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ks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9" r:id="rId3"/>
    <p:sldId id="278" r:id="rId4"/>
    <p:sldId id="284" r:id="rId5"/>
    <p:sldId id="261" r:id="rId6"/>
    <p:sldId id="285" r:id="rId7"/>
    <p:sldId id="263" r:id="rId8"/>
    <p:sldId id="286" r:id="rId9"/>
    <p:sldId id="264" r:id="rId10"/>
    <p:sldId id="288" r:id="rId11"/>
  </p:sldIdLst>
  <p:sldSz cx="12192000" cy="6858000"/>
  <p:notesSz cx="6858000" cy="9144000"/>
  <p:embeddedFontLst>
    <p:embeddedFont>
      <p:font typeface="方正正中黑简体" charset="-122"/>
      <p:regular r:id="rId12"/>
    </p:embeddedFon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Eras Bold ITC" pitchFamily="34" charset="0"/>
      <p:regular r:id="rId17"/>
    </p:embeddedFont>
    <p:embeddedFont>
      <p:font typeface="Yu Gothic Light" charset="-128"/>
      <p:regular r:id="rId18"/>
    </p:embeddedFont>
    <p:embeddedFont>
      <p:font typeface="Calibri Light" charset="0"/>
      <p:regular r:id="rId19"/>
      <p:italic r:id="rId20"/>
    </p:embeddedFont>
    <p:embeddedFont>
      <p:font typeface="微软雅黑" pitchFamily="34" charset="-122"/>
      <p:regular r:id="rId21"/>
      <p:bold r:id="rId22"/>
    </p:embeddedFont>
    <p:embeddedFont>
      <p:font typeface="方正细倩简体" charset="-122"/>
      <p:regular r:id="rId23"/>
    </p:embeddedFont>
    <p:embeddedFont>
      <p:font typeface="Arial Unicode MS" pitchFamily="34" charset="-122"/>
      <p:regular r:id="rId2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4D3C"/>
    <a:srgbClr val="3E3E3E"/>
    <a:srgbClr val="FCFCFC"/>
    <a:srgbClr val="2C2C2C"/>
    <a:srgbClr val="2C3E50"/>
    <a:srgbClr val="383838"/>
    <a:srgbClr val="F7F7F7"/>
    <a:srgbClr val="422202"/>
    <a:srgbClr val="755230"/>
    <a:srgbClr val="232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780" y="-9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1111111111111111111111111111111111111111111111111111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11111111211222211221122222222222222221122222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spc="0" baseline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41764</c:v>
                </c:pt>
                <c:pt idx="1">
                  <c:v>41765</c:v>
                </c:pt>
                <c:pt idx="2">
                  <c:v>41766</c:v>
                </c:pt>
                <c:pt idx="3">
                  <c:v>41767</c:v>
                </c:pt>
                <c:pt idx="4">
                  <c:v>41768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3E3E3E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41764</c:v>
                </c:pt>
                <c:pt idx="1">
                  <c:v>41765</c:v>
                </c:pt>
                <c:pt idx="2">
                  <c:v>41766</c:v>
                </c:pt>
                <c:pt idx="3">
                  <c:v>41767</c:v>
                </c:pt>
                <c:pt idx="4">
                  <c:v>41768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2644224"/>
        <c:axId val="128595072"/>
      </c:areaChart>
      <c:dateAx>
        <c:axId val="13264422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28595072"/>
        <c:crosses val="autoZero"/>
        <c:auto val="1"/>
        <c:lblOffset val="100"/>
        <c:baseTimeUnit val="days"/>
      </c:dateAx>
      <c:valAx>
        <c:axId val="128595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326442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063442301642824"/>
          <c:y val="3.2980828010954831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8.0103280151507986E-2"/>
          <c:y val="0.13491212209604114"/>
          <c:w val="0.89474478971798854"/>
          <c:h val="0.7420653968667851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E3E3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3E3E3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53227648"/>
        <c:axId val="153229184"/>
      </c:barChart>
      <c:catAx>
        <c:axId val="1532276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53229184"/>
        <c:crosses val="autoZero"/>
        <c:auto val="1"/>
        <c:lblAlgn val="ctr"/>
        <c:lblOffset val="100"/>
        <c:noMultiLvlLbl val="0"/>
      </c:catAx>
      <c:valAx>
        <c:axId val="153229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53227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850361423464568"/>
          <c:y val="0.93250816314033491"/>
          <c:w val="0.36299270630286995"/>
          <c:h val="6.7491758688370651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29914" b="26768"/>
          <a:stretch/>
        </p:blipFill>
        <p:spPr>
          <a:xfrm>
            <a:off x="-29497" y="0"/>
            <a:ext cx="12268948" cy="693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05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55BF9-F34A-47C2-B0F8-C33AA70B27A5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DE6C0-F39D-425C-80DC-D26ACE16A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647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55BF9-F34A-47C2-B0F8-C33AA70B27A5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DE6C0-F39D-425C-80DC-D26ACE16A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57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15896" b="41564"/>
          <a:stretch/>
        </p:blipFill>
        <p:spPr>
          <a:xfrm>
            <a:off x="-38474" y="-11112"/>
            <a:ext cx="12346588" cy="70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80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55BF9-F34A-47C2-B0F8-C33AA70B27A5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DE6C0-F39D-425C-80DC-D26ACE16A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67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55BF9-F34A-47C2-B0F8-C33AA70B27A5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DE6C0-F39D-425C-80DC-D26ACE16A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51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55BF9-F34A-47C2-B0F8-C33AA70B27A5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DE6C0-F39D-425C-80DC-D26ACE16A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47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55BF9-F34A-47C2-B0F8-C33AA70B27A5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DE6C0-F39D-425C-80DC-D26ACE16A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270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55BF9-F34A-47C2-B0F8-C33AA70B27A5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DE6C0-F39D-425C-80DC-D26ACE16A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338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55BF9-F34A-47C2-B0F8-C33AA70B27A5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DE6C0-F39D-425C-80DC-D26ACE16A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502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55BF9-F34A-47C2-B0F8-C33AA70B27A5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DE6C0-F39D-425C-80DC-D26ACE16A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633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55BF9-F34A-47C2-B0F8-C33AA70B27A5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DE6C0-F39D-425C-80DC-D26ACE16A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04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E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b="56190"/>
          <a:stretch/>
        </p:blipFill>
        <p:spPr>
          <a:xfrm>
            <a:off x="-38100" y="-76199"/>
            <a:ext cx="12268948" cy="7010399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8045008" y="1682950"/>
            <a:ext cx="707702" cy="924900"/>
            <a:chOff x="13133388" y="-1152525"/>
            <a:chExt cx="1241425" cy="162242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-1344995" y="2602232"/>
            <a:ext cx="9852025" cy="3262313"/>
            <a:chOff x="-1357695" y="2741932"/>
            <a:chExt cx="9852025" cy="3262313"/>
          </a:xfrm>
        </p:grpSpPr>
        <p:sp>
          <p:nvSpPr>
            <p:cNvPr id="76" name="任意多边形 75"/>
            <p:cNvSpPr/>
            <p:nvPr/>
          </p:nvSpPr>
          <p:spPr>
            <a:xfrm>
              <a:off x="-323850" y="3752850"/>
              <a:ext cx="1504950" cy="1781175"/>
            </a:xfrm>
            <a:custGeom>
              <a:avLst/>
              <a:gdLst>
                <a:gd name="connsiteX0" fmla="*/ 1504950 w 1504950"/>
                <a:gd name="connsiteY0" fmla="*/ 0 h 1781175"/>
                <a:gd name="connsiteX1" fmla="*/ 1504950 w 1504950"/>
                <a:gd name="connsiteY1" fmla="*/ 1781175 h 1781175"/>
                <a:gd name="connsiteX2" fmla="*/ 0 w 1504950"/>
                <a:gd name="connsiteY2" fmla="*/ 1333500 h 1781175"/>
                <a:gd name="connsiteX3" fmla="*/ 152400 w 1504950"/>
                <a:gd name="connsiteY3" fmla="*/ 400050 h 1781175"/>
                <a:gd name="connsiteX4" fmla="*/ 1419225 w 1504950"/>
                <a:gd name="connsiteY4" fmla="*/ 0 h 1781175"/>
                <a:gd name="connsiteX5" fmla="*/ 1504950 w 1504950"/>
                <a:gd name="connsiteY5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950" h="1781175">
                  <a:moveTo>
                    <a:pt x="1504950" y="0"/>
                  </a:moveTo>
                  <a:lnTo>
                    <a:pt x="1504950" y="1781175"/>
                  </a:lnTo>
                  <a:lnTo>
                    <a:pt x="0" y="1333500"/>
                  </a:lnTo>
                  <a:lnTo>
                    <a:pt x="152400" y="400050"/>
                  </a:lnTo>
                  <a:lnTo>
                    <a:pt x="1419225" y="0"/>
                  </a:lnTo>
                  <a:lnTo>
                    <a:pt x="15049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Group 4"/>
            <p:cNvGrpSpPr>
              <a:grpSpLocks noChangeAspect="1"/>
            </p:cNvGrpSpPr>
            <p:nvPr/>
          </p:nvGrpSpPr>
          <p:grpSpPr bwMode="auto">
            <a:xfrm flipH="1">
              <a:off x="-1357695" y="2741932"/>
              <a:ext cx="9852025" cy="3262313"/>
              <a:chOff x="-1624" y="1989"/>
              <a:chExt cx="6206" cy="205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-1450" y="203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6"/>
              <p:cNvSpPr>
                <a:spLocks noEditPoints="1"/>
              </p:cNvSpPr>
              <p:nvPr/>
            </p:nvSpPr>
            <p:spPr bwMode="auto">
              <a:xfrm>
                <a:off x="-1624" y="1989"/>
                <a:ext cx="6206" cy="2055"/>
              </a:xfrm>
              <a:custGeom>
                <a:avLst/>
                <a:gdLst>
                  <a:gd name="T0" fmla="*/ 715 w 2100"/>
                  <a:gd name="T1" fmla="*/ 704 h 751"/>
                  <a:gd name="T2" fmla="*/ 144 w 2100"/>
                  <a:gd name="T3" fmla="*/ 343 h 751"/>
                  <a:gd name="T4" fmla="*/ 497 w 2100"/>
                  <a:gd name="T5" fmla="*/ 126 h 751"/>
                  <a:gd name="T6" fmla="*/ 155 w 2100"/>
                  <a:gd name="T7" fmla="*/ 349 h 751"/>
                  <a:gd name="T8" fmla="*/ 817 w 2100"/>
                  <a:gd name="T9" fmla="*/ 690 h 751"/>
                  <a:gd name="T10" fmla="*/ 1787 w 2100"/>
                  <a:gd name="T11" fmla="*/ 300 h 751"/>
                  <a:gd name="T12" fmla="*/ 873 w 2100"/>
                  <a:gd name="T13" fmla="*/ 330 h 751"/>
                  <a:gd name="T14" fmla="*/ 535 w 2100"/>
                  <a:gd name="T15" fmla="*/ 234 h 751"/>
                  <a:gd name="T16" fmla="*/ 559 w 2100"/>
                  <a:gd name="T17" fmla="*/ 140 h 751"/>
                  <a:gd name="T18" fmla="*/ 708 w 2100"/>
                  <a:gd name="T19" fmla="*/ 133 h 751"/>
                  <a:gd name="T20" fmla="*/ 544 w 2100"/>
                  <a:gd name="T21" fmla="*/ 243 h 751"/>
                  <a:gd name="T22" fmla="*/ 1030 w 2100"/>
                  <a:gd name="T23" fmla="*/ 321 h 751"/>
                  <a:gd name="T24" fmla="*/ 1060 w 2100"/>
                  <a:gd name="T25" fmla="*/ 309 h 751"/>
                  <a:gd name="T26" fmla="*/ 562 w 2100"/>
                  <a:gd name="T27" fmla="*/ 246 h 751"/>
                  <a:gd name="T28" fmla="*/ 731 w 2100"/>
                  <a:gd name="T29" fmla="*/ 129 h 751"/>
                  <a:gd name="T30" fmla="*/ 958 w 2100"/>
                  <a:gd name="T31" fmla="*/ 39 h 751"/>
                  <a:gd name="T32" fmla="*/ 911 w 2100"/>
                  <a:gd name="T33" fmla="*/ 14 h 751"/>
                  <a:gd name="T34" fmla="*/ 692 w 2100"/>
                  <a:gd name="T35" fmla="*/ 1 h 751"/>
                  <a:gd name="T36" fmla="*/ 114 w 2100"/>
                  <a:gd name="T37" fmla="*/ 12 h 751"/>
                  <a:gd name="T38" fmla="*/ 437 w 2100"/>
                  <a:gd name="T39" fmla="*/ 4 h 751"/>
                  <a:gd name="T40" fmla="*/ 828 w 2100"/>
                  <a:gd name="T41" fmla="*/ 5 h 751"/>
                  <a:gd name="T42" fmla="*/ 926 w 2100"/>
                  <a:gd name="T43" fmla="*/ 19 h 751"/>
                  <a:gd name="T44" fmla="*/ 897 w 2100"/>
                  <a:gd name="T45" fmla="*/ 69 h 751"/>
                  <a:gd name="T46" fmla="*/ 949 w 2100"/>
                  <a:gd name="T47" fmla="*/ 38 h 751"/>
                  <a:gd name="T48" fmla="*/ 906 w 2100"/>
                  <a:gd name="T49" fmla="*/ 14 h 751"/>
                  <a:gd name="T50" fmla="*/ 704 w 2100"/>
                  <a:gd name="T51" fmla="*/ 1 h 751"/>
                  <a:gd name="T52" fmla="*/ 121 w 2100"/>
                  <a:gd name="T53" fmla="*/ 13 h 751"/>
                  <a:gd name="T54" fmla="*/ 138 w 2100"/>
                  <a:gd name="T55" fmla="*/ 28 h 751"/>
                  <a:gd name="T56" fmla="*/ 691 w 2100"/>
                  <a:gd name="T57" fmla="*/ 13 h 751"/>
                  <a:gd name="T58" fmla="*/ 841 w 2100"/>
                  <a:gd name="T59" fmla="*/ 21 h 751"/>
                  <a:gd name="T60" fmla="*/ 793 w 2100"/>
                  <a:gd name="T61" fmla="*/ 51 h 751"/>
                  <a:gd name="T62" fmla="*/ 620 w 2100"/>
                  <a:gd name="T63" fmla="*/ 91 h 751"/>
                  <a:gd name="T64" fmla="*/ 846 w 2100"/>
                  <a:gd name="T65" fmla="*/ 23 h 751"/>
                  <a:gd name="T66" fmla="*/ 805 w 2100"/>
                  <a:gd name="T67" fmla="*/ 17 h 751"/>
                  <a:gd name="T68" fmla="*/ 484 w 2100"/>
                  <a:gd name="T69" fmla="*/ 17 h 751"/>
                  <a:gd name="T70" fmla="*/ 80 w 2100"/>
                  <a:gd name="T71" fmla="*/ 31 h 751"/>
                  <a:gd name="T72" fmla="*/ 668 w 2100"/>
                  <a:gd name="T73" fmla="*/ 14 h 751"/>
                  <a:gd name="T74" fmla="*/ 833 w 2100"/>
                  <a:gd name="T75" fmla="*/ 20 h 751"/>
                  <a:gd name="T76" fmla="*/ 823 w 2100"/>
                  <a:gd name="T77" fmla="*/ 40 h 751"/>
                  <a:gd name="T78" fmla="*/ 474 w 2100"/>
                  <a:gd name="T79" fmla="*/ 128 h 751"/>
                  <a:gd name="T80" fmla="*/ 108 w 2100"/>
                  <a:gd name="T81" fmla="*/ 369 h 751"/>
                  <a:gd name="T82" fmla="*/ 1217 w 2100"/>
                  <a:gd name="T83" fmla="*/ 733 h 751"/>
                  <a:gd name="T84" fmla="*/ 1720 w 2100"/>
                  <a:gd name="T85" fmla="*/ 308 h 751"/>
                  <a:gd name="T86" fmla="*/ 1542 w 2100"/>
                  <a:gd name="T87" fmla="*/ 366 h 751"/>
                  <a:gd name="T88" fmla="*/ 1335 w 2100"/>
                  <a:gd name="T89" fmla="*/ 410 h 751"/>
                  <a:gd name="T90" fmla="*/ 1057 w 2100"/>
                  <a:gd name="T91" fmla="*/ 442 h 751"/>
                  <a:gd name="T92" fmla="*/ 789 w 2100"/>
                  <a:gd name="T93" fmla="*/ 444 h 751"/>
                  <a:gd name="T94" fmla="*/ 896 w 2100"/>
                  <a:gd name="T95" fmla="*/ 35 h 751"/>
                  <a:gd name="T96" fmla="*/ 888 w 2100"/>
                  <a:gd name="T97" fmla="*/ 22 h 751"/>
                  <a:gd name="T98" fmla="*/ 874 w 2100"/>
                  <a:gd name="T99" fmla="*/ 18 h 751"/>
                  <a:gd name="T100" fmla="*/ 197 w 2100"/>
                  <a:gd name="T101" fmla="*/ 18 h 751"/>
                  <a:gd name="T102" fmla="*/ 440 w 2100"/>
                  <a:gd name="T103" fmla="*/ 11 h 751"/>
                  <a:gd name="T104" fmla="*/ 533 w 2100"/>
                  <a:gd name="T105" fmla="*/ 9 h 751"/>
                  <a:gd name="T106" fmla="*/ 607 w 2100"/>
                  <a:gd name="T107" fmla="*/ 8 h 751"/>
                  <a:gd name="T108" fmla="*/ 676 w 2100"/>
                  <a:gd name="T109" fmla="*/ 7 h 751"/>
                  <a:gd name="T110" fmla="*/ 776 w 2100"/>
                  <a:gd name="T111" fmla="*/ 9 h 751"/>
                  <a:gd name="T112" fmla="*/ 828 w 2100"/>
                  <a:gd name="T113" fmla="*/ 11 h 751"/>
                  <a:gd name="T114" fmla="*/ 861 w 2100"/>
                  <a:gd name="T115" fmla="*/ 55 h 751"/>
                  <a:gd name="T116" fmla="*/ 725 w 2100"/>
                  <a:gd name="T117" fmla="*/ 90 h 751"/>
                  <a:gd name="T118" fmla="*/ 600 w 2100"/>
                  <a:gd name="T119" fmla="*/ 127 h 751"/>
                  <a:gd name="T120" fmla="*/ 383 w 2100"/>
                  <a:gd name="T121" fmla="*/ 281 h 751"/>
                  <a:gd name="T122" fmla="*/ 439 w 2100"/>
                  <a:gd name="T123" fmla="*/ 194 h 751"/>
                  <a:gd name="T124" fmla="*/ 481 w 2100"/>
                  <a:gd name="T125" fmla="*/ 179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0" h="751">
                    <a:moveTo>
                      <a:pt x="2063" y="389"/>
                    </a:move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55" y="397"/>
                      <a:pt x="2046" y="405"/>
                      <a:pt x="2036" y="414"/>
                    </a:cubicBezTo>
                    <a:cubicBezTo>
                      <a:pt x="2026" y="422"/>
                      <a:pt x="2015" y="431"/>
                      <a:pt x="2002" y="440"/>
                    </a:cubicBezTo>
                    <a:cubicBezTo>
                      <a:pt x="1990" y="449"/>
                      <a:pt x="1976" y="459"/>
                      <a:pt x="1961" y="468"/>
                    </a:cubicBezTo>
                    <a:cubicBezTo>
                      <a:pt x="1945" y="478"/>
                      <a:pt x="1928" y="488"/>
                      <a:pt x="1909" y="498"/>
                    </a:cubicBezTo>
                    <a:cubicBezTo>
                      <a:pt x="1890" y="508"/>
                      <a:pt x="1869" y="519"/>
                      <a:pt x="1846" y="529"/>
                    </a:cubicBezTo>
                    <a:cubicBezTo>
                      <a:pt x="1822" y="540"/>
                      <a:pt x="1797" y="551"/>
                      <a:pt x="1769" y="562"/>
                    </a:cubicBezTo>
                    <a:cubicBezTo>
                      <a:pt x="1740" y="573"/>
                      <a:pt x="1709" y="585"/>
                      <a:pt x="1676" y="595"/>
                    </a:cubicBezTo>
                    <a:cubicBezTo>
                      <a:pt x="1642" y="607"/>
                      <a:pt x="1605" y="61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45" y="634"/>
                      <a:pt x="1524" y="639"/>
                      <a:pt x="1502" y="644"/>
                    </a:cubicBezTo>
                    <a:cubicBezTo>
                      <a:pt x="1480" y="649"/>
                      <a:pt x="1457" y="654"/>
                      <a:pt x="1434" y="659"/>
                    </a:cubicBezTo>
                    <a:cubicBezTo>
                      <a:pt x="1410" y="664"/>
                      <a:pt x="1385" y="669"/>
                      <a:pt x="1360" y="673"/>
                    </a:cubicBezTo>
                    <a:cubicBezTo>
                      <a:pt x="1334" y="677"/>
                      <a:pt x="1308" y="682"/>
                      <a:pt x="1281" y="685"/>
                    </a:cubicBezTo>
                    <a:cubicBezTo>
                      <a:pt x="1253" y="689"/>
                      <a:pt x="1225" y="693"/>
                      <a:pt x="1196" y="696"/>
                    </a:cubicBezTo>
                    <a:cubicBezTo>
                      <a:pt x="1167" y="699"/>
                      <a:pt x="1137" y="702"/>
                      <a:pt x="1107" y="704"/>
                    </a:cubicBezTo>
                    <a:cubicBezTo>
                      <a:pt x="1076" y="707"/>
                      <a:pt x="1045" y="709"/>
                      <a:pt x="1013" y="710"/>
                    </a:cubicBezTo>
                    <a:cubicBezTo>
                      <a:pt x="981" y="711"/>
                      <a:pt x="949" y="712"/>
                      <a:pt x="916" y="712"/>
                    </a:cubicBezTo>
                    <a:cubicBezTo>
                      <a:pt x="883" y="712"/>
                      <a:pt x="849" y="711"/>
                      <a:pt x="816" y="710"/>
                    </a:cubicBezTo>
                    <a:cubicBezTo>
                      <a:pt x="782" y="709"/>
                      <a:pt x="748" y="707"/>
                      <a:pt x="715" y="704"/>
                    </a:cubicBezTo>
                    <a:cubicBezTo>
                      <a:pt x="681" y="701"/>
                      <a:pt x="648" y="697"/>
                      <a:pt x="614" y="692"/>
                    </a:cubicBezTo>
                    <a:cubicBezTo>
                      <a:pt x="581" y="688"/>
                      <a:pt x="549" y="682"/>
                      <a:pt x="517" y="675"/>
                    </a:cubicBezTo>
                    <a:cubicBezTo>
                      <a:pt x="501" y="672"/>
                      <a:pt x="486" y="668"/>
                      <a:pt x="470" y="665"/>
                    </a:cubicBezTo>
                    <a:cubicBezTo>
                      <a:pt x="455" y="661"/>
                      <a:pt x="440" y="657"/>
                      <a:pt x="425" y="653"/>
                    </a:cubicBezTo>
                    <a:cubicBezTo>
                      <a:pt x="411" y="648"/>
                      <a:pt x="397" y="644"/>
                      <a:pt x="383" y="639"/>
                    </a:cubicBezTo>
                    <a:cubicBezTo>
                      <a:pt x="369" y="634"/>
                      <a:pt x="355" y="629"/>
                      <a:pt x="342" y="624"/>
                    </a:cubicBezTo>
                    <a:cubicBezTo>
                      <a:pt x="329" y="619"/>
                      <a:pt x="317" y="614"/>
                      <a:pt x="304" y="608"/>
                    </a:cubicBezTo>
                    <a:cubicBezTo>
                      <a:pt x="293" y="602"/>
                      <a:pt x="281" y="596"/>
                      <a:pt x="270" y="590"/>
                    </a:cubicBezTo>
                    <a:cubicBezTo>
                      <a:pt x="259" y="584"/>
                      <a:pt x="249" y="578"/>
                      <a:pt x="239" y="572"/>
                    </a:cubicBezTo>
                    <a:cubicBezTo>
                      <a:pt x="229" y="565"/>
                      <a:pt x="220" y="559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03" y="545"/>
                      <a:pt x="195" y="538"/>
                      <a:pt x="188" y="531"/>
                    </a:cubicBezTo>
                    <a:cubicBezTo>
                      <a:pt x="181" y="525"/>
                      <a:pt x="174" y="517"/>
                      <a:pt x="168" y="510"/>
                    </a:cubicBezTo>
                    <a:cubicBezTo>
                      <a:pt x="162" y="503"/>
                      <a:pt x="157" y="496"/>
                      <a:pt x="152" y="488"/>
                    </a:cubicBezTo>
                    <a:cubicBezTo>
                      <a:pt x="148" y="481"/>
                      <a:pt x="144" y="474"/>
                      <a:pt x="141" y="467"/>
                    </a:cubicBezTo>
                    <a:cubicBezTo>
                      <a:pt x="138" y="459"/>
                      <a:pt x="135" y="452"/>
                      <a:pt x="133" y="445"/>
                    </a:cubicBezTo>
                    <a:cubicBezTo>
                      <a:pt x="131" y="438"/>
                      <a:pt x="130" y="430"/>
                      <a:pt x="129" y="423"/>
                    </a:cubicBezTo>
                    <a:cubicBezTo>
                      <a:pt x="129" y="416"/>
                      <a:pt x="129" y="409"/>
                      <a:pt x="129" y="402"/>
                    </a:cubicBezTo>
                    <a:cubicBezTo>
                      <a:pt x="129" y="395"/>
                      <a:pt x="130" y="388"/>
                      <a:pt x="131" y="381"/>
                    </a:cubicBezTo>
                    <a:cubicBezTo>
                      <a:pt x="132" y="378"/>
                      <a:pt x="133" y="375"/>
                      <a:pt x="134" y="372"/>
                    </a:cubicBezTo>
                    <a:cubicBezTo>
                      <a:pt x="135" y="368"/>
                      <a:pt x="136" y="365"/>
                      <a:pt x="137" y="362"/>
                    </a:cubicBezTo>
                    <a:cubicBezTo>
                      <a:pt x="138" y="359"/>
                      <a:pt x="139" y="355"/>
                      <a:pt x="140" y="352"/>
                    </a:cubicBezTo>
                    <a:cubicBezTo>
                      <a:pt x="141" y="349"/>
                      <a:pt x="143" y="346"/>
                      <a:pt x="144" y="343"/>
                    </a:cubicBezTo>
                    <a:cubicBezTo>
                      <a:pt x="145" y="340"/>
                      <a:pt x="147" y="337"/>
                      <a:pt x="149" y="334"/>
                    </a:cubicBezTo>
                    <a:cubicBezTo>
                      <a:pt x="150" y="331"/>
                      <a:pt x="152" y="328"/>
                      <a:pt x="154" y="325"/>
                    </a:cubicBezTo>
                    <a:cubicBezTo>
                      <a:pt x="155" y="322"/>
                      <a:pt x="157" y="319"/>
                      <a:pt x="159" y="316"/>
                    </a:cubicBezTo>
                    <a:cubicBezTo>
                      <a:pt x="161" y="313"/>
                      <a:pt x="163" y="310"/>
                      <a:pt x="166" y="307"/>
                    </a:cubicBezTo>
                    <a:cubicBezTo>
                      <a:pt x="170" y="301"/>
                      <a:pt x="175" y="295"/>
                      <a:pt x="180" y="290"/>
                    </a:cubicBezTo>
                    <a:cubicBezTo>
                      <a:pt x="185" y="284"/>
                      <a:pt x="190" y="279"/>
                      <a:pt x="196" y="273"/>
                    </a:cubicBezTo>
                    <a:cubicBezTo>
                      <a:pt x="201" y="268"/>
                      <a:pt x="207" y="263"/>
                      <a:pt x="213" y="258"/>
                    </a:cubicBezTo>
                    <a:cubicBezTo>
                      <a:pt x="219" y="253"/>
                      <a:pt x="225" y="248"/>
                      <a:pt x="231" y="244"/>
                    </a:cubicBezTo>
                    <a:cubicBezTo>
                      <a:pt x="237" y="239"/>
                      <a:pt x="244" y="235"/>
                      <a:pt x="250" y="230"/>
                    </a:cubicBezTo>
                    <a:cubicBezTo>
                      <a:pt x="256" y="226"/>
                      <a:pt x="263" y="222"/>
                      <a:pt x="269" y="218"/>
                    </a:cubicBezTo>
                    <a:cubicBezTo>
                      <a:pt x="275" y="215"/>
                      <a:pt x="282" y="211"/>
                      <a:pt x="288" y="207"/>
                    </a:cubicBezTo>
                    <a:cubicBezTo>
                      <a:pt x="295" y="204"/>
                      <a:pt x="301" y="201"/>
                      <a:pt x="307" y="197"/>
                    </a:cubicBezTo>
                    <a:cubicBezTo>
                      <a:pt x="313" y="194"/>
                      <a:pt x="320" y="191"/>
                      <a:pt x="326" y="188"/>
                    </a:cubicBezTo>
                    <a:cubicBezTo>
                      <a:pt x="332" y="185"/>
                      <a:pt x="338" y="182"/>
                      <a:pt x="344" y="180"/>
                    </a:cubicBezTo>
                    <a:cubicBezTo>
                      <a:pt x="350" y="177"/>
                      <a:pt x="355" y="175"/>
                      <a:pt x="361" y="172"/>
                    </a:cubicBezTo>
                    <a:cubicBezTo>
                      <a:pt x="367" y="170"/>
                      <a:pt x="373" y="167"/>
                      <a:pt x="378" y="165"/>
                    </a:cubicBezTo>
                    <a:cubicBezTo>
                      <a:pt x="384" y="163"/>
                      <a:pt x="389" y="161"/>
                      <a:pt x="394" y="159"/>
                    </a:cubicBezTo>
                    <a:cubicBezTo>
                      <a:pt x="400" y="157"/>
                      <a:pt x="405" y="155"/>
                      <a:pt x="410" y="153"/>
                    </a:cubicBezTo>
                    <a:cubicBezTo>
                      <a:pt x="415" y="151"/>
                      <a:pt x="420" y="149"/>
                      <a:pt x="425" y="147"/>
                    </a:cubicBezTo>
                    <a:cubicBezTo>
                      <a:pt x="430" y="146"/>
                      <a:pt x="435" y="144"/>
                      <a:pt x="440" y="142"/>
                    </a:cubicBezTo>
                    <a:cubicBezTo>
                      <a:pt x="445" y="141"/>
                      <a:pt x="449" y="139"/>
                      <a:pt x="454" y="138"/>
                    </a:cubicBezTo>
                    <a:cubicBezTo>
                      <a:pt x="459" y="136"/>
                      <a:pt x="463" y="135"/>
                      <a:pt x="468" y="133"/>
                    </a:cubicBezTo>
                    <a:cubicBezTo>
                      <a:pt x="472" y="132"/>
                      <a:pt x="476" y="130"/>
                      <a:pt x="481" y="129"/>
                    </a:cubicBezTo>
                    <a:cubicBezTo>
                      <a:pt x="485" y="128"/>
                      <a:pt x="489" y="126"/>
                      <a:pt x="493" y="125"/>
                    </a:cubicBezTo>
                    <a:cubicBezTo>
                      <a:pt x="497" y="126"/>
                      <a:pt x="497" y="126"/>
                      <a:pt x="497" y="126"/>
                    </a:cubicBezTo>
                    <a:cubicBezTo>
                      <a:pt x="493" y="127"/>
                      <a:pt x="489" y="129"/>
                      <a:pt x="485" y="130"/>
                    </a:cubicBezTo>
                    <a:cubicBezTo>
                      <a:pt x="480" y="131"/>
                      <a:pt x="476" y="133"/>
                      <a:pt x="472" y="134"/>
                    </a:cubicBezTo>
                    <a:cubicBezTo>
                      <a:pt x="467" y="136"/>
                      <a:pt x="463" y="137"/>
                      <a:pt x="458" y="138"/>
                    </a:cubicBezTo>
                    <a:cubicBezTo>
                      <a:pt x="454" y="140"/>
                      <a:pt x="449" y="142"/>
                      <a:pt x="444" y="143"/>
                    </a:cubicBezTo>
                    <a:cubicBezTo>
                      <a:pt x="439" y="145"/>
                      <a:pt x="435" y="146"/>
                      <a:pt x="430" y="148"/>
                    </a:cubicBezTo>
                    <a:cubicBezTo>
                      <a:pt x="425" y="150"/>
                      <a:pt x="420" y="152"/>
                      <a:pt x="415" y="154"/>
                    </a:cubicBezTo>
                    <a:cubicBezTo>
                      <a:pt x="410" y="156"/>
                      <a:pt x="405" y="158"/>
                      <a:pt x="399" y="160"/>
                    </a:cubicBezTo>
                    <a:cubicBezTo>
                      <a:pt x="394" y="162"/>
                      <a:pt x="389" y="164"/>
                      <a:pt x="383" y="166"/>
                    </a:cubicBezTo>
                    <a:cubicBezTo>
                      <a:pt x="378" y="168"/>
                      <a:pt x="372" y="170"/>
                      <a:pt x="367" y="173"/>
                    </a:cubicBezTo>
                    <a:cubicBezTo>
                      <a:pt x="361" y="175"/>
                      <a:pt x="355" y="178"/>
                      <a:pt x="350" y="180"/>
                    </a:cubicBezTo>
                    <a:cubicBezTo>
                      <a:pt x="344" y="183"/>
                      <a:pt x="338" y="186"/>
                      <a:pt x="332" y="189"/>
                    </a:cubicBezTo>
                    <a:cubicBezTo>
                      <a:pt x="326" y="191"/>
                      <a:pt x="320" y="194"/>
                      <a:pt x="314" y="198"/>
                    </a:cubicBezTo>
                    <a:cubicBezTo>
                      <a:pt x="308" y="201"/>
                      <a:pt x="302" y="204"/>
                      <a:pt x="296" y="208"/>
                    </a:cubicBezTo>
                    <a:cubicBezTo>
                      <a:pt x="290" y="211"/>
                      <a:pt x="283" y="215"/>
                      <a:pt x="277" y="218"/>
                    </a:cubicBezTo>
                    <a:cubicBezTo>
                      <a:pt x="271" y="222"/>
                      <a:pt x="265" y="226"/>
                      <a:pt x="259" y="230"/>
                    </a:cubicBezTo>
                    <a:cubicBezTo>
                      <a:pt x="253" y="234"/>
                      <a:pt x="247" y="239"/>
                      <a:pt x="241" y="243"/>
                    </a:cubicBezTo>
                    <a:cubicBezTo>
                      <a:pt x="235" y="248"/>
                      <a:pt x="229" y="252"/>
                      <a:pt x="223" y="257"/>
                    </a:cubicBezTo>
                    <a:cubicBezTo>
                      <a:pt x="218" y="262"/>
                      <a:pt x="212" y="267"/>
                      <a:pt x="207" y="272"/>
                    </a:cubicBezTo>
                    <a:cubicBezTo>
                      <a:pt x="202" y="277"/>
                      <a:pt x="196" y="282"/>
                      <a:pt x="192" y="288"/>
                    </a:cubicBezTo>
                    <a:cubicBezTo>
                      <a:pt x="187" y="293"/>
                      <a:pt x="183" y="299"/>
                      <a:pt x="179" y="305"/>
                    </a:cubicBezTo>
                    <a:cubicBezTo>
                      <a:pt x="177" y="307"/>
                      <a:pt x="175" y="310"/>
                      <a:pt x="173" y="313"/>
                    </a:cubicBezTo>
                    <a:cubicBezTo>
                      <a:pt x="171" y="316"/>
                      <a:pt x="169" y="319"/>
                      <a:pt x="167" y="322"/>
                    </a:cubicBezTo>
                    <a:cubicBezTo>
                      <a:pt x="166" y="325"/>
                      <a:pt x="164" y="328"/>
                      <a:pt x="163" y="331"/>
                    </a:cubicBezTo>
                    <a:cubicBezTo>
                      <a:pt x="161" y="334"/>
                      <a:pt x="160" y="337"/>
                      <a:pt x="159" y="340"/>
                    </a:cubicBezTo>
                    <a:cubicBezTo>
                      <a:pt x="157" y="343"/>
                      <a:pt x="156" y="346"/>
                      <a:pt x="155" y="349"/>
                    </a:cubicBezTo>
                    <a:cubicBezTo>
                      <a:pt x="154" y="352"/>
                      <a:pt x="153" y="355"/>
                      <a:pt x="152" y="358"/>
                    </a:cubicBezTo>
                    <a:cubicBezTo>
                      <a:pt x="151" y="361"/>
                      <a:pt x="150" y="364"/>
                      <a:pt x="149" y="367"/>
                    </a:cubicBezTo>
                    <a:cubicBezTo>
                      <a:pt x="149" y="370"/>
                      <a:pt x="148" y="374"/>
                      <a:pt x="148" y="377"/>
                    </a:cubicBezTo>
                    <a:cubicBezTo>
                      <a:pt x="146" y="383"/>
                      <a:pt x="146" y="390"/>
                      <a:pt x="146" y="397"/>
                    </a:cubicBezTo>
                    <a:cubicBezTo>
                      <a:pt x="146" y="403"/>
                      <a:pt x="146" y="410"/>
                      <a:pt x="147" y="417"/>
                    </a:cubicBezTo>
                    <a:cubicBezTo>
                      <a:pt x="148" y="424"/>
                      <a:pt x="149" y="431"/>
                      <a:pt x="151" y="438"/>
                    </a:cubicBezTo>
                    <a:cubicBezTo>
                      <a:pt x="153" y="445"/>
                      <a:pt x="156" y="452"/>
                      <a:pt x="159" y="459"/>
                    </a:cubicBezTo>
                    <a:cubicBezTo>
                      <a:pt x="163" y="466"/>
                      <a:pt x="167" y="473"/>
                      <a:pt x="171" y="479"/>
                    </a:cubicBezTo>
                    <a:cubicBezTo>
                      <a:pt x="176" y="486"/>
                      <a:pt x="181" y="493"/>
                      <a:pt x="187" y="500"/>
                    </a:cubicBezTo>
                    <a:cubicBezTo>
                      <a:pt x="193" y="507"/>
                      <a:pt x="199" y="514"/>
                      <a:pt x="206" y="520"/>
                    </a:cubicBezTo>
                    <a:cubicBezTo>
                      <a:pt x="214" y="527"/>
                      <a:pt x="221" y="534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8" y="546"/>
                      <a:pt x="247" y="553"/>
                      <a:pt x="257" y="559"/>
                    </a:cubicBezTo>
                    <a:cubicBezTo>
                      <a:pt x="267" y="565"/>
                      <a:pt x="277" y="571"/>
                      <a:pt x="287" y="576"/>
                    </a:cubicBezTo>
                    <a:cubicBezTo>
                      <a:pt x="298" y="582"/>
                      <a:pt x="310" y="588"/>
                      <a:pt x="321" y="593"/>
                    </a:cubicBezTo>
                    <a:cubicBezTo>
                      <a:pt x="333" y="598"/>
                      <a:pt x="345" y="603"/>
                      <a:pt x="358" y="608"/>
                    </a:cubicBezTo>
                    <a:cubicBezTo>
                      <a:pt x="371" y="613"/>
                      <a:pt x="384" y="618"/>
                      <a:pt x="397" y="622"/>
                    </a:cubicBezTo>
                    <a:cubicBezTo>
                      <a:pt x="411" y="627"/>
                      <a:pt x="425" y="631"/>
                      <a:pt x="439" y="635"/>
                    </a:cubicBezTo>
                    <a:cubicBezTo>
                      <a:pt x="453" y="639"/>
                      <a:pt x="468" y="643"/>
                      <a:pt x="483" y="647"/>
                    </a:cubicBezTo>
                    <a:cubicBezTo>
                      <a:pt x="497" y="650"/>
                      <a:pt x="513" y="654"/>
                      <a:pt x="528" y="657"/>
                    </a:cubicBezTo>
                    <a:cubicBezTo>
                      <a:pt x="559" y="663"/>
                      <a:pt x="590" y="668"/>
                      <a:pt x="622" y="673"/>
                    </a:cubicBezTo>
                    <a:cubicBezTo>
                      <a:pt x="654" y="677"/>
                      <a:pt x="686" y="681"/>
                      <a:pt x="719" y="684"/>
                    </a:cubicBezTo>
                    <a:cubicBezTo>
                      <a:pt x="751" y="686"/>
                      <a:pt x="784" y="688"/>
                      <a:pt x="817" y="690"/>
                    </a:cubicBezTo>
                    <a:cubicBezTo>
                      <a:pt x="849" y="691"/>
                      <a:pt x="881" y="692"/>
                      <a:pt x="913" y="692"/>
                    </a:cubicBezTo>
                    <a:cubicBezTo>
                      <a:pt x="945" y="692"/>
                      <a:pt x="977" y="691"/>
                      <a:pt x="1008" y="690"/>
                    </a:cubicBezTo>
                    <a:cubicBezTo>
                      <a:pt x="1039" y="688"/>
                      <a:pt x="1069" y="687"/>
                      <a:pt x="1099" y="685"/>
                    </a:cubicBezTo>
                    <a:cubicBezTo>
                      <a:pt x="1128" y="682"/>
                      <a:pt x="1157" y="680"/>
                      <a:pt x="1186" y="677"/>
                    </a:cubicBezTo>
                    <a:cubicBezTo>
                      <a:pt x="1214" y="674"/>
                      <a:pt x="1241" y="670"/>
                      <a:pt x="1268" y="667"/>
                    </a:cubicBezTo>
                    <a:cubicBezTo>
                      <a:pt x="1294" y="663"/>
                      <a:pt x="1320" y="659"/>
                      <a:pt x="1345" y="655"/>
                    </a:cubicBezTo>
                    <a:cubicBezTo>
                      <a:pt x="1370" y="651"/>
                      <a:pt x="1394" y="646"/>
                      <a:pt x="1417" y="642"/>
                    </a:cubicBezTo>
                    <a:cubicBezTo>
                      <a:pt x="1440" y="637"/>
                      <a:pt x="1463" y="633"/>
                      <a:pt x="1484" y="628"/>
                    </a:cubicBezTo>
                    <a:cubicBezTo>
                      <a:pt x="1505" y="623"/>
                      <a:pt x="1526" y="618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85" y="603"/>
                      <a:pt x="1622" y="592"/>
                      <a:pt x="1656" y="581"/>
                    </a:cubicBezTo>
                    <a:cubicBezTo>
                      <a:pt x="1688" y="571"/>
                      <a:pt x="1719" y="560"/>
                      <a:pt x="1748" y="550"/>
                    </a:cubicBezTo>
                    <a:cubicBezTo>
                      <a:pt x="1775" y="539"/>
                      <a:pt x="1800" y="529"/>
                      <a:pt x="1824" y="518"/>
                    </a:cubicBezTo>
                    <a:cubicBezTo>
                      <a:pt x="1847" y="508"/>
                      <a:pt x="1868" y="498"/>
                      <a:pt x="1887" y="488"/>
                    </a:cubicBezTo>
                    <a:cubicBezTo>
                      <a:pt x="1906" y="478"/>
                      <a:pt x="1923" y="469"/>
                      <a:pt x="1939" y="459"/>
                    </a:cubicBezTo>
                    <a:cubicBezTo>
                      <a:pt x="1954" y="450"/>
                      <a:pt x="1968" y="441"/>
                      <a:pt x="1981" y="432"/>
                    </a:cubicBezTo>
                    <a:cubicBezTo>
                      <a:pt x="1994" y="423"/>
                      <a:pt x="2005" y="415"/>
                      <a:pt x="2016" y="406"/>
                    </a:cubicBezTo>
                    <a:cubicBezTo>
                      <a:pt x="2026" y="398"/>
                      <a:pt x="2035" y="390"/>
                      <a:pt x="2043" y="383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586" y="235"/>
                      <a:pt x="1586" y="235"/>
                      <a:pt x="1586" y="235"/>
                    </a:cubicBezTo>
                    <a:cubicBezTo>
                      <a:pt x="1575" y="238"/>
                      <a:pt x="1563" y="241"/>
                      <a:pt x="1551" y="245"/>
                    </a:cubicBezTo>
                    <a:cubicBezTo>
                      <a:pt x="1539" y="248"/>
                      <a:pt x="1526" y="252"/>
                      <a:pt x="1513" y="255"/>
                    </a:cubicBezTo>
                    <a:cubicBezTo>
                      <a:pt x="1499" y="258"/>
                      <a:pt x="1485" y="262"/>
                      <a:pt x="1470" y="265"/>
                    </a:cubicBezTo>
                    <a:cubicBezTo>
                      <a:pt x="1455" y="269"/>
                      <a:pt x="1439" y="272"/>
                      <a:pt x="1423" y="276"/>
                    </a:cubicBezTo>
                    <a:cubicBezTo>
                      <a:pt x="1406" y="279"/>
                      <a:pt x="1388" y="283"/>
                      <a:pt x="1370" y="286"/>
                    </a:cubicBezTo>
                    <a:cubicBezTo>
                      <a:pt x="1352" y="289"/>
                      <a:pt x="1333" y="293"/>
                      <a:pt x="1313" y="296"/>
                    </a:cubicBezTo>
                    <a:cubicBezTo>
                      <a:pt x="1293" y="299"/>
                      <a:pt x="1272" y="302"/>
                      <a:pt x="1250" y="305"/>
                    </a:cubicBezTo>
                    <a:cubicBezTo>
                      <a:pt x="1229" y="308"/>
                      <a:pt x="1206" y="311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71" y="315"/>
                      <a:pt x="1159" y="316"/>
                      <a:pt x="1147" y="317"/>
                    </a:cubicBezTo>
                    <a:cubicBezTo>
                      <a:pt x="1135" y="319"/>
                      <a:pt x="1123" y="320"/>
                      <a:pt x="1110" y="321"/>
                    </a:cubicBezTo>
                    <a:cubicBezTo>
                      <a:pt x="1098" y="322"/>
                      <a:pt x="1085" y="323"/>
                      <a:pt x="1072" y="324"/>
                    </a:cubicBezTo>
                    <a:cubicBezTo>
                      <a:pt x="1060" y="325"/>
                      <a:pt x="1047" y="326"/>
                      <a:pt x="1034" y="326"/>
                    </a:cubicBezTo>
                    <a:cubicBezTo>
                      <a:pt x="1020" y="327"/>
                      <a:pt x="1007" y="328"/>
                      <a:pt x="994" y="328"/>
                    </a:cubicBezTo>
                    <a:cubicBezTo>
                      <a:pt x="981" y="329"/>
                      <a:pt x="967" y="329"/>
                      <a:pt x="954" y="330"/>
                    </a:cubicBezTo>
                    <a:cubicBezTo>
                      <a:pt x="941" y="330"/>
                      <a:pt x="927" y="330"/>
                      <a:pt x="914" y="330"/>
                    </a:cubicBezTo>
                    <a:cubicBezTo>
                      <a:pt x="900" y="330"/>
                      <a:pt x="887" y="330"/>
                      <a:pt x="873" y="330"/>
                    </a:cubicBezTo>
                    <a:cubicBezTo>
                      <a:pt x="860" y="330"/>
                      <a:pt x="847" y="330"/>
                      <a:pt x="834" y="329"/>
                    </a:cubicBezTo>
                    <a:cubicBezTo>
                      <a:pt x="820" y="329"/>
                      <a:pt x="807" y="328"/>
                      <a:pt x="794" y="327"/>
                    </a:cubicBezTo>
                    <a:cubicBezTo>
                      <a:pt x="782" y="326"/>
                      <a:pt x="769" y="325"/>
                      <a:pt x="757" y="324"/>
                    </a:cubicBezTo>
                    <a:cubicBezTo>
                      <a:pt x="744" y="323"/>
                      <a:pt x="732" y="322"/>
                      <a:pt x="721" y="320"/>
                    </a:cubicBezTo>
                    <a:cubicBezTo>
                      <a:pt x="709" y="319"/>
                      <a:pt x="698" y="317"/>
                      <a:pt x="687" y="316"/>
                    </a:cubicBezTo>
                    <a:cubicBezTo>
                      <a:pt x="676" y="314"/>
                      <a:pt x="666" y="312"/>
                      <a:pt x="656" y="310"/>
                    </a:cubicBezTo>
                    <a:cubicBezTo>
                      <a:pt x="646" y="308"/>
                      <a:pt x="637" y="306"/>
                      <a:pt x="628" y="303"/>
                    </a:cubicBezTo>
                    <a:cubicBezTo>
                      <a:pt x="620" y="301"/>
                      <a:pt x="613" y="299"/>
                      <a:pt x="605" y="297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4" y="296"/>
                      <a:pt x="604" y="296"/>
                      <a:pt x="604" y="296"/>
                    </a:cubicBezTo>
                    <a:cubicBezTo>
                      <a:pt x="597" y="294"/>
                      <a:pt x="590" y="291"/>
                      <a:pt x="584" y="288"/>
                    </a:cubicBezTo>
                    <a:cubicBezTo>
                      <a:pt x="578" y="285"/>
                      <a:pt x="572" y="283"/>
                      <a:pt x="567" y="280"/>
                    </a:cubicBezTo>
                    <a:cubicBezTo>
                      <a:pt x="563" y="277"/>
                      <a:pt x="558" y="274"/>
                      <a:pt x="554" y="271"/>
                    </a:cubicBezTo>
                    <a:cubicBezTo>
                      <a:pt x="551" y="268"/>
                      <a:pt x="547" y="265"/>
                      <a:pt x="545" y="261"/>
                    </a:cubicBezTo>
                    <a:cubicBezTo>
                      <a:pt x="544" y="261"/>
                      <a:pt x="543" y="260"/>
                      <a:pt x="543" y="259"/>
                    </a:cubicBezTo>
                    <a:cubicBezTo>
                      <a:pt x="542" y="258"/>
                      <a:pt x="542" y="257"/>
                      <a:pt x="541" y="257"/>
                    </a:cubicBezTo>
                    <a:cubicBezTo>
                      <a:pt x="541" y="256"/>
                      <a:pt x="540" y="255"/>
                      <a:pt x="540" y="254"/>
                    </a:cubicBezTo>
                    <a:cubicBezTo>
                      <a:pt x="539" y="253"/>
                      <a:pt x="539" y="253"/>
                      <a:pt x="538" y="252"/>
                    </a:cubicBezTo>
                    <a:cubicBezTo>
                      <a:pt x="538" y="251"/>
                      <a:pt x="537" y="250"/>
                      <a:pt x="537" y="249"/>
                    </a:cubicBezTo>
                    <a:cubicBezTo>
                      <a:pt x="537" y="248"/>
                      <a:pt x="536" y="248"/>
                      <a:pt x="536" y="247"/>
                    </a:cubicBezTo>
                    <a:cubicBezTo>
                      <a:pt x="536" y="246"/>
                      <a:pt x="536" y="245"/>
                      <a:pt x="535" y="245"/>
                    </a:cubicBezTo>
                    <a:cubicBezTo>
                      <a:pt x="535" y="244"/>
                      <a:pt x="535" y="243"/>
                      <a:pt x="535" y="243"/>
                    </a:cubicBezTo>
                    <a:cubicBezTo>
                      <a:pt x="535" y="241"/>
                      <a:pt x="535" y="240"/>
                      <a:pt x="535" y="238"/>
                    </a:cubicBezTo>
                    <a:cubicBezTo>
                      <a:pt x="535" y="237"/>
                      <a:pt x="535" y="236"/>
                      <a:pt x="535" y="234"/>
                    </a:cubicBezTo>
                    <a:cubicBezTo>
                      <a:pt x="535" y="233"/>
                      <a:pt x="535" y="231"/>
                      <a:pt x="536" y="230"/>
                    </a:cubicBezTo>
                    <a:cubicBezTo>
                      <a:pt x="536" y="229"/>
                      <a:pt x="537" y="227"/>
                      <a:pt x="538" y="226"/>
                    </a:cubicBezTo>
                    <a:cubicBezTo>
                      <a:pt x="538" y="225"/>
                      <a:pt x="539" y="223"/>
                      <a:pt x="540" y="222"/>
                    </a:cubicBezTo>
                    <a:cubicBezTo>
                      <a:pt x="541" y="220"/>
                      <a:pt x="542" y="219"/>
                      <a:pt x="543" y="218"/>
                    </a:cubicBezTo>
                    <a:cubicBezTo>
                      <a:pt x="544" y="216"/>
                      <a:pt x="545" y="215"/>
                      <a:pt x="547" y="213"/>
                    </a:cubicBezTo>
                    <a:cubicBezTo>
                      <a:pt x="548" y="212"/>
                      <a:pt x="549" y="210"/>
                      <a:pt x="551" y="209"/>
                    </a:cubicBezTo>
                    <a:cubicBezTo>
                      <a:pt x="553" y="207"/>
                      <a:pt x="554" y="206"/>
                      <a:pt x="556" y="205"/>
                    </a:cubicBezTo>
                    <a:cubicBezTo>
                      <a:pt x="558" y="203"/>
                      <a:pt x="560" y="202"/>
                      <a:pt x="562" y="200"/>
                    </a:cubicBezTo>
                    <a:cubicBezTo>
                      <a:pt x="564" y="199"/>
                      <a:pt x="566" y="197"/>
                      <a:pt x="568" y="196"/>
                    </a:cubicBezTo>
                    <a:cubicBezTo>
                      <a:pt x="570" y="194"/>
                      <a:pt x="572" y="193"/>
                      <a:pt x="574" y="191"/>
                    </a:cubicBezTo>
                    <a:cubicBezTo>
                      <a:pt x="579" y="188"/>
                      <a:pt x="584" y="185"/>
                      <a:pt x="589" y="182"/>
                    </a:cubicBezTo>
                    <a:cubicBezTo>
                      <a:pt x="594" y="180"/>
                      <a:pt x="599" y="177"/>
                      <a:pt x="604" y="174"/>
                    </a:cubicBezTo>
                    <a:cubicBezTo>
                      <a:pt x="610" y="171"/>
                      <a:pt x="615" y="169"/>
                      <a:pt x="621" y="166"/>
                    </a:cubicBezTo>
                    <a:cubicBezTo>
                      <a:pt x="626" y="163"/>
                      <a:pt x="632" y="161"/>
                      <a:pt x="638" y="158"/>
                    </a:cubicBezTo>
                    <a:cubicBezTo>
                      <a:pt x="568" y="142"/>
                      <a:pt x="568" y="142"/>
                      <a:pt x="568" y="142"/>
                    </a:cubicBezTo>
                    <a:cubicBezTo>
                      <a:pt x="565" y="143"/>
                      <a:pt x="563" y="144"/>
                      <a:pt x="561" y="145"/>
                    </a:cubicBezTo>
                    <a:cubicBezTo>
                      <a:pt x="558" y="146"/>
                      <a:pt x="556" y="147"/>
                      <a:pt x="554" y="147"/>
                    </a:cubicBezTo>
                    <a:cubicBezTo>
                      <a:pt x="551" y="148"/>
                      <a:pt x="549" y="149"/>
                      <a:pt x="547" y="150"/>
                    </a:cubicBezTo>
                    <a:cubicBezTo>
                      <a:pt x="544" y="151"/>
                      <a:pt x="542" y="152"/>
                      <a:pt x="540" y="153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33" y="150"/>
                      <a:pt x="535" y="149"/>
                      <a:pt x="538" y="148"/>
                    </a:cubicBezTo>
                    <a:cubicBezTo>
                      <a:pt x="540" y="147"/>
                      <a:pt x="543" y="146"/>
                      <a:pt x="545" y="146"/>
                    </a:cubicBezTo>
                    <a:cubicBezTo>
                      <a:pt x="547" y="145"/>
                      <a:pt x="550" y="144"/>
                      <a:pt x="552" y="143"/>
                    </a:cubicBezTo>
                    <a:cubicBezTo>
                      <a:pt x="554" y="142"/>
                      <a:pt x="557" y="141"/>
                      <a:pt x="559" y="140"/>
                    </a:cubicBezTo>
                    <a:cubicBezTo>
                      <a:pt x="559" y="140"/>
                      <a:pt x="559" y="140"/>
                      <a:pt x="559" y="140"/>
                    </a:cubicBezTo>
                    <a:cubicBezTo>
                      <a:pt x="563" y="141"/>
                      <a:pt x="563" y="141"/>
                      <a:pt x="563" y="141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43" y="156"/>
                      <a:pt x="649" y="153"/>
                      <a:pt x="655" y="151"/>
                    </a:cubicBezTo>
                    <a:cubicBezTo>
                      <a:pt x="660" y="149"/>
                      <a:pt x="666" y="147"/>
                      <a:pt x="671" y="144"/>
                    </a:cubicBezTo>
                    <a:cubicBezTo>
                      <a:pt x="677" y="142"/>
                      <a:pt x="683" y="140"/>
                      <a:pt x="688" y="138"/>
                    </a:cubicBezTo>
                    <a:cubicBezTo>
                      <a:pt x="694" y="136"/>
                      <a:pt x="699" y="134"/>
                      <a:pt x="704" y="132"/>
                    </a:cubicBezTo>
                    <a:cubicBezTo>
                      <a:pt x="710" y="130"/>
                      <a:pt x="715" y="128"/>
                      <a:pt x="720" y="126"/>
                    </a:cubicBezTo>
                    <a:cubicBezTo>
                      <a:pt x="726" y="124"/>
                      <a:pt x="731" y="122"/>
                      <a:pt x="736" y="121"/>
                    </a:cubicBezTo>
                    <a:cubicBezTo>
                      <a:pt x="741" y="119"/>
                      <a:pt x="746" y="117"/>
                      <a:pt x="751" y="115"/>
                    </a:cubicBezTo>
                    <a:cubicBezTo>
                      <a:pt x="756" y="114"/>
                      <a:pt x="761" y="112"/>
                      <a:pt x="766" y="111"/>
                    </a:cubicBezTo>
                    <a:cubicBezTo>
                      <a:pt x="775" y="107"/>
                      <a:pt x="785" y="104"/>
                      <a:pt x="794" y="101"/>
                    </a:cubicBezTo>
                    <a:cubicBezTo>
                      <a:pt x="802" y="99"/>
                      <a:pt x="811" y="96"/>
                      <a:pt x="819" y="93"/>
                    </a:cubicBezTo>
                    <a:cubicBezTo>
                      <a:pt x="828" y="91"/>
                      <a:pt x="836" y="88"/>
                      <a:pt x="843" y="85"/>
                    </a:cubicBezTo>
                    <a:cubicBezTo>
                      <a:pt x="851" y="83"/>
                      <a:pt x="858" y="81"/>
                      <a:pt x="865" y="78"/>
                    </a:cubicBezTo>
                    <a:cubicBezTo>
                      <a:pt x="868" y="79"/>
                      <a:pt x="868" y="79"/>
                      <a:pt x="868" y="79"/>
                    </a:cubicBezTo>
                    <a:cubicBezTo>
                      <a:pt x="861" y="81"/>
                      <a:pt x="854" y="84"/>
                      <a:pt x="847" y="86"/>
                    </a:cubicBezTo>
                    <a:cubicBezTo>
                      <a:pt x="839" y="89"/>
                      <a:pt x="831" y="91"/>
                      <a:pt x="823" y="94"/>
                    </a:cubicBezTo>
                    <a:cubicBezTo>
                      <a:pt x="815" y="97"/>
                      <a:pt x="806" y="99"/>
                      <a:pt x="797" y="102"/>
                    </a:cubicBezTo>
                    <a:cubicBezTo>
                      <a:pt x="788" y="105"/>
                      <a:pt x="779" y="108"/>
                      <a:pt x="769" y="111"/>
                    </a:cubicBezTo>
                    <a:cubicBezTo>
                      <a:pt x="765" y="113"/>
                      <a:pt x="760" y="115"/>
                      <a:pt x="755" y="116"/>
                    </a:cubicBezTo>
                    <a:cubicBezTo>
                      <a:pt x="750" y="118"/>
                      <a:pt x="745" y="120"/>
                      <a:pt x="740" y="122"/>
                    </a:cubicBezTo>
                    <a:cubicBezTo>
                      <a:pt x="735" y="123"/>
                      <a:pt x="730" y="125"/>
                      <a:pt x="724" y="127"/>
                    </a:cubicBezTo>
                    <a:cubicBezTo>
                      <a:pt x="719" y="129"/>
                      <a:pt x="714" y="131"/>
                      <a:pt x="708" y="133"/>
                    </a:cubicBezTo>
                    <a:cubicBezTo>
                      <a:pt x="703" y="135"/>
                      <a:pt x="698" y="137"/>
                      <a:pt x="692" y="139"/>
                    </a:cubicBezTo>
                    <a:cubicBezTo>
                      <a:pt x="687" y="141"/>
                      <a:pt x="681" y="143"/>
                      <a:pt x="676" y="145"/>
                    </a:cubicBezTo>
                    <a:cubicBezTo>
                      <a:pt x="670" y="148"/>
                      <a:pt x="665" y="150"/>
                      <a:pt x="659" y="152"/>
                    </a:cubicBezTo>
                    <a:cubicBezTo>
                      <a:pt x="653" y="155"/>
                      <a:pt x="648" y="157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37" y="162"/>
                      <a:pt x="631" y="164"/>
                      <a:pt x="626" y="167"/>
                    </a:cubicBezTo>
                    <a:cubicBezTo>
                      <a:pt x="620" y="170"/>
                      <a:pt x="615" y="172"/>
                      <a:pt x="610" y="175"/>
                    </a:cubicBezTo>
                    <a:cubicBezTo>
                      <a:pt x="604" y="178"/>
                      <a:pt x="599" y="181"/>
                      <a:pt x="594" y="183"/>
                    </a:cubicBezTo>
                    <a:cubicBezTo>
                      <a:pt x="589" y="186"/>
                      <a:pt x="585" y="189"/>
                      <a:pt x="580" y="192"/>
                    </a:cubicBezTo>
                    <a:cubicBezTo>
                      <a:pt x="578" y="193"/>
                      <a:pt x="576" y="195"/>
                      <a:pt x="574" y="196"/>
                    </a:cubicBezTo>
                    <a:cubicBezTo>
                      <a:pt x="572" y="198"/>
                      <a:pt x="570" y="199"/>
                      <a:pt x="568" y="201"/>
                    </a:cubicBezTo>
                    <a:cubicBezTo>
                      <a:pt x="566" y="202"/>
                      <a:pt x="565" y="204"/>
                      <a:pt x="563" y="205"/>
                    </a:cubicBezTo>
                    <a:cubicBezTo>
                      <a:pt x="561" y="206"/>
                      <a:pt x="560" y="208"/>
                      <a:pt x="558" y="209"/>
                    </a:cubicBezTo>
                    <a:cubicBezTo>
                      <a:pt x="557" y="211"/>
                      <a:pt x="555" y="212"/>
                      <a:pt x="554" y="213"/>
                    </a:cubicBezTo>
                    <a:cubicBezTo>
                      <a:pt x="553" y="215"/>
                      <a:pt x="552" y="216"/>
                      <a:pt x="551" y="218"/>
                    </a:cubicBezTo>
                    <a:cubicBezTo>
                      <a:pt x="550" y="219"/>
                      <a:pt x="549" y="220"/>
                      <a:pt x="548" y="222"/>
                    </a:cubicBezTo>
                    <a:cubicBezTo>
                      <a:pt x="547" y="223"/>
                      <a:pt x="546" y="224"/>
                      <a:pt x="546" y="225"/>
                    </a:cubicBezTo>
                    <a:cubicBezTo>
                      <a:pt x="545" y="227"/>
                      <a:pt x="545" y="228"/>
                      <a:pt x="544" y="229"/>
                    </a:cubicBezTo>
                    <a:cubicBezTo>
                      <a:pt x="544" y="231"/>
                      <a:pt x="544" y="232"/>
                      <a:pt x="543" y="233"/>
                    </a:cubicBezTo>
                    <a:cubicBezTo>
                      <a:pt x="543" y="235"/>
                      <a:pt x="543" y="236"/>
                      <a:pt x="543" y="237"/>
                    </a:cubicBezTo>
                    <a:cubicBezTo>
                      <a:pt x="543" y="238"/>
                      <a:pt x="543" y="240"/>
                      <a:pt x="544" y="241"/>
                    </a:cubicBezTo>
                    <a:cubicBezTo>
                      <a:pt x="544" y="242"/>
                      <a:pt x="544" y="242"/>
                      <a:pt x="544" y="243"/>
                    </a:cubicBezTo>
                    <a:cubicBezTo>
                      <a:pt x="544" y="244"/>
                      <a:pt x="545" y="244"/>
                      <a:pt x="545" y="245"/>
                    </a:cubicBezTo>
                    <a:cubicBezTo>
                      <a:pt x="545" y="246"/>
                      <a:pt x="545" y="247"/>
                      <a:pt x="546" y="247"/>
                    </a:cubicBezTo>
                    <a:cubicBezTo>
                      <a:pt x="546" y="248"/>
                      <a:pt x="547" y="249"/>
                      <a:pt x="547" y="250"/>
                    </a:cubicBezTo>
                    <a:cubicBezTo>
                      <a:pt x="547" y="250"/>
                      <a:pt x="548" y="251"/>
                      <a:pt x="548" y="252"/>
                    </a:cubicBezTo>
                    <a:cubicBezTo>
                      <a:pt x="549" y="253"/>
                      <a:pt x="549" y="254"/>
                      <a:pt x="550" y="254"/>
                    </a:cubicBezTo>
                    <a:cubicBezTo>
                      <a:pt x="550" y="255"/>
                      <a:pt x="551" y="256"/>
                      <a:pt x="552" y="257"/>
                    </a:cubicBezTo>
                    <a:cubicBezTo>
                      <a:pt x="552" y="257"/>
                      <a:pt x="553" y="258"/>
                      <a:pt x="553" y="259"/>
                    </a:cubicBezTo>
                    <a:cubicBezTo>
                      <a:pt x="556" y="262"/>
                      <a:pt x="559" y="265"/>
                      <a:pt x="563" y="268"/>
                    </a:cubicBezTo>
                    <a:cubicBezTo>
                      <a:pt x="566" y="271"/>
                      <a:pt x="571" y="273"/>
                      <a:pt x="575" y="276"/>
                    </a:cubicBezTo>
                    <a:cubicBezTo>
                      <a:pt x="580" y="279"/>
                      <a:pt x="585" y="282"/>
                      <a:pt x="591" y="284"/>
                    </a:cubicBezTo>
                    <a:cubicBezTo>
                      <a:pt x="597" y="287"/>
                      <a:pt x="604" y="289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8" y="294"/>
                      <a:pt x="626" y="297"/>
                      <a:pt x="634" y="299"/>
                    </a:cubicBezTo>
                    <a:cubicBezTo>
                      <a:pt x="643" y="301"/>
                      <a:pt x="652" y="303"/>
                      <a:pt x="661" y="305"/>
                    </a:cubicBezTo>
                    <a:cubicBezTo>
                      <a:pt x="671" y="307"/>
                      <a:pt x="681" y="309"/>
                      <a:pt x="691" y="310"/>
                    </a:cubicBezTo>
                    <a:cubicBezTo>
                      <a:pt x="702" y="312"/>
                      <a:pt x="712" y="314"/>
                      <a:pt x="724" y="315"/>
                    </a:cubicBezTo>
                    <a:cubicBezTo>
                      <a:pt x="735" y="316"/>
                      <a:pt x="747" y="318"/>
                      <a:pt x="759" y="319"/>
                    </a:cubicBezTo>
                    <a:cubicBezTo>
                      <a:pt x="771" y="320"/>
                      <a:pt x="783" y="321"/>
                      <a:pt x="796" y="321"/>
                    </a:cubicBezTo>
                    <a:cubicBezTo>
                      <a:pt x="808" y="322"/>
                      <a:pt x="821" y="323"/>
                      <a:pt x="834" y="323"/>
                    </a:cubicBezTo>
                    <a:cubicBezTo>
                      <a:pt x="847" y="324"/>
                      <a:pt x="860" y="324"/>
                      <a:pt x="873" y="324"/>
                    </a:cubicBezTo>
                    <a:cubicBezTo>
                      <a:pt x="886" y="325"/>
                      <a:pt x="899" y="325"/>
                      <a:pt x="912" y="325"/>
                    </a:cubicBezTo>
                    <a:cubicBezTo>
                      <a:pt x="925" y="324"/>
                      <a:pt x="939" y="324"/>
                      <a:pt x="952" y="324"/>
                    </a:cubicBezTo>
                    <a:cubicBezTo>
                      <a:pt x="965" y="324"/>
                      <a:pt x="978" y="323"/>
                      <a:pt x="991" y="323"/>
                    </a:cubicBezTo>
                    <a:cubicBezTo>
                      <a:pt x="1004" y="322"/>
                      <a:pt x="1017" y="322"/>
                      <a:pt x="1030" y="321"/>
                    </a:cubicBezTo>
                    <a:cubicBezTo>
                      <a:pt x="1043" y="320"/>
                      <a:pt x="1055" y="319"/>
                      <a:pt x="1068" y="318"/>
                    </a:cubicBezTo>
                    <a:cubicBezTo>
                      <a:pt x="1080" y="318"/>
                      <a:pt x="1093" y="317"/>
                      <a:pt x="1105" y="316"/>
                    </a:cubicBezTo>
                    <a:cubicBezTo>
                      <a:pt x="1117" y="314"/>
                      <a:pt x="1129" y="313"/>
                      <a:pt x="1141" y="312"/>
                    </a:cubicBezTo>
                    <a:cubicBezTo>
                      <a:pt x="1153" y="311"/>
                      <a:pt x="1165" y="310"/>
                      <a:pt x="1176" y="309"/>
                    </a:cubicBezTo>
                    <a:cubicBezTo>
                      <a:pt x="1176" y="309"/>
                      <a:pt x="1176" y="309"/>
                      <a:pt x="1176" y="309"/>
                    </a:cubicBezTo>
                    <a:cubicBezTo>
                      <a:pt x="1199" y="306"/>
                      <a:pt x="1222" y="303"/>
                      <a:pt x="1243" y="300"/>
                    </a:cubicBezTo>
                    <a:cubicBezTo>
                      <a:pt x="1265" y="297"/>
                      <a:pt x="1285" y="294"/>
                      <a:pt x="1305" y="291"/>
                    </a:cubicBezTo>
                    <a:cubicBezTo>
                      <a:pt x="1325" y="288"/>
                      <a:pt x="1344" y="285"/>
                      <a:pt x="1362" y="282"/>
                    </a:cubicBezTo>
                    <a:cubicBezTo>
                      <a:pt x="1380" y="278"/>
                      <a:pt x="1397" y="275"/>
                      <a:pt x="1414" y="272"/>
                    </a:cubicBezTo>
                    <a:cubicBezTo>
                      <a:pt x="1430" y="268"/>
                      <a:pt x="1446" y="265"/>
                      <a:pt x="1461" y="262"/>
                    </a:cubicBezTo>
                    <a:cubicBezTo>
                      <a:pt x="1476" y="258"/>
                      <a:pt x="1490" y="255"/>
                      <a:pt x="1503" y="252"/>
                    </a:cubicBezTo>
                    <a:cubicBezTo>
                      <a:pt x="1517" y="248"/>
                      <a:pt x="1530" y="245"/>
                      <a:pt x="1542" y="242"/>
                    </a:cubicBezTo>
                    <a:cubicBezTo>
                      <a:pt x="1554" y="238"/>
                      <a:pt x="1565" y="235"/>
                      <a:pt x="1576" y="232"/>
                    </a:cubicBezTo>
                    <a:cubicBezTo>
                      <a:pt x="1560" y="226"/>
                      <a:pt x="1560" y="226"/>
                      <a:pt x="1560" y="226"/>
                    </a:cubicBezTo>
                    <a:cubicBezTo>
                      <a:pt x="1549" y="230"/>
                      <a:pt x="1538" y="233"/>
                      <a:pt x="1526" y="236"/>
                    </a:cubicBezTo>
                    <a:cubicBezTo>
                      <a:pt x="1513" y="239"/>
                      <a:pt x="1501" y="242"/>
                      <a:pt x="1487" y="245"/>
                    </a:cubicBezTo>
                    <a:cubicBezTo>
                      <a:pt x="1474" y="249"/>
                      <a:pt x="1460" y="252"/>
                      <a:pt x="1445" y="255"/>
                    </a:cubicBezTo>
                    <a:cubicBezTo>
                      <a:pt x="1430" y="258"/>
                      <a:pt x="1415" y="262"/>
                      <a:pt x="1399" y="265"/>
                    </a:cubicBezTo>
                    <a:cubicBezTo>
                      <a:pt x="1382" y="268"/>
                      <a:pt x="1365" y="271"/>
                      <a:pt x="1348" y="274"/>
                    </a:cubicBezTo>
                    <a:cubicBezTo>
                      <a:pt x="1330" y="277"/>
                      <a:pt x="1311" y="280"/>
                      <a:pt x="1292" y="283"/>
                    </a:cubicBezTo>
                    <a:cubicBezTo>
                      <a:pt x="1272" y="286"/>
                      <a:pt x="1252" y="289"/>
                      <a:pt x="1231" y="292"/>
                    </a:cubicBezTo>
                    <a:cubicBezTo>
                      <a:pt x="1210" y="295"/>
                      <a:pt x="1188" y="297"/>
                      <a:pt x="1166" y="300"/>
                    </a:cubicBezTo>
                    <a:cubicBezTo>
                      <a:pt x="1155" y="301"/>
                      <a:pt x="1143" y="302"/>
                      <a:pt x="1132" y="303"/>
                    </a:cubicBezTo>
                    <a:cubicBezTo>
                      <a:pt x="1120" y="304"/>
                      <a:pt x="1108" y="305"/>
                      <a:pt x="1096" y="306"/>
                    </a:cubicBezTo>
                    <a:cubicBezTo>
                      <a:pt x="1084" y="307"/>
                      <a:pt x="1072" y="308"/>
                      <a:pt x="1060" y="309"/>
                    </a:cubicBezTo>
                    <a:cubicBezTo>
                      <a:pt x="1048" y="310"/>
                      <a:pt x="1036" y="311"/>
                      <a:pt x="1023" y="311"/>
                    </a:cubicBezTo>
                    <a:cubicBezTo>
                      <a:pt x="1011" y="312"/>
                      <a:pt x="998" y="313"/>
                      <a:pt x="986" y="313"/>
                    </a:cubicBezTo>
                    <a:cubicBezTo>
                      <a:pt x="973" y="313"/>
                      <a:pt x="960" y="314"/>
                      <a:pt x="948" y="314"/>
                    </a:cubicBezTo>
                    <a:cubicBezTo>
                      <a:pt x="935" y="314"/>
                      <a:pt x="922" y="315"/>
                      <a:pt x="910" y="315"/>
                    </a:cubicBezTo>
                    <a:cubicBezTo>
                      <a:pt x="897" y="315"/>
                      <a:pt x="884" y="315"/>
                      <a:pt x="872" y="314"/>
                    </a:cubicBezTo>
                    <a:cubicBezTo>
                      <a:pt x="859" y="314"/>
                      <a:pt x="847" y="314"/>
                      <a:pt x="834" y="313"/>
                    </a:cubicBezTo>
                    <a:cubicBezTo>
                      <a:pt x="822" y="313"/>
                      <a:pt x="810" y="312"/>
                      <a:pt x="798" y="312"/>
                    </a:cubicBezTo>
                    <a:cubicBezTo>
                      <a:pt x="786" y="311"/>
                      <a:pt x="774" y="310"/>
                      <a:pt x="763" y="309"/>
                    </a:cubicBezTo>
                    <a:cubicBezTo>
                      <a:pt x="751" y="308"/>
                      <a:pt x="740" y="307"/>
                      <a:pt x="729" y="306"/>
                    </a:cubicBezTo>
                    <a:cubicBezTo>
                      <a:pt x="718" y="304"/>
                      <a:pt x="708" y="303"/>
                      <a:pt x="698" y="301"/>
                    </a:cubicBezTo>
                    <a:cubicBezTo>
                      <a:pt x="688" y="300"/>
                      <a:pt x="679" y="298"/>
                      <a:pt x="670" y="296"/>
                    </a:cubicBezTo>
                    <a:cubicBezTo>
                      <a:pt x="661" y="295"/>
                      <a:pt x="652" y="293"/>
                      <a:pt x="644" y="291"/>
                    </a:cubicBezTo>
                    <a:cubicBezTo>
                      <a:pt x="637" y="289"/>
                      <a:pt x="629" y="286"/>
                      <a:pt x="623" y="284"/>
                    </a:cubicBezTo>
                    <a:cubicBezTo>
                      <a:pt x="619" y="283"/>
                      <a:pt x="616" y="282"/>
                      <a:pt x="613" y="281"/>
                    </a:cubicBezTo>
                    <a:cubicBezTo>
                      <a:pt x="610" y="280"/>
                      <a:pt x="607" y="279"/>
                      <a:pt x="604" y="277"/>
                    </a:cubicBezTo>
                    <a:cubicBezTo>
                      <a:pt x="601" y="276"/>
                      <a:pt x="599" y="275"/>
                      <a:pt x="596" y="274"/>
                    </a:cubicBezTo>
                    <a:cubicBezTo>
                      <a:pt x="594" y="273"/>
                      <a:pt x="591" y="271"/>
                      <a:pt x="589" y="270"/>
                    </a:cubicBezTo>
                    <a:cubicBezTo>
                      <a:pt x="587" y="269"/>
                      <a:pt x="585" y="268"/>
                      <a:pt x="583" y="266"/>
                    </a:cubicBezTo>
                    <a:cubicBezTo>
                      <a:pt x="581" y="265"/>
                      <a:pt x="579" y="264"/>
                      <a:pt x="578" y="262"/>
                    </a:cubicBezTo>
                    <a:cubicBezTo>
                      <a:pt x="576" y="261"/>
                      <a:pt x="574" y="260"/>
                      <a:pt x="573" y="259"/>
                    </a:cubicBezTo>
                    <a:cubicBezTo>
                      <a:pt x="571" y="257"/>
                      <a:pt x="570" y="256"/>
                      <a:pt x="569" y="254"/>
                    </a:cubicBezTo>
                    <a:cubicBezTo>
                      <a:pt x="568" y="254"/>
                      <a:pt x="567" y="253"/>
                      <a:pt x="567" y="252"/>
                    </a:cubicBezTo>
                    <a:cubicBezTo>
                      <a:pt x="566" y="252"/>
                      <a:pt x="566" y="251"/>
                      <a:pt x="565" y="250"/>
                    </a:cubicBezTo>
                    <a:cubicBezTo>
                      <a:pt x="565" y="250"/>
                      <a:pt x="564" y="249"/>
                      <a:pt x="564" y="248"/>
                    </a:cubicBezTo>
                    <a:cubicBezTo>
                      <a:pt x="563" y="248"/>
                      <a:pt x="563" y="247"/>
                      <a:pt x="562" y="246"/>
                    </a:cubicBezTo>
                    <a:cubicBezTo>
                      <a:pt x="562" y="245"/>
                      <a:pt x="561" y="245"/>
                      <a:pt x="561" y="244"/>
                    </a:cubicBezTo>
                    <a:cubicBezTo>
                      <a:pt x="561" y="243"/>
                      <a:pt x="560" y="243"/>
                      <a:pt x="560" y="242"/>
                    </a:cubicBezTo>
                    <a:cubicBezTo>
                      <a:pt x="560" y="241"/>
                      <a:pt x="560" y="241"/>
                      <a:pt x="560" y="240"/>
                    </a:cubicBezTo>
                    <a:cubicBezTo>
                      <a:pt x="559" y="240"/>
                      <a:pt x="559" y="239"/>
                      <a:pt x="559" y="238"/>
                    </a:cubicBezTo>
                    <a:cubicBezTo>
                      <a:pt x="559" y="237"/>
                      <a:pt x="559" y="236"/>
                      <a:pt x="558" y="235"/>
                    </a:cubicBezTo>
                    <a:cubicBezTo>
                      <a:pt x="558" y="234"/>
                      <a:pt x="558" y="233"/>
                      <a:pt x="558" y="231"/>
                    </a:cubicBezTo>
                    <a:cubicBezTo>
                      <a:pt x="559" y="230"/>
                      <a:pt x="559" y="229"/>
                      <a:pt x="559" y="228"/>
                    </a:cubicBezTo>
                    <a:cubicBezTo>
                      <a:pt x="559" y="227"/>
                      <a:pt x="560" y="226"/>
                      <a:pt x="560" y="225"/>
                    </a:cubicBezTo>
                    <a:cubicBezTo>
                      <a:pt x="561" y="224"/>
                      <a:pt x="561" y="222"/>
                      <a:pt x="562" y="221"/>
                    </a:cubicBezTo>
                    <a:cubicBezTo>
                      <a:pt x="563" y="220"/>
                      <a:pt x="563" y="219"/>
                      <a:pt x="564" y="218"/>
                    </a:cubicBezTo>
                    <a:cubicBezTo>
                      <a:pt x="565" y="216"/>
                      <a:pt x="566" y="215"/>
                      <a:pt x="567" y="214"/>
                    </a:cubicBezTo>
                    <a:cubicBezTo>
                      <a:pt x="568" y="212"/>
                      <a:pt x="570" y="211"/>
                      <a:pt x="571" y="210"/>
                    </a:cubicBezTo>
                    <a:cubicBezTo>
                      <a:pt x="572" y="209"/>
                      <a:pt x="574" y="207"/>
                      <a:pt x="575" y="206"/>
                    </a:cubicBezTo>
                    <a:cubicBezTo>
                      <a:pt x="577" y="205"/>
                      <a:pt x="578" y="203"/>
                      <a:pt x="580" y="202"/>
                    </a:cubicBezTo>
                    <a:cubicBezTo>
                      <a:pt x="582" y="200"/>
                      <a:pt x="584" y="199"/>
                      <a:pt x="585" y="198"/>
                    </a:cubicBezTo>
                    <a:cubicBezTo>
                      <a:pt x="587" y="196"/>
                      <a:pt x="589" y="195"/>
                      <a:pt x="591" y="193"/>
                    </a:cubicBezTo>
                    <a:cubicBezTo>
                      <a:pt x="595" y="191"/>
                      <a:pt x="600" y="188"/>
                      <a:pt x="605" y="185"/>
                    </a:cubicBezTo>
                    <a:cubicBezTo>
                      <a:pt x="609" y="182"/>
                      <a:pt x="614" y="180"/>
                      <a:pt x="619" y="177"/>
                    </a:cubicBezTo>
                    <a:cubicBezTo>
                      <a:pt x="624" y="174"/>
                      <a:pt x="629" y="172"/>
                      <a:pt x="635" y="169"/>
                    </a:cubicBezTo>
                    <a:cubicBezTo>
                      <a:pt x="640" y="166"/>
                      <a:pt x="645" y="164"/>
                      <a:pt x="651" y="161"/>
                    </a:cubicBezTo>
                    <a:cubicBezTo>
                      <a:pt x="656" y="159"/>
                      <a:pt x="662" y="157"/>
                      <a:pt x="667" y="154"/>
                    </a:cubicBezTo>
                    <a:cubicBezTo>
                      <a:pt x="672" y="152"/>
                      <a:pt x="678" y="150"/>
                      <a:pt x="683" y="147"/>
                    </a:cubicBezTo>
                    <a:cubicBezTo>
                      <a:pt x="689" y="145"/>
                      <a:pt x="694" y="143"/>
                      <a:pt x="700" y="141"/>
                    </a:cubicBezTo>
                    <a:cubicBezTo>
                      <a:pt x="705" y="139"/>
                      <a:pt x="710" y="137"/>
                      <a:pt x="716" y="135"/>
                    </a:cubicBezTo>
                    <a:cubicBezTo>
                      <a:pt x="721" y="133"/>
                      <a:pt x="726" y="131"/>
                      <a:pt x="731" y="129"/>
                    </a:cubicBezTo>
                    <a:cubicBezTo>
                      <a:pt x="737" y="127"/>
                      <a:pt x="742" y="125"/>
                      <a:pt x="747" y="123"/>
                    </a:cubicBezTo>
                    <a:cubicBezTo>
                      <a:pt x="752" y="122"/>
                      <a:pt x="757" y="120"/>
                      <a:pt x="762" y="118"/>
                    </a:cubicBezTo>
                    <a:cubicBezTo>
                      <a:pt x="767" y="116"/>
                      <a:pt x="771" y="115"/>
                      <a:pt x="776" y="113"/>
                    </a:cubicBezTo>
                    <a:cubicBezTo>
                      <a:pt x="785" y="110"/>
                      <a:pt x="795" y="107"/>
                      <a:pt x="804" y="104"/>
                    </a:cubicBezTo>
                    <a:cubicBezTo>
                      <a:pt x="812" y="101"/>
                      <a:pt x="821" y="98"/>
                      <a:pt x="829" y="95"/>
                    </a:cubicBezTo>
                    <a:cubicBezTo>
                      <a:pt x="837" y="93"/>
                      <a:pt x="845" y="90"/>
                      <a:pt x="853" y="87"/>
                    </a:cubicBezTo>
                    <a:cubicBezTo>
                      <a:pt x="860" y="85"/>
                      <a:pt x="867" y="83"/>
                      <a:pt x="874" y="80"/>
                    </a:cubicBezTo>
                    <a:cubicBezTo>
                      <a:pt x="876" y="80"/>
                      <a:pt x="877" y="79"/>
                      <a:pt x="879" y="79"/>
                    </a:cubicBezTo>
                    <a:cubicBezTo>
                      <a:pt x="880" y="78"/>
                      <a:pt x="881" y="78"/>
                      <a:pt x="883" y="77"/>
                    </a:cubicBezTo>
                    <a:cubicBezTo>
                      <a:pt x="884" y="77"/>
                      <a:pt x="885" y="76"/>
                      <a:pt x="887" y="76"/>
                    </a:cubicBezTo>
                    <a:cubicBezTo>
                      <a:pt x="888" y="75"/>
                      <a:pt x="889" y="75"/>
                      <a:pt x="890" y="74"/>
                    </a:cubicBezTo>
                    <a:cubicBezTo>
                      <a:pt x="892" y="74"/>
                      <a:pt x="894" y="73"/>
                      <a:pt x="896" y="72"/>
                    </a:cubicBezTo>
                    <a:cubicBezTo>
                      <a:pt x="898" y="72"/>
                      <a:pt x="900" y="71"/>
                      <a:pt x="901" y="71"/>
                    </a:cubicBezTo>
                    <a:cubicBezTo>
                      <a:pt x="903" y="70"/>
                      <a:pt x="905" y="69"/>
                      <a:pt x="907" y="69"/>
                    </a:cubicBezTo>
                    <a:cubicBezTo>
                      <a:pt x="908" y="68"/>
                      <a:pt x="910" y="67"/>
                      <a:pt x="912" y="67"/>
                    </a:cubicBezTo>
                    <a:cubicBezTo>
                      <a:pt x="914" y="66"/>
                      <a:pt x="917" y="64"/>
                      <a:pt x="919" y="63"/>
                    </a:cubicBezTo>
                    <a:cubicBezTo>
                      <a:pt x="922" y="62"/>
                      <a:pt x="924" y="61"/>
                      <a:pt x="927" y="60"/>
                    </a:cubicBezTo>
                    <a:cubicBezTo>
                      <a:pt x="929" y="59"/>
                      <a:pt x="931" y="58"/>
                      <a:pt x="934" y="57"/>
                    </a:cubicBezTo>
                    <a:cubicBezTo>
                      <a:pt x="936" y="56"/>
                      <a:pt x="938" y="55"/>
                      <a:pt x="940" y="54"/>
                    </a:cubicBezTo>
                    <a:cubicBezTo>
                      <a:pt x="941" y="53"/>
                      <a:pt x="943" y="52"/>
                      <a:pt x="945" y="51"/>
                    </a:cubicBezTo>
                    <a:cubicBezTo>
                      <a:pt x="947" y="50"/>
                      <a:pt x="948" y="49"/>
                      <a:pt x="950" y="48"/>
                    </a:cubicBezTo>
                    <a:cubicBezTo>
                      <a:pt x="951" y="47"/>
                      <a:pt x="952" y="46"/>
                      <a:pt x="953" y="45"/>
                    </a:cubicBezTo>
                    <a:cubicBezTo>
                      <a:pt x="954" y="44"/>
                      <a:pt x="955" y="43"/>
                      <a:pt x="956" y="42"/>
                    </a:cubicBezTo>
                    <a:cubicBezTo>
                      <a:pt x="956" y="41"/>
                      <a:pt x="957" y="41"/>
                      <a:pt x="957" y="40"/>
                    </a:cubicBezTo>
                    <a:cubicBezTo>
                      <a:pt x="957" y="40"/>
                      <a:pt x="957" y="39"/>
                      <a:pt x="958" y="39"/>
                    </a:cubicBezTo>
                    <a:cubicBezTo>
                      <a:pt x="958" y="38"/>
                      <a:pt x="958" y="38"/>
                      <a:pt x="958" y="37"/>
                    </a:cubicBezTo>
                    <a:cubicBezTo>
                      <a:pt x="958" y="36"/>
                      <a:pt x="958" y="36"/>
                      <a:pt x="958" y="35"/>
                    </a:cubicBezTo>
                    <a:cubicBezTo>
                      <a:pt x="958" y="35"/>
                      <a:pt x="958" y="34"/>
                      <a:pt x="957" y="34"/>
                    </a:cubicBezTo>
                    <a:cubicBezTo>
                      <a:pt x="957" y="33"/>
                      <a:pt x="957" y="33"/>
                      <a:pt x="956" y="32"/>
                    </a:cubicBezTo>
                    <a:cubicBezTo>
                      <a:pt x="956" y="32"/>
                      <a:pt x="956" y="31"/>
                      <a:pt x="955" y="31"/>
                    </a:cubicBezTo>
                    <a:cubicBezTo>
                      <a:pt x="955" y="30"/>
                      <a:pt x="954" y="30"/>
                      <a:pt x="954" y="29"/>
                    </a:cubicBezTo>
                    <a:cubicBezTo>
                      <a:pt x="953" y="28"/>
                      <a:pt x="952" y="28"/>
                      <a:pt x="951" y="27"/>
                    </a:cubicBezTo>
                    <a:cubicBezTo>
                      <a:pt x="951" y="27"/>
                      <a:pt x="950" y="26"/>
                      <a:pt x="949" y="26"/>
                    </a:cubicBezTo>
                    <a:cubicBezTo>
                      <a:pt x="948" y="25"/>
                      <a:pt x="947" y="25"/>
                      <a:pt x="946" y="24"/>
                    </a:cubicBezTo>
                    <a:cubicBezTo>
                      <a:pt x="945" y="24"/>
                      <a:pt x="944" y="23"/>
                      <a:pt x="942" y="23"/>
                    </a:cubicBezTo>
                    <a:cubicBezTo>
                      <a:pt x="941" y="22"/>
                      <a:pt x="940" y="22"/>
                      <a:pt x="938" y="21"/>
                    </a:cubicBezTo>
                    <a:cubicBezTo>
                      <a:pt x="937" y="21"/>
                      <a:pt x="936" y="20"/>
                      <a:pt x="934" y="20"/>
                    </a:cubicBezTo>
                    <a:cubicBezTo>
                      <a:pt x="933" y="19"/>
                      <a:pt x="931" y="19"/>
                      <a:pt x="930" y="18"/>
                    </a:cubicBezTo>
                    <a:cubicBezTo>
                      <a:pt x="928" y="18"/>
                      <a:pt x="926" y="18"/>
                      <a:pt x="925" y="17"/>
                    </a:cubicBezTo>
                    <a:cubicBezTo>
                      <a:pt x="924" y="17"/>
                      <a:pt x="924" y="17"/>
                      <a:pt x="924" y="17"/>
                    </a:cubicBezTo>
                    <a:cubicBezTo>
                      <a:pt x="923" y="17"/>
                      <a:pt x="923" y="17"/>
                      <a:pt x="922" y="16"/>
                    </a:cubicBezTo>
                    <a:cubicBezTo>
                      <a:pt x="922" y="16"/>
                      <a:pt x="921" y="16"/>
                      <a:pt x="921" y="16"/>
                    </a:cubicBezTo>
                    <a:cubicBezTo>
                      <a:pt x="921" y="16"/>
                      <a:pt x="920" y="16"/>
                      <a:pt x="920" y="16"/>
                    </a:cubicBezTo>
                    <a:cubicBezTo>
                      <a:pt x="918" y="16"/>
                      <a:pt x="918" y="16"/>
                      <a:pt x="918" y="16"/>
                    </a:cubicBezTo>
                    <a:cubicBezTo>
                      <a:pt x="917" y="15"/>
                      <a:pt x="917" y="15"/>
                      <a:pt x="917" y="15"/>
                    </a:cubicBezTo>
                    <a:cubicBezTo>
                      <a:pt x="917" y="15"/>
                      <a:pt x="916" y="15"/>
                      <a:pt x="916" y="15"/>
                    </a:cubicBezTo>
                    <a:cubicBezTo>
                      <a:pt x="916" y="15"/>
                      <a:pt x="916" y="15"/>
                      <a:pt x="915" y="15"/>
                    </a:cubicBezTo>
                    <a:cubicBezTo>
                      <a:pt x="915" y="15"/>
                      <a:pt x="915" y="15"/>
                      <a:pt x="915" y="15"/>
                    </a:cubicBezTo>
                    <a:cubicBezTo>
                      <a:pt x="914" y="15"/>
                      <a:pt x="914" y="15"/>
                      <a:pt x="914" y="15"/>
                    </a:cubicBezTo>
                    <a:cubicBezTo>
                      <a:pt x="913" y="14"/>
                      <a:pt x="912" y="14"/>
                      <a:pt x="911" y="14"/>
                    </a:cubicBezTo>
                    <a:cubicBezTo>
                      <a:pt x="910" y="14"/>
                      <a:pt x="909" y="13"/>
                      <a:pt x="908" y="13"/>
                    </a:cubicBezTo>
                    <a:cubicBezTo>
                      <a:pt x="907" y="13"/>
                      <a:pt x="906" y="13"/>
                      <a:pt x="904" y="13"/>
                    </a:cubicBezTo>
                    <a:cubicBezTo>
                      <a:pt x="903" y="12"/>
                      <a:pt x="902" y="12"/>
                      <a:pt x="901" y="12"/>
                    </a:cubicBezTo>
                    <a:cubicBezTo>
                      <a:pt x="899" y="12"/>
                      <a:pt x="897" y="11"/>
                      <a:pt x="894" y="11"/>
                    </a:cubicBezTo>
                    <a:cubicBezTo>
                      <a:pt x="892" y="11"/>
                      <a:pt x="889" y="10"/>
                      <a:pt x="887" y="10"/>
                    </a:cubicBezTo>
                    <a:cubicBezTo>
                      <a:pt x="885" y="10"/>
                      <a:pt x="882" y="9"/>
                      <a:pt x="880" y="9"/>
                    </a:cubicBezTo>
                    <a:cubicBezTo>
                      <a:pt x="877" y="9"/>
                      <a:pt x="875" y="8"/>
                      <a:pt x="872" y="8"/>
                    </a:cubicBezTo>
                    <a:cubicBezTo>
                      <a:pt x="870" y="8"/>
                      <a:pt x="868" y="8"/>
                      <a:pt x="865" y="7"/>
                    </a:cubicBezTo>
                    <a:cubicBezTo>
                      <a:pt x="863" y="7"/>
                      <a:pt x="860" y="7"/>
                      <a:pt x="858" y="7"/>
                    </a:cubicBezTo>
                    <a:cubicBezTo>
                      <a:pt x="855" y="6"/>
                      <a:pt x="853" y="6"/>
                      <a:pt x="851" y="6"/>
                    </a:cubicBezTo>
                    <a:cubicBezTo>
                      <a:pt x="848" y="6"/>
                      <a:pt x="846" y="6"/>
                      <a:pt x="843" y="5"/>
                    </a:cubicBezTo>
                    <a:cubicBezTo>
                      <a:pt x="841" y="5"/>
                      <a:pt x="839" y="5"/>
                      <a:pt x="836" y="5"/>
                    </a:cubicBezTo>
                    <a:cubicBezTo>
                      <a:pt x="834" y="5"/>
                      <a:pt x="832" y="5"/>
                      <a:pt x="829" y="4"/>
                    </a:cubicBezTo>
                    <a:cubicBezTo>
                      <a:pt x="827" y="4"/>
                      <a:pt x="825" y="4"/>
                      <a:pt x="823" y="4"/>
                    </a:cubicBezTo>
                    <a:cubicBezTo>
                      <a:pt x="820" y="4"/>
                      <a:pt x="818" y="4"/>
                      <a:pt x="816" y="4"/>
                    </a:cubicBezTo>
                    <a:cubicBezTo>
                      <a:pt x="811" y="3"/>
                      <a:pt x="807" y="3"/>
                      <a:pt x="803" y="3"/>
                    </a:cubicBezTo>
                    <a:cubicBezTo>
                      <a:pt x="798" y="3"/>
                      <a:pt x="794" y="3"/>
                      <a:pt x="790" y="2"/>
                    </a:cubicBezTo>
                    <a:cubicBezTo>
                      <a:pt x="785" y="2"/>
                      <a:pt x="781" y="2"/>
                      <a:pt x="777" y="2"/>
                    </a:cubicBezTo>
                    <a:cubicBezTo>
                      <a:pt x="773" y="2"/>
                      <a:pt x="769" y="2"/>
                      <a:pt x="764" y="2"/>
                    </a:cubicBezTo>
                    <a:cubicBezTo>
                      <a:pt x="760" y="1"/>
                      <a:pt x="756" y="1"/>
                      <a:pt x="752" y="1"/>
                    </a:cubicBezTo>
                    <a:cubicBezTo>
                      <a:pt x="748" y="1"/>
                      <a:pt x="744" y="1"/>
                      <a:pt x="740" y="1"/>
                    </a:cubicBezTo>
                    <a:cubicBezTo>
                      <a:pt x="736" y="1"/>
                      <a:pt x="732" y="1"/>
                      <a:pt x="728" y="1"/>
                    </a:cubicBezTo>
                    <a:cubicBezTo>
                      <a:pt x="724" y="1"/>
                      <a:pt x="720" y="1"/>
                      <a:pt x="716" y="1"/>
                    </a:cubicBezTo>
                    <a:cubicBezTo>
                      <a:pt x="712" y="1"/>
                      <a:pt x="708" y="1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0"/>
                      <a:pt x="680" y="0"/>
                    </a:cubicBezTo>
                    <a:cubicBezTo>
                      <a:pt x="676" y="0"/>
                      <a:pt x="672" y="0"/>
                      <a:pt x="668" y="0"/>
                    </a:cubicBezTo>
                    <a:cubicBezTo>
                      <a:pt x="660" y="0"/>
                      <a:pt x="652" y="0"/>
                      <a:pt x="644" y="1"/>
                    </a:cubicBezTo>
                    <a:cubicBezTo>
                      <a:pt x="636" y="1"/>
                      <a:pt x="628" y="1"/>
                      <a:pt x="620" y="1"/>
                    </a:cubicBezTo>
                    <a:cubicBezTo>
                      <a:pt x="612" y="1"/>
                      <a:pt x="604" y="1"/>
                      <a:pt x="595" y="1"/>
                    </a:cubicBezTo>
                    <a:cubicBezTo>
                      <a:pt x="587" y="1"/>
                      <a:pt x="579" y="1"/>
                      <a:pt x="570" y="1"/>
                    </a:cubicBezTo>
                    <a:cubicBezTo>
                      <a:pt x="562" y="1"/>
                      <a:pt x="553" y="1"/>
                      <a:pt x="545" y="1"/>
                    </a:cubicBezTo>
                    <a:cubicBezTo>
                      <a:pt x="536" y="2"/>
                      <a:pt x="528" y="2"/>
                      <a:pt x="519" y="2"/>
                    </a:cubicBezTo>
                    <a:cubicBezTo>
                      <a:pt x="510" y="2"/>
                      <a:pt x="501" y="2"/>
                      <a:pt x="492" y="2"/>
                    </a:cubicBezTo>
                    <a:cubicBezTo>
                      <a:pt x="483" y="3"/>
                      <a:pt x="474" y="3"/>
                      <a:pt x="465" y="3"/>
                    </a:cubicBezTo>
                    <a:cubicBezTo>
                      <a:pt x="456" y="3"/>
                      <a:pt x="447" y="3"/>
                      <a:pt x="437" y="3"/>
                    </a:cubicBezTo>
                    <a:cubicBezTo>
                      <a:pt x="428" y="4"/>
                      <a:pt x="418" y="4"/>
                      <a:pt x="409" y="4"/>
                    </a:cubicBezTo>
                    <a:cubicBezTo>
                      <a:pt x="399" y="4"/>
                      <a:pt x="389" y="5"/>
                      <a:pt x="379" y="5"/>
                    </a:cubicBezTo>
                    <a:cubicBezTo>
                      <a:pt x="369" y="5"/>
                      <a:pt x="359" y="5"/>
                      <a:pt x="349" y="5"/>
                    </a:cubicBezTo>
                    <a:cubicBezTo>
                      <a:pt x="339" y="6"/>
                      <a:pt x="328" y="6"/>
                      <a:pt x="318" y="6"/>
                    </a:cubicBezTo>
                    <a:cubicBezTo>
                      <a:pt x="307" y="7"/>
                      <a:pt x="296" y="7"/>
                      <a:pt x="285" y="7"/>
                    </a:cubicBezTo>
                    <a:cubicBezTo>
                      <a:pt x="274" y="7"/>
                      <a:pt x="263" y="8"/>
                      <a:pt x="252" y="8"/>
                    </a:cubicBezTo>
                    <a:cubicBezTo>
                      <a:pt x="240" y="8"/>
                      <a:pt x="229" y="9"/>
                      <a:pt x="217" y="9"/>
                    </a:cubicBezTo>
                    <a:cubicBezTo>
                      <a:pt x="211" y="9"/>
                      <a:pt x="205" y="9"/>
                      <a:pt x="199" y="10"/>
                    </a:cubicBezTo>
                    <a:cubicBezTo>
                      <a:pt x="193" y="10"/>
                      <a:pt x="187" y="10"/>
                      <a:pt x="181" y="10"/>
                    </a:cubicBezTo>
                    <a:cubicBezTo>
                      <a:pt x="175" y="10"/>
                      <a:pt x="168" y="10"/>
                      <a:pt x="162" y="11"/>
                    </a:cubicBezTo>
                    <a:cubicBezTo>
                      <a:pt x="156" y="11"/>
                      <a:pt x="150" y="11"/>
                      <a:pt x="143" y="11"/>
                    </a:cubicBezTo>
                    <a:cubicBezTo>
                      <a:pt x="140" y="11"/>
                      <a:pt x="137" y="11"/>
                      <a:pt x="134" y="12"/>
                    </a:cubicBezTo>
                    <a:cubicBezTo>
                      <a:pt x="130" y="12"/>
                      <a:pt x="127" y="12"/>
                      <a:pt x="124" y="12"/>
                    </a:cubicBezTo>
                    <a:cubicBezTo>
                      <a:pt x="121" y="12"/>
                      <a:pt x="117" y="12"/>
                      <a:pt x="114" y="12"/>
                    </a:cubicBezTo>
                    <a:cubicBezTo>
                      <a:pt x="111" y="12"/>
                      <a:pt x="107" y="12"/>
                      <a:pt x="104" y="12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5" y="13"/>
                      <a:pt x="108" y="13"/>
                      <a:pt x="112" y="13"/>
                    </a:cubicBezTo>
                    <a:cubicBezTo>
                      <a:pt x="115" y="13"/>
                      <a:pt x="118" y="13"/>
                      <a:pt x="122" y="13"/>
                    </a:cubicBezTo>
                    <a:cubicBezTo>
                      <a:pt x="125" y="13"/>
                      <a:pt x="128" y="12"/>
                      <a:pt x="132" y="12"/>
                    </a:cubicBezTo>
                    <a:cubicBezTo>
                      <a:pt x="135" y="12"/>
                      <a:pt x="138" y="12"/>
                      <a:pt x="141" y="12"/>
                    </a:cubicBezTo>
                    <a:cubicBezTo>
                      <a:pt x="148" y="12"/>
                      <a:pt x="154" y="12"/>
                      <a:pt x="160" y="11"/>
                    </a:cubicBezTo>
                    <a:cubicBezTo>
                      <a:pt x="167" y="11"/>
                      <a:pt x="173" y="11"/>
                      <a:pt x="179" y="11"/>
                    </a:cubicBezTo>
                    <a:cubicBezTo>
                      <a:pt x="185" y="11"/>
                      <a:pt x="191" y="11"/>
                      <a:pt x="197" y="10"/>
                    </a:cubicBezTo>
                    <a:cubicBezTo>
                      <a:pt x="203" y="10"/>
                      <a:pt x="209" y="10"/>
                      <a:pt x="215" y="10"/>
                    </a:cubicBezTo>
                    <a:cubicBezTo>
                      <a:pt x="227" y="9"/>
                      <a:pt x="239" y="9"/>
                      <a:pt x="250" y="9"/>
                    </a:cubicBezTo>
                    <a:cubicBezTo>
                      <a:pt x="262" y="8"/>
                      <a:pt x="273" y="8"/>
                      <a:pt x="284" y="8"/>
                    </a:cubicBezTo>
                    <a:cubicBezTo>
                      <a:pt x="295" y="8"/>
                      <a:pt x="306" y="7"/>
                      <a:pt x="316" y="7"/>
                    </a:cubicBezTo>
                    <a:cubicBezTo>
                      <a:pt x="327" y="7"/>
                      <a:pt x="33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58" y="6"/>
                      <a:pt x="368" y="6"/>
                      <a:pt x="378" y="5"/>
                    </a:cubicBezTo>
                    <a:cubicBezTo>
                      <a:pt x="388" y="5"/>
                      <a:pt x="398" y="5"/>
                      <a:pt x="408" y="5"/>
                    </a:cubicBezTo>
                    <a:cubicBezTo>
                      <a:pt x="418" y="4"/>
                      <a:pt x="427" y="4"/>
                      <a:pt x="437" y="4"/>
                    </a:cubicBezTo>
                    <a:cubicBezTo>
                      <a:pt x="446" y="4"/>
                      <a:pt x="456" y="4"/>
                      <a:pt x="465" y="3"/>
                    </a:cubicBezTo>
                    <a:cubicBezTo>
                      <a:pt x="474" y="3"/>
                      <a:pt x="483" y="3"/>
                      <a:pt x="492" y="3"/>
                    </a:cubicBezTo>
                    <a:cubicBezTo>
                      <a:pt x="501" y="3"/>
                      <a:pt x="510" y="3"/>
                      <a:pt x="519" y="2"/>
                    </a:cubicBezTo>
                    <a:cubicBezTo>
                      <a:pt x="527" y="2"/>
                      <a:pt x="536" y="2"/>
                      <a:pt x="545" y="2"/>
                    </a:cubicBezTo>
                    <a:cubicBezTo>
                      <a:pt x="553" y="2"/>
                      <a:pt x="562" y="2"/>
                      <a:pt x="570" y="2"/>
                    </a:cubicBezTo>
                    <a:cubicBezTo>
                      <a:pt x="579" y="2"/>
                      <a:pt x="587" y="2"/>
                      <a:pt x="595" y="1"/>
                    </a:cubicBezTo>
                    <a:cubicBezTo>
                      <a:pt x="603" y="1"/>
                      <a:pt x="612" y="1"/>
                      <a:pt x="620" y="1"/>
                    </a:cubicBezTo>
                    <a:cubicBezTo>
                      <a:pt x="628" y="1"/>
                      <a:pt x="636" y="1"/>
                      <a:pt x="644" y="1"/>
                    </a:cubicBezTo>
                    <a:cubicBezTo>
                      <a:pt x="652" y="1"/>
                      <a:pt x="660" y="1"/>
                      <a:pt x="668" y="1"/>
                    </a:cubicBezTo>
                    <a:cubicBezTo>
                      <a:pt x="672" y="1"/>
                      <a:pt x="676" y="1"/>
                      <a:pt x="680" y="1"/>
                    </a:cubicBezTo>
                    <a:cubicBezTo>
                      <a:pt x="684" y="1"/>
                      <a:pt x="688" y="1"/>
                      <a:pt x="692" y="1"/>
                    </a:cubicBezTo>
                    <a:cubicBezTo>
                      <a:pt x="696" y="1"/>
                      <a:pt x="700" y="1"/>
                      <a:pt x="704" y="1"/>
                    </a:cubicBezTo>
                    <a:cubicBezTo>
                      <a:pt x="708" y="1"/>
                      <a:pt x="712" y="1"/>
                      <a:pt x="716" y="1"/>
                    </a:cubicBezTo>
                    <a:cubicBezTo>
                      <a:pt x="720" y="1"/>
                      <a:pt x="724" y="1"/>
                      <a:pt x="728" y="1"/>
                    </a:cubicBezTo>
                    <a:cubicBezTo>
                      <a:pt x="732" y="1"/>
                      <a:pt x="736" y="2"/>
                      <a:pt x="740" y="2"/>
                    </a:cubicBezTo>
                    <a:cubicBezTo>
                      <a:pt x="744" y="2"/>
                      <a:pt x="748" y="2"/>
                      <a:pt x="752" y="2"/>
                    </a:cubicBezTo>
                    <a:cubicBezTo>
                      <a:pt x="756" y="2"/>
                      <a:pt x="760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8" y="2"/>
                      <a:pt x="772" y="2"/>
                      <a:pt x="777" y="2"/>
                    </a:cubicBezTo>
                    <a:cubicBezTo>
                      <a:pt x="781" y="3"/>
                      <a:pt x="785" y="3"/>
                      <a:pt x="789" y="3"/>
                    </a:cubicBezTo>
                    <a:cubicBezTo>
                      <a:pt x="793" y="3"/>
                      <a:pt x="798" y="3"/>
                      <a:pt x="802" y="3"/>
                    </a:cubicBezTo>
                    <a:cubicBezTo>
                      <a:pt x="806" y="4"/>
                      <a:pt x="811" y="4"/>
                      <a:pt x="815" y="4"/>
                    </a:cubicBezTo>
                    <a:cubicBezTo>
                      <a:pt x="817" y="4"/>
                      <a:pt x="819" y="4"/>
                      <a:pt x="822" y="4"/>
                    </a:cubicBezTo>
                    <a:cubicBezTo>
                      <a:pt x="824" y="5"/>
                      <a:pt x="826" y="5"/>
                      <a:pt x="828" y="5"/>
                    </a:cubicBezTo>
                    <a:cubicBezTo>
                      <a:pt x="831" y="5"/>
                      <a:pt x="833" y="5"/>
                      <a:pt x="835" y="5"/>
                    </a:cubicBezTo>
                    <a:cubicBezTo>
                      <a:pt x="838" y="5"/>
                      <a:pt x="840" y="6"/>
                      <a:pt x="842" y="6"/>
                    </a:cubicBezTo>
                    <a:cubicBezTo>
                      <a:pt x="844" y="6"/>
                      <a:pt x="847" y="6"/>
                      <a:pt x="849" y="6"/>
                    </a:cubicBezTo>
                    <a:cubicBezTo>
                      <a:pt x="851" y="7"/>
                      <a:pt x="854" y="7"/>
                      <a:pt x="856" y="7"/>
                    </a:cubicBezTo>
                    <a:cubicBezTo>
                      <a:pt x="859" y="7"/>
                      <a:pt x="861" y="7"/>
                      <a:pt x="863" y="8"/>
                    </a:cubicBezTo>
                    <a:cubicBezTo>
                      <a:pt x="866" y="8"/>
                      <a:pt x="868" y="8"/>
                      <a:pt x="870" y="9"/>
                    </a:cubicBezTo>
                    <a:cubicBezTo>
                      <a:pt x="873" y="9"/>
                      <a:pt x="875" y="9"/>
                      <a:pt x="878" y="9"/>
                    </a:cubicBezTo>
                    <a:cubicBezTo>
                      <a:pt x="880" y="10"/>
                      <a:pt x="882" y="10"/>
                      <a:pt x="885" y="10"/>
                    </a:cubicBezTo>
                    <a:cubicBezTo>
                      <a:pt x="887" y="11"/>
                      <a:pt x="889" y="11"/>
                      <a:pt x="892" y="11"/>
                    </a:cubicBezTo>
                    <a:cubicBezTo>
                      <a:pt x="894" y="12"/>
                      <a:pt x="896" y="12"/>
                      <a:pt x="898" y="12"/>
                    </a:cubicBezTo>
                    <a:cubicBezTo>
                      <a:pt x="899" y="13"/>
                      <a:pt x="900" y="13"/>
                      <a:pt x="901" y="13"/>
                    </a:cubicBezTo>
                    <a:cubicBezTo>
                      <a:pt x="903" y="13"/>
                      <a:pt x="904" y="13"/>
                      <a:pt x="905" y="14"/>
                    </a:cubicBezTo>
                    <a:cubicBezTo>
                      <a:pt x="906" y="14"/>
                      <a:pt x="907" y="14"/>
                      <a:pt x="908" y="14"/>
                    </a:cubicBezTo>
                    <a:cubicBezTo>
                      <a:pt x="909" y="14"/>
                      <a:pt x="910" y="15"/>
                      <a:pt x="911" y="15"/>
                    </a:cubicBezTo>
                    <a:cubicBezTo>
                      <a:pt x="911" y="15"/>
                      <a:pt x="911" y="15"/>
                      <a:pt x="911" y="15"/>
                    </a:cubicBezTo>
                    <a:cubicBezTo>
                      <a:pt x="912" y="15"/>
                      <a:pt x="912" y="15"/>
                      <a:pt x="912" y="15"/>
                    </a:cubicBezTo>
                    <a:cubicBezTo>
                      <a:pt x="912" y="15"/>
                      <a:pt x="913" y="15"/>
                      <a:pt x="913" y="15"/>
                    </a:cubicBezTo>
                    <a:cubicBezTo>
                      <a:pt x="913" y="15"/>
                      <a:pt x="913" y="15"/>
                      <a:pt x="914" y="15"/>
                    </a:cubicBezTo>
                    <a:cubicBezTo>
                      <a:pt x="915" y="16"/>
                      <a:pt x="915" y="16"/>
                      <a:pt x="915" y="16"/>
                    </a:cubicBezTo>
                    <a:cubicBezTo>
                      <a:pt x="916" y="16"/>
                      <a:pt x="916" y="16"/>
                      <a:pt x="916" y="16"/>
                    </a:cubicBezTo>
                    <a:cubicBezTo>
                      <a:pt x="917" y="16"/>
                      <a:pt x="917" y="16"/>
                      <a:pt x="917" y="16"/>
                    </a:cubicBezTo>
                    <a:cubicBezTo>
                      <a:pt x="918" y="16"/>
                      <a:pt x="918" y="17"/>
                      <a:pt x="919" y="17"/>
                    </a:cubicBezTo>
                    <a:cubicBezTo>
                      <a:pt x="919" y="17"/>
                      <a:pt x="919" y="17"/>
                      <a:pt x="920" y="17"/>
                    </a:cubicBezTo>
                    <a:cubicBezTo>
                      <a:pt x="920" y="17"/>
                      <a:pt x="921" y="17"/>
                      <a:pt x="921" y="17"/>
                    </a:cubicBezTo>
                    <a:cubicBezTo>
                      <a:pt x="923" y="18"/>
                      <a:pt x="924" y="18"/>
                      <a:pt x="926" y="19"/>
                    </a:cubicBezTo>
                    <a:cubicBezTo>
                      <a:pt x="927" y="19"/>
                      <a:pt x="929" y="19"/>
                      <a:pt x="930" y="20"/>
                    </a:cubicBezTo>
                    <a:cubicBezTo>
                      <a:pt x="932" y="20"/>
                      <a:pt x="933" y="21"/>
                      <a:pt x="934" y="21"/>
                    </a:cubicBezTo>
                    <a:cubicBezTo>
                      <a:pt x="936" y="22"/>
                      <a:pt x="937" y="22"/>
                      <a:pt x="938" y="23"/>
                    </a:cubicBezTo>
                    <a:cubicBezTo>
                      <a:pt x="939" y="23"/>
                      <a:pt x="940" y="24"/>
                      <a:pt x="941" y="24"/>
                    </a:cubicBezTo>
                    <a:cubicBezTo>
                      <a:pt x="942" y="25"/>
                      <a:pt x="943" y="25"/>
                      <a:pt x="944" y="26"/>
                    </a:cubicBezTo>
                    <a:cubicBezTo>
                      <a:pt x="945" y="26"/>
                      <a:pt x="946" y="27"/>
                      <a:pt x="947" y="27"/>
                    </a:cubicBezTo>
                    <a:cubicBezTo>
                      <a:pt x="947" y="28"/>
                      <a:pt x="948" y="28"/>
                      <a:pt x="949" y="29"/>
                    </a:cubicBezTo>
                    <a:cubicBezTo>
                      <a:pt x="949" y="29"/>
                      <a:pt x="949" y="29"/>
                      <a:pt x="949" y="29"/>
                    </a:cubicBezTo>
                    <a:cubicBezTo>
                      <a:pt x="949" y="29"/>
                      <a:pt x="950" y="30"/>
                      <a:pt x="950" y="30"/>
                    </a:cubicBezTo>
                    <a:cubicBezTo>
                      <a:pt x="951" y="31"/>
                      <a:pt x="951" y="31"/>
                      <a:pt x="951" y="32"/>
                    </a:cubicBezTo>
                    <a:cubicBezTo>
                      <a:pt x="952" y="33"/>
                      <a:pt x="952" y="33"/>
                      <a:pt x="952" y="34"/>
                    </a:cubicBezTo>
                    <a:cubicBezTo>
                      <a:pt x="952" y="34"/>
                      <a:pt x="952" y="35"/>
                      <a:pt x="952" y="35"/>
                    </a:cubicBezTo>
                    <a:cubicBezTo>
                      <a:pt x="953" y="36"/>
                      <a:pt x="953" y="36"/>
                      <a:pt x="952" y="37"/>
                    </a:cubicBezTo>
                    <a:cubicBezTo>
                      <a:pt x="952" y="37"/>
                      <a:pt x="952" y="38"/>
                      <a:pt x="952" y="38"/>
                    </a:cubicBezTo>
                    <a:cubicBezTo>
                      <a:pt x="952" y="39"/>
                      <a:pt x="952" y="39"/>
                      <a:pt x="951" y="40"/>
                    </a:cubicBezTo>
                    <a:cubicBezTo>
                      <a:pt x="951" y="40"/>
                      <a:pt x="951" y="41"/>
                      <a:pt x="950" y="41"/>
                    </a:cubicBezTo>
                    <a:cubicBezTo>
                      <a:pt x="950" y="42"/>
                      <a:pt x="949" y="43"/>
                      <a:pt x="948" y="44"/>
                    </a:cubicBezTo>
                    <a:cubicBezTo>
                      <a:pt x="947" y="45"/>
                      <a:pt x="945" y="46"/>
                      <a:pt x="944" y="47"/>
                    </a:cubicBezTo>
                    <a:cubicBezTo>
                      <a:pt x="943" y="48"/>
                      <a:pt x="941" y="49"/>
                      <a:pt x="939" y="50"/>
                    </a:cubicBezTo>
                    <a:cubicBezTo>
                      <a:pt x="938" y="51"/>
                      <a:pt x="936" y="52"/>
                      <a:pt x="934" y="53"/>
                    </a:cubicBezTo>
                    <a:cubicBezTo>
                      <a:pt x="932" y="54"/>
                      <a:pt x="930" y="55"/>
                      <a:pt x="928" y="56"/>
                    </a:cubicBezTo>
                    <a:cubicBezTo>
                      <a:pt x="926" y="57"/>
                      <a:pt x="923" y="58"/>
                      <a:pt x="921" y="59"/>
                    </a:cubicBezTo>
                    <a:cubicBezTo>
                      <a:pt x="919" y="60"/>
                      <a:pt x="916" y="62"/>
                      <a:pt x="914" y="63"/>
                    </a:cubicBezTo>
                    <a:cubicBezTo>
                      <a:pt x="911" y="64"/>
                      <a:pt x="908" y="65"/>
                      <a:pt x="906" y="66"/>
                    </a:cubicBezTo>
                    <a:cubicBezTo>
                      <a:pt x="903" y="67"/>
                      <a:pt x="900" y="68"/>
                      <a:pt x="897" y="69"/>
                    </a:cubicBezTo>
                    <a:cubicBezTo>
                      <a:pt x="894" y="70"/>
                      <a:pt x="891" y="71"/>
                      <a:pt x="888" y="72"/>
                    </a:cubicBezTo>
                    <a:cubicBezTo>
                      <a:pt x="885" y="73"/>
                      <a:pt x="882" y="74"/>
                      <a:pt x="879" y="76"/>
                    </a:cubicBezTo>
                    <a:cubicBezTo>
                      <a:pt x="875" y="77"/>
                      <a:pt x="872" y="78"/>
                      <a:pt x="868" y="79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15" y="69"/>
                      <a:pt x="815" y="69"/>
                      <a:pt x="815" y="69"/>
                    </a:cubicBezTo>
                    <a:cubicBezTo>
                      <a:pt x="800" y="73"/>
                      <a:pt x="800" y="73"/>
                      <a:pt x="800" y="73"/>
                    </a:cubicBezTo>
                    <a:cubicBezTo>
                      <a:pt x="794" y="72"/>
                      <a:pt x="794" y="72"/>
                      <a:pt x="794" y="72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12" y="68"/>
                      <a:pt x="812" y="68"/>
                      <a:pt x="812" y="68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69" y="77"/>
                      <a:pt x="872" y="76"/>
                      <a:pt x="875" y="75"/>
                    </a:cubicBezTo>
                    <a:cubicBezTo>
                      <a:pt x="878" y="74"/>
                      <a:pt x="882" y="73"/>
                      <a:pt x="885" y="72"/>
                    </a:cubicBezTo>
                    <a:cubicBezTo>
                      <a:pt x="888" y="70"/>
                      <a:pt x="891" y="69"/>
                      <a:pt x="894" y="68"/>
                    </a:cubicBezTo>
                    <a:cubicBezTo>
                      <a:pt x="897" y="67"/>
                      <a:pt x="900" y="66"/>
                      <a:pt x="902" y="65"/>
                    </a:cubicBezTo>
                    <a:cubicBezTo>
                      <a:pt x="905" y="64"/>
                      <a:pt x="908" y="63"/>
                      <a:pt x="910" y="62"/>
                    </a:cubicBezTo>
                    <a:cubicBezTo>
                      <a:pt x="913" y="61"/>
                      <a:pt x="915" y="60"/>
                      <a:pt x="918" y="59"/>
                    </a:cubicBezTo>
                    <a:cubicBezTo>
                      <a:pt x="920" y="58"/>
                      <a:pt x="922" y="57"/>
                      <a:pt x="925" y="56"/>
                    </a:cubicBezTo>
                    <a:cubicBezTo>
                      <a:pt x="927" y="55"/>
                      <a:pt x="929" y="54"/>
                      <a:pt x="931" y="53"/>
                    </a:cubicBezTo>
                    <a:cubicBezTo>
                      <a:pt x="933" y="52"/>
                      <a:pt x="934" y="51"/>
                      <a:pt x="936" y="50"/>
                    </a:cubicBezTo>
                    <a:cubicBezTo>
                      <a:pt x="938" y="49"/>
                      <a:pt x="939" y="48"/>
                      <a:pt x="941" y="47"/>
                    </a:cubicBezTo>
                    <a:cubicBezTo>
                      <a:pt x="942" y="46"/>
                      <a:pt x="943" y="45"/>
                      <a:pt x="945" y="44"/>
                    </a:cubicBezTo>
                    <a:cubicBezTo>
                      <a:pt x="946" y="43"/>
                      <a:pt x="947" y="42"/>
                      <a:pt x="947" y="41"/>
                    </a:cubicBezTo>
                    <a:cubicBezTo>
                      <a:pt x="948" y="41"/>
                      <a:pt x="948" y="40"/>
                      <a:pt x="948" y="40"/>
                    </a:cubicBezTo>
                    <a:cubicBezTo>
                      <a:pt x="949" y="39"/>
                      <a:pt x="949" y="39"/>
                      <a:pt x="949" y="38"/>
                    </a:cubicBezTo>
                    <a:cubicBezTo>
                      <a:pt x="949" y="38"/>
                      <a:pt x="949" y="37"/>
                      <a:pt x="950" y="37"/>
                    </a:cubicBezTo>
                    <a:cubicBezTo>
                      <a:pt x="950" y="36"/>
                      <a:pt x="950" y="35"/>
                      <a:pt x="950" y="35"/>
                    </a:cubicBezTo>
                    <a:cubicBezTo>
                      <a:pt x="950" y="34"/>
                      <a:pt x="949" y="34"/>
                      <a:pt x="949" y="33"/>
                    </a:cubicBezTo>
                    <a:cubicBezTo>
                      <a:pt x="949" y="33"/>
                      <a:pt x="949" y="32"/>
                      <a:pt x="949" y="32"/>
                    </a:cubicBezTo>
                    <a:cubicBezTo>
                      <a:pt x="948" y="31"/>
                      <a:pt x="948" y="31"/>
                      <a:pt x="947" y="30"/>
                    </a:cubicBezTo>
                    <a:cubicBezTo>
                      <a:pt x="947" y="30"/>
                      <a:pt x="947" y="29"/>
                      <a:pt x="946" y="29"/>
                    </a:cubicBezTo>
                    <a:cubicBezTo>
                      <a:pt x="945" y="28"/>
                      <a:pt x="945" y="28"/>
                      <a:pt x="944" y="27"/>
                    </a:cubicBezTo>
                    <a:cubicBezTo>
                      <a:pt x="943" y="27"/>
                      <a:pt x="942" y="26"/>
                      <a:pt x="942" y="26"/>
                    </a:cubicBezTo>
                    <a:cubicBezTo>
                      <a:pt x="941" y="25"/>
                      <a:pt x="940" y="25"/>
                      <a:pt x="939" y="24"/>
                    </a:cubicBezTo>
                    <a:cubicBezTo>
                      <a:pt x="938" y="24"/>
                      <a:pt x="937" y="23"/>
                      <a:pt x="936" y="23"/>
                    </a:cubicBezTo>
                    <a:cubicBezTo>
                      <a:pt x="934" y="22"/>
                      <a:pt x="933" y="22"/>
                      <a:pt x="932" y="21"/>
                    </a:cubicBezTo>
                    <a:cubicBezTo>
                      <a:pt x="931" y="21"/>
                      <a:pt x="929" y="20"/>
                      <a:pt x="928" y="20"/>
                    </a:cubicBezTo>
                    <a:cubicBezTo>
                      <a:pt x="927" y="20"/>
                      <a:pt x="925" y="19"/>
                      <a:pt x="924" y="19"/>
                    </a:cubicBezTo>
                    <a:cubicBezTo>
                      <a:pt x="922" y="18"/>
                      <a:pt x="921" y="18"/>
                      <a:pt x="919" y="17"/>
                    </a:cubicBezTo>
                    <a:cubicBezTo>
                      <a:pt x="919" y="17"/>
                      <a:pt x="918" y="17"/>
                      <a:pt x="918" y="17"/>
                    </a:cubicBezTo>
                    <a:cubicBezTo>
                      <a:pt x="917" y="17"/>
                      <a:pt x="917" y="17"/>
                      <a:pt x="917" y="17"/>
                    </a:cubicBezTo>
                    <a:cubicBezTo>
                      <a:pt x="916" y="17"/>
                      <a:pt x="916" y="17"/>
                      <a:pt x="915" y="17"/>
                    </a:cubicBezTo>
                    <a:cubicBezTo>
                      <a:pt x="915" y="16"/>
                      <a:pt x="915" y="16"/>
                      <a:pt x="914" y="16"/>
                    </a:cubicBezTo>
                    <a:cubicBezTo>
                      <a:pt x="913" y="16"/>
                      <a:pt x="913" y="16"/>
                      <a:pt x="913" y="16"/>
                    </a:cubicBezTo>
                    <a:cubicBezTo>
                      <a:pt x="912" y="16"/>
                      <a:pt x="912" y="16"/>
                      <a:pt x="912" y="16"/>
                    </a:cubicBezTo>
                    <a:cubicBezTo>
                      <a:pt x="911" y="16"/>
                      <a:pt x="911" y="15"/>
                      <a:pt x="911" y="15"/>
                    </a:cubicBezTo>
                    <a:cubicBezTo>
                      <a:pt x="911" y="15"/>
                      <a:pt x="910" y="15"/>
                      <a:pt x="910" y="15"/>
                    </a:cubicBezTo>
                    <a:cubicBezTo>
                      <a:pt x="910" y="15"/>
                      <a:pt x="910" y="15"/>
                      <a:pt x="909" y="15"/>
                    </a:cubicBezTo>
                    <a:cubicBezTo>
                      <a:pt x="909" y="15"/>
                      <a:pt x="909" y="15"/>
                      <a:pt x="909" y="15"/>
                    </a:cubicBezTo>
                    <a:cubicBezTo>
                      <a:pt x="908" y="15"/>
                      <a:pt x="907" y="15"/>
                      <a:pt x="906" y="14"/>
                    </a:cubicBezTo>
                    <a:cubicBezTo>
                      <a:pt x="905" y="14"/>
                      <a:pt x="904" y="14"/>
                      <a:pt x="903" y="14"/>
                    </a:cubicBezTo>
                    <a:cubicBezTo>
                      <a:pt x="902" y="14"/>
                      <a:pt x="901" y="13"/>
                      <a:pt x="900" y="13"/>
                    </a:cubicBezTo>
                    <a:cubicBezTo>
                      <a:pt x="899" y="13"/>
                      <a:pt x="898" y="13"/>
                      <a:pt x="897" y="13"/>
                    </a:cubicBezTo>
                    <a:cubicBezTo>
                      <a:pt x="894" y="12"/>
                      <a:pt x="892" y="12"/>
                      <a:pt x="890" y="12"/>
                    </a:cubicBezTo>
                    <a:cubicBezTo>
                      <a:pt x="888" y="11"/>
                      <a:pt x="886" y="11"/>
                      <a:pt x="883" y="11"/>
                    </a:cubicBezTo>
                    <a:cubicBezTo>
                      <a:pt x="881" y="10"/>
                      <a:pt x="879" y="10"/>
                      <a:pt x="876" y="10"/>
                    </a:cubicBezTo>
                    <a:cubicBezTo>
                      <a:pt x="874" y="9"/>
                      <a:pt x="872" y="9"/>
                      <a:pt x="869" y="9"/>
                    </a:cubicBezTo>
                    <a:cubicBezTo>
                      <a:pt x="867" y="8"/>
                      <a:pt x="865" y="8"/>
                      <a:pt x="862" y="8"/>
                    </a:cubicBezTo>
                    <a:cubicBezTo>
                      <a:pt x="860" y="8"/>
                      <a:pt x="858" y="8"/>
                      <a:pt x="855" y="7"/>
                    </a:cubicBezTo>
                    <a:cubicBezTo>
                      <a:pt x="853" y="7"/>
                      <a:pt x="851" y="7"/>
                      <a:pt x="848" y="7"/>
                    </a:cubicBezTo>
                    <a:cubicBezTo>
                      <a:pt x="846" y="6"/>
                      <a:pt x="844" y="6"/>
                      <a:pt x="841" y="6"/>
                    </a:cubicBezTo>
                    <a:cubicBezTo>
                      <a:pt x="839" y="6"/>
                      <a:pt x="837" y="6"/>
                      <a:pt x="835" y="6"/>
                    </a:cubicBezTo>
                    <a:cubicBezTo>
                      <a:pt x="832" y="5"/>
                      <a:pt x="830" y="5"/>
                      <a:pt x="828" y="5"/>
                    </a:cubicBezTo>
                    <a:cubicBezTo>
                      <a:pt x="826" y="5"/>
                      <a:pt x="823" y="5"/>
                      <a:pt x="821" y="5"/>
                    </a:cubicBezTo>
                    <a:cubicBezTo>
                      <a:pt x="819" y="5"/>
                      <a:pt x="817" y="4"/>
                      <a:pt x="815" y="4"/>
                    </a:cubicBezTo>
                    <a:cubicBezTo>
                      <a:pt x="810" y="4"/>
                      <a:pt x="806" y="4"/>
                      <a:pt x="802" y="4"/>
                    </a:cubicBezTo>
                    <a:cubicBezTo>
                      <a:pt x="797" y="4"/>
                      <a:pt x="793" y="3"/>
                      <a:pt x="789" y="3"/>
                    </a:cubicBezTo>
                    <a:cubicBezTo>
                      <a:pt x="785" y="3"/>
                      <a:pt x="780" y="3"/>
                      <a:pt x="776" y="3"/>
                    </a:cubicBezTo>
                    <a:cubicBezTo>
                      <a:pt x="772" y="3"/>
                      <a:pt x="768" y="3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0" y="2"/>
                      <a:pt x="756" y="2"/>
                      <a:pt x="752" y="2"/>
                    </a:cubicBezTo>
                    <a:cubicBezTo>
                      <a:pt x="748" y="2"/>
                      <a:pt x="744" y="2"/>
                      <a:pt x="740" y="2"/>
                    </a:cubicBezTo>
                    <a:cubicBezTo>
                      <a:pt x="736" y="2"/>
                      <a:pt x="732" y="2"/>
                      <a:pt x="728" y="2"/>
                    </a:cubicBezTo>
                    <a:cubicBezTo>
                      <a:pt x="724" y="2"/>
                      <a:pt x="720" y="2"/>
                      <a:pt x="716" y="2"/>
                    </a:cubicBezTo>
                    <a:cubicBezTo>
                      <a:pt x="712" y="2"/>
                      <a:pt x="708" y="2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1"/>
                      <a:pt x="680" y="1"/>
                    </a:cubicBezTo>
                    <a:cubicBezTo>
                      <a:pt x="676" y="1"/>
                      <a:pt x="672" y="1"/>
                      <a:pt x="668" y="1"/>
                    </a:cubicBezTo>
                    <a:cubicBezTo>
                      <a:pt x="660" y="1"/>
                      <a:pt x="652" y="1"/>
                      <a:pt x="644" y="1"/>
                    </a:cubicBezTo>
                    <a:cubicBezTo>
                      <a:pt x="636" y="1"/>
                      <a:pt x="628" y="1"/>
                      <a:pt x="620" y="2"/>
                    </a:cubicBezTo>
                    <a:cubicBezTo>
                      <a:pt x="612" y="2"/>
                      <a:pt x="603" y="2"/>
                      <a:pt x="595" y="2"/>
                    </a:cubicBezTo>
                    <a:cubicBezTo>
                      <a:pt x="587" y="2"/>
                      <a:pt x="578" y="2"/>
                      <a:pt x="570" y="2"/>
                    </a:cubicBezTo>
                    <a:cubicBezTo>
                      <a:pt x="562" y="2"/>
                      <a:pt x="553" y="2"/>
                      <a:pt x="545" y="2"/>
                    </a:cubicBezTo>
                    <a:cubicBezTo>
                      <a:pt x="536" y="3"/>
                      <a:pt x="527" y="3"/>
                      <a:pt x="519" y="3"/>
                    </a:cubicBezTo>
                    <a:cubicBezTo>
                      <a:pt x="510" y="3"/>
                      <a:pt x="501" y="3"/>
                      <a:pt x="492" y="3"/>
                    </a:cubicBezTo>
                    <a:cubicBezTo>
                      <a:pt x="483" y="3"/>
                      <a:pt x="474" y="4"/>
                      <a:pt x="465" y="4"/>
                    </a:cubicBezTo>
                    <a:cubicBezTo>
                      <a:pt x="455" y="4"/>
                      <a:pt x="446" y="4"/>
                      <a:pt x="436" y="4"/>
                    </a:cubicBezTo>
                    <a:cubicBezTo>
                      <a:pt x="427" y="5"/>
                      <a:pt x="417" y="5"/>
                      <a:pt x="408" y="5"/>
                    </a:cubicBezTo>
                    <a:cubicBezTo>
                      <a:pt x="398" y="5"/>
                      <a:pt x="388" y="6"/>
                      <a:pt x="378" y="6"/>
                    </a:cubicBezTo>
                    <a:cubicBezTo>
                      <a:pt x="368" y="6"/>
                      <a:pt x="358" y="6"/>
                      <a:pt x="347" y="7"/>
                    </a:cubicBezTo>
                    <a:cubicBezTo>
                      <a:pt x="337" y="7"/>
                      <a:pt x="326" y="7"/>
                      <a:pt x="316" y="7"/>
                    </a:cubicBezTo>
                    <a:cubicBezTo>
                      <a:pt x="305" y="8"/>
                      <a:pt x="294" y="8"/>
                      <a:pt x="283" y="8"/>
                    </a:cubicBezTo>
                    <a:cubicBezTo>
                      <a:pt x="272" y="9"/>
                      <a:pt x="261" y="9"/>
                      <a:pt x="249" y="9"/>
                    </a:cubicBezTo>
                    <a:cubicBezTo>
                      <a:pt x="238" y="10"/>
                      <a:pt x="226" y="10"/>
                      <a:pt x="214" y="10"/>
                    </a:cubicBezTo>
                    <a:cubicBezTo>
                      <a:pt x="208" y="10"/>
                      <a:pt x="202" y="11"/>
                      <a:pt x="196" y="11"/>
                    </a:cubicBezTo>
                    <a:cubicBezTo>
                      <a:pt x="190" y="11"/>
                      <a:pt x="184" y="11"/>
                      <a:pt x="178" y="11"/>
                    </a:cubicBezTo>
                    <a:cubicBezTo>
                      <a:pt x="172" y="11"/>
                      <a:pt x="165" y="12"/>
                      <a:pt x="159" y="12"/>
                    </a:cubicBezTo>
                    <a:cubicBezTo>
                      <a:pt x="153" y="12"/>
                      <a:pt x="146" y="12"/>
                      <a:pt x="140" y="12"/>
                    </a:cubicBezTo>
                    <a:cubicBezTo>
                      <a:pt x="137" y="13"/>
                      <a:pt x="134" y="13"/>
                      <a:pt x="130" y="13"/>
                    </a:cubicBezTo>
                    <a:cubicBezTo>
                      <a:pt x="127" y="13"/>
                      <a:pt x="124" y="13"/>
                      <a:pt x="121" y="13"/>
                    </a:cubicBezTo>
                    <a:cubicBezTo>
                      <a:pt x="117" y="13"/>
                      <a:pt x="114" y="13"/>
                      <a:pt x="111" y="13"/>
                    </a:cubicBezTo>
                    <a:cubicBezTo>
                      <a:pt x="107" y="14"/>
                      <a:pt x="104" y="14"/>
                      <a:pt x="10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8" y="23"/>
                      <a:pt x="40" y="23"/>
                      <a:pt x="42" y="23"/>
                    </a:cubicBezTo>
                    <a:cubicBezTo>
                      <a:pt x="45" y="22"/>
                      <a:pt x="47" y="22"/>
                      <a:pt x="50" y="22"/>
                    </a:cubicBezTo>
                    <a:cubicBezTo>
                      <a:pt x="52" y="22"/>
                      <a:pt x="55" y="22"/>
                      <a:pt x="57" y="22"/>
                    </a:cubicBezTo>
                    <a:cubicBezTo>
                      <a:pt x="60" y="22"/>
                      <a:pt x="62" y="22"/>
                      <a:pt x="64" y="2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59" y="23"/>
                      <a:pt x="56" y="23"/>
                      <a:pt x="54" y="23"/>
                    </a:cubicBezTo>
                    <a:cubicBezTo>
                      <a:pt x="52" y="23"/>
                      <a:pt x="49" y="23"/>
                      <a:pt x="47" y="23"/>
                    </a:cubicBezTo>
                    <a:cubicBezTo>
                      <a:pt x="44" y="23"/>
                      <a:pt x="42" y="24"/>
                      <a:pt x="39" y="24"/>
                    </a:cubicBezTo>
                    <a:cubicBezTo>
                      <a:pt x="37" y="24"/>
                      <a:pt x="34" y="24"/>
                      <a:pt x="32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4" y="31"/>
                      <a:pt x="58" y="31"/>
                      <a:pt x="62" y="30"/>
                    </a:cubicBezTo>
                    <a:cubicBezTo>
                      <a:pt x="66" y="30"/>
                      <a:pt x="69" y="30"/>
                      <a:pt x="73" y="30"/>
                    </a:cubicBezTo>
                    <a:cubicBezTo>
                      <a:pt x="77" y="30"/>
                      <a:pt x="81" y="30"/>
                      <a:pt x="84" y="30"/>
                    </a:cubicBezTo>
                    <a:cubicBezTo>
                      <a:pt x="88" y="29"/>
                      <a:pt x="92" y="29"/>
                      <a:pt x="95" y="29"/>
                    </a:cubicBezTo>
                    <a:cubicBezTo>
                      <a:pt x="102" y="29"/>
                      <a:pt x="110" y="29"/>
                      <a:pt x="117" y="28"/>
                    </a:cubicBezTo>
                    <a:cubicBezTo>
                      <a:pt x="124" y="28"/>
                      <a:pt x="131" y="28"/>
                      <a:pt x="138" y="28"/>
                    </a:cubicBezTo>
                    <a:cubicBezTo>
                      <a:pt x="145" y="27"/>
                      <a:pt x="152" y="27"/>
                      <a:pt x="158" y="27"/>
                    </a:cubicBezTo>
                    <a:cubicBezTo>
                      <a:pt x="165" y="27"/>
                      <a:pt x="172" y="26"/>
                      <a:pt x="179" y="26"/>
                    </a:cubicBezTo>
                    <a:cubicBezTo>
                      <a:pt x="192" y="26"/>
                      <a:pt x="205" y="25"/>
                      <a:pt x="218" y="25"/>
                    </a:cubicBezTo>
                    <a:cubicBezTo>
                      <a:pt x="231" y="24"/>
                      <a:pt x="243" y="24"/>
                      <a:pt x="256" y="23"/>
                    </a:cubicBezTo>
                    <a:cubicBezTo>
                      <a:pt x="268" y="23"/>
                      <a:pt x="280" y="22"/>
                      <a:pt x="292" y="22"/>
                    </a:cubicBezTo>
                    <a:cubicBezTo>
                      <a:pt x="304" y="22"/>
                      <a:pt x="315" y="21"/>
                      <a:pt x="327" y="21"/>
                    </a:cubicBezTo>
                    <a:cubicBezTo>
                      <a:pt x="326" y="21"/>
                      <a:pt x="326" y="21"/>
                      <a:pt x="326" y="21"/>
                    </a:cubicBezTo>
                    <a:cubicBezTo>
                      <a:pt x="327" y="21"/>
                      <a:pt x="327" y="21"/>
                      <a:pt x="327" y="21"/>
                    </a:cubicBezTo>
                    <a:cubicBezTo>
                      <a:pt x="338" y="21"/>
                      <a:pt x="349" y="20"/>
                      <a:pt x="360" y="20"/>
                    </a:cubicBezTo>
                    <a:cubicBezTo>
                      <a:pt x="371" y="20"/>
                      <a:pt x="382" y="19"/>
                      <a:pt x="393" y="19"/>
                    </a:cubicBezTo>
                    <a:cubicBezTo>
                      <a:pt x="403" y="19"/>
                      <a:pt x="414" y="18"/>
                      <a:pt x="424" y="18"/>
                    </a:cubicBezTo>
                    <a:cubicBezTo>
                      <a:pt x="434" y="18"/>
                      <a:pt x="444" y="17"/>
                      <a:pt x="454" y="17"/>
                    </a:cubicBezTo>
                    <a:cubicBezTo>
                      <a:pt x="464" y="17"/>
                      <a:pt x="474" y="17"/>
                      <a:pt x="484" y="16"/>
                    </a:cubicBezTo>
                    <a:cubicBezTo>
                      <a:pt x="493" y="16"/>
                      <a:pt x="503" y="16"/>
                      <a:pt x="512" y="16"/>
                    </a:cubicBezTo>
                    <a:cubicBezTo>
                      <a:pt x="522" y="15"/>
                      <a:pt x="531" y="15"/>
                      <a:pt x="540" y="15"/>
                    </a:cubicBezTo>
                    <a:cubicBezTo>
                      <a:pt x="549" y="15"/>
                      <a:pt x="558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76" y="14"/>
                      <a:pt x="584" y="14"/>
                      <a:pt x="593" y="14"/>
                    </a:cubicBezTo>
                    <a:cubicBezTo>
                      <a:pt x="602" y="14"/>
                      <a:pt x="610" y="14"/>
                      <a:pt x="619" y="14"/>
                    </a:cubicBezTo>
                    <a:cubicBezTo>
                      <a:pt x="627" y="14"/>
                      <a:pt x="635" y="14"/>
                      <a:pt x="643" y="14"/>
                    </a:cubicBezTo>
                    <a:cubicBezTo>
                      <a:pt x="652" y="13"/>
                      <a:pt x="660" y="13"/>
                      <a:pt x="668" y="13"/>
                    </a:cubicBezTo>
                    <a:cubicBezTo>
                      <a:pt x="672" y="13"/>
                      <a:pt x="676" y="13"/>
                      <a:pt x="680" y="13"/>
                    </a:cubicBezTo>
                    <a:cubicBezTo>
                      <a:pt x="683" y="13"/>
                      <a:pt x="687" y="13"/>
                      <a:pt x="691" y="13"/>
                    </a:cubicBezTo>
                    <a:cubicBezTo>
                      <a:pt x="695" y="13"/>
                      <a:pt x="699" y="13"/>
                      <a:pt x="703" y="13"/>
                    </a:cubicBezTo>
                    <a:cubicBezTo>
                      <a:pt x="707" y="13"/>
                      <a:pt x="710" y="13"/>
                      <a:pt x="714" y="13"/>
                    </a:cubicBezTo>
                    <a:cubicBezTo>
                      <a:pt x="718" y="13"/>
                      <a:pt x="722" y="13"/>
                      <a:pt x="725" y="14"/>
                    </a:cubicBezTo>
                    <a:cubicBezTo>
                      <a:pt x="729" y="14"/>
                      <a:pt x="733" y="14"/>
                      <a:pt x="736" y="14"/>
                    </a:cubicBezTo>
                    <a:cubicBezTo>
                      <a:pt x="740" y="14"/>
                      <a:pt x="744" y="14"/>
                      <a:pt x="747" y="14"/>
                    </a:cubicBezTo>
                    <a:cubicBezTo>
                      <a:pt x="751" y="14"/>
                      <a:pt x="754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61" y="14"/>
                      <a:pt x="765" y="14"/>
                      <a:pt x="768" y="14"/>
                    </a:cubicBezTo>
                    <a:cubicBezTo>
                      <a:pt x="772" y="15"/>
                      <a:pt x="775" y="15"/>
                      <a:pt x="778" y="15"/>
                    </a:cubicBezTo>
                    <a:cubicBezTo>
                      <a:pt x="782" y="15"/>
                      <a:pt x="785" y="15"/>
                      <a:pt x="788" y="15"/>
                    </a:cubicBezTo>
                    <a:cubicBezTo>
                      <a:pt x="791" y="15"/>
                      <a:pt x="794" y="15"/>
                      <a:pt x="797" y="16"/>
                    </a:cubicBezTo>
                    <a:cubicBezTo>
                      <a:pt x="800" y="16"/>
                      <a:pt x="803" y="16"/>
                      <a:pt x="806" y="16"/>
                    </a:cubicBezTo>
                    <a:cubicBezTo>
                      <a:pt x="809" y="16"/>
                      <a:pt x="811" y="17"/>
                      <a:pt x="814" y="17"/>
                    </a:cubicBezTo>
                    <a:cubicBezTo>
                      <a:pt x="816" y="17"/>
                      <a:pt x="819" y="17"/>
                      <a:pt x="821" y="17"/>
                    </a:cubicBezTo>
                    <a:cubicBezTo>
                      <a:pt x="823" y="18"/>
                      <a:pt x="825" y="18"/>
                      <a:pt x="827" y="18"/>
                    </a:cubicBezTo>
                    <a:cubicBezTo>
                      <a:pt x="828" y="18"/>
                      <a:pt x="829" y="18"/>
                      <a:pt x="830" y="19"/>
                    </a:cubicBezTo>
                    <a:cubicBezTo>
                      <a:pt x="831" y="19"/>
                      <a:pt x="832" y="19"/>
                      <a:pt x="833" y="19"/>
                    </a:cubicBezTo>
                    <a:cubicBezTo>
                      <a:pt x="834" y="19"/>
                      <a:pt x="834" y="19"/>
                      <a:pt x="835" y="19"/>
                    </a:cubicBezTo>
                    <a:cubicBezTo>
                      <a:pt x="836" y="19"/>
                      <a:pt x="836" y="20"/>
                      <a:pt x="837" y="20"/>
                    </a:cubicBezTo>
                    <a:cubicBezTo>
                      <a:pt x="838" y="20"/>
                      <a:pt x="838" y="20"/>
                      <a:pt x="838" y="20"/>
                    </a:cubicBezTo>
                    <a:cubicBezTo>
                      <a:pt x="839" y="20"/>
                      <a:pt x="839" y="20"/>
                      <a:pt x="839" y="20"/>
                    </a:cubicBezTo>
                    <a:cubicBezTo>
                      <a:pt x="839" y="20"/>
                      <a:pt x="840" y="20"/>
                      <a:pt x="840" y="20"/>
                    </a:cubicBezTo>
                    <a:cubicBezTo>
                      <a:pt x="840" y="20"/>
                      <a:pt x="841" y="20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4" y="21"/>
                      <a:pt x="844" y="21"/>
                    </a:cubicBezTo>
                    <a:cubicBezTo>
                      <a:pt x="844" y="21"/>
                      <a:pt x="844" y="21"/>
                      <a:pt x="844" y="21"/>
                    </a:cubicBezTo>
                    <a:cubicBezTo>
                      <a:pt x="844" y="22"/>
                      <a:pt x="845" y="22"/>
                      <a:pt x="845" y="22"/>
                    </a:cubicBezTo>
                    <a:cubicBezTo>
                      <a:pt x="846" y="22"/>
                      <a:pt x="847" y="22"/>
                      <a:pt x="848" y="23"/>
                    </a:cubicBezTo>
                    <a:cubicBezTo>
                      <a:pt x="849" y="23"/>
                      <a:pt x="850" y="24"/>
                      <a:pt x="851" y="24"/>
                    </a:cubicBezTo>
                    <a:cubicBezTo>
                      <a:pt x="851" y="25"/>
                      <a:pt x="852" y="25"/>
                      <a:pt x="852" y="25"/>
                    </a:cubicBezTo>
                    <a:cubicBezTo>
                      <a:pt x="853" y="26"/>
                      <a:pt x="853" y="26"/>
                      <a:pt x="853" y="27"/>
                    </a:cubicBezTo>
                    <a:cubicBezTo>
                      <a:pt x="853" y="27"/>
                      <a:pt x="853" y="28"/>
                      <a:pt x="853" y="28"/>
                    </a:cubicBezTo>
                    <a:cubicBezTo>
                      <a:pt x="853" y="29"/>
                      <a:pt x="853" y="29"/>
                      <a:pt x="853" y="30"/>
                    </a:cubicBezTo>
                    <a:cubicBezTo>
                      <a:pt x="852" y="30"/>
                      <a:pt x="852" y="31"/>
                      <a:pt x="851" y="31"/>
                    </a:cubicBezTo>
                    <a:cubicBezTo>
                      <a:pt x="850" y="32"/>
                      <a:pt x="850" y="32"/>
                      <a:pt x="849" y="33"/>
                    </a:cubicBezTo>
                    <a:cubicBezTo>
                      <a:pt x="848" y="34"/>
                      <a:pt x="847" y="34"/>
                      <a:pt x="845" y="35"/>
                    </a:cubicBezTo>
                    <a:cubicBezTo>
                      <a:pt x="844" y="35"/>
                      <a:pt x="843" y="36"/>
                      <a:pt x="841" y="37"/>
                    </a:cubicBezTo>
                    <a:cubicBezTo>
                      <a:pt x="840" y="37"/>
                      <a:pt x="838" y="38"/>
                      <a:pt x="836" y="39"/>
                    </a:cubicBezTo>
                    <a:cubicBezTo>
                      <a:pt x="835" y="39"/>
                      <a:pt x="833" y="40"/>
                      <a:pt x="831" y="41"/>
                    </a:cubicBezTo>
                    <a:cubicBezTo>
                      <a:pt x="829" y="41"/>
                      <a:pt x="827" y="42"/>
                      <a:pt x="825" y="43"/>
                    </a:cubicBezTo>
                    <a:cubicBezTo>
                      <a:pt x="822" y="43"/>
                      <a:pt x="820" y="44"/>
                      <a:pt x="818" y="45"/>
                    </a:cubicBezTo>
                    <a:cubicBezTo>
                      <a:pt x="815" y="45"/>
                      <a:pt x="813" y="46"/>
                      <a:pt x="810" y="47"/>
                    </a:cubicBezTo>
                    <a:cubicBezTo>
                      <a:pt x="808" y="48"/>
                      <a:pt x="805" y="48"/>
                      <a:pt x="802" y="49"/>
                    </a:cubicBezTo>
                    <a:cubicBezTo>
                      <a:pt x="799" y="50"/>
                      <a:pt x="796" y="51"/>
                      <a:pt x="793" y="51"/>
                    </a:cubicBezTo>
                    <a:cubicBezTo>
                      <a:pt x="790" y="52"/>
                      <a:pt x="787" y="53"/>
                      <a:pt x="784" y="54"/>
                    </a:cubicBezTo>
                    <a:cubicBezTo>
                      <a:pt x="781" y="55"/>
                      <a:pt x="777" y="55"/>
                      <a:pt x="774" y="56"/>
                    </a:cubicBezTo>
                    <a:cubicBezTo>
                      <a:pt x="771" y="57"/>
                      <a:pt x="767" y="58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56" y="61"/>
                      <a:pt x="748" y="62"/>
                      <a:pt x="741" y="64"/>
                    </a:cubicBezTo>
                    <a:cubicBezTo>
                      <a:pt x="732" y="66"/>
                      <a:pt x="724" y="68"/>
                      <a:pt x="715" y="70"/>
                    </a:cubicBezTo>
                    <a:cubicBezTo>
                      <a:pt x="706" y="72"/>
                      <a:pt x="697" y="74"/>
                      <a:pt x="687" y="77"/>
                    </a:cubicBezTo>
                    <a:cubicBezTo>
                      <a:pt x="678" y="79"/>
                      <a:pt x="667" y="81"/>
                      <a:pt x="657" y="84"/>
                    </a:cubicBezTo>
                    <a:cubicBezTo>
                      <a:pt x="651" y="85"/>
                      <a:pt x="646" y="86"/>
                      <a:pt x="640" y="88"/>
                    </a:cubicBezTo>
                    <a:cubicBezTo>
                      <a:pt x="635" y="89"/>
                      <a:pt x="629" y="91"/>
                      <a:pt x="623" y="92"/>
                    </a:cubicBezTo>
                    <a:cubicBezTo>
                      <a:pt x="617" y="93"/>
                      <a:pt x="611" y="95"/>
                      <a:pt x="605" y="97"/>
                    </a:cubicBezTo>
                    <a:cubicBezTo>
                      <a:pt x="598" y="98"/>
                      <a:pt x="592" y="100"/>
                      <a:pt x="586" y="101"/>
                    </a:cubicBezTo>
                    <a:cubicBezTo>
                      <a:pt x="579" y="103"/>
                      <a:pt x="572" y="105"/>
                      <a:pt x="565" y="107"/>
                    </a:cubicBezTo>
                    <a:cubicBezTo>
                      <a:pt x="558" y="109"/>
                      <a:pt x="551" y="111"/>
                      <a:pt x="544" y="113"/>
                    </a:cubicBezTo>
                    <a:cubicBezTo>
                      <a:pt x="537" y="115"/>
                      <a:pt x="529" y="117"/>
                      <a:pt x="521" y="119"/>
                    </a:cubicBezTo>
                    <a:cubicBezTo>
                      <a:pt x="513" y="121"/>
                      <a:pt x="505" y="124"/>
                      <a:pt x="497" y="126"/>
                    </a:cubicBezTo>
                    <a:cubicBezTo>
                      <a:pt x="494" y="125"/>
                      <a:pt x="494" y="125"/>
                      <a:pt x="494" y="125"/>
                    </a:cubicBezTo>
                    <a:cubicBezTo>
                      <a:pt x="502" y="123"/>
                      <a:pt x="510" y="120"/>
                      <a:pt x="518" y="118"/>
                    </a:cubicBezTo>
                    <a:cubicBezTo>
                      <a:pt x="526" y="116"/>
                      <a:pt x="533" y="114"/>
                      <a:pt x="541" y="112"/>
                    </a:cubicBezTo>
                    <a:cubicBezTo>
                      <a:pt x="548" y="110"/>
                      <a:pt x="555" y="108"/>
                      <a:pt x="562" y="106"/>
                    </a:cubicBezTo>
                    <a:cubicBezTo>
                      <a:pt x="569" y="104"/>
                      <a:pt x="576" y="102"/>
                      <a:pt x="582" y="101"/>
                    </a:cubicBezTo>
                    <a:cubicBezTo>
                      <a:pt x="589" y="99"/>
                      <a:pt x="595" y="97"/>
                      <a:pt x="602" y="96"/>
                    </a:cubicBezTo>
                    <a:cubicBezTo>
                      <a:pt x="608" y="94"/>
                      <a:pt x="614" y="93"/>
                      <a:pt x="620" y="91"/>
                    </a:cubicBezTo>
                    <a:cubicBezTo>
                      <a:pt x="626" y="90"/>
                      <a:pt x="632" y="88"/>
                      <a:pt x="637" y="87"/>
                    </a:cubicBezTo>
                    <a:cubicBezTo>
                      <a:pt x="643" y="86"/>
                      <a:pt x="648" y="84"/>
                      <a:pt x="654" y="83"/>
                    </a:cubicBezTo>
                    <a:cubicBezTo>
                      <a:pt x="664" y="81"/>
                      <a:pt x="675" y="78"/>
                      <a:pt x="685" y="76"/>
                    </a:cubicBezTo>
                    <a:cubicBezTo>
                      <a:pt x="694" y="74"/>
                      <a:pt x="704" y="72"/>
                      <a:pt x="713" y="69"/>
                    </a:cubicBezTo>
                    <a:cubicBezTo>
                      <a:pt x="721" y="67"/>
                      <a:pt x="730" y="65"/>
                      <a:pt x="738" y="64"/>
                    </a:cubicBezTo>
                    <a:cubicBezTo>
                      <a:pt x="746" y="62"/>
                      <a:pt x="753" y="60"/>
                      <a:pt x="761" y="58"/>
                    </a:cubicBezTo>
                    <a:cubicBezTo>
                      <a:pt x="764" y="57"/>
                      <a:pt x="768" y="57"/>
                      <a:pt x="771" y="56"/>
                    </a:cubicBezTo>
                    <a:cubicBezTo>
                      <a:pt x="775" y="55"/>
                      <a:pt x="778" y="54"/>
                      <a:pt x="781" y="53"/>
                    </a:cubicBezTo>
                    <a:cubicBezTo>
                      <a:pt x="784" y="52"/>
                      <a:pt x="787" y="52"/>
                      <a:pt x="791" y="51"/>
                    </a:cubicBezTo>
                    <a:cubicBezTo>
                      <a:pt x="794" y="50"/>
                      <a:pt x="796" y="49"/>
                      <a:pt x="799" y="49"/>
                    </a:cubicBezTo>
                    <a:cubicBezTo>
                      <a:pt x="802" y="48"/>
                      <a:pt x="805" y="47"/>
                      <a:pt x="807" y="46"/>
                    </a:cubicBezTo>
                    <a:cubicBezTo>
                      <a:pt x="810" y="46"/>
                      <a:pt x="813" y="45"/>
                      <a:pt x="815" y="44"/>
                    </a:cubicBezTo>
                    <a:cubicBezTo>
                      <a:pt x="817" y="44"/>
                      <a:pt x="820" y="43"/>
                      <a:pt x="822" y="42"/>
                    </a:cubicBezTo>
                    <a:cubicBezTo>
                      <a:pt x="824" y="42"/>
                      <a:pt x="826" y="41"/>
                      <a:pt x="828" y="40"/>
                    </a:cubicBezTo>
                    <a:cubicBezTo>
                      <a:pt x="830" y="40"/>
                      <a:pt x="832" y="39"/>
                      <a:pt x="834" y="38"/>
                    </a:cubicBezTo>
                    <a:cubicBezTo>
                      <a:pt x="835" y="38"/>
                      <a:pt x="837" y="37"/>
                      <a:pt x="839" y="36"/>
                    </a:cubicBezTo>
                    <a:cubicBezTo>
                      <a:pt x="840" y="36"/>
                      <a:pt x="841" y="35"/>
                      <a:pt x="843" y="35"/>
                    </a:cubicBezTo>
                    <a:cubicBezTo>
                      <a:pt x="844" y="34"/>
                      <a:pt x="845" y="33"/>
                      <a:pt x="846" y="33"/>
                    </a:cubicBezTo>
                    <a:cubicBezTo>
                      <a:pt x="847" y="32"/>
                      <a:pt x="848" y="32"/>
                      <a:pt x="848" y="31"/>
                    </a:cubicBezTo>
                    <a:cubicBezTo>
                      <a:pt x="849" y="31"/>
                      <a:pt x="849" y="30"/>
                      <a:pt x="850" y="30"/>
                    </a:cubicBezTo>
                    <a:cubicBezTo>
                      <a:pt x="850" y="29"/>
                      <a:pt x="850" y="29"/>
                      <a:pt x="851" y="28"/>
                    </a:cubicBezTo>
                    <a:cubicBezTo>
                      <a:pt x="851" y="28"/>
                      <a:pt x="851" y="27"/>
                      <a:pt x="850" y="27"/>
                    </a:cubicBezTo>
                    <a:cubicBezTo>
                      <a:pt x="850" y="26"/>
                      <a:pt x="850" y="26"/>
                      <a:pt x="850" y="25"/>
                    </a:cubicBezTo>
                    <a:cubicBezTo>
                      <a:pt x="849" y="25"/>
                      <a:pt x="849" y="25"/>
                      <a:pt x="848" y="24"/>
                    </a:cubicBezTo>
                    <a:cubicBezTo>
                      <a:pt x="847" y="24"/>
                      <a:pt x="847" y="23"/>
                      <a:pt x="846" y="23"/>
                    </a:cubicBezTo>
                    <a:cubicBezTo>
                      <a:pt x="845" y="23"/>
                      <a:pt x="844" y="22"/>
                      <a:pt x="842" y="22"/>
                    </a:cubicBezTo>
                    <a:cubicBezTo>
                      <a:pt x="842" y="22"/>
                      <a:pt x="842" y="22"/>
                      <a:pt x="842" y="22"/>
                    </a:cubicBezTo>
                    <a:cubicBezTo>
                      <a:pt x="842" y="22"/>
                      <a:pt x="842" y="22"/>
                      <a:pt x="842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8" y="21"/>
                      <a:pt x="838" y="21"/>
                    </a:cubicBezTo>
                    <a:cubicBezTo>
                      <a:pt x="838" y="20"/>
                      <a:pt x="837" y="20"/>
                      <a:pt x="837" y="20"/>
                    </a:cubicBezTo>
                    <a:cubicBezTo>
                      <a:pt x="837" y="20"/>
                      <a:pt x="837" y="20"/>
                      <a:pt x="836" y="20"/>
                    </a:cubicBezTo>
                    <a:cubicBezTo>
                      <a:pt x="836" y="20"/>
                      <a:pt x="836" y="20"/>
                      <a:pt x="835" y="20"/>
                    </a:cubicBezTo>
                    <a:cubicBezTo>
                      <a:pt x="835" y="20"/>
                      <a:pt x="834" y="20"/>
                      <a:pt x="833" y="20"/>
                    </a:cubicBezTo>
                    <a:cubicBezTo>
                      <a:pt x="833" y="19"/>
                      <a:pt x="832" y="19"/>
                      <a:pt x="831" y="19"/>
                    </a:cubicBezTo>
                    <a:cubicBezTo>
                      <a:pt x="830" y="19"/>
                      <a:pt x="829" y="19"/>
                      <a:pt x="829" y="19"/>
                    </a:cubicBezTo>
                    <a:cubicBezTo>
                      <a:pt x="828" y="19"/>
                      <a:pt x="827" y="19"/>
                      <a:pt x="826" y="18"/>
                    </a:cubicBezTo>
                    <a:cubicBezTo>
                      <a:pt x="825" y="18"/>
                      <a:pt x="824" y="18"/>
                      <a:pt x="823" y="18"/>
                    </a:cubicBezTo>
                    <a:cubicBezTo>
                      <a:pt x="822" y="18"/>
                      <a:pt x="821" y="18"/>
                      <a:pt x="820" y="18"/>
                    </a:cubicBezTo>
                    <a:cubicBezTo>
                      <a:pt x="819" y="18"/>
                      <a:pt x="818" y="18"/>
                      <a:pt x="817" y="17"/>
                    </a:cubicBezTo>
                    <a:cubicBezTo>
                      <a:pt x="815" y="17"/>
                      <a:pt x="814" y="17"/>
                      <a:pt x="813" y="17"/>
                    </a:cubicBezTo>
                    <a:cubicBezTo>
                      <a:pt x="812" y="17"/>
                      <a:pt x="811" y="17"/>
                      <a:pt x="809" y="17"/>
                    </a:cubicBezTo>
                    <a:cubicBezTo>
                      <a:pt x="808" y="17"/>
                      <a:pt x="807" y="17"/>
                      <a:pt x="805" y="17"/>
                    </a:cubicBezTo>
                    <a:cubicBezTo>
                      <a:pt x="804" y="16"/>
                      <a:pt x="803" y="16"/>
                      <a:pt x="801" y="16"/>
                    </a:cubicBezTo>
                    <a:cubicBezTo>
                      <a:pt x="800" y="16"/>
                      <a:pt x="798" y="16"/>
                      <a:pt x="797" y="16"/>
                    </a:cubicBezTo>
                    <a:cubicBezTo>
                      <a:pt x="794" y="16"/>
                      <a:pt x="791" y="16"/>
                      <a:pt x="788" y="16"/>
                    </a:cubicBezTo>
                    <a:cubicBezTo>
                      <a:pt x="785" y="15"/>
                      <a:pt x="781" y="15"/>
                      <a:pt x="778" y="15"/>
                    </a:cubicBezTo>
                    <a:cubicBezTo>
                      <a:pt x="775" y="15"/>
                      <a:pt x="771" y="15"/>
                      <a:pt x="768" y="15"/>
                    </a:cubicBezTo>
                    <a:cubicBezTo>
                      <a:pt x="765" y="15"/>
                      <a:pt x="761" y="15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4" y="14"/>
                      <a:pt x="751" y="14"/>
                      <a:pt x="747" y="14"/>
                    </a:cubicBezTo>
                    <a:cubicBezTo>
                      <a:pt x="744" y="14"/>
                      <a:pt x="740" y="14"/>
                      <a:pt x="736" y="14"/>
                    </a:cubicBezTo>
                    <a:cubicBezTo>
                      <a:pt x="733" y="14"/>
                      <a:pt x="729" y="14"/>
                      <a:pt x="725" y="14"/>
                    </a:cubicBezTo>
                    <a:cubicBezTo>
                      <a:pt x="722" y="14"/>
                      <a:pt x="718" y="14"/>
                      <a:pt x="714" y="14"/>
                    </a:cubicBezTo>
                    <a:cubicBezTo>
                      <a:pt x="710" y="14"/>
                      <a:pt x="707" y="14"/>
                      <a:pt x="703" y="14"/>
                    </a:cubicBezTo>
                    <a:cubicBezTo>
                      <a:pt x="699" y="14"/>
                      <a:pt x="695" y="14"/>
                      <a:pt x="691" y="14"/>
                    </a:cubicBezTo>
                    <a:cubicBezTo>
                      <a:pt x="687" y="14"/>
                      <a:pt x="683" y="14"/>
                      <a:pt x="680" y="14"/>
                    </a:cubicBezTo>
                    <a:cubicBezTo>
                      <a:pt x="676" y="14"/>
                      <a:pt x="672" y="14"/>
                      <a:pt x="668" y="14"/>
                    </a:cubicBezTo>
                    <a:cubicBezTo>
                      <a:pt x="660" y="14"/>
                      <a:pt x="652" y="14"/>
                      <a:pt x="643" y="14"/>
                    </a:cubicBezTo>
                    <a:cubicBezTo>
                      <a:pt x="635" y="14"/>
                      <a:pt x="627" y="14"/>
                      <a:pt x="619" y="14"/>
                    </a:cubicBezTo>
                    <a:cubicBezTo>
                      <a:pt x="610" y="14"/>
                      <a:pt x="602" y="14"/>
                      <a:pt x="593" y="15"/>
                    </a:cubicBezTo>
                    <a:cubicBezTo>
                      <a:pt x="584" y="15"/>
                      <a:pt x="576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58" y="15"/>
                      <a:pt x="549" y="15"/>
                      <a:pt x="540" y="16"/>
                    </a:cubicBezTo>
                    <a:cubicBezTo>
                      <a:pt x="531" y="16"/>
                      <a:pt x="521" y="16"/>
                      <a:pt x="512" y="16"/>
                    </a:cubicBezTo>
                    <a:cubicBezTo>
                      <a:pt x="503" y="16"/>
                      <a:pt x="493" y="17"/>
                      <a:pt x="484" y="17"/>
                    </a:cubicBezTo>
                    <a:cubicBezTo>
                      <a:pt x="474" y="17"/>
                      <a:pt x="464" y="17"/>
                      <a:pt x="454" y="18"/>
                    </a:cubicBezTo>
                    <a:cubicBezTo>
                      <a:pt x="444" y="18"/>
                      <a:pt x="434" y="18"/>
                      <a:pt x="424" y="18"/>
                    </a:cubicBezTo>
                    <a:cubicBezTo>
                      <a:pt x="413" y="19"/>
                      <a:pt x="403" y="19"/>
                      <a:pt x="392" y="19"/>
                    </a:cubicBezTo>
                    <a:cubicBezTo>
                      <a:pt x="381" y="20"/>
                      <a:pt x="371" y="20"/>
                      <a:pt x="360" y="20"/>
                    </a:cubicBezTo>
                    <a:cubicBezTo>
                      <a:pt x="349" y="21"/>
                      <a:pt x="337" y="21"/>
                      <a:pt x="326" y="21"/>
                    </a:cubicBezTo>
                    <a:cubicBezTo>
                      <a:pt x="314" y="22"/>
                      <a:pt x="303" y="22"/>
                      <a:pt x="291" y="23"/>
                    </a:cubicBezTo>
                    <a:cubicBezTo>
                      <a:pt x="279" y="23"/>
                      <a:pt x="267" y="23"/>
                      <a:pt x="255" y="24"/>
                    </a:cubicBezTo>
                    <a:cubicBezTo>
                      <a:pt x="242" y="24"/>
                      <a:pt x="230" y="25"/>
                      <a:pt x="217" y="25"/>
                    </a:cubicBezTo>
                    <a:cubicBezTo>
                      <a:pt x="204" y="26"/>
                      <a:pt x="191" y="26"/>
                      <a:pt x="177" y="27"/>
                    </a:cubicBezTo>
                    <a:cubicBezTo>
                      <a:pt x="171" y="27"/>
                      <a:pt x="164" y="27"/>
                      <a:pt x="157" y="27"/>
                    </a:cubicBezTo>
                    <a:cubicBezTo>
                      <a:pt x="150" y="28"/>
                      <a:pt x="143" y="28"/>
                      <a:pt x="136" y="28"/>
                    </a:cubicBezTo>
                    <a:cubicBezTo>
                      <a:pt x="129" y="28"/>
                      <a:pt x="122" y="29"/>
                      <a:pt x="115" y="29"/>
                    </a:cubicBezTo>
                    <a:cubicBezTo>
                      <a:pt x="108" y="29"/>
                      <a:pt x="101" y="29"/>
                      <a:pt x="94" y="30"/>
                    </a:cubicBezTo>
                    <a:cubicBezTo>
                      <a:pt x="90" y="30"/>
                      <a:pt x="86" y="30"/>
                      <a:pt x="83" y="30"/>
                    </a:cubicBezTo>
                    <a:cubicBezTo>
                      <a:pt x="79" y="30"/>
                      <a:pt x="75" y="30"/>
                      <a:pt x="72" y="31"/>
                    </a:cubicBezTo>
                    <a:cubicBezTo>
                      <a:pt x="68" y="31"/>
                      <a:pt x="64" y="31"/>
                      <a:pt x="60" y="31"/>
                    </a:cubicBezTo>
                    <a:cubicBezTo>
                      <a:pt x="57" y="31"/>
                      <a:pt x="53" y="31"/>
                      <a:pt x="49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0" y="32"/>
                      <a:pt x="53" y="32"/>
                      <a:pt x="57" y="32"/>
                    </a:cubicBezTo>
                    <a:cubicBezTo>
                      <a:pt x="61" y="32"/>
                      <a:pt x="65" y="32"/>
                      <a:pt x="69" y="32"/>
                    </a:cubicBezTo>
                    <a:cubicBezTo>
                      <a:pt x="72" y="32"/>
                      <a:pt x="76" y="31"/>
                      <a:pt x="80" y="31"/>
                    </a:cubicBezTo>
                    <a:cubicBezTo>
                      <a:pt x="83" y="31"/>
                      <a:pt x="87" y="31"/>
                      <a:pt x="91" y="31"/>
                    </a:cubicBezTo>
                    <a:cubicBezTo>
                      <a:pt x="94" y="31"/>
                      <a:pt x="98" y="31"/>
                      <a:pt x="101" y="30"/>
                    </a:cubicBezTo>
                    <a:cubicBezTo>
                      <a:pt x="105" y="30"/>
                      <a:pt x="108" y="30"/>
                      <a:pt x="111" y="30"/>
                    </a:cubicBezTo>
                    <a:cubicBezTo>
                      <a:pt x="115" y="30"/>
                      <a:pt x="118" y="30"/>
                      <a:pt x="122" y="30"/>
                    </a:cubicBezTo>
                    <a:cubicBezTo>
                      <a:pt x="125" y="29"/>
                      <a:pt x="128" y="29"/>
                      <a:pt x="132" y="29"/>
                    </a:cubicBezTo>
                    <a:cubicBezTo>
                      <a:pt x="135" y="29"/>
                      <a:pt x="139" y="29"/>
                      <a:pt x="143" y="29"/>
                    </a:cubicBezTo>
                    <a:cubicBezTo>
                      <a:pt x="146" y="29"/>
                      <a:pt x="150" y="29"/>
                      <a:pt x="154" y="28"/>
                    </a:cubicBezTo>
                    <a:cubicBezTo>
                      <a:pt x="157" y="28"/>
                      <a:pt x="161" y="28"/>
                      <a:pt x="165" y="28"/>
                    </a:cubicBezTo>
                    <a:cubicBezTo>
                      <a:pt x="168" y="28"/>
                      <a:pt x="172" y="28"/>
                      <a:pt x="175" y="28"/>
                    </a:cubicBezTo>
                    <a:cubicBezTo>
                      <a:pt x="189" y="27"/>
                      <a:pt x="202" y="27"/>
                      <a:pt x="215" y="26"/>
                    </a:cubicBezTo>
                    <a:cubicBezTo>
                      <a:pt x="228" y="26"/>
                      <a:pt x="240" y="25"/>
                      <a:pt x="253" y="25"/>
                    </a:cubicBezTo>
                    <a:cubicBezTo>
                      <a:pt x="265" y="24"/>
                      <a:pt x="277" y="24"/>
                      <a:pt x="289" y="23"/>
                    </a:cubicBezTo>
                    <a:cubicBezTo>
                      <a:pt x="301" y="23"/>
                      <a:pt x="313" y="23"/>
                      <a:pt x="325" y="22"/>
                    </a:cubicBezTo>
                    <a:cubicBezTo>
                      <a:pt x="336" y="22"/>
                      <a:pt x="347" y="22"/>
                      <a:pt x="359" y="21"/>
                    </a:cubicBezTo>
                    <a:cubicBezTo>
                      <a:pt x="370" y="21"/>
                      <a:pt x="381" y="20"/>
                      <a:pt x="391" y="20"/>
                    </a:cubicBezTo>
                    <a:cubicBezTo>
                      <a:pt x="402" y="20"/>
                      <a:pt x="412" y="20"/>
                      <a:pt x="423" y="19"/>
                    </a:cubicBezTo>
                    <a:cubicBezTo>
                      <a:pt x="433" y="19"/>
                      <a:pt x="443" y="19"/>
                      <a:pt x="453" y="18"/>
                    </a:cubicBezTo>
                    <a:cubicBezTo>
                      <a:pt x="463" y="18"/>
                      <a:pt x="473" y="18"/>
                      <a:pt x="483" y="18"/>
                    </a:cubicBezTo>
                    <a:cubicBezTo>
                      <a:pt x="493" y="17"/>
                      <a:pt x="502" y="17"/>
                      <a:pt x="512" y="17"/>
                    </a:cubicBezTo>
                    <a:cubicBezTo>
                      <a:pt x="521" y="17"/>
                      <a:pt x="530" y="16"/>
                      <a:pt x="540" y="16"/>
                    </a:cubicBezTo>
                    <a:cubicBezTo>
                      <a:pt x="549" y="16"/>
                      <a:pt x="558" y="16"/>
                      <a:pt x="567" y="16"/>
                    </a:cubicBezTo>
                    <a:cubicBezTo>
                      <a:pt x="575" y="16"/>
                      <a:pt x="584" y="15"/>
                      <a:pt x="593" y="15"/>
                    </a:cubicBezTo>
                    <a:cubicBezTo>
                      <a:pt x="602" y="15"/>
                      <a:pt x="610" y="15"/>
                      <a:pt x="619" y="15"/>
                    </a:cubicBezTo>
                    <a:cubicBezTo>
                      <a:pt x="627" y="15"/>
                      <a:pt x="635" y="15"/>
                      <a:pt x="643" y="15"/>
                    </a:cubicBezTo>
                    <a:cubicBezTo>
                      <a:pt x="652" y="15"/>
                      <a:pt x="660" y="15"/>
                      <a:pt x="668" y="14"/>
                    </a:cubicBezTo>
                    <a:cubicBezTo>
                      <a:pt x="672" y="14"/>
                      <a:pt x="676" y="14"/>
                      <a:pt x="679" y="14"/>
                    </a:cubicBezTo>
                    <a:cubicBezTo>
                      <a:pt x="683" y="14"/>
                      <a:pt x="687" y="14"/>
                      <a:pt x="691" y="14"/>
                    </a:cubicBezTo>
                    <a:cubicBezTo>
                      <a:pt x="695" y="14"/>
                      <a:pt x="699" y="14"/>
                      <a:pt x="703" y="14"/>
                    </a:cubicBezTo>
                    <a:cubicBezTo>
                      <a:pt x="707" y="14"/>
                      <a:pt x="710" y="15"/>
                      <a:pt x="714" y="15"/>
                    </a:cubicBezTo>
                    <a:cubicBezTo>
                      <a:pt x="718" y="15"/>
                      <a:pt x="722" y="15"/>
                      <a:pt x="725" y="15"/>
                    </a:cubicBezTo>
                    <a:cubicBezTo>
                      <a:pt x="729" y="15"/>
                      <a:pt x="733" y="15"/>
                      <a:pt x="736" y="15"/>
                    </a:cubicBezTo>
                    <a:cubicBezTo>
                      <a:pt x="740" y="15"/>
                      <a:pt x="743" y="15"/>
                      <a:pt x="747" y="15"/>
                    </a:cubicBezTo>
                    <a:cubicBezTo>
                      <a:pt x="750" y="15"/>
                      <a:pt x="754" y="15"/>
                      <a:pt x="757" y="15"/>
                    </a:cubicBezTo>
                    <a:cubicBezTo>
                      <a:pt x="761" y="15"/>
                      <a:pt x="764" y="15"/>
                      <a:pt x="768" y="15"/>
                    </a:cubicBezTo>
                    <a:cubicBezTo>
                      <a:pt x="771" y="16"/>
                      <a:pt x="774" y="16"/>
                      <a:pt x="777" y="16"/>
                    </a:cubicBezTo>
                    <a:cubicBezTo>
                      <a:pt x="781" y="16"/>
                      <a:pt x="784" y="16"/>
                      <a:pt x="787" y="16"/>
                    </a:cubicBezTo>
                    <a:cubicBezTo>
                      <a:pt x="790" y="16"/>
                      <a:pt x="793" y="17"/>
                      <a:pt x="796" y="17"/>
                    </a:cubicBezTo>
                    <a:cubicBezTo>
                      <a:pt x="797" y="17"/>
                      <a:pt x="799" y="17"/>
                      <a:pt x="800" y="17"/>
                    </a:cubicBezTo>
                    <a:cubicBezTo>
                      <a:pt x="801" y="17"/>
                      <a:pt x="803" y="17"/>
                      <a:pt x="804" y="17"/>
                    </a:cubicBezTo>
                    <a:cubicBezTo>
                      <a:pt x="805" y="17"/>
                      <a:pt x="807" y="17"/>
                      <a:pt x="808" y="17"/>
                    </a:cubicBezTo>
                    <a:cubicBezTo>
                      <a:pt x="809" y="18"/>
                      <a:pt x="810" y="18"/>
                      <a:pt x="811" y="18"/>
                    </a:cubicBezTo>
                    <a:cubicBezTo>
                      <a:pt x="813" y="18"/>
                      <a:pt x="814" y="18"/>
                      <a:pt x="815" y="18"/>
                    </a:cubicBezTo>
                    <a:cubicBezTo>
                      <a:pt x="816" y="18"/>
                      <a:pt x="817" y="18"/>
                      <a:pt x="818" y="18"/>
                    </a:cubicBezTo>
                    <a:cubicBezTo>
                      <a:pt x="819" y="18"/>
                      <a:pt x="820" y="19"/>
                      <a:pt x="821" y="19"/>
                    </a:cubicBezTo>
                    <a:cubicBezTo>
                      <a:pt x="822" y="19"/>
                      <a:pt x="823" y="19"/>
                      <a:pt x="824" y="19"/>
                    </a:cubicBezTo>
                    <a:cubicBezTo>
                      <a:pt x="824" y="19"/>
                      <a:pt x="825" y="19"/>
                      <a:pt x="826" y="19"/>
                    </a:cubicBezTo>
                    <a:cubicBezTo>
                      <a:pt x="827" y="19"/>
                      <a:pt x="827" y="20"/>
                      <a:pt x="828" y="20"/>
                    </a:cubicBezTo>
                    <a:cubicBezTo>
                      <a:pt x="829" y="20"/>
                      <a:pt x="829" y="20"/>
                      <a:pt x="830" y="20"/>
                    </a:cubicBezTo>
                    <a:cubicBezTo>
                      <a:pt x="831" y="20"/>
                      <a:pt x="831" y="20"/>
                      <a:pt x="832" y="20"/>
                    </a:cubicBezTo>
                    <a:cubicBezTo>
                      <a:pt x="832" y="20"/>
                      <a:pt x="832" y="20"/>
                      <a:pt x="833" y="20"/>
                    </a:cubicBezTo>
                    <a:cubicBezTo>
                      <a:pt x="833" y="21"/>
                      <a:pt x="833" y="21"/>
                      <a:pt x="833" y="21"/>
                    </a:cubicBezTo>
                    <a:cubicBezTo>
                      <a:pt x="834" y="21"/>
                      <a:pt x="834" y="21"/>
                      <a:pt x="834" y="21"/>
                    </a:cubicBezTo>
                    <a:cubicBezTo>
                      <a:pt x="834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9" y="22"/>
                      <a:pt x="840" y="23"/>
                      <a:pt x="841" y="23"/>
                    </a:cubicBezTo>
                    <a:cubicBezTo>
                      <a:pt x="842" y="23"/>
                      <a:pt x="843" y="24"/>
                      <a:pt x="843" y="24"/>
                    </a:cubicBezTo>
                    <a:cubicBezTo>
                      <a:pt x="844" y="25"/>
                      <a:pt x="844" y="25"/>
                      <a:pt x="845" y="25"/>
                    </a:cubicBezTo>
                    <a:cubicBezTo>
                      <a:pt x="845" y="26"/>
                      <a:pt x="845" y="26"/>
                      <a:pt x="845" y="27"/>
                    </a:cubicBezTo>
                    <a:cubicBezTo>
                      <a:pt x="846" y="27"/>
                      <a:pt x="846" y="27"/>
                      <a:pt x="846" y="28"/>
                    </a:cubicBezTo>
                    <a:cubicBezTo>
                      <a:pt x="845" y="28"/>
                      <a:pt x="845" y="29"/>
                      <a:pt x="845" y="29"/>
                    </a:cubicBezTo>
                    <a:cubicBezTo>
                      <a:pt x="844" y="30"/>
                      <a:pt x="844" y="30"/>
                      <a:pt x="843" y="31"/>
                    </a:cubicBezTo>
                    <a:cubicBezTo>
                      <a:pt x="843" y="31"/>
                      <a:pt x="842" y="32"/>
                      <a:pt x="841" y="32"/>
                    </a:cubicBezTo>
                    <a:cubicBezTo>
                      <a:pt x="840" y="33"/>
                      <a:pt x="839" y="34"/>
                      <a:pt x="838" y="34"/>
                    </a:cubicBezTo>
                    <a:cubicBezTo>
                      <a:pt x="836" y="35"/>
                      <a:pt x="835" y="35"/>
                      <a:pt x="834" y="36"/>
                    </a:cubicBezTo>
                    <a:cubicBezTo>
                      <a:pt x="832" y="36"/>
                      <a:pt x="830" y="37"/>
                      <a:pt x="829" y="38"/>
                    </a:cubicBezTo>
                    <a:cubicBezTo>
                      <a:pt x="827" y="38"/>
                      <a:pt x="825" y="39"/>
                      <a:pt x="823" y="40"/>
                    </a:cubicBezTo>
                    <a:cubicBezTo>
                      <a:pt x="821" y="40"/>
                      <a:pt x="819" y="41"/>
                      <a:pt x="817" y="42"/>
                    </a:cubicBezTo>
                    <a:cubicBezTo>
                      <a:pt x="815" y="42"/>
                      <a:pt x="813" y="43"/>
                      <a:pt x="810" y="44"/>
                    </a:cubicBezTo>
                    <a:cubicBezTo>
                      <a:pt x="808" y="44"/>
                      <a:pt x="805" y="45"/>
                      <a:pt x="803" y="46"/>
                    </a:cubicBezTo>
                    <a:cubicBezTo>
                      <a:pt x="800" y="46"/>
                      <a:pt x="797" y="47"/>
                      <a:pt x="794" y="48"/>
                    </a:cubicBezTo>
                    <a:cubicBezTo>
                      <a:pt x="792" y="49"/>
                      <a:pt x="789" y="49"/>
                      <a:pt x="786" y="50"/>
                    </a:cubicBezTo>
                    <a:cubicBezTo>
                      <a:pt x="783" y="51"/>
                      <a:pt x="780" y="52"/>
                      <a:pt x="776" y="52"/>
                    </a:cubicBezTo>
                    <a:cubicBezTo>
                      <a:pt x="773" y="53"/>
                      <a:pt x="770" y="54"/>
                      <a:pt x="766" y="55"/>
                    </a:cubicBezTo>
                    <a:cubicBezTo>
                      <a:pt x="763" y="56"/>
                      <a:pt x="759" y="56"/>
                      <a:pt x="756" y="57"/>
                    </a:cubicBezTo>
                    <a:cubicBezTo>
                      <a:pt x="753" y="58"/>
                      <a:pt x="751" y="58"/>
                      <a:pt x="748" y="59"/>
                    </a:cubicBezTo>
                    <a:cubicBezTo>
                      <a:pt x="746" y="60"/>
                      <a:pt x="743" y="60"/>
                      <a:pt x="741" y="61"/>
                    </a:cubicBezTo>
                    <a:cubicBezTo>
                      <a:pt x="738" y="61"/>
                      <a:pt x="735" y="62"/>
                      <a:pt x="733" y="63"/>
                    </a:cubicBezTo>
                    <a:cubicBezTo>
                      <a:pt x="730" y="63"/>
                      <a:pt x="727" y="64"/>
                      <a:pt x="724" y="65"/>
                    </a:cubicBezTo>
                    <a:cubicBezTo>
                      <a:pt x="719" y="66"/>
                      <a:pt x="713" y="67"/>
                      <a:pt x="707" y="68"/>
                    </a:cubicBezTo>
                    <a:cubicBezTo>
                      <a:pt x="701" y="70"/>
                      <a:pt x="695" y="71"/>
                      <a:pt x="689" y="73"/>
                    </a:cubicBezTo>
                    <a:cubicBezTo>
                      <a:pt x="683" y="74"/>
                      <a:pt x="676" y="76"/>
                      <a:pt x="670" y="77"/>
                    </a:cubicBezTo>
                    <a:cubicBezTo>
                      <a:pt x="663" y="79"/>
                      <a:pt x="656" y="80"/>
                      <a:pt x="649" y="82"/>
                    </a:cubicBezTo>
                    <a:cubicBezTo>
                      <a:pt x="643" y="83"/>
                      <a:pt x="638" y="84"/>
                      <a:pt x="632" y="86"/>
                    </a:cubicBezTo>
                    <a:cubicBezTo>
                      <a:pt x="626" y="87"/>
                      <a:pt x="621" y="88"/>
                      <a:pt x="615" y="90"/>
                    </a:cubicBezTo>
                    <a:cubicBezTo>
                      <a:pt x="609" y="91"/>
                      <a:pt x="603" y="93"/>
                      <a:pt x="596" y="94"/>
                    </a:cubicBezTo>
                    <a:cubicBezTo>
                      <a:pt x="590" y="96"/>
                      <a:pt x="583" y="98"/>
                      <a:pt x="577" y="99"/>
                    </a:cubicBezTo>
                    <a:cubicBezTo>
                      <a:pt x="570" y="101"/>
                      <a:pt x="563" y="103"/>
                      <a:pt x="556" y="104"/>
                    </a:cubicBezTo>
                    <a:cubicBezTo>
                      <a:pt x="549" y="106"/>
                      <a:pt x="542" y="108"/>
                      <a:pt x="535" y="110"/>
                    </a:cubicBezTo>
                    <a:cubicBezTo>
                      <a:pt x="527" y="112"/>
                      <a:pt x="519" y="114"/>
                      <a:pt x="512" y="117"/>
                    </a:cubicBezTo>
                    <a:cubicBezTo>
                      <a:pt x="504" y="119"/>
                      <a:pt x="495" y="121"/>
                      <a:pt x="487" y="124"/>
                    </a:cubicBezTo>
                    <a:cubicBezTo>
                      <a:pt x="483" y="125"/>
                      <a:pt x="478" y="126"/>
                      <a:pt x="474" y="128"/>
                    </a:cubicBezTo>
                    <a:cubicBezTo>
                      <a:pt x="470" y="129"/>
                      <a:pt x="465" y="130"/>
                      <a:pt x="461" y="132"/>
                    </a:cubicBezTo>
                    <a:cubicBezTo>
                      <a:pt x="456" y="133"/>
                      <a:pt x="451" y="135"/>
                      <a:pt x="447" y="136"/>
                    </a:cubicBezTo>
                    <a:cubicBezTo>
                      <a:pt x="442" y="138"/>
                      <a:pt x="437" y="139"/>
                      <a:pt x="432" y="141"/>
                    </a:cubicBezTo>
                    <a:cubicBezTo>
                      <a:pt x="427" y="143"/>
                      <a:pt x="422" y="144"/>
                      <a:pt x="417" y="146"/>
                    </a:cubicBezTo>
                    <a:cubicBezTo>
                      <a:pt x="412" y="148"/>
                      <a:pt x="407" y="150"/>
                      <a:pt x="402" y="151"/>
                    </a:cubicBezTo>
                    <a:cubicBezTo>
                      <a:pt x="396" y="153"/>
                      <a:pt x="391" y="155"/>
                      <a:pt x="385" y="157"/>
                    </a:cubicBezTo>
                    <a:cubicBezTo>
                      <a:pt x="380" y="160"/>
                      <a:pt x="374" y="162"/>
                      <a:pt x="369" y="164"/>
                    </a:cubicBezTo>
                    <a:cubicBezTo>
                      <a:pt x="363" y="166"/>
                      <a:pt x="357" y="169"/>
                      <a:pt x="351" y="171"/>
                    </a:cubicBezTo>
                    <a:cubicBezTo>
                      <a:pt x="345" y="173"/>
                      <a:pt x="339" y="176"/>
                      <a:pt x="333" y="179"/>
                    </a:cubicBezTo>
                    <a:cubicBezTo>
                      <a:pt x="327" y="182"/>
                      <a:pt x="320" y="184"/>
                      <a:pt x="314" y="187"/>
                    </a:cubicBezTo>
                    <a:cubicBezTo>
                      <a:pt x="308" y="190"/>
                      <a:pt x="301" y="193"/>
                      <a:pt x="295" y="197"/>
                    </a:cubicBezTo>
                    <a:cubicBezTo>
                      <a:pt x="288" y="200"/>
                      <a:pt x="281" y="203"/>
                      <a:pt x="275" y="207"/>
                    </a:cubicBezTo>
                    <a:cubicBezTo>
                      <a:pt x="268" y="211"/>
                      <a:pt x="261" y="214"/>
                      <a:pt x="255" y="218"/>
                    </a:cubicBezTo>
                    <a:cubicBezTo>
                      <a:pt x="248" y="222"/>
                      <a:pt x="241" y="227"/>
                      <a:pt x="234" y="231"/>
                    </a:cubicBezTo>
                    <a:cubicBezTo>
                      <a:pt x="227" y="235"/>
                      <a:pt x="221" y="240"/>
                      <a:pt x="214" y="245"/>
                    </a:cubicBezTo>
                    <a:cubicBezTo>
                      <a:pt x="207" y="249"/>
                      <a:pt x="201" y="254"/>
                      <a:pt x="194" y="260"/>
                    </a:cubicBezTo>
                    <a:cubicBezTo>
                      <a:pt x="188" y="265"/>
                      <a:pt x="181" y="270"/>
                      <a:pt x="175" y="276"/>
                    </a:cubicBezTo>
                    <a:cubicBezTo>
                      <a:pt x="169" y="281"/>
                      <a:pt x="163" y="287"/>
                      <a:pt x="158" y="293"/>
                    </a:cubicBezTo>
                    <a:cubicBezTo>
                      <a:pt x="152" y="299"/>
                      <a:pt x="147" y="305"/>
                      <a:pt x="142" y="311"/>
                    </a:cubicBezTo>
                    <a:cubicBezTo>
                      <a:pt x="140" y="314"/>
                      <a:pt x="137" y="317"/>
                      <a:pt x="135" y="320"/>
                    </a:cubicBezTo>
                    <a:cubicBezTo>
                      <a:pt x="133" y="324"/>
                      <a:pt x="130" y="327"/>
                      <a:pt x="128" y="330"/>
                    </a:cubicBezTo>
                    <a:cubicBezTo>
                      <a:pt x="126" y="333"/>
                      <a:pt x="124" y="337"/>
                      <a:pt x="123" y="340"/>
                    </a:cubicBezTo>
                    <a:cubicBezTo>
                      <a:pt x="121" y="343"/>
                      <a:pt x="119" y="346"/>
                      <a:pt x="117" y="349"/>
                    </a:cubicBezTo>
                    <a:cubicBezTo>
                      <a:pt x="116" y="352"/>
                      <a:pt x="114" y="356"/>
                      <a:pt x="113" y="359"/>
                    </a:cubicBezTo>
                    <a:cubicBezTo>
                      <a:pt x="111" y="362"/>
                      <a:pt x="110" y="366"/>
                      <a:pt x="108" y="369"/>
                    </a:cubicBezTo>
                    <a:cubicBezTo>
                      <a:pt x="107" y="373"/>
                      <a:pt x="106" y="376"/>
                      <a:pt x="105" y="380"/>
                    </a:cubicBezTo>
                    <a:cubicBezTo>
                      <a:pt x="104" y="383"/>
                      <a:pt x="103" y="387"/>
                      <a:pt x="102" y="390"/>
                    </a:cubicBezTo>
                    <a:cubicBezTo>
                      <a:pt x="100" y="397"/>
                      <a:pt x="99" y="405"/>
                      <a:pt x="98" y="412"/>
                    </a:cubicBezTo>
                    <a:cubicBezTo>
                      <a:pt x="97" y="420"/>
                      <a:pt x="97" y="427"/>
                      <a:pt x="97" y="435"/>
                    </a:cubicBezTo>
                    <a:cubicBezTo>
                      <a:pt x="97" y="443"/>
                      <a:pt x="98" y="450"/>
                      <a:pt x="100" y="458"/>
                    </a:cubicBezTo>
                    <a:cubicBezTo>
                      <a:pt x="101" y="466"/>
                      <a:pt x="103" y="474"/>
                      <a:pt x="106" y="482"/>
                    </a:cubicBezTo>
                    <a:cubicBezTo>
                      <a:pt x="109" y="490"/>
                      <a:pt x="113" y="498"/>
                      <a:pt x="117" y="506"/>
                    </a:cubicBezTo>
                    <a:cubicBezTo>
                      <a:pt x="122" y="514"/>
                      <a:pt x="127" y="521"/>
                      <a:pt x="132" y="529"/>
                    </a:cubicBezTo>
                    <a:cubicBezTo>
                      <a:pt x="138" y="537"/>
                      <a:pt x="145" y="545"/>
                      <a:pt x="152" y="552"/>
                    </a:cubicBezTo>
                    <a:cubicBezTo>
                      <a:pt x="159" y="560"/>
                      <a:pt x="167" y="568"/>
                      <a:pt x="176" y="575"/>
                    </a:cubicBezTo>
                    <a:cubicBezTo>
                      <a:pt x="185" y="582"/>
                      <a:pt x="194" y="590"/>
                      <a:pt x="204" y="597"/>
                    </a:cubicBezTo>
                    <a:cubicBezTo>
                      <a:pt x="214" y="604"/>
                      <a:pt x="225" y="611"/>
                      <a:pt x="236" y="617"/>
                    </a:cubicBezTo>
                    <a:cubicBezTo>
                      <a:pt x="248" y="624"/>
                      <a:pt x="260" y="630"/>
                      <a:pt x="272" y="637"/>
                    </a:cubicBezTo>
                    <a:cubicBezTo>
                      <a:pt x="285" y="643"/>
                      <a:pt x="298" y="649"/>
                      <a:pt x="312" y="655"/>
                    </a:cubicBezTo>
                    <a:cubicBezTo>
                      <a:pt x="326" y="660"/>
                      <a:pt x="340" y="666"/>
                      <a:pt x="354" y="671"/>
                    </a:cubicBezTo>
                    <a:cubicBezTo>
                      <a:pt x="369" y="676"/>
                      <a:pt x="384" y="681"/>
                      <a:pt x="400" y="686"/>
                    </a:cubicBezTo>
                    <a:cubicBezTo>
                      <a:pt x="415" y="691"/>
                      <a:pt x="431" y="695"/>
                      <a:pt x="447" y="699"/>
                    </a:cubicBezTo>
                    <a:cubicBezTo>
                      <a:pt x="463" y="704"/>
                      <a:pt x="480" y="707"/>
                      <a:pt x="497" y="711"/>
                    </a:cubicBezTo>
                    <a:cubicBezTo>
                      <a:pt x="530" y="718"/>
                      <a:pt x="565" y="725"/>
                      <a:pt x="600" y="730"/>
                    </a:cubicBezTo>
                    <a:cubicBezTo>
                      <a:pt x="635" y="735"/>
                      <a:pt x="671" y="739"/>
                      <a:pt x="706" y="742"/>
                    </a:cubicBezTo>
                    <a:cubicBezTo>
                      <a:pt x="742" y="746"/>
                      <a:pt x="778" y="748"/>
                      <a:pt x="814" y="749"/>
                    </a:cubicBezTo>
                    <a:cubicBezTo>
                      <a:pt x="849" y="751"/>
                      <a:pt x="885" y="751"/>
                      <a:pt x="920" y="751"/>
                    </a:cubicBezTo>
                    <a:cubicBezTo>
                      <a:pt x="955" y="751"/>
                      <a:pt x="989" y="750"/>
                      <a:pt x="1023" y="749"/>
                    </a:cubicBezTo>
                    <a:cubicBezTo>
                      <a:pt x="1057" y="747"/>
                      <a:pt x="1090" y="745"/>
                      <a:pt x="1122" y="743"/>
                    </a:cubicBezTo>
                    <a:cubicBezTo>
                      <a:pt x="1155" y="740"/>
                      <a:pt x="1186" y="737"/>
                      <a:pt x="1217" y="733"/>
                    </a:cubicBezTo>
                    <a:cubicBezTo>
                      <a:pt x="1247" y="730"/>
                      <a:pt x="1277" y="726"/>
                      <a:pt x="1305" y="721"/>
                    </a:cubicBezTo>
                    <a:cubicBezTo>
                      <a:pt x="1334" y="717"/>
                      <a:pt x="1361" y="712"/>
                      <a:pt x="1388" y="707"/>
                    </a:cubicBezTo>
                    <a:cubicBezTo>
                      <a:pt x="1415" y="702"/>
                      <a:pt x="1440" y="697"/>
                      <a:pt x="1465" y="692"/>
                    </a:cubicBezTo>
                    <a:cubicBezTo>
                      <a:pt x="1490" y="687"/>
                      <a:pt x="1513" y="681"/>
                      <a:pt x="1536" y="675"/>
                    </a:cubicBezTo>
                    <a:cubicBezTo>
                      <a:pt x="1559" y="670"/>
                      <a:pt x="1580" y="664"/>
                      <a:pt x="1601" y="658"/>
                    </a:cubicBezTo>
                    <a:cubicBezTo>
                      <a:pt x="1642" y="647"/>
                      <a:pt x="1680" y="635"/>
                      <a:pt x="1715" y="622"/>
                    </a:cubicBezTo>
                    <a:cubicBezTo>
                      <a:pt x="1749" y="610"/>
                      <a:pt x="1781" y="598"/>
                      <a:pt x="1810" y="586"/>
                    </a:cubicBezTo>
                    <a:cubicBezTo>
                      <a:pt x="1838" y="574"/>
                      <a:pt x="1863" y="562"/>
                      <a:pt x="1887" y="551"/>
                    </a:cubicBezTo>
                    <a:cubicBezTo>
                      <a:pt x="1910" y="539"/>
                      <a:pt x="1931" y="528"/>
                      <a:pt x="1950" y="517"/>
                    </a:cubicBezTo>
                    <a:cubicBezTo>
                      <a:pt x="1969" y="506"/>
                      <a:pt x="1986" y="495"/>
                      <a:pt x="2001" y="485"/>
                    </a:cubicBezTo>
                    <a:cubicBezTo>
                      <a:pt x="2016" y="475"/>
                      <a:pt x="2029" y="465"/>
                      <a:pt x="2042" y="455"/>
                    </a:cubicBezTo>
                    <a:cubicBezTo>
                      <a:pt x="2054" y="445"/>
                      <a:pt x="2064" y="436"/>
                      <a:pt x="2074" y="427"/>
                    </a:cubicBezTo>
                    <a:cubicBezTo>
                      <a:pt x="2084" y="418"/>
                      <a:pt x="2092" y="409"/>
                      <a:pt x="2100" y="401"/>
                    </a:cubicBezTo>
                    <a:lnTo>
                      <a:pt x="2063" y="389"/>
                    </a:lnTo>
                    <a:close/>
                    <a:moveTo>
                      <a:pt x="1720" y="308"/>
                    </a:moveTo>
                    <a:cubicBezTo>
                      <a:pt x="1722" y="307"/>
                      <a:pt x="1724" y="307"/>
                      <a:pt x="1726" y="306"/>
                    </a:cubicBezTo>
                    <a:cubicBezTo>
                      <a:pt x="1728" y="305"/>
                      <a:pt x="1730" y="304"/>
                      <a:pt x="1732" y="303"/>
                    </a:cubicBezTo>
                    <a:cubicBezTo>
                      <a:pt x="1734" y="302"/>
                      <a:pt x="1736" y="302"/>
                      <a:pt x="1738" y="301"/>
                    </a:cubicBezTo>
                    <a:cubicBezTo>
                      <a:pt x="1765" y="310"/>
                      <a:pt x="1765" y="310"/>
                      <a:pt x="1765" y="310"/>
                    </a:cubicBezTo>
                    <a:cubicBezTo>
                      <a:pt x="1763" y="311"/>
                      <a:pt x="1761" y="312"/>
                      <a:pt x="1759" y="313"/>
                    </a:cubicBezTo>
                    <a:cubicBezTo>
                      <a:pt x="1757" y="313"/>
                      <a:pt x="1755" y="314"/>
                      <a:pt x="1753" y="315"/>
                    </a:cubicBezTo>
                    <a:cubicBezTo>
                      <a:pt x="1751" y="316"/>
                      <a:pt x="1749" y="317"/>
                      <a:pt x="1747" y="318"/>
                    </a:cubicBezTo>
                    <a:cubicBezTo>
                      <a:pt x="1745" y="319"/>
                      <a:pt x="1743" y="320"/>
                      <a:pt x="1741" y="320"/>
                    </a:cubicBezTo>
                    <a:cubicBezTo>
                      <a:pt x="1714" y="311"/>
                      <a:pt x="1714" y="311"/>
                      <a:pt x="1714" y="311"/>
                    </a:cubicBezTo>
                    <a:cubicBezTo>
                      <a:pt x="1716" y="310"/>
                      <a:pt x="1718" y="309"/>
                      <a:pt x="1720" y="308"/>
                    </a:cubicBezTo>
                    <a:close/>
                    <a:moveTo>
                      <a:pt x="1665" y="329"/>
                    </a:moveTo>
                    <a:cubicBezTo>
                      <a:pt x="1668" y="328"/>
                      <a:pt x="1670" y="327"/>
                      <a:pt x="1673" y="326"/>
                    </a:cubicBezTo>
                    <a:cubicBezTo>
                      <a:pt x="1675" y="325"/>
                      <a:pt x="1678" y="324"/>
                      <a:pt x="1680" y="323"/>
                    </a:cubicBezTo>
                    <a:cubicBezTo>
                      <a:pt x="1682" y="323"/>
                      <a:pt x="1685" y="322"/>
                      <a:pt x="1687" y="321"/>
                    </a:cubicBezTo>
                    <a:cubicBezTo>
                      <a:pt x="1714" y="331"/>
                      <a:pt x="1714" y="331"/>
                      <a:pt x="1714" y="331"/>
                    </a:cubicBezTo>
                    <a:cubicBezTo>
                      <a:pt x="1712" y="332"/>
                      <a:pt x="1710" y="333"/>
                      <a:pt x="1707" y="334"/>
                    </a:cubicBezTo>
                    <a:cubicBezTo>
                      <a:pt x="1705" y="335"/>
                      <a:pt x="1702" y="336"/>
                      <a:pt x="1700" y="337"/>
                    </a:cubicBezTo>
                    <a:cubicBezTo>
                      <a:pt x="1698" y="338"/>
                      <a:pt x="1695" y="338"/>
                      <a:pt x="1693" y="339"/>
                    </a:cubicBezTo>
                    <a:cubicBezTo>
                      <a:pt x="1690" y="340"/>
                      <a:pt x="1688" y="341"/>
                      <a:pt x="1685" y="342"/>
                    </a:cubicBezTo>
                    <a:cubicBezTo>
                      <a:pt x="1658" y="331"/>
                      <a:pt x="1658" y="331"/>
                      <a:pt x="1658" y="331"/>
                    </a:cubicBezTo>
                    <a:cubicBezTo>
                      <a:pt x="1660" y="330"/>
                      <a:pt x="1663" y="329"/>
                      <a:pt x="1665" y="329"/>
                    </a:cubicBezTo>
                    <a:close/>
                    <a:moveTo>
                      <a:pt x="1600" y="350"/>
                    </a:moveTo>
                    <a:cubicBezTo>
                      <a:pt x="1603" y="349"/>
                      <a:pt x="1606" y="348"/>
                      <a:pt x="1609" y="347"/>
                    </a:cubicBezTo>
                    <a:cubicBezTo>
                      <a:pt x="1611" y="346"/>
                      <a:pt x="1614" y="345"/>
                      <a:pt x="1617" y="344"/>
                    </a:cubicBezTo>
                    <a:cubicBezTo>
                      <a:pt x="1620" y="344"/>
                      <a:pt x="1623" y="343"/>
                      <a:pt x="1626" y="342"/>
                    </a:cubicBezTo>
                    <a:cubicBezTo>
                      <a:pt x="1653" y="353"/>
                      <a:pt x="1653" y="353"/>
                      <a:pt x="1653" y="353"/>
                    </a:cubicBezTo>
                    <a:cubicBezTo>
                      <a:pt x="1650" y="354"/>
                      <a:pt x="1647" y="355"/>
                      <a:pt x="1644" y="356"/>
                    </a:cubicBezTo>
                    <a:cubicBezTo>
                      <a:pt x="1641" y="357"/>
                      <a:pt x="1638" y="358"/>
                      <a:pt x="1636" y="359"/>
                    </a:cubicBezTo>
                    <a:cubicBezTo>
                      <a:pt x="1633" y="360"/>
                      <a:pt x="1630" y="361"/>
                      <a:pt x="1627" y="362"/>
                    </a:cubicBezTo>
                    <a:cubicBezTo>
                      <a:pt x="1624" y="363"/>
                      <a:pt x="1621" y="364"/>
                      <a:pt x="1617" y="365"/>
                    </a:cubicBezTo>
                    <a:cubicBezTo>
                      <a:pt x="1591" y="352"/>
                      <a:pt x="1591" y="352"/>
                      <a:pt x="1591" y="352"/>
                    </a:cubicBezTo>
                    <a:cubicBezTo>
                      <a:pt x="1594" y="352"/>
                      <a:pt x="1597" y="351"/>
                      <a:pt x="1600" y="350"/>
                    </a:cubicBezTo>
                    <a:close/>
                    <a:moveTo>
                      <a:pt x="1521" y="371"/>
                    </a:moveTo>
                    <a:cubicBezTo>
                      <a:pt x="1525" y="370"/>
                      <a:pt x="1529" y="370"/>
                      <a:pt x="1532" y="369"/>
                    </a:cubicBezTo>
                    <a:cubicBezTo>
                      <a:pt x="1535" y="368"/>
                      <a:pt x="1539" y="367"/>
                      <a:pt x="1542" y="366"/>
                    </a:cubicBezTo>
                    <a:cubicBezTo>
                      <a:pt x="1546" y="365"/>
                      <a:pt x="1549" y="364"/>
                      <a:pt x="1552" y="363"/>
                    </a:cubicBezTo>
                    <a:cubicBezTo>
                      <a:pt x="1579" y="376"/>
                      <a:pt x="1579" y="376"/>
                      <a:pt x="1579" y="376"/>
                    </a:cubicBezTo>
                    <a:cubicBezTo>
                      <a:pt x="1575" y="377"/>
                      <a:pt x="1572" y="378"/>
                      <a:pt x="1568" y="379"/>
                    </a:cubicBezTo>
                    <a:cubicBezTo>
                      <a:pt x="1565" y="380"/>
                      <a:pt x="1562" y="381"/>
                      <a:pt x="1558" y="382"/>
                    </a:cubicBezTo>
                    <a:cubicBezTo>
                      <a:pt x="1554" y="383"/>
                      <a:pt x="1551" y="384"/>
                      <a:pt x="1547" y="385"/>
                    </a:cubicBezTo>
                    <a:cubicBezTo>
                      <a:pt x="1544" y="386"/>
                      <a:pt x="1540" y="387"/>
                      <a:pt x="1536" y="388"/>
                    </a:cubicBezTo>
                    <a:cubicBezTo>
                      <a:pt x="1511" y="374"/>
                      <a:pt x="1511" y="374"/>
                      <a:pt x="1511" y="374"/>
                    </a:cubicBezTo>
                    <a:cubicBezTo>
                      <a:pt x="1514" y="373"/>
                      <a:pt x="1518" y="372"/>
                      <a:pt x="1521" y="371"/>
                    </a:cubicBezTo>
                    <a:close/>
                    <a:moveTo>
                      <a:pt x="1429" y="393"/>
                    </a:moveTo>
                    <a:cubicBezTo>
                      <a:pt x="1433" y="392"/>
                      <a:pt x="1437" y="391"/>
                      <a:pt x="1441" y="390"/>
                    </a:cubicBezTo>
                    <a:cubicBezTo>
                      <a:pt x="1445" y="389"/>
                      <a:pt x="1449" y="388"/>
                      <a:pt x="1453" y="387"/>
                    </a:cubicBezTo>
                    <a:cubicBezTo>
                      <a:pt x="1457" y="387"/>
                      <a:pt x="1461" y="386"/>
                      <a:pt x="1465" y="385"/>
                    </a:cubicBezTo>
                    <a:cubicBezTo>
                      <a:pt x="1490" y="399"/>
                      <a:pt x="1490" y="399"/>
                      <a:pt x="1490" y="399"/>
                    </a:cubicBezTo>
                    <a:cubicBezTo>
                      <a:pt x="1486" y="400"/>
                      <a:pt x="1482" y="401"/>
                      <a:pt x="1478" y="402"/>
                    </a:cubicBezTo>
                    <a:cubicBezTo>
                      <a:pt x="1474" y="403"/>
                      <a:pt x="1470" y="404"/>
                      <a:pt x="1466" y="405"/>
                    </a:cubicBezTo>
                    <a:cubicBezTo>
                      <a:pt x="1461" y="406"/>
                      <a:pt x="1457" y="407"/>
                      <a:pt x="1453" y="408"/>
                    </a:cubicBezTo>
                    <a:cubicBezTo>
                      <a:pt x="1449" y="409"/>
                      <a:pt x="1444" y="410"/>
                      <a:pt x="1440" y="411"/>
                    </a:cubicBezTo>
                    <a:cubicBezTo>
                      <a:pt x="1416" y="395"/>
                      <a:pt x="1416" y="395"/>
                      <a:pt x="1416" y="395"/>
                    </a:cubicBezTo>
                    <a:cubicBezTo>
                      <a:pt x="1421" y="394"/>
                      <a:pt x="1425" y="394"/>
                      <a:pt x="1429" y="393"/>
                    </a:cubicBezTo>
                    <a:close/>
                    <a:moveTo>
                      <a:pt x="1306" y="415"/>
                    </a:move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11" y="414"/>
                      <a:pt x="1316" y="414"/>
                      <a:pt x="1321" y="413"/>
                    </a:cubicBezTo>
                    <a:cubicBezTo>
                      <a:pt x="1326" y="412"/>
                      <a:pt x="1330" y="411"/>
                      <a:pt x="1335" y="410"/>
                    </a:cubicBezTo>
                    <a:cubicBezTo>
                      <a:pt x="1340" y="410"/>
                      <a:pt x="1345" y="409"/>
                      <a:pt x="1349" y="408"/>
                    </a:cubicBezTo>
                    <a:cubicBezTo>
                      <a:pt x="1354" y="407"/>
                      <a:pt x="1359" y="406"/>
                      <a:pt x="1363" y="405"/>
                    </a:cubicBezTo>
                    <a:cubicBezTo>
                      <a:pt x="1385" y="422"/>
                      <a:pt x="1385" y="422"/>
                      <a:pt x="1385" y="422"/>
                    </a:cubicBezTo>
                    <a:cubicBezTo>
                      <a:pt x="1381" y="422"/>
                      <a:pt x="1376" y="423"/>
                      <a:pt x="1371" y="424"/>
                    </a:cubicBezTo>
                    <a:cubicBezTo>
                      <a:pt x="1366" y="425"/>
                      <a:pt x="1361" y="426"/>
                      <a:pt x="1357" y="427"/>
                    </a:cubicBezTo>
                    <a:cubicBezTo>
                      <a:pt x="1352" y="428"/>
                      <a:pt x="1347" y="429"/>
                      <a:pt x="1342" y="429"/>
                    </a:cubicBezTo>
                    <a:cubicBezTo>
                      <a:pt x="1337" y="430"/>
                      <a:pt x="1332" y="431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lose/>
                    <a:moveTo>
                      <a:pt x="1196" y="430"/>
                    </a:moveTo>
                    <a:cubicBezTo>
                      <a:pt x="1202" y="429"/>
                      <a:pt x="1207" y="429"/>
                      <a:pt x="1213" y="428"/>
                    </a:cubicBezTo>
                    <a:cubicBezTo>
                      <a:pt x="1218" y="427"/>
                      <a:pt x="1224" y="427"/>
                      <a:pt x="1229" y="426"/>
                    </a:cubicBezTo>
                    <a:cubicBezTo>
                      <a:pt x="1234" y="425"/>
                      <a:pt x="1240" y="425"/>
                      <a:pt x="1245" y="424"/>
                    </a:cubicBezTo>
                    <a:cubicBezTo>
                      <a:pt x="1263" y="442"/>
                      <a:pt x="1263" y="442"/>
                      <a:pt x="1263" y="442"/>
                    </a:cubicBezTo>
                    <a:cubicBezTo>
                      <a:pt x="1258" y="442"/>
                      <a:pt x="1252" y="443"/>
                      <a:pt x="1247" y="444"/>
                    </a:cubicBezTo>
                    <a:cubicBezTo>
                      <a:pt x="1241" y="445"/>
                      <a:pt x="1236" y="445"/>
                      <a:pt x="1230" y="446"/>
                    </a:cubicBezTo>
                    <a:cubicBezTo>
                      <a:pt x="1224" y="447"/>
                      <a:pt x="1219" y="447"/>
                      <a:pt x="1213" y="448"/>
                    </a:cubicBezTo>
                    <a:cubicBezTo>
                      <a:pt x="1207" y="449"/>
                      <a:pt x="1201" y="449"/>
                      <a:pt x="1196" y="450"/>
                    </a:cubicBezTo>
                    <a:cubicBezTo>
                      <a:pt x="1180" y="432"/>
                      <a:pt x="1180" y="432"/>
                      <a:pt x="1180" y="432"/>
                    </a:cubicBezTo>
                    <a:cubicBezTo>
                      <a:pt x="1185" y="431"/>
                      <a:pt x="1191" y="431"/>
                      <a:pt x="1196" y="430"/>
                    </a:cubicBezTo>
                    <a:close/>
                    <a:moveTo>
                      <a:pt x="1057" y="442"/>
                    </a:moveTo>
                    <a:cubicBezTo>
                      <a:pt x="1063" y="442"/>
                      <a:pt x="1069" y="442"/>
                      <a:pt x="1075" y="441"/>
                    </a:cubicBezTo>
                    <a:cubicBezTo>
                      <a:pt x="1081" y="441"/>
                      <a:pt x="1087" y="440"/>
                      <a:pt x="1093" y="440"/>
                    </a:cubicBezTo>
                    <a:cubicBezTo>
                      <a:pt x="1099" y="439"/>
                      <a:pt x="1105" y="439"/>
                      <a:pt x="1111" y="438"/>
                    </a:cubicBezTo>
                    <a:cubicBezTo>
                      <a:pt x="1124" y="457"/>
                      <a:pt x="1124" y="457"/>
                      <a:pt x="1124" y="457"/>
                    </a:cubicBezTo>
                    <a:cubicBezTo>
                      <a:pt x="1118" y="458"/>
                      <a:pt x="1111" y="458"/>
                      <a:pt x="1105" y="459"/>
                    </a:cubicBezTo>
                    <a:cubicBezTo>
                      <a:pt x="1099" y="459"/>
                      <a:pt x="1093" y="460"/>
                      <a:pt x="1086" y="460"/>
                    </a:cubicBezTo>
                    <a:cubicBezTo>
                      <a:pt x="1080" y="461"/>
                      <a:pt x="1074" y="461"/>
                      <a:pt x="1067" y="462"/>
                    </a:cubicBezTo>
                    <a:cubicBezTo>
                      <a:pt x="1061" y="462"/>
                      <a:pt x="1055" y="463"/>
                      <a:pt x="1048" y="463"/>
                    </a:cubicBezTo>
                    <a:cubicBezTo>
                      <a:pt x="1038" y="443"/>
                      <a:pt x="1038" y="443"/>
                      <a:pt x="1038" y="443"/>
                    </a:cubicBezTo>
                    <a:cubicBezTo>
                      <a:pt x="1045" y="443"/>
                      <a:pt x="1051" y="443"/>
                      <a:pt x="1057" y="442"/>
                    </a:cubicBezTo>
                    <a:close/>
                    <a:moveTo>
                      <a:pt x="906" y="447"/>
                    </a:moveTo>
                    <a:cubicBezTo>
                      <a:pt x="912" y="447"/>
                      <a:pt x="919" y="447"/>
                      <a:pt x="925" y="447"/>
                    </a:cubicBezTo>
                    <a:cubicBezTo>
                      <a:pt x="931" y="447"/>
                      <a:pt x="938" y="447"/>
                      <a:pt x="944" y="447"/>
                    </a:cubicBezTo>
                    <a:cubicBezTo>
                      <a:pt x="951" y="447"/>
                      <a:pt x="957" y="447"/>
                      <a:pt x="963" y="446"/>
                    </a:cubicBezTo>
                    <a:cubicBezTo>
                      <a:pt x="969" y="466"/>
                      <a:pt x="969" y="466"/>
                      <a:pt x="969" y="466"/>
                    </a:cubicBezTo>
                    <a:cubicBezTo>
                      <a:pt x="963" y="466"/>
                      <a:pt x="956" y="467"/>
                      <a:pt x="949" y="467"/>
                    </a:cubicBezTo>
                    <a:cubicBezTo>
                      <a:pt x="943" y="467"/>
                      <a:pt x="936" y="467"/>
                      <a:pt x="929" y="467"/>
                    </a:cubicBezTo>
                    <a:cubicBezTo>
                      <a:pt x="922" y="467"/>
                      <a:pt x="916" y="467"/>
                      <a:pt x="909" y="467"/>
                    </a:cubicBezTo>
                    <a:cubicBezTo>
                      <a:pt x="902" y="467"/>
                      <a:pt x="895" y="467"/>
                      <a:pt x="889" y="467"/>
                    </a:cubicBezTo>
                    <a:cubicBezTo>
                      <a:pt x="886" y="447"/>
                      <a:pt x="886" y="447"/>
                      <a:pt x="886" y="447"/>
                    </a:cubicBezTo>
                    <a:cubicBezTo>
                      <a:pt x="893" y="447"/>
                      <a:pt x="899" y="447"/>
                      <a:pt x="906" y="447"/>
                    </a:cubicBezTo>
                    <a:close/>
                    <a:moveTo>
                      <a:pt x="732" y="439"/>
                    </a:moveTo>
                    <a:cubicBezTo>
                      <a:pt x="738" y="440"/>
                      <a:pt x="744" y="441"/>
                      <a:pt x="751" y="441"/>
                    </a:cubicBezTo>
                    <a:cubicBezTo>
                      <a:pt x="757" y="442"/>
                      <a:pt x="764" y="442"/>
                      <a:pt x="770" y="443"/>
                    </a:cubicBezTo>
                    <a:cubicBezTo>
                      <a:pt x="776" y="443"/>
                      <a:pt x="783" y="443"/>
                      <a:pt x="789" y="444"/>
                    </a:cubicBezTo>
                    <a:cubicBezTo>
                      <a:pt x="796" y="444"/>
                      <a:pt x="802" y="445"/>
                      <a:pt x="809" y="445"/>
                    </a:cubicBezTo>
                    <a:cubicBezTo>
                      <a:pt x="807" y="465"/>
                      <a:pt x="807" y="465"/>
                      <a:pt x="807" y="465"/>
                    </a:cubicBezTo>
                    <a:cubicBezTo>
                      <a:pt x="800" y="464"/>
                      <a:pt x="793" y="464"/>
                      <a:pt x="786" y="464"/>
                    </a:cubicBezTo>
                    <a:cubicBezTo>
                      <a:pt x="779" y="463"/>
                      <a:pt x="773" y="463"/>
                      <a:pt x="766" y="462"/>
                    </a:cubicBezTo>
                    <a:cubicBezTo>
                      <a:pt x="759" y="462"/>
                      <a:pt x="752" y="461"/>
                      <a:pt x="746" y="461"/>
                    </a:cubicBezTo>
                    <a:cubicBezTo>
                      <a:pt x="739" y="460"/>
                      <a:pt x="732" y="460"/>
                      <a:pt x="725" y="459"/>
                    </a:cubicBezTo>
                    <a:lnTo>
                      <a:pt x="732" y="439"/>
                    </a:lnTo>
                    <a:close/>
                    <a:moveTo>
                      <a:pt x="588" y="418"/>
                    </a:moveTo>
                    <a:cubicBezTo>
                      <a:pt x="594" y="419"/>
                      <a:pt x="599" y="420"/>
                      <a:pt x="605" y="421"/>
                    </a:cubicBezTo>
                    <a:cubicBezTo>
                      <a:pt x="611" y="423"/>
                      <a:pt x="616" y="424"/>
                      <a:pt x="622" y="425"/>
                    </a:cubicBezTo>
                    <a:cubicBezTo>
                      <a:pt x="628" y="426"/>
                      <a:pt x="634" y="427"/>
                      <a:pt x="640" y="428"/>
                    </a:cubicBezTo>
                    <a:cubicBezTo>
                      <a:pt x="646" y="429"/>
                      <a:pt x="652" y="430"/>
                      <a:pt x="658" y="431"/>
                    </a:cubicBezTo>
                    <a:cubicBezTo>
                      <a:pt x="647" y="449"/>
                      <a:pt x="647" y="449"/>
                      <a:pt x="647" y="449"/>
                    </a:cubicBezTo>
                    <a:cubicBezTo>
                      <a:pt x="640" y="448"/>
                      <a:pt x="634" y="447"/>
                      <a:pt x="628" y="446"/>
                    </a:cubicBezTo>
                    <a:cubicBezTo>
                      <a:pt x="622" y="445"/>
                      <a:pt x="615" y="444"/>
                      <a:pt x="609" y="443"/>
                    </a:cubicBezTo>
                    <a:cubicBezTo>
                      <a:pt x="603" y="442"/>
                      <a:pt x="597" y="441"/>
                      <a:pt x="591" y="439"/>
                    </a:cubicBezTo>
                    <a:cubicBezTo>
                      <a:pt x="585" y="438"/>
                      <a:pt x="579" y="437"/>
                      <a:pt x="573" y="435"/>
                    </a:cubicBezTo>
                    <a:lnTo>
                      <a:pt x="588" y="418"/>
                    </a:lnTo>
                    <a:close/>
                    <a:moveTo>
                      <a:pt x="902" y="35"/>
                    </a:moveTo>
                    <a:cubicBezTo>
                      <a:pt x="902" y="35"/>
                      <a:pt x="902" y="35"/>
                      <a:pt x="902" y="36"/>
                    </a:cubicBezTo>
                    <a:cubicBezTo>
                      <a:pt x="902" y="36"/>
                      <a:pt x="901" y="36"/>
                      <a:pt x="901" y="36"/>
                    </a:cubicBezTo>
                    <a:cubicBezTo>
                      <a:pt x="901" y="37"/>
                      <a:pt x="900" y="37"/>
                      <a:pt x="900" y="37"/>
                    </a:cubicBezTo>
                    <a:cubicBezTo>
                      <a:pt x="894" y="37"/>
                      <a:pt x="894" y="37"/>
                      <a:pt x="894" y="37"/>
                    </a:cubicBezTo>
                    <a:cubicBezTo>
                      <a:pt x="894" y="36"/>
                      <a:pt x="895" y="36"/>
                      <a:pt x="895" y="36"/>
                    </a:cubicBezTo>
                    <a:cubicBezTo>
                      <a:pt x="895" y="36"/>
                      <a:pt x="896" y="35"/>
                      <a:pt x="896" y="35"/>
                    </a:cubicBezTo>
                    <a:cubicBezTo>
                      <a:pt x="896" y="35"/>
                      <a:pt x="896" y="35"/>
                      <a:pt x="896" y="34"/>
                    </a:cubicBezTo>
                    <a:cubicBezTo>
                      <a:pt x="897" y="34"/>
                      <a:pt x="897" y="34"/>
                      <a:pt x="897" y="34"/>
                    </a:cubicBezTo>
                    <a:cubicBezTo>
                      <a:pt x="903" y="34"/>
                      <a:pt x="903" y="34"/>
                      <a:pt x="903" y="34"/>
                    </a:cubicBezTo>
                    <a:cubicBezTo>
                      <a:pt x="903" y="34"/>
                      <a:pt x="903" y="35"/>
                      <a:pt x="902" y="35"/>
                    </a:cubicBezTo>
                    <a:close/>
                    <a:moveTo>
                      <a:pt x="903" y="28"/>
                    </a:moveTo>
                    <a:cubicBezTo>
                      <a:pt x="903" y="28"/>
                      <a:pt x="903" y="28"/>
                      <a:pt x="903" y="29"/>
                    </a:cubicBezTo>
                    <a:cubicBezTo>
                      <a:pt x="903" y="29"/>
                      <a:pt x="903" y="29"/>
                      <a:pt x="903" y="29"/>
                    </a:cubicBezTo>
                    <a:cubicBezTo>
                      <a:pt x="904" y="30"/>
                      <a:pt x="904" y="30"/>
                      <a:pt x="904" y="30"/>
                    </a:cubicBezTo>
                    <a:cubicBezTo>
                      <a:pt x="904" y="30"/>
                      <a:pt x="904" y="31"/>
                      <a:pt x="904" y="31"/>
                    </a:cubicBezTo>
                    <a:cubicBezTo>
                      <a:pt x="898" y="31"/>
                      <a:pt x="898" y="31"/>
                      <a:pt x="898" y="31"/>
                    </a:cubicBezTo>
                    <a:cubicBezTo>
                      <a:pt x="898" y="30"/>
                      <a:pt x="898" y="30"/>
                      <a:pt x="898" y="30"/>
                    </a:cubicBezTo>
                    <a:cubicBezTo>
                      <a:pt x="898" y="30"/>
                      <a:pt x="898" y="29"/>
                      <a:pt x="898" y="29"/>
                    </a:cubicBezTo>
                    <a:cubicBezTo>
                      <a:pt x="898" y="29"/>
                      <a:pt x="898" y="29"/>
                      <a:pt x="897" y="28"/>
                    </a:cubicBezTo>
                    <a:cubicBezTo>
                      <a:pt x="897" y="28"/>
                      <a:pt x="897" y="28"/>
                      <a:pt x="897" y="28"/>
                    </a:cubicBezTo>
                    <a:lnTo>
                      <a:pt x="903" y="28"/>
                    </a:lnTo>
                    <a:close/>
                    <a:moveTo>
                      <a:pt x="893" y="22"/>
                    </a:moveTo>
                    <a:cubicBezTo>
                      <a:pt x="894" y="22"/>
                      <a:pt x="894" y="22"/>
                      <a:pt x="895" y="23"/>
                    </a:cubicBezTo>
                    <a:cubicBezTo>
                      <a:pt x="895" y="23"/>
                      <a:pt x="896" y="23"/>
                      <a:pt x="896" y="23"/>
                    </a:cubicBezTo>
                    <a:cubicBezTo>
                      <a:pt x="897" y="24"/>
                      <a:pt x="897" y="24"/>
                      <a:pt x="898" y="24"/>
                    </a:cubicBezTo>
                    <a:cubicBezTo>
                      <a:pt x="898" y="24"/>
                      <a:pt x="899" y="25"/>
                      <a:pt x="899" y="25"/>
                    </a:cubicBezTo>
                    <a:cubicBezTo>
                      <a:pt x="894" y="25"/>
                      <a:pt x="894" y="25"/>
                      <a:pt x="894" y="25"/>
                    </a:cubicBezTo>
                    <a:cubicBezTo>
                      <a:pt x="893" y="25"/>
                      <a:pt x="893" y="24"/>
                      <a:pt x="893" y="24"/>
                    </a:cubicBezTo>
                    <a:cubicBezTo>
                      <a:pt x="892" y="24"/>
                      <a:pt x="892" y="24"/>
                      <a:pt x="891" y="23"/>
                    </a:cubicBezTo>
                    <a:cubicBezTo>
                      <a:pt x="891" y="23"/>
                      <a:pt x="890" y="23"/>
                      <a:pt x="890" y="23"/>
                    </a:cubicBezTo>
                    <a:cubicBezTo>
                      <a:pt x="889" y="23"/>
                      <a:pt x="889" y="22"/>
                      <a:pt x="888" y="22"/>
                    </a:cubicBezTo>
                    <a:lnTo>
                      <a:pt x="893" y="22"/>
                    </a:lnTo>
                    <a:close/>
                    <a:moveTo>
                      <a:pt x="888" y="41"/>
                    </a:moveTo>
                    <a:cubicBezTo>
                      <a:pt x="889" y="40"/>
                      <a:pt x="889" y="40"/>
                      <a:pt x="890" y="40"/>
                    </a:cubicBezTo>
                    <a:cubicBezTo>
                      <a:pt x="896" y="40"/>
                      <a:pt x="896" y="40"/>
                      <a:pt x="896" y="40"/>
                    </a:cubicBezTo>
                    <a:cubicBezTo>
                      <a:pt x="895" y="41"/>
                      <a:pt x="895" y="41"/>
                      <a:pt x="894" y="41"/>
                    </a:cubicBezTo>
                    <a:cubicBezTo>
                      <a:pt x="894" y="42"/>
                      <a:pt x="893" y="42"/>
                      <a:pt x="893" y="42"/>
                    </a:cubicBezTo>
                    <a:cubicBezTo>
                      <a:pt x="892" y="42"/>
                      <a:pt x="892" y="43"/>
                      <a:pt x="891" y="43"/>
                    </a:cubicBezTo>
                    <a:cubicBezTo>
                      <a:pt x="891" y="43"/>
                      <a:pt x="890" y="43"/>
                      <a:pt x="890" y="44"/>
                    </a:cubicBezTo>
                    <a:cubicBezTo>
                      <a:pt x="884" y="43"/>
                      <a:pt x="884" y="43"/>
                      <a:pt x="884" y="43"/>
                    </a:cubicBezTo>
                    <a:cubicBezTo>
                      <a:pt x="884" y="43"/>
                      <a:pt x="885" y="42"/>
                      <a:pt x="885" y="42"/>
                    </a:cubicBezTo>
                    <a:cubicBezTo>
                      <a:pt x="886" y="42"/>
                      <a:pt x="886" y="42"/>
                      <a:pt x="887" y="41"/>
                    </a:cubicBezTo>
                    <a:cubicBezTo>
                      <a:pt x="887" y="41"/>
                      <a:pt x="888" y="41"/>
                      <a:pt x="888" y="41"/>
                    </a:cubicBezTo>
                    <a:close/>
                    <a:moveTo>
                      <a:pt x="876" y="17"/>
                    </a:moveTo>
                    <a:cubicBezTo>
                      <a:pt x="876" y="17"/>
                      <a:pt x="876" y="17"/>
                      <a:pt x="877" y="17"/>
                    </a:cubicBezTo>
                    <a:cubicBezTo>
                      <a:pt x="877" y="17"/>
                      <a:pt x="878" y="17"/>
                      <a:pt x="878" y="17"/>
                    </a:cubicBezTo>
                    <a:cubicBezTo>
                      <a:pt x="879" y="18"/>
                      <a:pt x="879" y="18"/>
                      <a:pt x="879" y="18"/>
                    </a:cubicBezTo>
                    <a:cubicBezTo>
                      <a:pt x="880" y="18"/>
                      <a:pt x="880" y="18"/>
                      <a:pt x="881" y="18"/>
                    </a:cubicBezTo>
                    <a:cubicBezTo>
                      <a:pt x="881" y="18"/>
                      <a:pt x="881" y="18"/>
                      <a:pt x="882" y="18"/>
                    </a:cubicBezTo>
                    <a:cubicBezTo>
                      <a:pt x="882" y="19"/>
                      <a:pt x="883" y="19"/>
                      <a:pt x="883" y="19"/>
                    </a:cubicBezTo>
                    <a:cubicBezTo>
                      <a:pt x="883" y="19"/>
                      <a:pt x="884" y="19"/>
                      <a:pt x="884" y="19"/>
                    </a:cubicBezTo>
                    <a:cubicBezTo>
                      <a:pt x="884" y="19"/>
                      <a:pt x="885" y="19"/>
                      <a:pt x="885" y="19"/>
                    </a:cubicBezTo>
                    <a:cubicBezTo>
                      <a:pt x="881" y="20"/>
                      <a:pt x="881" y="20"/>
                      <a:pt x="881" y="20"/>
                    </a:cubicBezTo>
                    <a:cubicBezTo>
                      <a:pt x="880" y="19"/>
                      <a:pt x="879" y="19"/>
                      <a:pt x="879" y="19"/>
                    </a:cubicBezTo>
                    <a:cubicBezTo>
                      <a:pt x="878" y="19"/>
                      <a:pt x="877" y="19"/>
                      <a:pt x="876" y="18"/>
                    </a:cubicBezTo>
                    <a:cubicBezTo>
                      <a:pt x="876" y="18"/>
                      <a:pt x="875" y="18"/>
                      <a:pt x="874" y="18"/>
                    </a:cubicBezTo>
                    <a:cubicBezTo>
                      <a:pt x="873" y="18"/>
                      <a:pt x="872" y="17"/>
                      <a:pt x="872" y="17"/>
                    </a:cubicBezTo>
                    <a:lnTo>
                      <a:pt x="876" y="17"/>
                    </a:lnTo>
                    <a:close/>
                    <a:moveTo>
                      <a:pt x="870" y="49"/>
                    </a:moveTo>
                    <a:cubicBezTo>
                      <a:pt x="871" y="48"/>
                      <a:pt x="871" y="48"/>
                      <a:pt x="872" y="48"/>
                    </a:cubicBezTo>
                    <a:cubicBezTo>
                      <a:pt x="873" y="48"/>
                      <a:pt x="873" y="47"/>
                      <a:pt x="874" y="47"/>
                    </a:cubicBezTo>
                    <a:cubicBezTo>
                      <a:pt x="875" y="47"/>
                      <a:pt x="876" y="46"/>
                      <a:pt x="876" y="46"/>
                    </a:cubicBezTo>
                    <a:cubicBezTo>
                      <a:pt x="882" y="47"/>
                      <a:pt x="882" y="47"/>
                      <a:pt x="882" y="47"/>
                    </a:cubicBezTo>
                    <a:cubicBezTo>
                      <a:pt x="882" y="47"/>
                      <a:pt x="881" y="48"/>
                      <a:pt x="880" y="48"/>
                    </a:cubicBezTo>
                    <a:cubicBezTo>
                      <a:pt x="879" y="48"/>
                      <a:pt x="879" y="48"/>
                      <a:pt x="878" y="49"/>
                    </a:cubicBezTo>
                    <a:cubicBezTo>
                      <a:pt x="877" y="49"/>
                      <a:pt x="877" y="49"/>
                      <a:pt x="876" y="49"/>
                    </a:cubicBezTo>
                    <a:cubicBezTo>
                      <a:pt x="875" y="50"/>
                      <a:pt x="874" y="50"/>
                      <a:pt x="874" y="50"/>
                    </a:cubicBezTo>
                    <a:cubicBezTo>
                      <a:pt x="868" y="49"/>
                      <a:pt x="868" y="49"/>
                      <a:pt x="868" y="49"/>
                    </a:cubicBezTo>
                    <a:cubicBezTo>
                      <a:pt x="868" y="49"/>
                      <a:pt x="869" y="49"/>
                      <a:pt x="870" y="49"/>
                    </a:cubicBezTo>
                    <a:close/>
                    <a:moveTo>
                      <a:pt x="118" y="21"/>
                    </a:moveTo>
                    <a:cubicBezTo>
                      <a:pt x="90" y="22"/>
                      <a:pt x="90" y="22"/>
                      <a:pt x="90" y="22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120" y="20"/>
                      <a:pt x="120" y="20"/>
                      <a:pt x="120" y="20"/>
                    </a:cubicBezTo>
                    <a:lnTo>
                      <a:pt x="118" y="21"/>
                    </a:lnTo>
                    <a:close/>
                    <a:moveTo>
                      <a:pt x="171" y="19"/>
                    </a:moveTo>
                    <a:cubicBezTo>
                      <a:pt x="145" y="20"/>
                      <a:pt x="145" y="20"/>
                      <a:pt x="145" y="20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73" y="18"/>
                      <a:pt x="173" y="18"/>
                      <a:pt x="173" y="18"/>
                    </a:cubicBezTo>
                    <a:lnTo>
                      <a:pt x="171" y="19"/>
                    </a:lnTo>
                    <a:close/>
                    <a:moveTo>
                      <a:pt x="221" y="17"/>
                    </a:moveTo>
                    <a:cubicBezTo>
                      <a:pt x="197" y="18"/>
                      <a:pt x="197" y="18"/>
                      <a:pt x="197" y="18"/>
                    </a:cubicBezTo>
                    <a:cubicBezTo>
                      <a:pt x="199" y="17"/>
                      <a:pt x="199" y="17"/>
                      <a:pt x="199" y="17"/>
                    </a:cubicBezTo>
                    <a:cubicBezTo>
                      <a:pt x="223" y="16"/>
                      <a:pt x="223" y="16"/>
                      <a:pt x="223" y="16"/>
                    </a:cubicBezTo>
                    <a:lnTo>
                      <a:pt x="221" y="17"/>
                    </a:lnTo>
                    <a:close/>
                    <a:moveTo>
                      <a:pt x="269" y="16"/>
                    </a:moveTo>
                    <a:cubicBezTo>
                      <a:pt x="246" y="17"/>
                      <a:pt x="246" y="17"/>
                      <a:pt x="246" y="17"/>
                    </a:cubicBezTo>
                    <a:cubicBezTo>
                      <a:pt x="248" y="16"/>
                      <a:pt x="248" y="16"/>
                      <a:pt x="248" y="16"/>
                    </a:cubicBezTo>
                    <a:cubicBezTo>
                      <a:pt x="271" y="15"/>
                      <a:pt x="271" y="15"/>
                      <a:pt x="271" y="15"/>
                    </a:cubicBezTo>
                    <a:lnTo>
                      <a:pt x="269" y="16"/>
                    </a:lnTo>
                    <a:close/>
                    <a:moveTo>
                      <a:pt x="315" y="14"/>
                    </a:moveTo>
                    <a:cubicBezTo>
                      <a:pt x="292" y="15"/>
                      <a:pt x="292" y="15"/>
                      <a:pt x="292" y="15"/>
                    </a:cubicBezTo>
                    <a:cubicBezTo>
                      <a:pt x="294" y="14"/>
                      <a:pt x="294" y="14"/>
                      <a:pt x="294" y="14"/>
                    </a:cubicBezTo>
                    <a:cubicBezTo>
                      <a:pt x="316" y="13"/>
                      <a:pt x="316" y="13"/>
                      <a:pt x="316" y="13"/>
                    </a:cubicBezTo>
                    <a:lnTo>
                      <a:pt x="315" y="14"/>
                    </a:lnTo>
                    <a:close/>
                    <a:moveTo>
                      <a:pt x="359" y="13"/>
                    </a:moveTo>
                    <a:cubicBezTo>
                      <a:pt x="337" y="14"/>
                      <a:pt x="337" y="14"/>
                      <a:pt x="337" y="14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60" y="12"/>
                      <a:pt x="360" y="12"/>
                      <a:pt x="360" y="12"/>
                    </a:cubicBezTo>
                    <a:lnTo>
                      <a:pt x="359" y="13"/>
                    </a:lnTo>
                    <a:close/>
                    <a:moveTo>
                      <a:pt x="400" y="12"/>
                    </a:moveTo>
                    <a:cubicBezTo>
                      <a:pt x="380" y="13"/>
                      <a:pt x="380" y="13"/>
                      <a:pt x="380" y="13"/>
                    </a:cubicBezTo>
                    <a:cubicBezTo>
                      <a:pt x="381" y="12"/>
                      <a:pt x="381" y="12"/>
                      <a:pt x="381" y="12"/>
                    </a:cubicBezTo>
                    <a:cubicBezTo>
                      <a:pt x="401" y="11"/>
                      <a:pt x="401" y="11"/>
                      <a:pt x="401" y="11"/>
                    </a:cubicBezTo>
                    <a:lnTo>
                      <a:pt x="400" y="12"/>
                    </a:lnTo>
                    <a:close/>
                    <a:moveTo>
                      <a:pt x="440" y="11"/>
                    </a:moveTo>
                    <a:cubicBezTo>
                      <a:pt x="420" y="11"/>
                      <a:pt x="420" y="11"/>
                      <a:pt x="420" y="11"/>
                    </a:cubicBezTo>
                    <a:cubicBezTo>
                      <a:pt x="421" y="11"/>
                      <a:pt x="421" y="11"/>
                      <a:pt x="421" y="11"/>
                    </a:cubicBezTo>
                    <a:cubicBezTo>
                      <a:pt x="441" y="10"/>
                      <a:pt x="441" y="10"/>
                      <a:pt x="441" y="10"/>
                    </a:cubicBezTo>
                    <a:lnTo>
                      <a:pt x="440" y="11"/>
                    </a:lnTo>
                    <a:close/>
                    <a:moveTo>
                      <a:pt x="478" y="10"/>
                    </a:moveTo>
                    <a:cubicBezTo>
                      <a:pt x="459" y="11"/>
                      <a:pt x="459" y="11"/>
                      <a:pt x="459" y="11"/>
                    </a:cubicBezTo>
                    <a:cubicBezTo>
                      <a:pt x="460" y="10"/>
                      <a:pt x="460" y="10"/>
                      <a:pt x="460" y="10"/>
                    </a:cubicBezTo>
                    <a:cubicBezTo>
                      <a:pt x="479" y="9"/>
                      <a:pt x="479" y="9"/>
                      <a:pt x="479" y="9"/>
                    </a:cubicBezTo>
                    <a:lnTo>
                      <a:pt x="478" y="10"/>
                    </a:lnTo>
                    <a:close/>
                    <a:moveTo>
                      <a:pt x="515" y="9"/>
                    </a:moveTo>
                    <a:cubicBezTo>
                      <a:pt x="514" y="9"/>
                      <a:pt x="512" y="9"/>
                      <a:pt x="511" y="9"/>
                    </a:cubicBezTo>
                    <a:cubicBezTo>
                      <a:pt x="509" y="9"/>
                      <a:pt x="508" y="9"/>
                      <a:pt x="506" y="9"/>
                    </a:cubicBezTo>
                    <a:cubicBezTo>
                      <a:pt x="505" y="9"/>
                      <a:pt x="503" y="10"/>
                      <a:pt x="502" y="10"/>
                    </a:cubicBezTo>
                    <a:cubicBezTo>
                      <a:pt x="500" y="10"/>
                      <a:pt x="499" y="10"/>
                      <a:pt x="497" y="10"/>
                    </a:cubicBezTo>
                    <a:cubicBezTo>
                      <a:pt x="498" y="9"/>
                      <a:pt x="498" y="9"/>
                      <a:pt x="498" y="9"/>
                    </a:cubicBezTo>
                    <a:cubicBezTo>
                      <a:pt x="499" y="9"/>
                      <a:pt x="501" y="9"/>
                      <a:pt x="502" y="9"/>
                    </a:cubicBezTo>
                    <a:cubicBezTo>
                      <a:pt x="504" y="9"/>
                      <a:pt x="505" y="9"/>
                      <a:pt x="507" y="9"/>
                    </a:cubicBezTo>
                    <a:cubicBezTo>
                      <a:pt x="508" y="9"/>
                      <a:pt x="510" y="9"/>
                      <a:pt x="511" y="9"/>
                    </a:cubicBezTo>
                    <a:cubicBezTo>
                      <a:pt x="513" y="9"/>
                      <a:pt x="514" y="9"/>
                      <a:pt x="516" y="9"/>
                    </a:cubicBezTo>
                    <a:lnTo>
                      <a:pt x="515" y="9"/>
                    </a:lnTo>
                    <a:close/>
                    <a:moveTo>
                      <a:pt x="551" y="9"/>
                    </a:moveTo>
                    <a:cubicBezTo>
                      <a:pt x="550" y="9"/>
                      <a:pt x="548" y="9"/>
                      <a:pt x="547" y="9"/>
                    </a:cubicBezTo>
                    <a:cubicBezTo>
                      <a:pt x="545" y="9"/>
                      <a:pt x="544" y="9"/>
                      <a:pt x="542" y="9"/>
                    </a:cubicBezTo>
                    <a:cubicBezTo>
                      <a:pt x="541" y="9"/>
                      <a:pt x="539" y="9"/>
                      <a:pt x="538" y="9"/>
                    </a:cubicBezTo>
                    <a:cubicBezTo>
                      <a:pt x="536" y="9"/>
                      <a:pt x="535" y="9"/>
                      <a:pt x="533" y="9"/>
                    </a:cubicBezTo>
                    <a:cubicBezTo>
                      <a:pt x="534" y="8"/>
                      <a:pt x="534" y="8"/>
                      <a:pt x="534" y="8"/>
                    </a:cubicBezTo>
                    <a:cubicBezTo>
                      <a:pt x="535" y="8"/>
                      <a:pt x="537" y="8"/>
                      <a:pt x="538" y="8"/>
                    </a:cubicBezTo>
                    <a:cubicBezTo>
                      <a:pt x="540" y="8"/>
                      <a:pt x="541" y="8"/>
                      <a:pt x="543" y="8"/>
                    </a:cubicBezTo>
                    <a:cubicBezTo>
                      <a:pt x="544" y="8"/>
                      <a:pt x="546" y="8"/>
                      <a:pt x="547" y="8"/>
                    </a:cubicBezTo>
                    <a:cubicBezTo>
                      <a:pt x="548" y="8"/>
                      <a:pt x="550" y="8"/>
                      <a:pt x="551" y="8"/>
                    </a:cubicBezTo>
                    <a:lnTo>
                      <a:pt x="551" y="9"/>
                    </a:lnTo>
                    <a:close/>
                    <a:moveTo>
                      <a:pt x="586" y="8"/>
                    </a:moveTo>
                    <a:cubicBezTo>
                      <a:pt x="584" y="8"/>
                      <a:pt x="583" y="8"/>
                      <a:pt x="581" y="8"/>
                    </a:cubicBezTo>
                    <a:cubicBezTo>
                      <a:pt x="580" y="8"/>
                      <a:pt x="579" y="8"/>
                      <a:pt x="577" y="8"/>
                    </a:cubicBezTo>
                    <a:cubicBezTo>
                      <a:pt x="576" y="8"/>
                      <a:pt x="574" y="8"/>
                      <a:pt x="573" y="8"/>
                    </a:cubicBezTo>
                    <a:cubicBezTo>
                      <a:pt x="571" y="8"/>
                      <a:pt x="570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70" y="8"/>
                      <a:pt x="572" y="8"/>
                      <a:pt x="573" y="8"/>
                    </a:cubicBezTo>
                    <a:cubicBezTo>
                      <a:pt x="574" y="7"/>
                      <a:pt x="576" y="7"/>
                      <a:pt x="577" y="7"/>
                    </a:cubicBezTo>
                    <a:cubicBezTo>
                      <a:pt x="579" y="7"/>
                      <a:pt x="580" y="7"/>
                      <a:pt x="582" y="7"/>
                    </a:cubicBezTo>
                    <a:cubicBezTo>
                      <a:pt x="583" y="7"/>
                      <a:pt x="584" y="7"/>
                      <a:pt x="586" y="7"/>
                    </a:cubicBezTo>
                    <a:lnTo>
                      <a:pt x="586" y="8"/>
                    </a:lnTo>
                    <a:close/>
                    <a:moveTo>
                      <a:pt x="619" y="8"/>
                    </a:moveTo>
                    <a:cubicBezTo>
                      <a:pt x="618" y="8"/>
                      <a:pt x="616" y="8"/>
                      <a:pt x="615" y="8"/>
                    </a:cubicBezTo>
                    <a:cubicBezTo>
                      <a:pt x="614" y="8"/>
                      <a:pt x="612" y="8"/>
                      <a:pt x="611" y="8"/>
                    </a:cubicBezTo>
                    <a:cubicBezTo>
                      <a:pt x="610" y="8"/>
                      <a:pt x="608" y="8"/>
                      <a:pt x="607" y="8"/>
                    </a:cubicBezTo>
                    <a:cubicBezTo>
                      <a:pt x="605" y="8"/>
                      <a:pt x="604" y="8"/>
                      <a:pt x="603" y="8"/>
                    </a:cubicBezTo>
                    <a:cubicBezTo>
                      <a:pt x="603" y="7"/>
                      <a:pt x="603" y="7"/>
                      <a:pt x="603" y="7"/>
                    </a:cubicBezTo>
                    <a:cubicBezTo>
                      <a:pt x="604" y="7"/>
                      <a:pt x="605" y="7"/>
                      <a:pt x="607" y="7"/>
                    </a:cubicBezTo>
                    <a:cubicBezTo>
                      <a:pt x="608" y="7"/>
                      <a:pt x="610" y="7"/>
                      <a:pt x="611" y="7"/>
                    </a:cubicBezTo>
                    <a:cubicBezTo>
                      <a:pt x="612" y="7"/>
                      <a:pt x="614" y="7"/>
                      <a:pt x="615" y="7"/>
                    </a:cubicBezTo>
                    <a:cubicBezTo>
                      <a:pt x="617" y="7"/>
                      <a:pt x="618" y="7"/>
                      <a:pt x="619" y="7"/>
                    </a:cubicBezTo>
                    <a:lnTo>
                      <a:pt x="619" y="8"/>
                    </a:lnTo>
                    <a:close/>
                    <a:moveTo>
                      <a:pt x="652" y="7"/>
                    </a:moveTo>
                    <a:cubicBezTo>
                      <a:pt x="650" y="7"/>
                      <a:pt x="649" y="7"/>
                      <a:pt x="648" y="7"/>
                    </a:cubicBezTo>
                    <a:cubicBezTo>
                      <a:pt x="646" y="7"/>
                      <a:pt x="645" y="7"/>
                      <a:pt x="644" y="7"/>
                    </a:cubicBezTo>
                    <a:cubicBezTo>
                      <a:pt x="642" y="7"/>
                      <a:pt x="641" y="8"/>
                      <a:pt x="640" y="8"/>
                    </a:cubicBezTo>
                    <a:cubicBezTo>
                      <a:pt x="638" y="8"/>
                      <a:pt x="637" y="8"/>
                      <a:pt x="636" y="8"/>
                    </a:cubicBezTo>
                    <a:cubicBezTo>
                      <a:pt x="636" y="7"/>
                      <a:pt x="636" y="7"/>
                      <a:pt x="636" y="7"/>
                    </a:cubicBezTo>
                    <a:cubicBezTo>
                      <a:pt x="637" y="7"/>
                      <a:pt x="638" y="7"/>
                      <a:pt x="640" y="7"/>
                    </a:cubicBezTo>
                    <a:cubicBezTo>
                      <a:pt x="641" y="7"/>
                      <a:pt x="642" y="7"/>
                      <a:pt x="644" y="7"/>
                    </a:cubicBezTo>
                    <a:cubicBezTo>
                      <a:pt x="645" y="7"/>
                      <a:pt x="646" y="7"/>
                      <a:pt x="648" y="7"/>
                    </a:cubicBezTo>
                    <a:cubicBezTo>
                      <a:pt x="649" y="7"/>
                      <a:pt x="651" y="7"/>
                      <a:pt x="652" y="7"/>
                    </a:cubicBezTo>
                    <a:close/>
                    <a:moveTo>
                      <a:pt x="684" y="7"/>
                    </a:moveTo>
                    <a:cubicBezTo>
                      <a:pt x="682" y="7"/>
                      <a:pt x="681" y="7"/>
                      <a:pt x="680" y="7"/>
                    </a:cubicBezTo>
                    <a:cubicBezTo>
                      <a:pt x="678" y="7"/>
                      <a:pt x="677" y="7"/>
                      <a:pt x="676" y="7"/>
                    </a:cubicBezTo>
                    <a:cubicBezTo>
                      <a:pt x="675" y="7"/>
                      <a:pt x="673" y="7"/>
                      <a:pt x="672" y="7"/>
                    </a:cubicBezTo>
                    <a:cubicBezTo>
                      <a:pt x="671" y="7"/>
                      <a:pt x="669" y="7"/>
                      <a:pt x="668" y="7"/>
                    </a:cubicBezTo>
                    <a:cubicBezTo>
                      <a:pt x="668" y="7"/>
                      <a:pt x="668" y="7"/>
                      <a:pt x="668" y="7"/>
                    </a:cubicBezTo>
                    <a:cubicBezTo>
                      <a:pt x="669" y="7"/>
                      <a:pt x="671" y="7"/>
                      <a:pt x="672" y="7"/>
                    </a:cubicBezTo>
                    <a:cubicBezTo>
                      <a:pt x="673" y="7"/>
                      <a:pt x="675" y="7"/>
                      <a:pt x="676" y="7"/>
                    </a:cubicBezTo>
                    <a:cubicBezTo>
                      <a:pt x="680" y="7"/>
                      <a:pt x="680" y="7"/>
                      <a:pt x="680" y="7"/>
                    </a:cubicBezTo>
                    <a:cubicBezTo>
                      <a:pt x="681" y="7"/>
                      <a:pt x="682" y="7"/>
                      <a:pt x="684" y="7"/>
                    </a:cubicBezTo>
                    <a:close/>
                    <a:moveTo>
                      <a:pt x="715" y="8"/>
                    </a:moveTo>
                    <a:cubicBezTo>
                      <a:pt x="714" y="8"/>
                      <a:pt x="712" y="8"/>
                      <a:pt x="711" y="7"/>
                    </a:cubicBezTo>
                    <a:cubicBezTo>
                      <a:pt x="710" y="7"/>
                      <a:pt x="709" y="7"/>
                      <a:pt x="707" y="7"/>
                    </a:cubicBezTo>
                    <a:cubicBezTo>
                      <a:pt x="706" y="7"/>
                      <a:pt x="705" y="7"/>
                      <a:pt x="703" y="7"/>
                    </a:cubicBezTo>
                    <a:cubicBezTo>
                      <a:pt x="702" y="7"/>
                      <a:pt x="701" y="7"/>
                      <a:pt x="699" y="7"/>
                    </a:cubicBezTo>
                    <a:cubicBezTo>
                      <a:pt x="700" y="7"/>
                      <a:pt x="700" y="7"/>
                      <a:pt x="700" y="7"/>
                    </a:cubicBezTo>
                    <a:cubicBezTo>
                      <a:pt x="701" y="7"/>
                      <a:pt x="702" y="7"/>
                      <a:pt x="703" y="7"/>
                    </a:cubicBezTo>
                    <a:cubicBezTo>
                      <a:pt x="705" y="7"/>
                      <a:pt x="706" y="7"/>
                      <a:pt x="707" y="7"/>
                    </a:cubicBezTo>
                    <a:cubicBezTo>
                      <a:pt x="709" y="7"/>
                      <a:pt x="710" y="7"/>
                      <a:pt x="711" y="7"/>
                    </a:cubicBezTo>
                    <a:cubicBezTo>
                      <a:pt x="713" y="7"/>
                      <a:pt x="714" y="7"/>
                      <a:pt x="715" y="7"/>
                    </a:cubicBezTo>
                    <a:lnTo>
                      <a:pt x="715" y="8"/>
                    </a:lnTo>
                    <a:close/>
                    <a:moveTo>
                      <a:pt x="746" y="8"/>
                    </a:moveTo>
                    <a:cubicBezTo>
                      <a:pt x="745" y="8"/>
                      <a:pt x="743" y="8"/>
                      <a:pt x="742" y="8"/>
                    </a:cubicBezTo>
                    <a:cubicBezTo>
                      <a:pt x="741" y="8"/>
                      <a:pt x="739" y="8"/>
                      <a:pt x="738" y="8"/>
                    </a:cubicBezTo>
                    <a:cubicBezTo>
                      <a:pt x="737" y="8"/>
                      <a:pt x="736" y="8"/>
                      <a:pt x="734" y="8"/>
                    </a:cubicBezTo>
                    <a:cubicBezTo>
                      <a:pt x="733" y="8"/>
                      <a:pt x="732" y="8"/>
                      <a:pt x="730" y="8"/>
                    </a:cubicBezTo>
                    <a:cubicBezTo>
                      <a:pt x="731" y="7"/>
                      <a:pt x="731" y="7"/>
                      <a:pt x="731" y="7"/>
                    </a:cubicBezTo>
                    <a:cubicBezTo>
                      <a:pt x="732" y="7"/>
                      <a:pt x="733" y="7"/>
                      <a:pt x="734" y="7"/>
                    </a:cubicBezTo>
                    <a:cubicBezTo>
                      <a:pt x="736" y="7"/>
                      <a:pt x="737" y="7"/>
                      <a:pt x="738" y="7"/>
                    </a:cubicBezTo>
                    <a:cubicBezTo>
                      <a:pt x="740" y="7"/>
                      <a:pt x="741" y="7"/>
                      <a:pt x="742" y="7"/>
                    </a:cubicBezTo>
                    <a:cubicBezTo>
                      <a:pt x="743" y="7"/>
                      <a:pt x="745" y="7"/>
                      <a:pt x="746" y="7"/>
                    </a:cubicBezTo>
                    <a:lnTo>
                      <a:pt x="746" y="8"/>
                    </a:lnTo>
                    <a:close/>
                    <a:moveTo>
                      <a:pt x="776" y="9"/>
                    </a:moveTo>
                    <a:cubicBezTo>
                      <a:pt x="775" y="9"/>
                      <a:pt x="774" y="9"/>
                      <a:pt x="772" y="9"/>
                    </a:cubicBezTo>
                    <a:cubicBezTo>
                      <a:pt x="771" y="9"/>
                      <a:pt x="770" y="9"/>
                      <a:pt x="769" y="8"/>
                    </a:cubicBezTo>
                    <a:cubicBezTo>
                      <a:pt x="767" y="8"/>
                      <a:pt x="766" y="8"/>
                      <a:pt x="765" y="8"/>
                    </a:cubicBezTo>
                    <a:cubicBezTo>
                      <a:pt x="764" y="8"/>
                      <a:pt x="762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3" y="8"/>
                      <a:pt x="764" y="8"/>
                      <a:pt x="765" y="8"/>
                    </a:cubicBezTo>
                    <a:cubicBezTo>
                      <a:pt x="766" y="8"/>
                      <a:pt x="768" y="8"/>
                      <a:pt x="769" y="8"/>
                    </a:cubicBezTo>
                    <a:cubicBezTo>
                      <a:pt x="770" y="8"/>
                      <a:pt x="772" y="8"/>
                      <a:pt x="773" y="8"/>
                    </a:cubicBezTo>
                    <a:cubicBezTo>
                      <a:pt x="774" y="8"/>
                      <a:pt x="775" y="8"/>
                      <a:pt x="777" y="8"/>
                    </a:cubicBezTo>
                    <a:lnTo>
                      <a:pt x="776" y="9"/>
                    </a:lnTo>
                    <a:close/>
                    <a:moveTo>
                      <a:pt x="806" y="10"/>
                    </a:moveTo>
                    <a:cubicBezTo>
                      <a:pt x="805" y="10"/>
                      <a:pt x="803" y="10"/>
                      <a:pt x="802" y="10"/>
                    </a:cubicBezTo>
                    <a:cubicBezTo>
                      <a:pt x="801" y="10"/>
                      <a:pt x="800" y="10"/>
                      <a:pt x="798" y="10"/>
                    </a:cubicBezTo>
                    <a:cubicBezTo>
                      <a:pt x="797" y="10"/>
                      <a:pt x="796" y="10"/>
                      <a:pt x="795" y="9"/>
                    </a:cubicBezTo>
                    <a:cubicBezTo>
                      <a:pt x="794" y="9"/>
                      <a:pt x="792" y="9"/>
                      <a:pt x="791" y="9"/>
                    </a:cubicBezTo>
                    <a:cubicBezTo>
                      <a:pt x="792" y="9"/>
                      <a:pt x="792" y="9"/>
                      <a:pt x="792" y="9"/>
                    </a:cubicBezTo>
                    <a:cubicBezTo>
                      <a:pt x="793" y="9"/>
                      <a:pt x="794" y="9"/>
                      <a:pt x="796" y="9"/>
                    </a:cubicBezTo>
                    <a:cubicBezTo>
                      <a:pt x="797" y="9"/>
                      <a:pt x="798" y="9"/>
                      <a:pt x="799" y="9"/>
                    </a:cubicBezTo>
                    <a:cubicBezTo>
                      <a:pt x="801" y="9"/>
                      <a:pt x="802" y="9"/>
                      <a:pt x="803" y="9"/>
                    </a:cubicBezTo>
                    <a:cubicBezTo>
                      <a:pt x="804" y="9"/>
                      <a:pt x="806" y="9"/>
                      <a:pt x="807" y="9"/>
                    </a:cubicBezTo>
                    <a:lnTo>
                      <a:pt x="806" y="10"/>
                    </a:lnTo>
                    <a:close/>
                    <a:moveTo>
                      <a:pt x="835" y="12"/>
                    </a:moveTo>
                    <a:cubicBezTo>
                      <a:pt x="833" y="12"/>
                      <a:pt x="832" y="12"/>
                      <a:pt x="831" y="12"/>
                    </a:cubicBezTo>
                    <a:cubicBezTo>
                      <a:pt x="830" y="12"/>
                      <a:pt x="829" y="12"/>
                      <a:pt x="828" y="11"/>
                    </a:cubicBezTo>
                    <a:cubicBezTo>
                      <a:pt x="826" y="11"/>
                      <a:pt x="825" y="11"/>
                      <a:pt x="824" y="11"/>
                    </a:cubicBezTo>
                    <a:cubicBezTo>
                      <a:pt x="823" y="11"/>
                      <a:pt x="822" y="11"/>
                      <a:pt x="820" y="11"/>
                    </a:cubicBezTo>
                    <a:cubicBezTo>
                      <a:pt x="822" y="10"/>
                      <a:pt x="822" y="10"/>
                      <a:pt x="822" y="10"/>
                    </a:cubicBezTo>
                    <a:cubicBezTo>
                      <a:pt x="823" y="10"/>
                      <a:pt x="824" y="10"/>
                      <a:pt x="826" y="11"/>
                    </a:cubicBezTo>
                    <a:cubicBezTo>
                      <a:pt x="827" y="11"/>
                      <a:pt x="828" y="11"/>
                      <a:pt x="829" y="11"/>
                    </a:cubicBezTo>
                    <a:cubicBezTo>
                      <a:pt x="830" y="11"/>
                      <a:pt x="832" y="11"/>
                      <a:pt x="833" y="11"/>
                    </a:cubicBezTo>
                    <a:cubicBezTo>
                      <a:pt x="834" y="11"/>
                      <a:pt x="835" y="11"/>
                      <a:pt x="837" y="11"/>
                    </a:cubicBezTo>
                    <a:lnTo>
                      <a:pt x="835" y="12"/>
                    </a:lnTo>
                    <a:close/>
                    <a:moveTo>
                      <a:pt x="851" y="14"/>
                    </a:moveTo>
                    <a:cubicBezTo>
                      <a:pt x="850" y="14"/>
                      <a:pt x="849" y="14"/>
                      <a:pt x="848" y="14"/>
                    </a:cubicBezTo>
                    <a:cubicBezTo>
                      <a:pt x="851" y="13"/>
                      <a:pt x="851" y="13"/>
                      <a:pt x="851" y="13"/>
                    </a:cubicBezTo>
                    <a:cubicBezTo>
                      <a:pt x="852" y="13"/>
                      <a:pt x="853" y="13"/>
                      <a:pt x="854" y="13"/>
                    </a:cubicBezTo>
                    <a:cubicBezTo>
                      <a:pt x="855" y="14"/>
                      <a:pt x="856" y="14"/>
                      <a:pt x="857" y="14"/>
                    </a:cubicBezTo>
                    <a:cubicBezTo>
                      <a:pt x="859" y="14"/>
                      <a:pt x="860" y="14"/>
                      <a:pt x="861" y="14"/>
                    </a:cubicBezTo>
                    <a:cubicBezTo>
                      <a:pt x="862" y="14"/>
                      <a:pt x="863" y="15"/>
                      <a:pt x="864" y="15"/>
                    </a:cubicBezTo>
                    <a:cubicBezTo>
                      <a:pt x="861" y="15"/>
                      <a:pt x="861" y="15"/>
                      <a:pt x="861" y="15"/>
                    </a:cubicBezTo>
                    <a:cubicBezTo>
                      <a:pt x="860" y="15"/>
                      <a:pt x="859" y="15"/>
                      <a:pt x="858" y="15"/>
                    </a:cubicBezTo>
                    <a:cubicBezTo>
                      <a:pt x="857" y="15"/>
                      <a:pt x="856" y="14"/>
                      <a:pt x="855" y="14"/>
                    </a:cubicBezTo>
                    <a:cubicBezTo>
                      <a:pt x="854" y="14"/>
                      <a:pt x="852" y="14"/>
                      <a:pt x="851" y="14"/>
                    </a:cubicBezTo>
                    <a:close/>
                    <a:moveTo>
                      <a:pt x="850" y="55"/>
                    </a:moveTo>
                    <a:cubicBezTo>
                      <a:pt x="851" y="55"/>
                      <a:pt x="852" y="55"/>
                      <a:pt x="853" y="55"/>
                    </a:cubicBezTo>
                    <a:cubicBezTo>
                      <a:pt x="853" y="54"/>
                      <a:pt x="854" y="54"/>
                      <a:pt x="855" y="54"/>
                    </a:cubicBezTo>
                    <a:cubicBezTo>
                      <a:pt x="856" y="53"/>
                      <a:pt x="857" y="53"/>
                      <a:pt x="858" y="53"/>
                    </a:cubicBezTo>
                    <a:cubicBezTo>
                      <a:pt x="864" y="54"/>
                      <a:pt x="864" y="54"/>
                      <a:pt x="864" y="54"/>
                    </a:cubicBezTo>
                    <a:cubicBezTo>
                      <a:pt x="863" y="54"/>
                      <a:pt x="862" y="54"/>
                      <a:pt x="861" y="55"/>
                    </a:cubicBezTo>
                    <a:cubicBezTo>
                      <a:pt x="860" y="55"/>
                      <a:pt x="860" y="55"/>
                      <a:pt x="859" y="55"/>
                    </a:cubicBezTo>
                    <a:cubicBezTo>
                      <a:pt x="858" y="56"/>
                      <a:pt x="857" y="56"/>
                      <a:pt x="856" y="56"/>
                    </a:cubicBezTo>
                    <a:cubicBezTo>
                      <a:pt x="855" y="57"/>
                      <a:pt x="854" y="57"/>
                      <a:pt x="853" y="57"/>
                    </a:cubicBezTo>
                    <a:cubicBezTo>
                      <a:pt x="847" y="56"/>
                      <a:pt x="847" y="56"/>
                      <a:pt x="847" y="56"/>
                    </a:cubicBezTo>
                    <a:cubicBezTo>
                      <a:pt x="848" y="56"/>
                      <a:pt x="849" y="56"/>
                      <a:pt x="850" y="55"/>
                    </a:cubicBezTo>
                    <a:close/>
                    <a:moveTo>
                      <a:pt x="826" y="63"/>
                    </a:moveTo>
                    <a:cubicBezTo>
                      <a:pt x="827" y="62"/>
                      <a:pt x="828" y="62"/>
                      <a:pt x="829" y="62"/>
                    </a:cubicBezTo>
                    <a:cubicBezTo>
                      <a:pt x="830" y="61"/>
                      <a:pt x="831" y="61"/>
                      <a:pt x="832" y="61"/>
                    </a:cubicBezTo>
                    <a:cubicBezTo>
                      <a:pt x="833" y="60"/>
                      <a:pt x="834" y="60"/>
                      <a:pt x="835" y="60"/>
                    </a:cubicBezTo>
                    <a:cubicBezTo>
                      <a:pt x="841" y="61"/>
                      <a:pt x="841" y="61"/>
                      <a:pt x="841" y="61"/>
                    </a:cubicBezTo>
                    <a:cubicBezTo>
                      <a:pt x="840" y="61"/>
                      <a:pt x="839" y="62"/>
                      <a:pt x="838" y="62"/>
                    </a:cubicBezTo>
                    <a:cubicBezTo>
                      <a:pt x="837" y="62"/>
                      <a:pt x="836" y="62"/>
                      <a:pt x="835" y="63"/>
                    </a:cubicBezTo>
                    <a:cubicBezTo>
                      <a:pt x="834" y="63"/>
                      <a:pt x="833" y="63"/>
                      <a:pt x="832" y="64"/>
                    </a:cubicBezTo>
                    <a:cubicBezTo>
                      <a:pt x="831" y="64"/>
                      <a:pt x="830" y="64"/>
                      <a:pt x="829" y="65"/>
                    </a:cubicBezTo>
                    <a:cubicBezTo>
                      <a:pt x="822" y="64"/>
                      <a:pt x="822" y="64"/>
                      <a:pt x="822" y="64"/>
                    </a:cubicBezTo>
                    <a:cubicBezTo>
                      <a:pt x="824" y="63"/>
                      <a:pt x="825" y="63"/>
                      <a:pt x="826" y="63"/>
                    </a:cubicBezTo>
                    <a:close/>
                    <a:moveTo>
                      <a:pt x="778" y="76"/>
                    </a:moveTo>
                    <a:cubicBezTo>
                      <a:pt x="784" y="77"/>
                      <a:pt x="784" y="77"/>
                      <a:pt x="784" y="77"/>
                    </a:cubicBezTo>
                    <a:cubicBezTo>
                      <a:pt x="768" y="82"/>
                      <a:pt x="768" y="82"/>
                      <a:pt x="768" y="82"/>
                    </a:cubicBezTo>
                    <a:cubicBezTo>
                      <a:pt x="761" y="80"/>
                      <a:pt x="761" y="80"/>
                      <a:pt x="761" y="80"/>
                    </a:cubicBezTo>
                    <a:lnTo>
                      <a:pt x="778" y="76"/>
                    </a:lnTo>
                    <a:close/>
                    <a:moveTo>
                      <a:pt x="744" y="85"/>
                    </a:moveTo>
                    <a:cubicBezTo>
                      <a:pt x="750" y="87"/>
                      <a:pt x="750" y="87"/>
                      <a:pt x="750" y="87"/>
                    </a:cubicBezTo>
                    <a:cubicBezTo>
                      <a:pt x="731" y="92"/>
                      <a:pt x="731" y="92"/>
                      <a:pt x="731" y="92"/>
                    </a:cubicBezTo>
                    <a:cubicBezTo>
                      <a:pt x="725" y="90"/>
                      <a:pt x="725" y="90"/>
                      <a:pt x="725" y="90"/>
                    </a:cubicBezTo>
                    <a:lnTo>
                      <a:pt x="744" y="85"/>
                    </a:lnTo>
                    <a:close/>
                    <a:moveTo>
                      <a:pt x="689" y="100"/>
                    </a:moveTo>
                    <a:cubicBezTo>
                      <a:pt x="691" y="99"/>
                      <a:pt x="693" y="99"/>
                      <a:pt x="694" y="98"/>
                    </a:cubicBezTo>
                    <a:cubicBezTo>
                      <a:pt x="696" y="98"/>
                      <a:pt x="698" y="97"/>
                      <a:pt x="700" y="97"/>
                    </a:cubicBezTo>
                    <a:cubicBezTo>
                      <a:pt x="701" y="97"/>
                      <a:pt x="703" y="96"/>
                      <a:pt x="705" y="96"/>
                    </a:cubicBezTo>
                    <a:cubicBezTo>
                      <a:pt x="711" y="97"/>
                      <a:pt x="711" y="97"/>
                      <a:pt x="711" y="97"/>
                    </a:cubicBezTo>
                    <a:cubicBezTo>
                      <a:pt x="710" y="98"/>
                      <a:pt x="708" y="98"/>
                      <a:pt x="706" y="99"/>
                    </a:cubicBezTo>
                    <a:cubicBezTo>
                      <a:pt x="704" y="99"/>
                      <a:pt x="703" y="100"/>
                      <a:pt x="701" y="100"/>
                    </a:cubicBezTo>
                    <a:cubicBezTo>
                      <a:pt x="699" y="101"/>
                      <a:pt x="698" y="101"/>
                      <a:pt x="696" y="102"/>
                    </a:cubicBezTo>
                    <a:cubicBezTo>
                      <a:pt x="694" y="102"/>
                      <a:pt x="692" y="103"/>
                      <a:pt x="690" y="103"/>
                    </a:cubicBezTo>
                    <a:cubicBezTo>
                      <a:pt x="684" y="101"/>
                      <a:pt x="684" y="101"/>
                      <a:pt x="684" y="101"/>
                    </a:cubicBezTo>
                    <a:cubicBezTo>
                      <a:pt x="685" y="101"/>
                      <a:pt x="687" y="100"/>
                      <a:pt x="689" y="100"/>
                    </a:cubicBezTo>
                    <a:close/>
                    <a:moveTo>
                      <a:pt x="644" y="113"/>
                    </a:moveTo>
                    <a:cubicBezTo>
                      <a:pt x="646" y="112"/>
                      <a:pt x="648" y="112"/>
                      <a:pt x="650" y="111"/>
                    </a:cubicBezTo>
                    <a:cubicBezTo>
                      <a:pt x="652" y="111"/>
                      <a:pt x="654" y="110"/>
                      <a:pt x="656" y="109"/>
                    </a:cubicBezTo>
                    <a:cubicBezTo>
                      <a:pt x="658" y="109"/>
                      <a:pt x="659" y="108"/>
                      <a:pt x="661" y="108"/>
                    </a:cubicBezTo>
                    <a:cubicBezTo>
                      <a:pt x="668" y="110"/>
                      <a:pt x="668" y="110"/>
                      <a:pt x="668" y="110"/>
                    </a:cubicBezTo>
                    <a:cubicBezTo>
                      <a:pt x="666" y="110"/>
                      <a:pt x="664" y="111"/>
                      <a:pt x="663" y="111"/>
                    </a:cubicBezTo>
                    <a:cubicBezTo>
                      <a:pt x="661" y="112"/>
                      <a:pt x="659" y="112"/>
                      <a:pt x="657" y="113"/>
                    </a:cubicBezTo>
                    <a:cubicBezTo>
                      <a:pt x="655" y="114"/>
                      <a:pt x="653" y="114"/>
                      <a:pt x="651" y="115"/>
                    </a:cubicBezTo>
                    <a:cubicBezTo>
                      <a:pt x="649" y="115"/>
                      <a:pt x="647" y="116"/>
                      <a:pt x="645" y="117"/>
                    </a:cubicBezTo>
                    <a:cubicBezTo>
                      <a:pt x="638" y="115"/>
                      <a:pt x="638" y="115"/>
                      <a:pt x="638" y="115"/>
                    </a:cubicBezTo>
                    <a:cubicBezTo>
                      <a:pt x="640" y="114"/>
                      <a:pt x="642" y="114"/>
                      <a:pt x="644" y="113"/>
                    </a:cubicBezTo>
                    <a:close/>
                    <a:moveTo>
                      <a:pt x="593" y="129"/>
                    </a:moveTo>
                    <a:cubicBezTo>
                      <a:pt x="596" y="128"/>
                      <a:pt x="598" y="127"/>
                      <a:pt x="600" y="127"/>
                    </a:cubicBezTo>
                    <a:cubicBezTo>
                      <a:pt x="602" y="126"/>
                      <a:pt x="604" y="125"/>
                      <a:pt x="607" y="124"/>
                    </a:cubicBezTo>
                    <a:cubicBezTo>
                      <a:pt x="609" y="124"/>
                      <a:pt x="611" y="123"/>
                      <a:pt x="613" y="122"/>
                    </a:cubicBezTo>
                    <a:cubicBezTo>
                      <a:pt x="620" y="124"/>
                      <a:pt x="620" y="124"/>
                      <a:pt x="620" y="124"/>
                    </a:cubicBezTo>
                    <a:cubicBezTo>
                      <a:pt x="618" y="125"/>
                      <a:pt x="616" y="126"/>
                      <a:pt x="614" y="126"/>
                    </a:cubicBezTo>
                    <a:cubicBezTo>
                      <a:pt x="612" y="127"/>
                      <a:pt x="610" y="128"/>
                      <a:pt x="608" y="128"/>
                    </a:cubicBezTo>
                    <a:cubicBezTo>
                      <a:pt x="606" y="129"/>
                      <a:pt x="603" y="130"/>
                      <a:pt x="601" y="131"/>
                    </a:cubicBezTo>
                    <a:cubicBezTo>
                      <a:pt x="599" y="131"/>
                      <a:pt x="597" y="132"/>
                      <a:pt x="595" y="133"/>
                    </a:cubicBezTo>
                    <a:cubicBezTo>
                      <a:pt x="587" y="131"/>
                      <a:pt x="587" y="131"/>
                      <a:pt x="587" y="131"/>
                    </a:cubicBezTo>
                    <a:cubicBezTo>
                      <a:pt x="589" y="130"/>
                      <a:pt x="591" y="129"/>
                      <a:pt x="593" y="129"/>
                    </a:cubicBezTo>
                    <a:close/>
                    <a:moveTo>
                      <a:pt x="372" y="253"/>
                    </a:moveTo>
                    <a:cubicBezTo>
                      <a:pt x="373" y="251"/>
                      <a:pt x="375" y="249"/>
                      <a:pt x="376" y="247"/>
                    </a:cubicBezTo>
                    <a:cubicBezTo>
                      <a:pt x="378" y="245"/>
                      <a:pt x="379" y="243"/>
                      <a:pt x="381" y="241"/>
                    </a:cubicBezTo>
                    <a:cubicBezTo>
                      <a:pt x="382" y="239"/>
                      <a:pt x="384" y="237"/>
                      <a:pt x="386" y="235"/>
                    </a:cubicBezTo>
                    <a:cubicBezTo>
                      <a:pt x="404" y="234"/>
                      <a:pt x="404" y="234"/>
                      <a:pt x="404" y="234"/>
                    </a:cubicBezTo>
                    <a:cubicBezTo>
                      <a:pt x="402" y="236"/>
                      <a:pt x="401" y="237"/>
                      <a:pt x="399" y="239"/>
                    </a:cubicBezTo>
                    <a:cubicBezTo>
                      <a:pt x="398" y="241"/>
                      <a:pt x="397" y="243"/>
                      <a:pt x="395" y="245"/>
                    </a:cubicBezTo>
                    <a:cubicBezTo>
                      <a:pt x="394" y="247"/>
                      <a:pt x="393" y="249"/>
                      <a:pt x="392" y="251"/>
                    </a:cubicBezTo>
                    <a:cubicBezTo>
                      <a:pt x="391" y="253"/>
                      <a:pt x="390" y="255"/>
                      <a:pt x="389" y="257"/>
                    </a:cubicBezTo>
                    <a:cubicBezTo>
                      <a:pt x="368" y="259"/>
                      <a:pt x="368" y="259"/>
                      <a:pt x="368" y="259"/>
                    </a:cubicBezTo>
                    <a:cubicBezTo>
                      <a:pt x="369" y="257"/>
                      <a:pt x="371" y="255"/>
                      <a:pt x="372" y="253"/>
                    </a:cubicBezTo>
                    <a:close/>
                    <a:moveTo>
                      <a:pt x="362" y="307"/>
                    </a:moveTo>
                    <a:cubicBezTo>
                      <a:pt x="362" y="305"/>
                      <a:pt x="361" y="302"/>
                      <a:pt x="361" y="300"/>
                    </a:cubicBezTo>
                    <a:cubicBezTo>
                      <a:pt x="361" y="298"/>
                      <a:pt x="361" y="295"/>
                      <a:pt x="360" y="293"/>
                    </a:cubicBezTo>
                    <a:cubicBezTo>
                      <a:pt x="360" y="291"/>
                      <a:pt x="361" y="288"/>
                      <a:pt x="361" y="286"/>
                    </a:cubicBezTo>
                    <a:cubicBezTo>
                      <a:pt x="383" y="281"/>
                      <a:pt x="383" y="281"/>
                      <a:pt x="383" y="281"/>
                    </a:cubicBezTo>
                    <a:cubicBezTo>
                      <a:pt x="383" y="283"/>
                      <a:pt x="383" y="285"/>
                      <a:pt x="383" y="288"/>
                    </a:cubicBezTo>
                    <a:cubicBezTo>
                      <a:pt x="383" y="290"/>
                      <a:pt x="384" y="292"/>
                      <a:pt x="384" y="294"/>
                    </a:cubicBezTo>
                    <a:cubicBezTo>
                      <a:pt x="384" y="296"/>
                      <a:pt x="385" y="298"/>
                      <a:pt x="385" y="301"/>
                    </a:cubicBezTo>
                    <a:cubicBezTo>
                      <a:pt x="386" y="303"/>
                      <a:pt x="387" y="305"/>
                      <a:pt x="388" y="307"/>
                    </a:cubicBezTo>
                    <a:cubicBezTo>
                      <a:pt x="364" y="314"/>
                      <a:pt x="364" y="314"/>
                      <a:pt x="364" y="314"/>
                    </a:cubicBezTo>
                    <a:cubicBezTo>
                      <a:pt x="363" y="312"/>
                      <a:pt x="363" y="309"/>
                      <a:pt x="362" y="307"/>
                    </a:cubicBezTo>
                    <a:close/>
                    <a:moveTo>
                      <a:pt x="409" y="370"/>
                    </a:moveTo>
                    <a:cubicBezTo>
                      <a:pt x="406" y="368"/>
                      <a:pt x="403" y="366"/>
                      <a:pt x="400" y="363"/>
                    </a:cubicBezTo>
                    <a:cubicBezTo>
                      <a:pt x="397" y="361"/>
                      <a:pt x="395" y="359"/>
                      <a:pt x="392" y="356"/>
                    </a:cubicBezTo>
                    <a:cubicBezTo>
                      <a:pt x="390" y="354"/>
                      <a:pt x="388" y="352"/>
                      <a:pt x="385" y="349"/>
                    </a:cubicBezTo>
                    <a:cubicBezTo>
                      <a:pt x="383" y="347"/>
                      <a:pt x="381" y="345"/>
                      <a:pt x="379" y="342"/>
                    </a:cubicBezTo>
                    <a:cubicBezTo>
                      <a:pt x="403" y="333"/>
                      <a:pt x="403" y="333"/>
                      <a:pt x="403" y="333"/>
                    </a:cubicBezTo>
                    <a:cubicBezTo>
                      <a:pt x="405" y="335"/>
                      <a:pt x="407" y="338"/>
                      <a:pt x="409" y="340"/>
                    </a:cubicBezTo>
                    <a:cubicBezTo>
                      <a:pt x="411" y="342"/>
                      <a:pt x="414" y="344"/>
                      <a:pt x="416" y="346"/>
                    </a:cubicBezTo>
                    <a:cubicBezTo>
                      <a:pt x="418" y="348"/>
                      <a:pt x="421" y="350"/>
                      <a:pt x="424" y="352"/>
                    </a:cubicBezTo>
                    <a:cubicBezTo>
                      <a:pt x="426" y="354"/>
                      <a:pt x="429" y="356"/>
                      <a:pt x="432" y="358"/>
                    </a:cubicBezTo>
                    <a:lnTo>
                      <a:pt x="409" y="370"/>
                    </a:lnTo>
                    <a:close/>
                    <a:moveTo>
                      <a:pt x="439" y="204"/>
                    </a:moveTo>
                    <a:cubicBezTo>
                      <a:pt x="437" y="205"/>
                      <a:pt x="435" y="207"/>
                      <a:pt x="433" y="208"/>
                    </a:cubicBezTo>
                    <a:cubicBezTo>
                      <a:pt x="430" y="210"/>
                      <a:pt x="428" y="211"/>
                      <a:pt x="426" y="213"/>
                    </a:cubicBezTo>
                    <a:cubicBezTo>
                      <a:pt x="411" y="213"/>
                      <a:pt x="411" y="213"/>
                      <a:pt x="411" y="213"/>
                    </a:cubicBezTo>
                    <a:cubicBezTo>
                      <a:pt x="413" y="211"/>
                      <a:pt x="415" y="209"/>
                      <a:pt x="418" y="208"/>
                    </a:cubicBezTo>
                    <a:cubicBezTo>
                      <a:pt x="420" y="206"/>
                      <a:pt x="422" y="204"/>
                      <a:pt x="425" y="203"/>
                    </a:cubicBezTo>
                    <a:cubicBezTo>
                      <a:pt x="427" y="201"/>
                      <a:pt x="430" y="200"/>
                      <a:pt x="432" y="198"/>
                    </a:cubicBezTo>
                    <a:cubicBezTo>
                      <a:pt x="434" y="197"/>
                      <a:pt x="437" y="195"/>
                      <a:pt x="439" y="194"/>
                    </a:cubicBezTo>
                    <a:cubicBezTo>
                      <a:pt x="453" y="195"/>
                      <a:pt x="453" y="195"/>
                      <a:pt x="453" y="195"/>
                    </a:cubicBezTo>
                    <a:cubicBezTo>
                      <a:pt x="450" y="196"/>
                      <a:pt x="448" y="198"/>
                      <a:pt x="446" y="199"/>
                    </a:cubicBezTo>
                    <a:cubicBezTo>
                      <a:pt x="444" y="201"/>
                      <a:pt x="441" y="202"/>
                      <a:pt x="439" y="204"/>
                    </a:cubicBezTo>
                    <a:close/>
                    <a:moveTo>
                      <a:pt x="526" y="402"/>
                    </a:moveTo>
                    <a:cubicBezTo>
                      <a:pt x="507" y="417"/>
                      <a:pt x="507" y="417"/>
                      <a:pt x="507" y="417"/>
                    </a:cubicBezTo>
                    <a:cubicBezTo>
                      <a:pt x="502" y="416"/>
                      <a:pt x="497" y="414"/>
                      <a:pt x="492" y="412"/>
                    </a:cubicBezTo>
                    <a:cubicBezTo>
                      <a:pt x="488" y="410"/>
                      <a:pt x="483" y="409"/>
                      <a:pt x="478" y="407"/>
                    </a:cubicBezTo>
                    <a:cubicBezTo>
                      <a:pt x="474" y="405"/>
                      <a:pt x="469" y="403"/>
                      <a:pt x="465" y="401"/>
                    </a:cubicBezTo>
                    <a:cubicBezTo>
                      <a:pt x="460" y="399"/>
                      <a:pt x="456" y="397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7" y="383"/>
                      <a:pt x="481" y="385"/>
                      <a:pt x="485" y="387"/>
                    </a:cubicBezTo>
                    <a:cubicBezTo>
                      <a:pt x="489" y="389"/>
                      <a:pt x="494" y="390"/>
                      <a:pt x="498" y="392"/>
                    </a:cubicBezTo>
                    <a:cubicBezTo>
                      <a:pt x="503" y="394"/>
                      <a:pt x="507" y="395"/>
                      <a:pt x="512" y="397"/>
                    </a:cubicBezTo>
                    <a:cubicBezTo>
                      <a:pt x="516" y="398"/>
                      <a:pt x="521" y="400"/>
                      <a:pt x="526" y="402"/>
                    </a:cubicBezTo>
                    <a:close/>
                    <a:moveTo>
                      <a:pt x="500" y="163"/>
                    </a:moveTo>
                    <a:cubicBezTo>
                      <a:pt x="511" y="165"/>
                      <a:pt x="511" y="165"/>
                      <a:pt x="511" y="165"/>
                    </a:cubicBezTo>
                    <a:cubicBezTo>
                      <a:pt x="508" y="166"/>
                      <a:pt x="506" y="167"/>
                      <a:pt x="503" y="168"/>
                    </a:cubicBezTo>
                    <a:cubicBezTo>
                      <a:pt x="501" y="169"/>
                      <a:pt x="499" y="171"/>
                      <a:pt x="496" y="172"/>
                    </a:cubicBezTo>
                    <a:cubicBezTo>
                      <a:pt x="494" y="173"/>
                      <a:pt x="491" y="174"/>
                      <a:pt x="489" y="175"/>
                    </a:cubicBezTo>
                    <a:cubicBezTo>
                      <a:pt x="486" y="176"/>
                      <a:pt x="484" y="178"/>
                      <a:pt x="481" y="179"/>
                    </a:cubicBezTo>
                    <a:cubicBezTo>
                      <a:pt x="470" y="177"/>
                      <a:pt x="470" y="177"/>
                      <a:pt x="470" y="177"/>
                    </a:cubicBezTo>
                    <a:cubicBezTo>
                      <a:pt x="472" y="176"/>
                      <a:pt x="475" y="175"/>
                      <a:pt x="478" y="174"/>
                    </a:cubicBezTo>
                    <a:cubicBezTo>
                      <a:pt x="480" y="172"/>
                      <a:pt x="483" y="171"/>
                      <a:pt x="485" y="170"/>
                    </a:cubicBezTo>
                    <a:cubicBezTo>
                      <a:pt x="488" y="169"/>
                      <a:pt x="490" y="168"/>
                      <a:pt x="493" y="167"/>
                    </a:cubicBezTo>
                    <a:cubicBezTo>
                      <a:pt x="495" y="165"/>
                      <a:pt x="498" y="164"/>
                      <a:pt x="500" y="163"/>
                    </a:cubicBez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255" y="2008"/>
                <a:ext cx="48" cy="3"/>
              </a:xfrm>
              <a:custGeom>
                <a:avLst/>
                <a:gdLst>
                  <a:gd name="T0" fmla="*/ 12 w 16"/>
                  <a:gd name="T1" fmla="*/ 0 h 1"/>
                  <a:gd name="T2" fmla="*/ 16 w 16"/>
                  <a:gd name="T3" fmla="*/ 0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0 h 1"/>
                  <a:gd name="T20" fmla="*/ 12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-155" y="2014"/>
                <a:ext cx="56" cy="2"/>
              </a:xfrm>
              <a:custGeom>
                <a:avLst/>
                <a:gdLst>
                  <a:gd name="T0" fmla="*/ 14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14 w 19"/>
                  <a:gd name="T7" fmla="*/ 0 h 1"/>
                  <a:gd name="T8" fmla="*/ 10 w 19"/>
                  <a:gd name="T9" fmla="*/ 0 h 1"/>
                  <a:gd name="T10" fmla="*/ 5 w 19"/>
                  <a:gd name="T11" fmla="*/ 0 h 1"/>
                  <a:gd name="T12" fmla="*/ 1 w 19"/>
                  <a:gd name="T13" fmla="*/ 0 h 1"/>
                  <a:gd name="T14" fmla="*/ 0 w 19"/>
                  <a:gd name="T15" fmla="*/ 1 h 1"/>
                  <a:gd name="T16" fmla="*/ 5 w 19"/>
                  <a:gd name="T17" fmla="*/ 1 h 1"/>
                  <a:gd name="T18" fmla="*/ 9 w 19"/>
                  <a:gd name="T19" fmla="*/ 0 h 1"/>
                  <a:gd name="T20" fmla="*/ 14 w 19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">
                    <a:moveTo>
                      <a:pt x="14" y="0"/>
                    </a:moveTo>
                    <a:cubicBezTo>
                      <a:pt x="15" y="0"/>
                      <a:pt x="17" y="0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11" y="0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442" y="2008"/>
                <a:ext cx="47" cy="3"/>
              </a:xfrm>
              <a:custGeom>
                <a:avLst/>
                <a:gdLst>
                  <a:gd name="T0" fmla="*/ 8 w 16"/>
                  <a:gd name="T1" fmla="*/ 0 h 1"/>
                  <a:gd name="T2" fmla="*/ 12 w 16"/>
                  <a:gd name="T3" fmla="*/ 0 h 1"/>
                  <a:gd name="T4" fmla="*/ 16 w 16"/>
                  <a:gd name="T5" fmla="*/ 1 h 1"/>
                  <a:gd name="T6" fmla="*/ 16 w 16"/>
                  <a:gd name="T7" fmla="*/ 0 h 1"/>
                  <a:gd name="T8" fmla="*/ 12 w 16"/>
                  <a:gd name="T9" fmla="*/ 0 h 1"/>
                  <a:gd name="T10" fmla="*/ 8 w 16"/>
                  <a:gd name="T11" fmla="*/ 0 h 1"/>
                  <a:gd name="T12" fmla="*/ 4 w 16"/>
                  <a:gd name="T13" fmla="*/ 0 h 1"/>
                  <a:gd name="T14" fmla="*/ 1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8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158" y="2008"/>
                <a:ext cx="47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1"/>
              <p:cNvSpPr>
                <a:spLocks/>
              </p:cNvSpPr>
              <p:nvPr/>
            </p:nvSpPr>
            <p:spPr bwMode="auto">
              <a:xfrm>
                <a:off x="-49" y="2011"/>
                <a:ext cx="53" cy="3"/>
              </a:xfrm>
              <a:custGeom>
                <a:avLst/>
                <a:gdLst>
                  <a:gd name="T0" fmla="*/ 14 w 18"/>
                  <a:gd name="T1" fmla="*/ 1 h 1"/>
                  <a:gd name="T2" fmla="*/ 18 w 18"/>
                  <a:gd name="T3" fmla="*/ 1 h 1"/>
                  <a:gd name="T4" fmla="*/ 18 w 18"/>
                  <a:gd name="T5" fmla="*/ 0 h 1"/>
                  <a:gd name="T6" fmla="*/ 14 w 18"/>
                  <a:gd name="T7" fmla="*/ 0 h 1"/>
                  <a:gd name="T8" fmla="*/ 10 w 18"/>
                  <a:gd name="T9" fmla="*/ 0 h 1"/>
                  <a:gd name="T10" fmla="*/ 5 w 18"/>
                  <a:gd name="T11" fmla="*/ 0 h 1"/>
                  <a:gd name="T12" fmla="*/ 1 w 18"/>
                  <a:gd name="T13" fmla="*/ 0 h 1"/>
                  <a:gd name="T14" fmla="*/ 0 w 18"/>
                  <a:gd name="T15" fmla="*/ 1 h 1"/>
                  <a:gd name="T16" fmla="*/ 5 w 18"/>
                  <a:gd name="T17" fmla="*/ 1 h 1"/>
                  <a:gd name="T18" fmla="*/ 9 w 18"/>
                  <a:gd name="T19" fmla="*/ 1 h 1"/>
                  <a:gd name="T20" fmla="*/ 14 w 18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">
                    <a:moveTo>
                      <a:pt x="14" y="1"/>
                    </a:moveTo>
                    <a:cubicBezTo>
                      <a:pt x="15" y="1"/>
                      <a:pt x="17" y="1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11" y="1"/>
                      <a:pt x="12" y="1"/>
                      <a:pt x="1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533" y="2008"/>
                <a:ext cx="48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1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6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57" y="2008"/>
                <a:ext cx="51" cy="3"/>
              </a:xfrm>
              <a:custGeom>
                <a:avLst/>
                <a:gdLst>
                  <a:gd name="T0" fmla="*/ 8 w 17"/>
                  <a:gd name="T1" fmla="*/ 1 h 1"/>
                  <a:gd name="T2" fmla="*/ 12 w 17"/>
                  <a:gd name="T3" fmla="*/ 1 h 1"/>
                  <a:gd name="T4" fmla="*/ 17 w 17"/>
                  <a:gd name="T5" fmla="*/ 1 h 1"/>
                  <a:gd name="T6" fmla="*/ 17 w 17"/>
                  <a:gd name="T7" fmla="*/ 0 h 1"/>
                  <a:gd name="T8" fmla="*/ 13 w 17"/>
                  <a:gd name="T9" fmla="*/ 0 h 1"/>
                  <a:gd name="T10" fmla="*/ 8 w 17"/>
                  <a:gd name="T11" fmla="*/ 0 h 1"/>
                  <a:gd name="T12" fmla="*/ 4 w 17"/>
                  <a:gd name="T13" fmla="*/ 1 h 1"/>
                  <a:gd name="T14" fmla="*/ 0 w 17"/>
                  <a:gd name="T15" fmla="*/ 1 h 1"/>
                  <a:gd name="T16" fmla="*/ 0 w 17"/>
                  <a:gd name="T17" fmla="*/ 1 h 1"/>
                  <a:gd name="T18" fmla="*/ 0 w 17"/>
                  <a:gd name="T19" fmla="*/ 1 h 1"/>
                  <a:gd name="T20" fmla="*/ 0 w 17"/>
                  <a:gd name="T21" fmla="*/ 1 h 1"/>
                  <a:gd name="T22" fmla="*/ 0 w 17"/>
                  <a:gd name="T23" fmla="*/ 1 h 1"/>
                  <a:gd name="T24" fmla="*/ 0 w 17"/>
                  <a:gd name="T25" fmla="*/ 1 h 1"/>
                  <a:gd name="T26" fmla="*/ 4 w 17"/>
                  <a:gd name="T27" fmla="*/ 1 h 1"/>
                  <a:gd name="T28" fmla="*/ 8 w 17"/>
                  <a:gd name="T2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1">
                    <a:moveTo>
                      <a:pt x="8" y="1"/>
                    </a:moveTo>
                    <a:cubicBezTo>
                      <a:pt x="10" y="1"/>
                      <a:pt x="11" y="1"/>
                      <a:pt x="12" y="1"/>
                    </a:cubicBezTo>
                    <a:cubicBezTo>
                      <a:pt x="14" y="1"/>
                      <a:pt x="15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4"/>
              <p:cNvSpPr>
                <a:spLocks/>
              </p:cNvSpPr>
              <p:nvPr/>
            </p:nvSpPr>
            <p:spPr bwMode="auto">
              <a:xfrm>
                <a:off x="350" y="2008"/>
                <a:ext cx="47" cy="0"/>
              </a:xfrm>
              <a:custGeom>
                <a:avLst/>
                <a:gdLst>
                  <a:gd name="T0" fmla="*/ 12 w 16"/>
                  <a:gd name="T1" fmla="*/ 16 w 16"/>
                  <a:gd name="T2" fmla="*/ 16 w 16"/>
                  <a:gd name="T3" fmla="*/ 12 w 16"/>
                  <a:gd name="T4" fmla="*/ 8 w 16"/>
                  <a:gd name="T5" fmla="*/ 4 w 16"/>
                  <a:gd name="T6" fmla="*/ 0 w 16"/>
                  <a:gd name="T7" fmla="*/ 0 w 16"/>
                  <a:gd name="T8" fmla="*/ 4 w 16"/>
                  <a:gd name="T9" fmla="*/ 8 w 16"/>
                  <a:gd name="T10" fmla="*/ 12 w 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6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5"/>
              <p:cNvSpPr>
                <a:spLocks/>
              </p:cNvSpPr>
              <p:nvPr/>
            </p:nvSpPr>
            <p:spPr bwMode="auto">
              <a:xfrm>
                <a:off x="882" y="2025"/>
                <a:ext cx="47" cy="5"/>
              </a:xfrm>
              <a:custGeom>
                <a:avLst/>
                <a:gdLst>
                  <a:gd name="T0" fmla="*/ 9 w 16"/>
                  <a:gd name="T1" fmla="*/ 1 h 2"/>
                  <a:gd name="T2" fmla="*/ 6 w 16"/>
                  <a:gd name="T3" fmla="*/ 0 h 2"/>
                  <a:gd name="T4" fmla="*/ 3 w 16"/>
                  <a:gd name="T5" fmla="*/ 0 h 2"/>
                  <a:gd name="T6" fmla="*/ 0 w 16"/>
                  <a:gd name="T7" fmla="*/ 1 h 2"/>
                  <a:gd name="T8" fmla="*/ 3 w 16"/>
                  <a:gd name="T9" fmla="*/ 1 h 2"/>
                  <a:gd name="T10" fmla="*/ 7 w 16"/>
                  <a:gd name="T11" fmla="*/ 1 h 2"/>
                  <a:gd name="T12" fmla="*/ 10 w 16"/>
                  <a:gd name="T13" fmla="*/ 2 h 2"/>
                  <a:gd name="T14" fmla="*/ 13 w 16"/>
                  <a:gd name="T15" fmla="*/ 2 h 2"/>
                  <a:gd name="T16" fmla="*/ 16 w 16"/>
                  <a:gd name="T17" fmla="*/ 2 h 2"/>
                  <a:gd name="T18" fmla="*/ 13 w 16"/>
                  <a:gd name="T19" fmla="*/ 1 h 2"/>
                  <a:gd name="T20" fmla="*/ 9 w 1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">
                    <a:moveTo>
                      <a:pt x="9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8" y="1"/>
                      <a:pt x="9" y="2"/>
                      <a:pt x="10" y="2"/>
                    </a:cubicBezTo>
                    <a:cubicBezTo>
                      <a:pt x="11" y="2"/>
                      <a:pt x="12" y="2"/>
                      <a:pt x="13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6"/>
              <p:cNvSpPr>
                <a:spLocks/>
              </p:cNvSpPr>
              <p:nvPr/>
            </p:nvSpPr>
            <p:spPr bwMode="auto">
              <a:xfrm>
                <a:off x="879" y="2134"/>
                <a:ext cx="50" cy="11"/>
              </a:xfrm>
              <a:custGeom>
                <a:avLst/>
                <a:gdLst>
                  <a:gd name="T0" fmla="*/ 8 w 17"/>
                  <a:gd name="T1" fmla="*/ 1 h 4"/>
                  <a:gd name="T2" fmla="*/ 6 w 17"/>
                  <a:gd name="T3" fmla="*/ 2 h 4"/>
                  <a:gd name="T4" fmla="*/ 3 w 17"/>
                  <a:gd name="T5" fmla="*/ 2 h 4"/>
                  <a:gd name="T6" fmla="*/ 0 w 17"/>
                  <a:gd name="T7" fmla="*/ 3 h 4"/>
                  <a:gd name="T8" fmla="*/ 6 w 17"/>
                  <a:gd name="T9" fmla="*/ 4 h 4"/>
                  <a:gd name="T10" fmla="*/ 9 w 17"/>
                  <a:gd name="T11" fmla="*/ 3 h 4"/>
                  <a:gd name="T12" fmla="*/ 12 w 17"/>
                  <a:gd name="T13" fmla="*/ 2 h 4"/>
                  <a:gd name="T14" fmla="*/ 14 w 17"/>
                  <a:gd name="T15" fmla="*/ 2 h 4"/>
                  <a:gd name="T16" fmla="*/ 17 w 17"/>
                  <a:gd name="T17" fmla="*/ 1 h 4"/>
                  <a:gd name="T18" fmla="*/ 11 w 17"/>
                  <a:gd name="T19" fmla="*/ 0 h 4"/>
                  <a:gd name="T20" fmla="*/ 8 w 1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4">
                    <a:moveTo>
                      <a:pt x="8" y="1"/>
                    </a:move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2" y="2"/>
                    </a:cubicBezTo>
                    <a:cubicBezTo>
                      <a:pt x="13" y="2"/>
                      <a:pt x="13" y="2"/>
                      <a:pt x="14" y="2"/>
                    </a:cubicBezTo>
                    <a:cubicBezTo>
                      <a:pt x="15" y="1"/>
                      <a:pt x="16" y="1"/>
                      <a:pt x="17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7"/>
              <p:cNvSpPr>
                <a:spLocks/>
              </p:cNvSpPr>
              <p:nvPr/>
            </p:nvSpPr>
            <p:spPr bwMode="auto">
              <a:xfrm>
                <a:off x="805" y="2153"/>
                <a:ext cx="56" cy="14"/>
              </a:xfrm>
              <a:custGeom>
                <a:avLst/>
                <a:gdLst>
                  <a:gd name="T0" fmla="*/ 10 w 19"/>
                  <a:gd name="T1" fmla="*/ 1 h 5"/>
                  <a:gd name="T2" fmla="*/ 7 w 19"/>
                  <a:gd name="T3" fmla="*/ 2 h 5"/>
                  <a:gd name="T4" fmla="*/ 4 w 19"/>
                  <a:gd name="T5" fmla="*/ 3 h 5"/>
                  <a:gd name="T6" fmla="*/ 0 w 19"/>
                  <a:gd name="T7" fmla="*/ 4 h 5"/>
                  <a:gd name="T8" fmla="*/ 7 w 19"/>
                  <a:gd name="T9" fmla="*/ 5 h 5"/>
                  <a:gd name="T10" fmla="*/ 10 w 19"/>
                  <a:gd name="T11" fmla="*/ 4 h 5"/>
                  <a:gd name="T12" fmla="*/ 13 w 19"/>
                  <a:gd name="T13" fmla="*/ 3 h 5"/>
                  <a:gd name="T14" fmla="*/ 16 w 19"/>
                  <a:gd name="T15" fmla="*/ 2 h 5"/>
                  <a:gd name="T16" fmla="*/ 19 w 19"/>
                  <a:gd name="T17" fmla="*/ 1 h 5"/>
                  <a:gd name="T18" fmla="*/ 13 w 19"/>
                  <a:gd name="T19" fmla="*/ 0 h 5"/>
                  <a:gd name="T20" fmla="*/ 10 w 19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">
                    <a:moveTo>
                      <a:pt x="10" y="1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2" y="3"/>
                      <a:pt x="0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11" y="3"/>
                      <a:pt x="12" y="3"/>
                      <a:pt x="13" y="3"/>
                    </a:cubicBezTo>
                    <a:cubicBezTo>
                      <a:pt x="14" y="2"/>
                      <a:pt x="15" y="2"/>
                      <a:pt x="16" y="2"/>
                    </a:cubicBezTo>
                    <a:cubicBezTo>
                      <a:pt x="17" y="2"/>
                      <a:pt x="18" y="1"/>
                      <a:pt x="19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0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99" y="2016"/>
                <a:ext cx="50" cy="6"/>
              </a:xfrm>
              <a:custGeom>
                <a:avLst/>
                <a:gdLst>
                  <a:gd name="T0" fmla="*/ 8 w 17"/>
                  <a:gd name="T1" fmla="*/ 1 h 2"/>
                  <a:gd name="T2" fmla="*/ 11 w 17"/>
                  <a:gd name="T3" fmla="*/ 2 h 2"/>
                  <a:gd name="T4" fmla="*/ 15 w 17"/>
                  <a:gd name="T5" fmla="*/ 2 h 2"/>
                  <a:gd name="T6" fmla="*/ 17 w 17"/>
                  <a:gd name="T7" fmla="*/ 1 h 2"/>
                  <a:gd name="T8" fmla="*/ 13 w 17"/>
                  <a:gd name="T9" fmla="*/ 1 h 2"/>
                  <a:gd name="T10" fmla="*/ 9 w 17"/>
                  <a:gd name="T11" fmla="*/ 1 h 2"/>
                  <a:gd name="T12" fmla="*/ 6 w 17"/>
                  <a:gd name="T13" fmla="*/ 1 h 2"/>
                  <a:gd name="T14" fmla="*/ 2 w 17"/>
                  <a:gd name="T15" fmla="*/ 0 h 2"/>
                  <a:gd name="T16" fmla="*/ 0 w 17"/>
                  <a:gd name="T17" fmla="*/ 1 h 2"/>
                  <a:gd name="T18" fmla="*/ 4 w 17"/>
                  <a:gd name="T19" fmla="*/ 1 h 2"/>
                  <a:gd name="T20" fmla="*/ 8 w 17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8" y="1"/>
                    </a:moveTo>
                    <a:cubicBezTo>
                      <a:pt x="9" y="2"/>
                      <a:pt x="10" y="2"/>
                      <a:pt x="11" y="2"/>
                    </a:cubicBezTo>
                    <a:cubicBezTo>
                      <a:pt x="12" y="2"/>
                      <a:pt x="13" y="2"/>
                      <a:pt x="15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9"/>
              <p:cNvSpPr>
                <a:spLocks/>
              </p:cNvSpPr>
              <p:nvPr/>
            </p:nvSpPr>
            <p:spPr bwMode="auto">
              <a:xfrm>
                <a:off x="625" y="2011"/>
                <a:ext cx="47" cy="3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  <a:gd name="T22" fmla="*/ 11 w 16"/>
                  <a:gd name="T2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3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13" y="2014"/>
                <a:ext cx="48" cy="2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5 w 16"/>
                  <a:gd name="T11" fmla="*/ 0 h 1"/>
                  <a:gd name="T12" fmla="*/ 1 w 16"/>
                  <a:gd name="T13" fmla="*/ 0 h 1"/>
                  <a:gd name="T14" fmla="*/ 0 w 16"/>
                  <a:gd name="T15" fmla="*/ 0 h 1"/>
                  <a:gd name="T16" fmla="*/ 4 w 16"/>
                  <a:gd name="T17" fmla="*/ 0 h 1"/>
                  <a:gd name="T18" fmla="*/ 7 w 16"/>
                  <a:gd name="T19" fmla="*/ 1 h 1"/>
                  <a:gd name="T20" fmla="*/ 11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2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-1453" y="2025"/>
                <a:ext cx="2350" cy="309"/>
              </a:xfrm>
              <a:custGeom>
                <a:avLst/>
                <a:gdLst>
                  <a:gd name="T0" fmla="*/ 785 w 795"/>
                  <a:gd name="T1" fmla="*/ 22 h 113"/>
                  <a:gd name="T2" fmla="*/ 764 w 795"/>
                  <a:gd name="T3" fmla="*/ 29 h 113"/>
                  <a:gd name="T4" fmla="*/ 733 w 795"/>
                  <a:gd name="T5" fmla="*/ 38 h 113"/>
                  <a:gd name="T6" fmla="*/ 680 w 795"/>
                  <a:gd name="T7" fmla="*/ 51 h 113"/>
                  <a:gd name="T8" fmla="*/ 579 w 795"/>
                  <a:gd name="T9" fmla="*/ 74 h 113"/>
                  <a:gd name="T10" fmla="*/ 504 w 795"/>
                  <a:gd name="T11" fmla="*/ 93 h 113"/>
                  <a:gd name="T12" fmla="*/ 439 w 795"/>
                  <a:gd name="T13" fmla="*/ 113 h 113"/>
                  <a:gd name="T14" fmla="*/ 528 w 795"/>
                  <a:gd name="T15" fmla="*/ 88 h 113"/>
                  <a:gd name="T16" fmla="*/ 599 w 795"/>
                  <a:gd name="T17" fmla="*/ 71 h 113"/>
                  <a:gd name="T18" fmla="*/ 705 w 795"/>
                  <a:gd name="T19" fmla="*/ 46 h 113"/>
                  <a:gd name="T20" fmla="*/ 716 w 795"/>
                  <a:gd name="T21" fmla="*/ 43 h 113"/>
                  <a:gd name="T22" fmla="*/ 752 w 795"/>
                  <a:gd name="T23" fmla="*/ 34 h 113"/>
                  <a:gd name="T24" fmla="*/ 778 w 795"/>
                  <a:gd name="T25" fmla="*/ 26 h 113"/>
                  <a:gd name="T26" fmla="*/ 793 w 795"/>
                  <a:gd name="T27" fmla="*/ 18 h 113"/>
                  <a:gd name="T28" fmla="*/ 794 w 795"/>
                  <a:gd name="T29" fmla="*/ 12 h 113"/>
                  <a:gd name="T30" fmla="*/ 786 w 795"/>
                  <a:gd name="T31" fmla="*/ 8 h 113"/>
                  <a:gd name="T32" fmla="*/ 784 w 795"/>
                  <a:gd name="T33" fmla="*/ 8 h 113"/>
                  <a:gd name="T34" fmla="*/ 783 w 795"/>
                  <a:gd name="T35" fmla="*/ 8 h 113"/>
                  <a:gd name="T36" fmla="*/ 780 w 795"/>
                  <a:gd name="T37" fmla="*/ 7 h 113"/>
                  <a:gd name="T38" fmla="*/ 772 w 795"/>
                  <a:gd name="T39" fmla="*/ 6 h 113"/>
                  <a:gd name="T40" fmla="*/ 748 w 795"/>
                  <a:gd name="T41" fmla="*/ 3 h 113"/>
                  <a:gd name="T42" fmla="*/ 710 w 795"/>
                  <a:gd name="T43" fmla="*/ 1 h 113"/>
                  <a:gd name="T44" fmla="*/ 678 w 795"/>
                  <a:gd name="T45" fmla="*/ 1 h 113"/>
                  <a:gd name="T46" fmla="*/ 633 w 795"/>
                  <a:gd name="T47" fmla="*/ 0 h 113"/>
                  <a:gd name="T48" fmla="*/ 561 w 795"/>
                  <a:gd name="T49" fmla="*/ 1 h 113"/>
                  <a:gd name="T50" fmla="*/ 509 w 795"/>
                  <a:gd name="T51" fmla="*/ 2 h 113"/>
                  <a:gd name="T52" fmla="*/ 426 w 795"/>
                  <a:gd name="T53" fmla="*/ 3 h 113"/>
                  <a:gd name="T54" fmla="*/ 302 w 795"/>
                  <a:gd name="T55" fmla="*/ 7 h 113"/>
                  <a:gd name="T56" fmla="*/ 234 w 795"/>
                  <a:gd name="T57" fmla="*/ 9 h 113"/>
                  <a:gd name="T58" fmla="*/ 100 w 795"/>
                  <a:gd name="T59" fmla="*/ 14 h 113"/>
                  <a:gd name="T60" fmla="*/ 26 w 795"/>
                  <a:gd name="T61" fmla="*/ 17 h 113"/>
                  <a:gd name="T62" fmla="*/ 0 w 795"/>
                  <a:gd name="T63" fmla="*/ 18 h 113"/>
                  <a:gd name="T64" fmla="*/ 36 w 795"/>
                  <a:gd name="T65" fmla="*/ 17 h 113"/>
                  <a:gd name="T66" fmla="*/ 119 w 795"/>
                  <a:gd name="T67" fmla="*/ 14 h 113"/>
                  <a:gd name="T68" fmla="*/ 268 w 795"/>
                  <a:gd name="T69" fmla="*/ 8 h 113"/>
                  <a:gd name="T70" fmla="*/ 396 w 795"/>
                  <a:gd name="T71" fmla="*/ 5 h 113"/>
                  <a:gd name="T72" fmla="*/ 509 w 795"/>
                  <a:gd name="T73" fmla="*/ 2 h 113"/>
                  <a:gd name="T74" fmla="*/ 585 w 795"/>
                  <a:gd name="T75" fmla="*/ 1 h 113"/>
                  <a:gd name="T76" fmla="*/ 645 w 795"/>
                  <a:gd name="T77" fmla="*/ 1 h 113"/>
                  <a:gd name="T78" fmla="*/ 689 w 795"/>
                  <a:gd name="T79" fmla="*/ 1 h 113"/>
                  <a:gd name="T80" fmla="*/ 700 w 795"/>
                  <a:gd name="T81" fmla="*/ 1 h 113"/>
                  <a:gd name="T82" fmla="*/ 739 w 795"/>
                  <a:gd name="T83" fmla="*/ 3 h 113"/>
                  <a:gd name="T84" fmla="*/ 755 w 795"/>
                  <a:gd name="T85" fmla="*/ 4 h 113"/>
                  <a:gd name="T86" fmla="*/ 768 w 795"/>
                  <a:gd name="T87" fmla="*/ 5 h 113"/>
                  <a:gd name="T88" fmla="*/ 777 w 795"/>
                  <a:gd name="T89" fmla="*/ 7 h 113"/>
                  <a:gd name="T90" fmla="*/ 781 w 795"/>
                  <a:gd name="T91" fmla="*/ 8 h 113"/>
                  <a:gd name="T92" fmla="*/ 782 w 795"/>
                  <a:gd name="T93" fmla="*/ 8 h 113"/>
                  <a:gd name="T94" fmla="*/ 784 w 795"/>
                  <a:gd name="T95" fmla="*/ 8 h 113"/>
                  <a:gd name="T96" fmla="*/ 790 w 795"/>
                  <a:gd name="T97" fmla="*/ 11 h 113"/>
                  <a:gd name="T98" fmla="*/ 792 w 795"/>
                  <a:gd name="T99" fmla="*/ 17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5" h="113">
                    <a:moveTo>
                      <a:pt x="792" y="17"/>
                    </a:moveTo>
                    <a:cubicBezTo>
                      <a:pt x="791" y="17"/>
                      <a:pt x="791" y="18"/>
                      <a:pt x="790" y="18"/>
                    </a:cubicBezTo>
                    <a:cubicBezTo>
                      <a:pt x="790" y="19"/>
                      <a:pt x="789" y="19"/>
                      <a:pt x="788" y="20"/>
                    </a:cubicBezTo>
                    <a:cubicBezTo>
                      <a:pt x="787" y="20"/>
                      <a:pt x="786" y="21"/>
                      <a:pt x="785" y="22"/>
                    </a:cubicBezTo>
                    <a:cubicBezTo>
                      <a:pt x="783" y="22"/>
                      <a:pt x="782" y="23"/>
                      <a:pt x="781" y="23"/>
                    </a:cubicBezTo>
                    <a:cubicBezTo>
                      <a:pt x="779" y="24"/>
                      <a:pt x="777" y="25"/>
                      <a:pt x="776" y="25"/>
                    </a:cubicBezTo>
                    <a:cubicBezTo>
                      <a:pt x="774" y="26"/>
                      <a:pt x="772" y="27"/>
                      <a:pt x="770" y="27"/>
                    </a:cubicBezTo>
                    <a:cubicBezTo>
                      <a:pt x="768" y="28"/>
                      <a:pt x="766" y="29"/>
                      <a:pt x="764" y="29"/>
                    </a:cubicBezTo>
                    <a:cubicBezTo>
                      <a:pt x="762" y="30"/>
                      <a:pt x="759" y="31"/>
                      <a:pt x="757" y="31"/>
                    </a:cubicBezTo>
                    <a:cubicBezTo>
                      <a:pt x="755" y="32"/>
                      <a:pt x="752" y="33"/>
                      <a:pt x="749" y="33"/>
                    </a:cubicBezTo>
                    <a:cubicBezTo>
                      <a:pt x="747" y="34"/>
                      <a:pt x="744" y="35"/>
                      <a:pt x="741" y="36"/>
                    </a:cubicBezTo>
                    <a:cubicBezTo>
                      <a:pt x="738" y="36"/>
                      <a:pt x="736" y="37"/>
                      <a:pt x="733" y="38"/>
                    </a:cubicBezTo>
                    <a:cubicBezTo>
                      <a:pt x="729" y="39"/>
                      <a:pt x="726" y="39"/>
                      <a:pt x="723" y="40"/>
                    </a:cubicBezTo>
                    <a:cubicBezTo>
                      <a:pt x="720" y="41"/>
                      <a:pt x="717" y="42"/>
                      <a:pt x="713" y="43"/>
                    </a:cubicBezTo>
                    <a:cubicBezTo>
                      <a:pt x="710" y="44"/>
                      <a:pt x="706" y="44"/>
                      <a:pt x="703" y="45"/>
                    </a:cubicBezTo>
                    <a:cubicBezTo>
                      <a:pt x="695" y="47"/>
                      <a:pt x="688" y="49"/>
                      <a:pt x="680" y="51"/>
                    </a:cubicBezTo>
                    <a:cubicBezTo>
                      <a:pt x="672" y="52"/>
                      <a:pt x="663" y="54"/>
                      <a:pt x="655" y="56"/>
                    </a:cubicBezTo>
                    <a:cubicBezTo>
                      <a:pt x="646" y="59"/>
                      <a:pt x="636" y="61"/>
                      <a:pt x="627" y="63"/>
                    </a:cubicBezTo>
                    <a:cubicBezTo>
                      <a:pt x="617" y="65"/>
                      <a:pt x="606" y="68"/>
                      <a:pt x="596" y="70"/>
                    </a:cubicBezTo>
                    <a:cubicBezTo>
                      <a:pt x="590" y="71"/>
                      <a:pt x="585" y="73"/>
                      <a:pt x="579" y="74"/>
                    </a:cubicBezTo>
                    <a:cubicBezTo>
                      <a:pt x="574" y="75"/>
                      <a:pt x="568" y="77"/>
                      <a:pt x="562" y="78"/>
                    </a:cubicBezTo>
                    <a:cubicBezTo>
                      <a:pt x="556" y="80"/>
                      <a:pt x="550" y="81"/>
                      <a:pt x="544" y="83"/>
                    </a:cubicBezTo>
                    <a:cubicBezTo>
                      <a:pt x="537" y="84"/>
                      <a:pt x="531" y="86"/>
                      <a:pt x="524" y="88"/>
                    </a:cubicBezTo>
                    <a:cubicBezTo>
                      <a:pt x="518" y="89"/>
                      <a:pt x="511" y="91"/>
                      <a:pt x="504" y="93"/>
                    </a:cubicBezTo>
                    <a:cubicBezTo>
                      <a:pt x="497" y="95"/>
                      <a:pt x="490" y="97"/>
                      <a:pt x="483" y="99"/>
                    </a:cubicBezTo>
                    <a:cubicBezTo>
                      <a:pt x="475" y="101"/>
                      <a:pt x="468" y="103"/>
                      <a:pt x="460" y="105"/>
                    </a:cubicBezTo>
                    <a:cubicBezTo>
                      <a:pt x="452" y="107"/>
                      <a:pt x="444" y="110"/>
                      <a:pt x="436" y="112"/>
                    </a:cubicBezTo>
                    <a:cubicBezTo>
                      <a:pt x="439" y="113"/>
                      <a:pt x="439" y="113"/>
                      <a:pt x="439" y="113"/>
                    </a:cubicBezTo>
                    <a:cubicBezTo>
                      <a:pt x="447" y="111"/>
                      <a:pt x="455" y="108"/>
                      <a:pt x="463" y="106"/>
                    </a:cubicBezTo>
                    <a:cubicBezTo>
                      <a:pt x="471" y="104"/>
                      <a:pt x="479" y="102"/>
                      <a:pt x="486" y="100"/>
                    </a:cubicBezTo>
                    <a:cubicBezTo>
                      <a:pt x="493" y="98"/>
                      <a:pt x="500" y="96"/>
                      <a:pt x="507" y="94"/>
                    </a:cubicBezTo>
                    <a:cubicBezTo>
                      <a:pt x="514" y="92"/>
                      <a:pt x="521" y="90"/>
                      <a:pt x="528" y="88"/>
                    </a:cubicBezTo>
                    <a:cubicBezTo>
                      <a:pt x="534" y="87"/>
                      <a:pt x="540" y="85"/>
                      <a:pt x="547" y="84"/>
                    </a:cubicBezTo>
                    <a:cubicBezTo>
                      <a:pt x="553" y="82"/>
                      <a:pt x="559" y="80"/>
                      <a:pt x="565" y="79"/>
                    </a:cubicBezTo>
                    <a:cubicBezTo>
                      <a:pt x="571" y="78"/>
                      <a:pt x="577" y="76"/>
                      <a:pt x="582" y="75"/>
                    </a:cubicBezTo>
                    <a:cubicBezTo>
                      <a:pt x="588" y="73"/>
                      <a:pt x="593" y="72"/>
                      <a:pt x="599" y="71"/>
                    </a:cubicBezTo>
                    <a:cubicBezTo>
                      <a:pt x="609" y="68"/>
                      <a:pt x="620" y="66"/>
                      <a:pt x="629" y="64"/>
                    </a:cubicBezTo>
                    <a:cubicBezTo>
                      <a:pt x="639" y="61"/>
                      <a:pt x="648" y="59"/>
                      <a:pt x="657" y="57"/>
                    </a:cubicBezTo>
                    <a:cubicBezTo>
                      <a:pt x="666" y="55"/>
                      <a:pt x="674" y="53"/>
                      <a:pt x="683" y="51"/>
                    </a:cubicBezTo>
                    <a:cubicBezTo>
                      <a:pt x="690" y="49"/>
                      <a:pt x="698" y="48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9" y="45"/>
                      <a:pt x="713" y="44"/>
                      <a:pt x="716" y="43"/>
                    </a:cubicBezTo>
                    <a:cubicBezTo>
                      <a:pt x="719" y="42"/>
                      <a:pt x="723" y="42"/>
                      <a:pt x="726" y="41"/>
                    </a:cubicBezTo>
                    <a:cubicBezTo>
                      <a:pt x="729" y="40"/>
                      <a:pt x="732" y="39"/>
                      <a:pt x="735" y="38"/>
                    </a:cubicBezTo>
                    <a:cubicBezTo>
                      <a:pt x="738" y="38"/>
                      <a:pt x="741" y="37"/>
                      <a:pt x="744" y="36"/>
                    </a:cubicBezTo>
                    <a:cubicBezTo>
                      <a:pt x="747" y="35"/>
                      <a:pt x="750" y="35"/>
                      <a:pt x="752" y="34"/>
                    </a:cubicBezTo>
                    <a:cubicBezTo>
                      <a:pt x="755" y="33"/>
                      <a:pt x="757" y="32"/>
                      <a:pt x="760" y="32"/>
                    </a:cubicBezTo>
                    <a:cubicBezTo>
                      <a:pt x="762" y="31"/>
                      <a:pt x="764" y="30"/>
                      <a:pt x="767" y="30"/>
                    </a:cubicBezTo>
                    <a:cubicBezTo>
                      <a:pt x="769" y="29"/>
                      <a:pt x="771" y="28"/>
                      <a:pt x="773" y="28"/>
                    </a:cubicBezTo>
                    <a:cubicBezTo>
                      <a:pt x="775" y="27"/>
                      <a:pt x="777" y="26"/>
                      <a:pt x="778" y="26"/>
                    </a:cubicBezTo>
                    <a:cubicBezTo>
                      <a:pt x="780" y="25"/>
                      <a:pt x="782" y="24"/>
                      <a:pt x="783" y="24"/>
                    </a:cubicBezTo>
                    <a:cubicBezTo>
                      <a:pt x="785" y="23"/>
                      <a:pt x="786" y="22"/>
                      <a:pt x="787" y="22"/>
                    </a:cubicBezTo>
                    <a:cubicBezTo>
                      <a:pt x="789" y="21"/>
                      <a:pt x="790" y="21"/>
                      <a:pt x="791" y="20"/>
                    </a:cubicBezTo>
                    <a:cubicBezTo>
                      <a:pt x="792" y="19"/>
                      <a:pt x="792" y="19"/>
                      <a:pt x="793" y="18"/>
                    </a:cubicBezTo>
                    <a:cubicBezTo>
                      <a:pt x="794" y="18"/>
                      <a:pt x="794" y="17"/>
                      <a:pt x="795" y="17"/>
                    </a:cubicBezTo>
                    <a:cubicBezTo>
                      <a:pt x="795" y="16"/>
                      <a:pt x="795" y="16"/>
                      <a:pt x="795" y="15"/>
                    </a:cubicBezTo>
                    <a:cubicBezTo>
                      <a:pt x="795" y="15"/>
                      <a:pt x="795" y="14"/>
                      <a:pt x="795" y="14"/>
                    </a:cubicBezTo>
                    <a:cubicBezTo>
                      <a:pt x="795" y="13"/>
                      <a:pt x="795" y="13"/>
                      <a:pt x="794" y="12"/>
                    </a:cubicBezTo>
                    <a:cubicBezTo>
                      <a:pt x="794" y="12"/>
                      <a:pt x="793" y="12"/>
                      <a:pt x="793" y="11"/>
                    </a:cubicBezTo>
                    <a:cubicBezTo>
                      <a:pt x="792" y="11"/>
                      <a:pt x="791" y="10"/>
                      <a:pt x="790" y="10"/>
                    </a:cubicBezTo>
                    <a:cubicBezTo>
                      <a:pt x="789" y="9"/>
                      <a:pt x="788" y="9"/>
                      <a:pt x="787" y="9"/>
                    </a:cubicBezTo>
                    <a:cubicBezTo>
                      <a:pt x="787" y="9"/>
                      <a:pt x="786" y="9"/>
                      <a:pt x="786" y="8"/>
                    </a:cubicBezTo>
                    <a:cubicBezTo>
                      <a:pt x="786" y="8"/>
                      <a:pt x="786" y="8"/>
                      <a:pt x="786" y="8"/>
                    </a:cubicBezTo>
                    <a:cubicBezTo>
                      <a:pt x="786" y="8"/>
                      <a:pt x="785" y="8"/>
                      <a:pt x="785" y="8"/>
                    </a:cubicBezTo>
                    <a:cubicBezTo>
                      <a:pt x="785" y="8"/>
                      <a:pt x="785" y="8"/>
                      <a:pt x="785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7"/>
                      <a:pt x="782" y="7"/>
                      <a:pt x="782" y="7"/>
                    </a:cubicBezTo>
                    <a:cubicBezTo>
                      <a:pt x="782" y="7"/>
                      <a:pt x="781" y="7"/>
                      <a:pt x="781" y="7"/>
                    </a:cubicBezTo>
                    <a:cubicBezTo>
                      <a:pt x="781" y="7"/>
                      <a:pt x="781" y="7"/>
                      <a:pt x="780" y="7"/>
                    </a:cubicBezTo>
                    <a:cubicBezTo>
                      <a:pt x="780" y="7"/>
                      <a:pt x="780" y="7"/>
                      <a:pt x="779" y="7"/>
                    </a:cubicBezTo>
                    <a:cubicBezTo>
                      <a:pt x="778" y="7"/>
                      <a:pt x="778" y="6"/>
                      <a:pt x="777" y="6"/>
                    </a:cubicBezTo>
                    <a:cubicBezTo>
                      <a:pt x="776" y="6"/>
                      <a:pt x="776" y="6"/>
                      <a:pt x="775" y="6"/>
                    </a:cubicBezTo>
                    <a:cubicBezTo>
                      <a:pt x="774" y="6"/>
                      <a:pt x="773" y="6"/>
                      <a:pt x="772" y="6"/>
                    </a:cubicBezTo>
                    <a:cubicBezTo>
                      <a:pt x="771" y="5"/>
                      <a:pt x="770" y="5"/>
                      <a:pt x="769" y="5"/>
                    </a:cubicBezTo>
                    <a:cubicBezTo>
                      <a:pt x="767" y="5"/>
                      <a:pt x="765" y="5"/>
                      <a:pt x="763" y="4"/>
                    </a:cubicBezTo>
                    <a:cubicBezTo>
                      <a:pt x="761" y="4"/>
                      <a:pt x="758" y="4"/>
                      <a:pt x="756" y="4"/>
                    </a:cubicBezTo>
                    <a:cubicBezTo>
                      <a:pt x="753" y="4"/>
                      <a:pt x="751" y="3"/>
                      <a:pt x="748" y="3"/>
                    </a:cubicBezTo>
                    <a:cubicBezTo>
                      <a:pt x="745" y="3"/>
                      <a:pt x="742" y="3"/>
                      <a:pt x="739" y="3"/>
                    </a:cubicBezTo>
                    <a:cubicBezTo>
                      <a:pt x="736" y="2"/>
                      <a:pt x="733" y="2"/>
                      <a:pt x="730" y="2"/>
                    </a:cubicBezTo>
                    <a:cubicBezTo>
                      <a:pt x="727" y="2"/>
                      <a:pt x="724" y="2"/>
                      <a:pt x="720" y="2"/>
                    </a:cubicBezTo>
                    <a:cubicBezTo>
                      <a:pt x="717" y="2"/>
                      <a:pt x="714" y="2"/>
                      <a:pt x="710" y="1"/>
                    </a:cubicBezTo>
                    <a:cubicBezTo>
                      <a:pt x="707" y="1"/>
                      <a:pt x="703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696" y="1"/>
                      <a:pt x="693" y="1"/>
                      <a:pt x="689" y="1"/>
                    </a:cubicBezTo>
                    <a:cubicBezTo>
                      <a:pt x="686" y="1"/>
                      <a:pt x="682" y="1"/>
                      <a:pt x="678" y="1"/>
                    </a:cubicBezTo>
                    <a:cubicBezTo>
                      <a:pt x="675" y="1"/>
                      <a:pt x="671" y="1"/>
                      <a:pt x="667" y="1"/>
                    </a:cubicBezTo>
                    <a:cubicBezTo>
                      <a:pt x="664" y="0"/>
                      <a:pt x="660" y="0"/>
                      <a:pt x="656" y="0"/>
                    </a:cubicBezTo>
                    <a:cubicBezTo>
                      <a:pt x="652" y="0"/>
                      <a:pt x="649" y="0"/>
                      <a:pt x="645" y="0"/>
                    </a:cubicBezTo>
                    <a:cubicBezTo>
                      <a:pt x="641" y="0"/>
                      <a:pt x="637" y="0"/>
                      <a:pt x="633" y="0"/>
                    </a:cubicBezTo>
                    <a:cubicBezTo>
                      <a:pt x="629" y="0"/>
                      <a:pt x="625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5" y="1"/>
                    </a:cubicBezTo>
                    <a:cubicBezTo>
                      <a:pt x="577" y="1"/>
                      <a:pt x="569" y="1"/>
                      <a:pt x="561" y="1"/>
                    </a:cubicBezTo>
                    <a:cubicBezTo>
                      <a:pt x="552" y="1"/>
                      <a:pt x="544" y="1"/>
                      <a:pt x="535" y="1"/>
                    </a:cubicBezTo>
                    <a:cubicBezTo>
                      <a:pt x="526" y="1"/>
                      <a:pt x="518" y="1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0" y="2"/>
                      <a:pt x="491" y="2"/>
                      <a:pt x="482" y="2"/>
                    </a:cubicBezTo>
                    <a:cubicBezTo>
                      <a:pt x="473" y="2"/>
                      <a:pt x="464" y="2"/>
                      <a:pt x="454" y="3"/>
                    </a:cubicBezTo>
                    <a:cubicBezTo>
                      <a:pt x="445" y="3"/>
                      <a:pt x="435" y="3"/>
                      <a:pt x="426" y="3"/>
                    </a:cubicBezTo>
                    <a:cubicBezTo>
                      <a:pt x="416" y="4"/>
                      <a:pt x="406" y="4"/>
                      <a:pt x="396" y="4"/>
                    </a:cubicBezTo>
                    <a:cubicBezTo>
                      <a:pt x="386" y="4"/>
                      <a:pt x="376" y="5"/>
                      <a:pt x="366" y="5"/>
                    </a:cubicBezTo>
                    <a:cubicBezTo>
                      <a:pt x="356" y="5"/>
                      <a:pt x="345" y="6"/>
                      <a:pt x="335" y="6"/>
                    </a:cubicBezTo>
                    <a:cubicBezTo>
                      <a:pt x="324" y="6"/>
                      <a:pt x="313" y="7"/>
                      <a:pt x="302" y="7"/>
                    </a:cubicBezTo>
                    <a:cubicBezTo>
                      <a:pt x="291" y="7"/>
                      <a:pt x="280" y="8"/>
                      <a:pt x="269" y="8"/>
                    </a:cubicBezTo>
                    <a:cubicBezTo>
                      <a:pt x="268" y="8"/>
                      <a:pt x="268" y="8"/>
                      <a:pt x="268" y="8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57" y="8"/>
                      <a:pt x="246" y="9"/>
                      <a:pt x="234" y="9"/>
                    </a:cubicBezTo>
                    <a:cubicBezTo>
                      <a:pt x="222" y="9"/>
                      <a:pt x="210" y="10"/>
                      <a:pt x="198" y="10"/>
                    </a:cubicBezTo>
                    <a:cubicBezTo>
                      <a:pt x="185" y="11"/>
                      <a:pt x="173" y="11"/>
                      <a:pt x="160" y="12"/>
                    </a:cubicBezTo>
                    <a:cubicBezTo>
                      <a:pt x="147" y="12"/>
                      <a:pt x="134" y="13"/>
                      <a:pt x="121" y="13"/>
                    </a:cubicBezTo>
                    <a:cubicBezTo>
                      <a:pt x="114" y="13"/>
                      <a:pt x="107" y="14"/>
                      <a:pt x="100" y="14"/>
                    </a:cubicBezTo>
                    <a:cubicBezTo>
                      <a:pt x="94" y="14"/>
                      <a:pt x="87" y="14"/>
                      <a:pt x="80" y="15"/>
                    </a:cubicBezTo>
                    <a:cubicBezTo>
                      <a:pt x="73" y="15"/>
                      <a:pt x="66" y="15"/>
                      <a:pt x="59" y="15"/>
                    </a:cubicBezTo>
                    <a:cubicBezTo>
                      <a:pt x="52" y="16"/>
                      <a:pt x="44" y="16"/>
                      <a:pt x="37" y="16"/>
                    </a:cubicBezTo>
                    <a:cubicBezTo>
                      <a:pt x="34" y="16"/>
                      <a:pt x="30" y="16"/>
                      <a:pt x="26" y="17"/>
                    </a:cubicBezTo>
                    <a:cubicBezTo>
                      <a:pt x="23" y="17"/>
                      <a:pt x="19" y="17"/>
                      <a:pt x="15" y="17"/>
                    </a:cubicBezTo>
                    <a:cubicBezTo>
                      <a:pt x="11" y="17"/>
                      <a:pt x="8" y="17"/>
                      <a:pt x="4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6" y="18"/>
                      <a:pt x="10" y="18"/>
                      <a:pt x="14" y="18"/>
                    </a:cubicBezTo>
                    <a:cubicBezTo>
                      <a:pt x="17" y="17"/>
                      <a:pt x="21" y="17"/>
                      <a:pt x="25" y="17"/>
                    </a:cubicBezTo>
                    <a:cubicBezTo>
                      <a:pt x="28" y="17"/>
                      <a:pt x="32" y="17"/>
                      <a:pt x="36" y="17"/>
                    </a:cubicBezTo>
                    <a:cubicBezTo>
                      <a:pt x="43" y="16"/>
                      <a:pt x="50" y="16"/>
                      <a:pt x="57" y="16"/>
                    </a:cubicBezTo>
                    <a:cubicBezTo>
                      <a:pt x="64" y="16"/>
                      <a:pt x="71" y="15"/>
                      <a:pt x="78" y="15"/>
                    </a:cubicBezTo>
                    <a:cubicBezTo>
                      <a:pt x="85" y="15"/>
                      <a:pt x="92" y="15"/>
                      <a:pt x="99" y="14"/>
                    </a:cubicBezTo>
                    <a:cubicBezTo>
                      <a:pt x="106" y="14"/>
                      <a:pt x="113" y="14"/>
                      <a:pt x="119" y="14"/>
                    </a:cubicBezTo>
                    <a:cubicBezTo>
                      <a:pt x="133" y="13"/>
                      <a:pt x="146" y="13"/>
                      <a:pt x="159" y="12"/>
                    </a:cubicBezTo>
                    <a:cubicBezTo>
                      <a:pt x="172" y="12"/>
                      <a:pt x="184" y="11"/>
                      <a:pt x="197" y="11"/>
                    </a:cubicBezTo>
                    <a:cubicBezTo>
                      <a:pt x="209" y="10"/>
                      <a:pt x="221" y="10"/>
                      <a:pt x="233" y="10"/>
                    </a:cubicBezTo>
                    <a:cubicBezTo>
                      <a:pt x="245" y="9"/>
                      <a:pt x="256" y="9"/>
                      <a:pt x="268" y="8"/>
                    </a:cubicBezTo>
                    <a:cubicBezTo>
                      <a:pt x="279" y="8"/>
                      <a:pt x="291" y="8"/>
                      <a:pt x="302" y="7"/>
                    </a:cubicBezTo>
                    <a:cubicBezTo>
                      <a:pt x="313" y="7"/>
                      <a:pt x="323" y="7"/>
                      <a:pt x="334" y="6"/>
                    </a:cubicBezTo>
                    <a:cubicBezTo>
                      <a:pt x="345" y="6"/>
                      <a:pt x="355" y="6"/>
                      <a:pt x="366" y="5"/>
                    </a:cubicBezTo>
                    <a:cubicBezTo>
                      <a:pt x="376" y="5"/>
                      <a:pt x="386" y="5"/>
                      <a:pt x="396" y="5"/>
                    </a:cubicBezTo>
                    <a:cubicBezTo>
                      <a:pt x="406" y="4"/>
                      <a:pt x="416" y="4"/>
                      <a:pt x="426" y="4"/>
                    </a:cubicBezTo>
                    <a:cubicBezTo>
                      <a:pt x="435" y="4"/>
                      <a:pt x="445" y="3"/>
                      <a:pt x="454" y="3"/>
                    </a:cubicBezTo>
                    <a:cubicBezTo>
                      <a:pt x="463" y="3"/>
                      <a:pt x="473" y="3"/>
                      <a:pt x="482" y="3"/>
                    </a:cubicBezTo>
                    <a:cubicBezTo>
                      <a:pt x="491" y="2"/>
                      <a:pt x="500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18" y="2"/>
                      <a:pt x="526" y="2"/>
                      <a:pt x="535" y="2"/>
                    </a:cubicBezTo>
                    <a:cubicBezTo>
                      <a:pt x="544" y="1"/>
                      <a:pt x="552" y="1"/>
                      <a:pt x="561" y="1"/>
                    </a:cubicBezTo>
                    <a:cubicBezTo>
                      <a:pt x="569" y="1"/>
                      <a:pt x="577" y="1"/>
                      <a:pt x="585" y="1"/>
                    </a:cubicBezTo>
                    <a:cubicBezTo>
                      <a:pt x="594" y="1"/>
                      <a:pt x="602" y="1"/>
                      <a:pt x="610" y="1"/>
                    </a:cubicBezTo>
                    <a:cubicBezTo>
                      <a:pt x="614" y="1"/>
                      <a:pt x="618" y="1"/>
                      <a:pt x="622" y="1"/>
                    </a:cubicBezTo>
                    <a:cubicBezTo>
                      <a:pt x="625" y="1"/>
                      <a:pt x="629" y="1"/>
                      <a:pt x="633" y="1"/>
                    </a:cubicBezTo>
                    <a:cubicBezTo>
                      <a:pt x="637" y="1"/>
                      <a:pt x="641" y="1"/>
                      <a:pt x="645" y="1"/>
                    </a:cubicBezTo>
                    <a:cubicBezTo>
                      <a:pt x="649" y="1"/>
                      <a:pt x="652" y="1"/>
                      <a:pt x="656" y="1"/>
                    </a:cubicBezTo>
                    <a:cubicBezTo>
                      <a:pt x="660" y="1"/>
                      <a:pt x="664" y="1"/>
                      <a:pt x="667" y="1"/>
                    </a:cubicBezTo>
                    <a:cubicBezTo>
                      <a:pt x="671" y="1"/>
                      <a:pt x="675" y="1"/>
                      <a:pt x="678" y="1"/>
                    </a:cubicBezTo>
                    <a:cubicBezTo>
                      <a:pt x="682" y="1"/>
                      <a:pt x="686" y="1"/>
                      <a:pt x="689" y="1"/>
                    </a:cubicBezTo>
                    <a:cubicBezTo>
                      <a:pt x="693" y="1"/>
                      <a:pt x="696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3" y="2"/>
                      <a:pt x="707" y="2"/>
                      <a:pt x="710" y="2"/>
                    </a:cubicBezTo>
                    <a:cubicBezTo>
                      <a:pt x="713" y="2"/>
                      <a:pt x="717" y="2"/>
                      <a:pt x="720" y="2"/>
                    </a:cubicBezTo>
                    <a:cubicBezTo>
                      <a:pt x="723" y="2"/>
                      <a:pt x="727" y="2"/>
                      <a:pt x="730" y="3"/>
                    </a:cubicBezTo>
                    <a:cubicBezTo>
                      <a:pt x="733" y="3"/>
                      <a:pt x="736" y="3"/>
                      <a:pt x="739" y="3"/>
                    </a:cubicBezTo>
                    <a:cubicBezTo>
                      <a:pt x="740" y="3"/>
                      <a:pt x="742" y="3"/>
                      <a:pt x="743" y="3"/>
                    </a:cubicBezTo>
                    <a:cubicBezTo>
                      <a:pt x="745" y="3"/>
                      <a:pt x="746" y="3"/>
                      <a:pt x="747" y="4"/>
                    </a:cubicBezTo>
                    <a:cubicBezTo>
                      <a:pt x="749" y="4"/>
                      <a:pt x="750" y="4"/>
                      <a:pt x="751" y="4"/>
                    </a:cubicBezTo>
                    <a:cubicBezTo>
                      <a:pt x="753" y="4"/>
                      <a:pt x="754" y="4"/>
                      <a:pt x="755" y="4"/>
                    </a:cubicBezTo>
                    <a:cubicBezTo>
                      <a:pt x="756" y="4"/>
                      <a:pt x="757" y="4"/>
                      <a:pt x="759" y="4"/>
                    </a:cubicBezTo>
                    <a:cubicBezTo>
                      <a:pt x="760" y="5"/>
                      <a:pt x="761" y="5"/>
                      <a:pt x="762" y="5"/>
                    </a:cubicBezTo>
                    <a:cubicBezTo>
                      <a:pt x="763" y="5"/>
                      <a:pt x="764" y="5"/>
                      <a:pt x="765" y="5"/>
                    </a:cubicBezTo>
                    <a:cubicBezTo>
                      <a:pt x="766" y="5"/>
                      <a:pt x="767" y="5"/>
                      <a:pt x="768" y="5"/>
                    </a:cubicBezTo>
                    <a:cubicBezTo>
                      <a:pt x="769" y="6"/>
                      <a:pt x="770" y="6"/>
                      <a:pt x="771" y="6"/>
                    </a:cubicBezTo>
                    <a:cubicBezTo>
                      <a:pt x="771" y="6"/>
                      <a:pt x="772" y="6"/>
                      <a:pt x="773" y="6"/>
                    </a:cubicBezTo>
                    <a:cubicBezTo>
                      <a:pt x="774" y="6"/>
                      <a:pt x="775" y="6"/>
                      <a:pt x="775" y="7"/>
                    </a:cubicBezTo>
                    <a:cubicBezTo>
                      <a:pt x="776" y="7"/>
                      <a:pt x="777" y="7"/>
                      <a:pt x="777" y="7"/>
                    </a:cubicBezTo>
                    <a:cubicBezTo>
                      <a:pt x="778" y="7"/>
                      <a:pt x="778" y="7"/>
                      <a:pt x="778" y="7"/>
                    </a:cubicBezTo>
                    <a:cubicBezTo>
                      <a:pt x="779" y="7"/>
                      <a:pt x="779" y="7"/>
                      <a:pt x="779" y="7"/>
                    </a:cubicBezTo>
                    <a:cubicBezTo>
                      <a:pt x="779" y="7"/>
                      <a:pt x="780" y="7"/>
                      <a:pt x="780" y="8"/>
                    </a:cubicBezTo>
                    <a:cubicBezTo>
                      <a:pt x="780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4" y="8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6" y="9"/>
                      <a:pt x="787" y="10"/>
                      <a:pt x="788" y="10"/>
                    </a:cubicBezTo>
                    <a:cubicBezTo>
                      <a:pt x="789" y="10"/>
                      <a:pt x="789" y="11"/>
                      <a:pt x="790" y="11"/>
                    </a:cubicBezTo>
                    <a:cubicBezTo>
                      <a:pt x="791" y="12"/>
                      <a:pt x="791" y="12"/>
                      <a:pt x="792" y="12"/>
                    </a:cubicBezTo>
                    <a:cubicBezTo>
                      <a:pt x="792" y="13"/>
                      <a:pt x="792" y="13"/>
                      <a:pt x="792" y="14"/>
                    </a:cubicBezTo>
                    <a:cubicBezTo>
                      <a:pt x="793" y="14"/>
                      <a:pt x="793" y="15"/>
                      <a:pt x="793" y="15"/>
                    </a:cubicBezTo>
                    <a:cubicBezTo>
                      <a:pt x="792" y="16"/>
                      <a:pt x="792" y="16"/>
                      <a:pt x="79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auto">
              <a:xfrm>
                <a:off x="-1453" y="2049"/>
                <a:ext cx="18" cy="3"/>
              </a:xfrm>
              <a:custGeom>
                <a:avLst/>
                <a:gdLst>
                  <a:gd name="T0" fmla="*/ 6 w 6"/>
                  <a:gd name="T1" fmla="*/ 0 h 1"/>
                  <a:gd name="T2" fmla="*/ 0 w 6"/>
                  <a:gd name="T3" fmla="*/ 0 h 1"/>
                  <a:gd name="T4" fmla="*/ 0 w 6"/>
                  <a:gd name="T5" fmla="*/ 1 h 1"/>
                  <a:gd name="T6" fmla="*/ 3 w 6"/>
                  <a:gd name="T7" fmla="*/ 1 h 1"/>
                  <a:gd name="T8" fmla="*/ 6 w 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auto">
              <a:xfrm>
                <a:off x="625" y="2197"/>
                <a:ext cx="68" cy="16"/>
              </a:xfrm>
              <a:custGeom>
                <a:avLst/>
                <a:gdLst>
                  <a:gd name="T0" fmla="*/ 0 w 68"/>
                  <a:gd name="T1" fmla="*/ 11 h 16"/>
                  <a:gd name="T2" fmla="*/ 21 w 68"/>
                  <a:gd name="T3" fmla="*/ 16 h 16"/>
                  <a:gd name="T4" fmla="*/ 68 w 68"/>
                  <a:gd name="T5" fmla="*/ 3 h 16"/>
                  <a:gd name="T6" fmla="*/ 50 w 68"/>
                  <a:gd name="T7" fmla="*/ 0 h 16"/>
                  <a:gd name="T8" fmla="*/ 0 w 68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6">
                    <a:moveTo>
                      <a:pt x="0" y="11"/>
                    </a:moveTo>
                    <a:lnTo>
                      <a:pt x="21" y="16"/>
                    </a:lnTo>
                    <a:lnTo>
                      <a:pt x="68" y="3"/>
                    </a:lnTo>
                    <a:lnTo>
                      <a:pt x="5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4"/>
              <p:cNvSpPr>
                <a:spLocks/>
              </p:cNvSpPr>
              <p:nvPr/>
            </p:nvSpPr>
            <p:spPr bwMode="auto">
              <a:xfrm>
                <a:off x="-1358" y="2044"/>
                <a:ext cx="89" cy="5"/>
              </a:xfrm>
              <a:custGeom>
                <a:avLst/>
                <a:gdLst>
                  <a:gd name="T0" fmla="*/ 89 w 89"/>
                  <a:gd name="T1" fmla="*/ 0 h 5"/>
                  <a:gd name="T2" fmla="*/ 9 w 89"/>
                  <a:gd name="T3" fmla="*/ 3 h 5"/>
                  <a:gd name="T4" fmla="*/ 0 w 89"/>
                  <a:gd name="T5" fmla="*/ 5 h 5"/>
                  <a:gd name="T6" fmla="*/ 83 w 89"/>
                  <a:gd name="T7" fmla="*/ 3 h 5"/>
                  <a:gd name="T8" fmla="*/ 89 w 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5">
                    <a:moveTo>
                      <a:pt x="89" y="0"/>
                    </a:moveTo>
                    <a:lnTo>
                      <a:pt x="9" y="3"/>
                    </a:lnTo>
                    <a:lnTo>
                      <a:pt x="0" y="5"/>
                    </a:lnTo>
                    <a:lnTo>
                      <a:pt x="83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5"/>
              <p:cNvSpPr>
                <a:spLocks/>
              </p:cNvSpPr>
              <p:nvPr/>
            </p:nvSpPr>
            <p:spPr bwMode="auto">
              <a:xfrm>
                <a:off x="-268" y="2014"/>
                <a:ext cx="59" cy="5"/>
              </a:xfrm>
              <a:custGeom>
                <a:avLst/>
                <a:gdLst>
                  <a:gd name="T0" fmla="*/ 3 w 59"/>
                  <a:gd name="T1" fmla="*/ 2 h 5"/>
                  <a:gd name="T2" fmla="*/ 0 w 59"/>
                  <a:gd name="T3" fmla="*/ 5 h 5"/>
                  <a:gd name="T4" fmla="*/ 57 w 59"/>
                  <a:gd name="T5" fmla="*/ 2 h 5"/>
                  <a:gd name="T6" fmla="*/ 59 w 59"/>
                  <a:gd name="T7" fmla="*/ 0 h 5"/>
                  <a:gd name="T8" fmla="*/ 3 w 59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3" y="2"/>
                    </a:moveTo>
                    <a:lnTo>
                      <a:pt x="0" y="5"/>
                    </a:lnTo>
                    <a:lnTo>
                      <a:pt x="57" y="2"/>
                    </a:lnTo>
                    <a:lnTo>
                      <a:pt x="59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auto">
              <a:xfrm>
                <a:off x="-1243" y="2331"/>
                <a:ext cx="4226" cy="1606"/>
              </a:xfrm>
              <a:custGeom>
                <a:avLst/>
                <a:gdLst>
                  <a:gd name="T0" fmla="*/ 1417 w 1430"/>
                  <a:gd name="T1" fmla="*/ 488 h 587"/>
                  <a:gd name="T2" fmla="*/ 1417 w 1430"/>
                  <a:gd name="T3" fmla="*/ 488 h 587"/>
                  <a:gd name="T4" fmla="*/ 1288 w 1430"/>
                  <a:gd name="T5" fmla="*/ 517 h 587"/>
                  <a:gd name="T6" fmla="*/ 1139 w 1430"/>
                  <a:gd name="T7" fmla="*/ 542 h 587"/>
                  <a:gd name="T8" fmla="*/ 970 w 1430"/>
                  <a:gd name="T9" fmla="*/ 560 h 587"/>
                  <a:gd name="T10" fmla="*/ 784 w 1430"/>
                  <a:gd name="T11" fmla="*/ 567 h 587"/>
                  <a:gd name="T12" fmla="*/ 590 w 1430"/>
                  <a:gd name="T13" fmla="*/ 559 h 587"/>
                  <a:gd name="T14" fmla="*/ 399 w 1430"/>
                  <a:gd name="T15" fmla="*/ 532 h 587"/>
                  <a:gd name="T16" fmla="*/ 310 w 1430"/>
                  <a:gd name="T17" fmla="*/ 510 h 587"/>
                  <a:gd name="T18" fmla="*/ 229 w 1430"/>
                  <a:gd name="T19" fmla="*/ 483 h 587"/>
                  <a:gd name="T20" fmla="*/ 158 w 1430"/>
                  <a:gd name="T21" fmla="*/ 451 h 587"/>
                  <a:gd name="T22" fmla="*/ 101 w 1430"/>
                  <a:gd name="T23" fmla="*/ 415 h 587"/>
                  <a:gd name="T24" fmla="*/ 101 w 1430"/>
                  <a:gd name="T25" fmla="*/ 415 h 587"/>
                  <a:gd name="T26" fmla="*/ 77 w 1430"/>
                  <a:gd name="T27" fmla="*/ 395 h 587"/>
                  <a:gd name="T28" fmla="*/ 42 w 1430"/>
                  <a:gd name="T29" fmla="*/ 354 h 587"/>
                  <a:gd name="T30" fmla="*/ 22 w 1430"/>
                  <a:gd name="T31" fmla="*/ 313 h 587"/>
                  <a:gd name="T32" fmla="*/ 17 w 1430"/>
                  <a:gd name="T33" fmla="*/ 272 h 587"/>
                  <a:gd name="T34" fmla="*/ 20 w 1430"/>
                  <a:gd name="T35" fmla="*/ 242 h 587"/>
                  <a:gd name="T36" fmla="*/ 26 w 1430"/>
                  <a:gd name="T37" fmla="*/ 224 h 587"/>
                  <a:gd name="T38" fmla="*/ 34 w 1430"/>
                  <a:gd name="T39" fmla="*/ 206 h 587"/>
                  <a:gd name="T40" fmla="*/ 44 w 1430"/>
                  <a:gd name="T41" fmla="*/ 188 h 587"/>
                  <a:gd name="T42" fmla="*/ 63 w 1430"/>
                  <a:gd name="T43" fmla="*/ 163 h 587"/>
                  <a:gd name="T44" fmla="*/ 94 w 1430"/>
                  <a:gd name="T45" fmla="*/ 132 h 587"/>
                  <a:gd name="T46" fmla="*/ 130 w 1430"/>
                  <a:gd name="T47" fmla="*/ 105 h 587"/>
                  <a:gd name="T48" fmla="*/ 167 w 1430"/>
                  <a:gd name="T49" fmla="*/ 83 h 587"/>
                  <a:gd name="T50" fmla="*/ 203 w 1430"/>
                  <a:gd name="T51" fmla="*/ 64 h 587"/>
                  <a:gd name="T52" fmla="*/ 238 w 1430"/>
                  <a:gd name="T53" fmla="*/ 48 h 587"/>
                  <a:gd name="T54" fmla="*/ 270 w 1430"/>
                  <a:gd name="T55" fmla="*/ 35 h 587"/>
                  <a:gd name="T56" fmla="*/ 301 w 1430"/>
                  <a:gd name="T57" fmla="*/ 23 h 587"/>
                  <a:gd name="T58" fmla="*/ 329 w 1430"/>
                  <a:gd name="T59" fmla="*/ 13 h 587"/>
                  <a:gd name="T60" fmla="*/ 356 w 1430"/>
                  <a:gd name="T61" fmla="*/ 5 h 587"/>
                  <a:gd name="T62" fmla="*/ 364 w 1430"/>
                  <a:gd name="T63" fmla="*/ 0 h 587"/>
                  <a:gd name="T64" fmla="*/ 339 w 1430"/>
                  <a:gd name="T65" fmla="*/ 8 h 587"/>
                  <a:gd name="T66" fmla="*/ 311 w 1430"/>
                  <a:gd name="T67" fmla="*/ 17 h 587"/>
                  <a:gd name="T68" fmla="*/ 281 w 1430"/>
                  <a:gd name="T69" fmla="*/ 28 h 587"/>
                  <a:gd name="T70" fmla="*/ 249 w 1430"/>
                  <a:gd name="T71" fmla="*/ 40 h 587"/>
                  <a:gd name="T72" fmla="*/ 215 w 1430"/>
                  <a:gd name="T73" fmla="*/ 55 h 587"/>
                  <a:gd name="T74" fmla="*/ 178 w 1430"/>
                  <a:gd name="T75" fmla="*/ 72 h 587"/>
                  <a:gd name="T76" fmla="*/ 140 w 1430"/>
                  <a:gd name="T77" fmla="*/ 93 h 587"/>
                  <a:gd name="T78" fmla="*/ 102 w 1430"/>
                  <a:gd name="T79" fmla="*/ 119 h 587"/>
                  <a:gd name="T80" fmla="*/ 67 w 1430"/>
                  <a:gd name="T81" fmla="*/ 148 h 587"/>
                  <a:gd name="T82" fmla="*/ 37 w 1430"/>
                  <a:gd name="T83" fmla="*/ 182 h 587"/>
                  <a:gd name="T84" fmla="*/ 25 w 1430"/>
                  <a:gd name="T85" fmla="*/ 200 h 587"/>
                  <a:gd name="T86" fmla="*/ 15 w 1430"/>
                  <a:gd name="T87" fmla="*/ 218 h 587"/>
                  <a:gd name="T88" fmla="*/ 8 w 1430"/>
                  <a:gd name="T89" fmla="*/ 237 h 587"/>
                  <a:gd name="T90" fmla="*/ 2 w 1430"/>
                  <a:gd name="T91" fmla="*/ 256 h 587"/>
                  <a:gd name="T92" fmla="*/ 0 w 1430"/>
                  <a:gd name="T93" fmla="*/ 298 h 587"/>
                  <a:gd name="T94" fmla="*/ 12 w 1430"/>
                  <a:gd name="T95" fmla="*/ 342 h 587"/>
                  <a:gd name="T96" fmla="*/ 39 w 1430"/>
                  <a:gd name="T97" fmla="*/ 385 h 587"/>
                  <a:gd name="T98" fmla="*/ 82 w 1430"/>
                  <a:gd name="T99" fmla="*/ 427 h 587"/>
                  <a:gd name="T100" fmla="*/ 82 w 1430"/>
                  <a:gd name="T101" fmla="*/ 427 h 587"/>
                  <a:gd name="T102" fmla="*/ 110 w 1430"/>
                  <a:gd name="T103" fmla="*/ 447 h 587"/>
                  <a:gd name="T104" fmla="*/ 175 w 1430"/>
                  <a:gd name="T105" fmla="*/ 483 h 587"/>
                  <a:gd name="T106" fmla="*/ 254 w 1430"/>
                  <a:gd name="T107" fmla="*/ 514 h 587"/>
                  <a:gd name="T108" fmla="*/ 341 w 1430"/>
                  <a:gd name="T109" fmla="*/ 540 h 587"/>
                  <a:gd name="T110" fmla="*/ 485 w 1430"/>
                  <a:gd name="T111" fmla="*/ 567 h 587"/>
                  <a:gd name="T112" fmla="*/ 687 w 1430"/>
                  <a:gd name="T113" fmla="*/ 585 h 587"/>
                  <a:gd name="T114" fmla="*/ 884 w 1430"/>
                  <a:gd name="T115" fmla="*/ 585 h 587"/>
                  <a:gd name="T116" fmla="*/ 1067 w 1430"/>
                  <a:gd name="T117" fmla="*/ 571 h 587"/>
                  <a:gd name="T118" fmla="*/ 1231 w 1430"/>
                  <a:gd name="T119" fmla="*/ 548 h 587"/>
                  <a:gd name="T120" fmla="*/ 1373 w 1430"/>
                  <a:gd name="T121" fmla="*/ 519 h 587"/>
                  <a:gd name="T122" fmla="*/ 1430 w 1430"/>
                  <a:gd name="T123" fmla="*/ 48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0" h="587">
                    <a:moveTo>
                      <a:pt x="1417" y="488"/>
                    </a:move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419" y="489"/>
                      <a:pt x="1417" y="488"/>
                      <a:pt x="1417" y="488"/>
                    </a:cubicBez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397" y="493"/>
                      <a:pt x="1376" y="498"/>
                      <a:pt x="1355" y="503"/>
                    </a:cubicBezTo>
                    <a:cubicBezTo>
                      <a:pt x="1334" y="508"/>
                      <a:pt x="1311" y="512"/>
                      <a:pt x="1288" y="517"/>
                    </a:cubicBezTo>
                    <a:cubicBezTo>
                      <a:pt x="1265" y="521"/>
                      <a:pt x="1241" y="526"/>
                      <a:pt x="1216" y="530"/>
                    </a:cubicBezTo>
                    <a:cubicBezTo>
                      <a:pt x="1191" y="534"/>
                      <a:pt x="1165" y="538"/>
                      <a:pt x="1139" y="542"/>
                    </a:cubicBezTo>
                    <a:cubicBezTo>
                      <a:pt x="1112" y="545"/>
                      <a:pt x="1085" y="549"/>
                      <a:pt x="1057" y="552"/>
                    </a:cubicBezTo>
                    <a:cubicBezTo>
                      <a:pt x="1028" y="555"/>
                      <a:pt x="999" y="557"/>
                      <a:pt x="970" y="560"/>
                    </a:cubicBezTo>
                    <a:cubicBezTo>
                      <a:pt x="940" y="562"/>
                      <a:pt x="910" y="563"/>
                      <a:pt x="879" y="565"/>
                    </a:cubicBezTo>
                    <a:cubicBezTo>
                      <a:pt x="848" y="566"/>
                      <a:pt x="816" y="567"/>
                      <a:pt x="784" y="567"/>
                    </a:cubicBezTo>
                    <a:cubicBezTo>
                      <a:pt x="752" y="567"/>
                      <a:pt x="720" y="566"/>
                      <a:pt x="688" y="565"/>
                    </a:cubicBezTo>
                    <a:cubicBezTo>
                      <a:pt x="655" y="563"/>
                      <a:pt x="622" y="561"/>
                      <a:pt x="590" y="559"/>
                    </a:cubicBezTo>
                    <a:cubicBezTo>
                      <a:pt x="557" y="556"/>
                      <a:pt x="525" y="552"/>
                      <a:pt x="493" y="548"/>
                    </a:cubicBezTo>
                    <a:cubicBezTo>
                      <a:pt x="461" y="543"/>
                      <a:pt x="430" y="538"/>
                      <a:pt x="399" y="532"/>
                    </a:cubicBezTo>
                    <a:cubicBezTo>
                      <a:pt x="384" y="529"/>
                      <a:pt x="368" y="525"/>
                      <a:pt x="354" y="522"/>
                    </a:cubicBezTo>
                    <a:cubicBezTo>
                      <a:pt x="339" y="518"/>
                      <a:pt x="324" y="514"/>
                      <a:pt x="310" y="510"/>
                    </a:cubicBezTo>
                    <a:cubicBezTo>
                      <a:pt x="296" y="506"/>
                      <a:pt x="282" y="502"/>
                      <a:pt x="268" y="497"/>
                    </a:cubicBezTo>
                    <a:cubicBezTo>
                      <a:pt x="255" y="493"/>
                      <a:pt x="242" y="488"/>
                      <a:pt x="229" y="483"/>
                    </a:cubicBezTo>
                    <a:cubicBezTo>
                      <a:pt x="216" y="478"/>
                      <a:pt x="204" y="473"/>
                      <a:pt x="192" y="468"/>
                    </a:cubicBezTo>
                    <a:cubicBezTo>
                      <a:pt x="181" y="463"/>
                      <a:pt x="169" y="457"/>
                      <a:pt x="158" y="451"/>
                    </a:cubicBezTo>
                    <a:cubicBezTo>
                      <a:pt x="148" y="446"/>
                      <a:pt x="138" y="440"/>
                      <a:pt x="128" y="434"/>
                    </a:cubicBezTo>
                    <a:cubicBezTo>
                      <a:pt x="118" y="428"/>
                      <a:pt x="109" y="421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92" y="409"/>
                      <a:pt x="85" y="402"/>
                      <a:pt x="77" y="395"/>
                    </a:cubicBezTo>
                    <a:cubicBezTo>
                      <a:pt x="70" y="389"/>
                      <a:pt x="64" y="382"/>
                      <a:pt x="58" y="375"/>
                    </a:cubicBezTo>
                    <a:cubicBezTo>
                      <a:pt x="52" y="368"/>
                      <a:pt x="47" y="361"/>
                      <a:pt x="42" y="354"/>
                    </a:cubicBezTo>
                    <a:cubicBezTo>
                      <a:pt x="38" y="348"/>
                      <a:pt x="34" y="341"/>
                      <a:pt x="30" y="334"/>
                    </a:cubicBezTo>
                    <a:cubicBezTo>
                      <a:pt x="27" y="327"/>
                      <a:pt x="24" y="320"/>
                      <a:pt x="22" y="313"/>
                    </a:cubicBezTo>
                    <a:cubicBezTo>
                      <a:pt x="20" y="306"/>
                      <a:pt x="19" y="299"/>
                      <a:pt x="18" y="292"/>
                    </a:cubicBezTo>
                    <a:cubicBezTo>
                      <a:pt x="17" y="285"/>
                      <a:pt x="17" y="278"/>
                      <a:pt x="17" y="272"/>
                    </a:cubicBezTo>
                    <a:cubicBezTo>
                      <a:pt x="17" y="265"/>
                      <a:pt x="17" y="258"/>
                      <a:pt x="19" y="252"/>
                    </a:cubicBezTo>
                    <a:cubicBezTo>
                      <a:pt x="19" y="249"/>
                      <a:pt x="20" y="245"/>
                      <a:pt x="20" y="242"/>
                    </a:cubicBezTo>
                    <a:cubicBezTo>
                      <a:pt x="21" y="239"/>
                      <a:pt x="22" y="236"/>
                      <a:pt x="23" y="233"/>
                    </a:cubicBezTo>
                    <a:cubicBezTo>
                      <a:pt x="24" y="230"/>
                      <a:pt x="25" y="227"/>
                      <a:pt x="26" y="224"/>
                    </a:cubicBezTo>
                    <a:cubicBezTo>
                      <a:pt x="27" y="221"/>
                      <a:pt x="28" y="218"/>
                      <a:pt x="30" y="215"/>
                    </a:cubicBezTo>
                    <a:cubicBezTo>
                      <a:pt x="31" y="212"/>
                      <a:pt x="32" y="209"/>
                      <a:pt x="34" y="206"/>
                    </a:cubicBezTo>
                    <a:cubicBezTo>
                      <a:pt x="35" y="203"/>
                      <a:pt x="37" y="200"/>
                      <a:pt x="38" y="197"/>
                    </a:cubicBezTo>
                    <a:cubicBezTo>
                      <a:pt x="40" y="194"/>
                      <a:pt x="42" y="191"/>
                      <a:pt x="44" y="188"/>
                    </a:cubicBezTo>
                    <a:cubicBezTo>
                      <a:pt x="46" y="185"/>
                      <a:pt x="48" y="182"/>
                      <a:pt x="50" y="180"/>
                    </a:cubicBezTo>
                    <a:cubicBezTo>
                      <a:pt x="54" y="174"/>
                      <a:pt x="58" y="168"/>
                      <a:pt x="63" y="163"/>
                    </a:cubicBezTo>
                    <a:cubicBezTo>
                      <a:pt x="67" y="157"/>
                      <a:pt x="73" y="152"/>
                      <a:pt x="78" y="147"/>
                    </a:cubicBezTo>
                    <a:cubicBezTo>
                      <a:pt x="83" y="142"/>
                      <a:pt x="89" y="137"/>
                      <a:pt x="94" y="132"/>
                    </a:cubicBezTo>
                    <a:cubicBezTo>
                      <a:pt x="100" y="127"/>
                      <a:pt x="106" y="123"/>
                      <a:pt x="112" y="118"/>
                    </a:cubicBezTo>
                    <a:cubicBezTo>
                      <a:pt x="118" y="114"/>
                      <a:pt x="124" y="109"/>
                      <a:pt x="130" y="105"/>
                    </a:cubicBezTo>
                    <a:cubicBezTo>
                      <a:pt x="136" y="101"/>
                      <a:pt x="142" y="97"/>
                      <a:pt x="148" y="93"/>
                    </a:cubicBezTo>
                    <a:cubicBezTo>
                      <a:pt x="154" y="90"/>
                      <a:pt x="161" y="86"/>
                      <a:pt x="167" y="83"/>
                    </a:cubicBezTo>
                    <a:cubicBezTo>
                      <a:pt x="173" y="79"/>
                      <a:pt x="179" y="76"/>
                      <a:pt x="185" y="73"/>
                    </a:cubicBezTo>
                    <a:cubicBezTo>
                      <a:pt x="191" y="69"/>
                      <a:pt x="197" y="66"/>
                      <a:pt x="203" y="64"/>
                    </a:cubicBezTo>
                    <a:cubicBezTo>
                      <a:pt x="209" y="61"/>
                      <a:pt x="215" y="58"/>
                      <a:pt x="221" y="55"/>
                    </a:cubicBezTo>
                    <a:cubicBezTo>
                      <a:pt x="226" y="53"/>
                      <a:pt x="232" y="50"/>
                      <a:pt x="238" y="48"/>
                    </a:cubicBezTo>
                    <a:cubicBezTo>
                      <a:pt x="243" y="45"/>
                      <a:pt x="249" y="43"/>
                      <a:pt x="254" y="41"/>
                    </a:cubicBezTo>
                    <a:cubicBezTo>
                      <a:pt x="260" y="39"/>
                      <a:pt x="265" y="37"/>
                      <a:pt x="270" y="35"/>
                    </a:cubicBezTo>
                    <a:cubicBezTo>
                      <a:pt x="276" y="33"/>
                      <a:pt x="281" y="31"/>
                      <a:pt x="286" y="29"/>
                    </a:cubicBezTo>
                    <a:cubicBezTo>
                      <a:pt x="291" y="27"/>
                      <a:pt x="296" y="25"/>
                      <a:pt x="301" y="23"/>
                    </a:cubicBezTo>
                    <a:cubicBezTo>
                      <a:pt x="306" y="21"/>
                      <a:pt x="310" y="20"/>
                      <a:pt x="315" y="18"/>
                    </a:cubicBezTo>
                    <a:cubicBezTo>
                      <a:pt x="320" y="17"/>
                      <a:pt x="325" y="15"/>
                      <a:pt x="329" y="13"/>
                    </a:cubicBezTo>
                    <a:cubicBezTo>
                      <a:pt x="334" y="12"/>
                      <a:pt x="338" y="11"/>
                      <a:pt x="343" y="9"/>
                    </a:cubicBezTo>
                    <a:cubicBezTo>
                      <a:pt x="347" y="8"/>
                      <a:pt x="351" y="6"/>
                      <a:pt x="356" y="5"/>
                    </a:cubicBezTo>
                    <a:cubicBezTo>
                      <a:pt x="360" y="4"/>
                      <a:pt x="364" y="2"/>
                      <a:pt x="368" y="1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0" y="1"/>
                      <a:pt x="356" y="3"/>
                      <a:pt x="352" y="4"/>
                    </a:cubicBezTo>
                    <a:cubicBezTo>
                      <a:pt x="347" y="5"/>
                      <a:pt x="343" y="7"/>
                      <a:pt x="339" y="8"/>
                    </a:cubicBezTo>
                    <a:cubicBezTo>
                      <a:pt x="334" y="10"/>
                      <a:pt x="330" y="11"/>
                      <a:pt x="325" y="13"/>
                    </a:cubicBezTo>
                    <a:cubicBezTo>
                      <a:pt x="320" y="14"/>
                      <a:pt x="316" y="16"/>
                      <a:pt x="311" y="17"/>
                    </a:cubicBezTo>
                    <a:cubicBezTo>
                      <a:pt x="306" y="19"/>
                      <a:pt x="301" y="21"/>
                      <a:pt x="296" y="22"/>
                    </a:cubicBezTo>
                    <a:cubicBezTo>
                      <a:pt x="291" y="24"/>
                      <a:pt x="286" y="26"/>
                      <a:pt x="281" y="28"/>
                    </a:cubicBezTo>
                    <a:cubicBezTo>
                      <a:pt x="276" y="30"/>
                      <a:pt x="271" y="32"/>
                      <a:pt x="265" y="34"/>
                    </a:cubicBezTo>
                    <a:cubicBezTo>
                      <a:pt x="260" y="36"/>
                      <a:pt x="255" y="38"/>
                      <a:pt x="249" y="40"/>
                    </a:cubicBezTo>
                    <a:cubicBezTo>
                      <a:pt x="244" y="42"/>
                      <a:pt x="238" y="45"/>
                      <a:pt x="232" y="47"/>
                    </a:cubicBezTo>
                    <a:cubicBezTo>
                      <a:pt x="226" y="50"/>
                      <a:pt x="221" y="52"/>
                      <a:pt x="215" y="55"/>
                    </a:cubicBezTo>
                    <a:cubicBezTo>
                      <a:pt x="209" y="57"/>
                      <a:pt x="203" y="60"/>
                      <a:pt x="197" y="63"/>
                    </a:cubicBezTo>
                    <a:cubicBezTo>
                      <a:pt x="191" y="66"/>
                      <a:pt x="184" y="69"/>
                      <a:pt x="178" y="72"/>
                    </a:cubicBezTo>
                    <a:cubicBezTo>
                      <a:pt x="172" y="76"/>
                      <a:pt x="166" y="79"/>
                      <a:pt x="159" y="82"/>
                    </a:cubicBezTo>
                    <a:cubicBezTo>
                      <a:pt x="153" y="86"/>
                      <a:pt x="146" y="90"/>
                      <a:pt x="140" y="93"/>
                    </a:cubicBezTo>
                    <a:cubicBezTo>
                      <a:pt x="134" y="97"/>
                      <a:pt x="127" y="101"/>
                      <a:pt x="121" y="105"/>
                    </a:cubicBezTo>
                    <a:cubicBezTo>
                      <a:pt x="115" y="110"/>
                      <a:pt x="108" y="114"/>
                      <a:pt x="102" y="119"/>
                    </a:cubicBezTo>
                    <a:cubicBezTo>
                      <a:pt x="96" y="123"/>
                      <a:pt x="90" y="128"/>
                      <a:pt x="84" y="133"/>
                    </a:cubicBezTo>
                    <a:cubicBezTo>
                      <a:pt x="78" y="138"/>
                      <a:pt x="72" y="143"/>
                      <a:pt x="67" y="148"/>
                    </a:cubicBezTo>
                    <a:cubicBezTo>
                      <a:pt x="61" y="154"/>
                      <a:pt x="56" y="159"/>
                      <a:pt x="51" y="165"/>
                    </a:cubicBezTo>
                    <a:cubicBezTo>
                      <a:pt x="46" y="170"/>
                      <a:pt x="41" y="176"/>
                      <a:pt x="37" y="182"/>
                    </a:cubicBezTo>
                    <a:cubicBezTo>
                      <a:pt x="34" y="185"/>
                      <a:pt x="32" y="188"/>
                      <a:pt x="30" y="191"/>
                    </a:cubicBezTo>
                    <a:cubicBezTo>
                      <a:pt x="28" y="194"/>
                      <a:pt x="26" y="197"/>
                      <a:pt x="25" y="200"/>
                    </a:cubicBezTo>
                    <a:cubicBezTo>
                      <a:pt x="23" y="203"/>
                      <a:pt x="21" y="206"/>
                      <a:pt x="20" y="209"/>
                    </a:cubicBezTo>
                    <a:cubicBezTo>
                      <a:pt x="18" y="212"/>
                      <a:pt x="16" y="215"/>
                      <a:pt x="15" y="218"/>
                    </a:cubicBezTo>
                    <a:cubicBezTo>
                      <a:pt x="14" y="221"/>
                      <a:pt x="12" y="224"/>
                      <a:pt x="11" y="227"/>
                    </a:cubicBezTo>
                    <a:cubicBezTo>
                      <a:pt x="10" y="230"/>
                      <a:pt x="9" y="234"/>
                      <a:pt x="8" y="237"/>
                    </a:cubicBezTo>
                    <a:cubicBezTo>
                      <a:pt x="7" y="240"/>
                      <a:pt x="6" y="243"/>
                      <a:pt x="5" y="247"/>
                    </a:cubicBezTo>
                    <a:cubicBezTo>
                      <a:pt x="4" y="250"/>
                      <a:pt x="3" y="253"/>
                      <a:pt x="2" y="256"/>
                    </a:cubicBezTo>
                    <a:cubicBezTo>
                      <a:pt x="1" y="263"/>
                      <a:pt x="0" y="270"/>
                      <a:pt x="0" y="277"/>
                    </a:cubicBezTo>
                    <a:cubicBezTo>
                      <a:pt x="0" y="284"/>
                      <a:pt x="0" y="291"/>
                      <a:pt x="0" y="298"/>
                    </a:cubicBezTo>
                    <a:cubicBezTo>
                      <a:pt x="1" y="305"/>
                      <a:pt x="2" y="313"/>
                      <a:pt x="4" y="320"/>
                    </a:cubicBezTo>
                    <a:cubicBezTo>
                      <a:pt x="6" y="327"/>
                      <a:pt x="9" y="334"/>
                      <a:pt x="12" y="342"/>
                    </a:cubicBezTo>
                    <a:cubicBezTo>
                      <a:pt x="15" y="349"/>
                      <a:pt x="19" y="356"/>
                      <a:pt x="23" y="363"/>
                    </a:cubicBezTo>
                    <a:cubicBezTo>
                      <a:pt x="28" y="371"/>
                      <a:pt x="33" y="378"/>
                      <a:pt x="39" y="385"/>
                    </a:cubicBezTo>
                    <a:cubicBezTo>
                      <a:pt x="45" y="392"/>
                      <a:pt x="52" y="400"/>
                      <a:pt x="59" y="406"/>
                    </a:cubicBezTo>
                    <a:cubicBezTo>
                      <a:pt x="66" y="413"/>
                      <a:pt x="74" y="420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91" y="434"/>
                      <a:pt x="100" y="440"/>
                      <a:pt x="110" y="447"/>
                    </a:cubicBezTo>
                    <a:cubicBezTo>
                      <a:pt x="120" y="453"/>
                      <a:pt x="130" y="459"/>
                      <a:pt x="141" y="465"/>
                    </a:cubicBezTo>
                    <a:cubicBezTo>
                      <a:pt x="152" y="471"/>
                      <a:pt x="164" y="477"/>
                      <a:pt x="175" y="483"/>
                    </a:cubicBezTo>
                    <a:cubicBezTo>
                      <a:pt x="188" y="489"/>
                      <a:pt x="200" y="494"/>
                      <a:pt x="213" y="499"/>
                    </a:cubicBezTo>
                    <a:cubicBezTo>
                      <a:pt x="226" y="504"/>
                      <a:pt x="240" y="509"/>
                      <a:pt x="254" y="514"/>
                    </a:cubicBezTo>
                    <a:cubicBezTo>
                      <a:pt x="268" y="519"/>
                      <a:pt x="282" y="523"/>
                      <a:pt x="296" y="528"/>
                    </a:cubicBezTo>
                    <a:cubicBezTo>
                      <a:pt x="311" y="532"/>
                      <a:pt x="326" y="536"/>
                      <a:pt x="341" y="540"/>
                    </a:cubicBezTo>
                    <a:cubicBezTo>
                      <a:pt x="357" y="543"/>
                      <a:pt x="372" y="547"/>
                      <a:pt x="388" y="550"/>
                    </a:cubicBezTo>
                    <a:cubicBezTo>
                      <a:pt x="420" y="557"/>
                      <a:pt x="452" y="563"/>
                      <a:pt x="485" y="567"/>
                    </a:cubicBezTo>
                    <a:cubicBezTo>
                      <a:pt x="519" y="572"/>
                      <a:pt x="552" y="576"/>
                      <a:pt x="586" y="579"/>
                    </a:cubicBezTo>
                    <a:cubicBezTo>
                      <a:pt x="619" y="582"/>
                      <a:pt x="653" y="584"/>
                      <a:pt x="687" y="585"/>
                    </a:cubicBezTo>
                    <a:cubicBezTo>
                      <a:pt x="720" y="586"/>
                      <a:pt x="754" y="587"/>
                      <a:pt x="787" y="587"/>
                    </a:cubicBezTo>
                    <a:cubicBezTo>
                      <a:pt x="820" y="587"/>
                      <a:pt x="852" y="586"/>
                      <a:pt x="884" y="585"/>
                    </a:cubicBezTo>
                    <a:cubicBezTo>
                      <a:pt x="916" y="584"/>
                      <a:pt x="947" y="582"/>
                      <a:pt x="978" y="579"/>
                    </a:cubicBezTo>
                    <a:cubicBezTo>
                      <a:pt x="1008" y="577"/>
                      <a:pt x="1038" y="574"/>
                      <a:pt x="1067" y="571"/>
                    </a:cubicBezTo>
                    <a:cubicBezTo>
                      <a:pt x="1096" y="568"/>
                      <a:pt x="1124" y="564"/>
                      <a:pt x="1152" y="560"/>
                    </a:cubicBezTo>
                    <a:cubicBezTo>
                      <a:pt x="1179" y="557"/>
                      <a:pt x="1205" y="552"/>
                      <a:pt x="1231" y="548"/>
                    </a:cubicBezTo>
                    <a:cubicBezTo>
                      <a:pt x="1256" y="544"/>
                      <a:pt x="1281" y="539"/>
                      <a:pt x="1305" y="534"/>
                    </a:cubicBezTo>
                    <a:cubicBezTo>
                      <a:pt x="1328" y="529"/>
                      <a:pt x="1351" y="524"/>
                      <a:pt x="1373" y="519"/>
                    </a:cubicBezTo>
                    <a:cubicBezTo>
                      <a:pt x="1393" y="514"/>
                      <a:pt x="1412" y="510"/>
                      <a:pt x="1430" y="505"/>
                    </a:cubicBezTo>
                    <a:cubicBezTo>
                      <a:pt x="1430" y="484"/>
                      <a:pt x="1430" y="484"/>
                      <a:pt x="1430" y="484"/>
                    </a:cubicBezTo>
                    <a:cubicBezTo>
                      <a:pt x="1426" y="485"/>
                      <a:pt x="1422" y="486"/>
                      <a:pt x="1417" y="4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7"/>
              <p:cNvSpPr>
                <a:spLocks/>
              </p:cNvSpPr>
              <p:nvPr/>
            </p:nvSpPr>
            <p:spPr bwMode="auto">
              <a:xfrm>
                <a:off x="-1196" y="2038"/>
                <a:ext cx="83" cy="6"/>
              </a:xfrm>
              <a:custGeom>
                <a:avLst/>
                <a:gdLst>
                  <a:gd name="T0" fmla="*/ 83 w 83"/>
                  <a:gd name="T1" fmla="*/ 0 h 6"/>
                  <a:gd name="T2" fmla="*/ 6 w 83"/>
                  <a:gd name="T3" fmla="*/ 3 h 6"/>
                  <a:gd name="T4" fmla="*/ 0 w 83"/>
                  <a:gd name="T5" fmla="*/ 6 h 6"/>
                  <a:gd name="T6" fmla="*/ 77 w 83"/>
                  <a:gd name="T7" fmla="*/ 3 h 6"/>
                  <a:gd name="T8" fmla="*/ 83 w 8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">
                    <a:moveTo>
                      <a:pt x="83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77" y="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8"/>
              <p:cNvSpPr>
                <a:spLocks/>
              </p:cNvSpPr>
              <p:nvPr/>
            </p:nvSpPr>
            <p:spPr bwMode="auto">
              <a:xfrm>
                <a:off x="2235" y="3097"/>
                <a:ext cx="234" cy="74"/>
              </a:xfrm>
              <a:custGeom>
                <a:avLst/>
                <a:gdLst>
                  <a:gd name="T0" fmla="*/ 51 w 79"/>
                  <a:gd name="T1" fmla="*/ 22 h 27"/>
                  <a:gd name="T2" fmla="*/ 65 w 79"/>
                  <a:gd name="T3" fmla="*/ 19 h 27"/>
                  <a:gd name="T4" fmla="*/ 79 w 79"/>
                  <a:gd name="T5" fmla="*/ 17 h 27"/>
                  <a:gd name="T6" fmla="*/ 57 w 79"/>
                  <a:gd name="T7" fmla="*/ 0 h 27"/>
                  <a:gd name="T8" fmla="*/ 43 w 79"/>
                  <a:gd name="T9" fmla="*/ 3 h 27"/>
                  <a:gd name="T10" fmla="*/ 29 w 79"/>
                  <a:gd name="T11" fmla="*/ 5 h 27"/>
                  <a:gd name="T12" fmla="*/ 15 w 79"/>
                  <a:gd name="T13" fmla="*/ 8 h 27"/>
                  <a:gd name="T14" fmla="*/ 0 w 79"/>
                  <a:gd name="T15" fmla="*/ 10 h 27"/>
                  <a:gd name="T16" fmla="*/ 0 w 79"/>
                  <a:gd name="T17" fmla="*/ 10 h 27"/>
                  <a:gd name="T18" fmla="*/ 0 w 79"/>
                  <a:gd name="T19" fmla="*/ 10 h 27"/>
                  <a:gd name="T20" fmla="*/ 0 w 79"/>
                  <a:gd name="T21" fmla="*/ 10 h 27"/>
                  <a:gd name="T22" fmla="*/ 0 w 79"/>
                  <a:gd name="T23" fmla="*/ 10 h 27"/>
                  <a:gd name="T24" fmla="*/ 21 w 79"/>
                  <a:gd name="T25" fmla="*/ 27 h 27"/>
                  <a:gd name="T26" fmla="*/ 21 w 79"/>
                  <a:gd name="T27" fmla="*/ 27 h 27"/>
                  <a:gd name="T28" fmla="*/ 21 w 79"/>
                  <a:gd name="T29" fmla="*/ 27 h 27"/>
                  <a:gd name="T30" fmla="*/ 21 w 79"/>
                  <a:gd name="T31" fmla="*/ 27 h 27"/>
                  <a:gd name="T32" fmla="*/ 21 w 79"/>
                  <a:gd name="T33" fmla="*/ 27 h 27"/>
                  <a:gd name="T34" fmla="*/ 36 w 79"/>
                  <a:gd name="T35" fmla="*/ 24 h 27"/>
                  <a:gd name="T36" fmla="*/ 51 w 79"/>
                  <a:gd name="T37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27">
                    <a:moveTo>
                      <a:pt x="51" y="22"/>
                    </a:moveTo>
                    <a:cubicBezTo>
                      <a:pt x="55" y="21"/>
                      <a:pt x="60" y="20"/>
                      <a:pt x="65" y="19"/>
                    </a:cubicBezTo>
                    <a:cubicBezTo>
                      <a:pt x="70" y="18"/>
                      <a:pt x="75" y="17"/>
                      <a:pt x="79" y="1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3" y="1"/>
                      <a:pt x="48" y="2"/>
                      <a:pt x="43" y="3"/>
                    </a:cubicBezTo>
                    <a:cubicBezTo>
                      <a:pt x="39" y="4"/>
                      <a:pt x="34" y="5"/>
                      <a:pt x="29" y="5"/>
                    </a:cubicBezTo>
                    <a:cubicBezTo>
                      <a:pt x="24" y="6"/>
                      <a:pt x="20" y="7"/>
                      <a:pt x="15" y="8"/>
                    </a:cubicBezTo>
                    <a:cubicBezTo>
                      <a:pt x="10" y="9"/>
                      <a:pt x="5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6"/>
                      <a:pt x="31" y="25"/>
                      <a:pt x="36" y="24"/>
                    </a:cubicBezTo>
                    <a:cubicBezTo>
                      <a:pt x="41" y="24"/>
                      <a:pt x="46" y="23"/>
                      <a:pt x="5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9"/>
              <p:cNvSpPr>
                <a:spLocks/>
              </p:cNvSpPr>
              <p:nvPr/>
            </p:nvSpPr>
            <p:spPr bwMode="auto">
              <a:xfrm>
                <a:off x="-501" y="2019"/>
                <a:ext cx="62" cy="6"/>
              </a:xfrm>
              <a:custGeom>
                <a:avLst/>
                <a:gdLst>
                  <a:gd name="T0" fmla="*/ 62 w 62"/>
                  <a:gd name="T1" fmla="*/ 0 h 6"/>
                  <a:gd name="T2" fmla="*/ 3 w 62"/>
                  <a:gd name="T3" fmla="*/ 3 h 6"/>
                  <a:gd name="T4" fmla="*/ 0 w 62"/>
                  <a:gd name="T5" fmla="*/ 6 h 6"/>
                  <a:gd name="T6" fmla="*/ 59 w 62"/>
                  <a:gd name="T7" fmla="*/ 3 h 6"/>
                  <a:gd name="T8" fmla="*/ 62 w 6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">
                    <a:moveTo>
                      <a:pt x="62" y="0"/>
                    </a:moveTo>
                    <a:lnTo>
                      <a:pt x="3" y="3"/>
                    </a:lnTo>
                    <a:lnTo>
                      <a:pt x="0" y="6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0"/>
              <p:cNvSpPr>
                <a:spLocks/>
              </p:cNvSpPr>
              <p:nvPr/>
            </p:nvSpPr>
            <p:spPr bwMode="auto">
              <a:xfrm>
                <a:off x="-628" y="2022"/>
                <a:ext cx="68" cy="5"/>
              </a:xfrm>
              <a:custGeom>
                <a:avLst/>
                <a:gdLst>
                  <a:gd name="T0" fmla="*/ 3 w 68"/>
                  <a:gd name="T1" fmla="*/ 3 h 5"/>
                  <a:gd name="T2" fmla="*/ 3 w 68"/>
                  <a:gd name="T3" fmla="*/ 3 h 5"/>
                  <a:gd name="T4" fmla="*/ 0 w 68"/>
                  <a:gd name="T5" fmla="*/ 5 h 5"/>
                  <a:gd name="T6" fmla="*/ 65 w 68"/>
                  <a:gd name="T7" fmla="*/ 3 h 5"/>
                  <a:gd name="T8" fmla="*/ 68 w 68"/>
                  <a:gd name="T9" fmla="*/ 0 h 5"/>
                  <a:gd name="T10" fmla="*/ 3 w 68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">
                    <a:moveTo>
                      <a:pt x="3" y="3"/>
                    </a:moveTo>
                    <a:lnTo>
                      <a:pt x="3" y="3"/>
                    </a:lnTo>
                    <a:lnTo>
                      <a:pt x="0" y="5"/>
                    </a:lnTo>
                    <a:lnTo>
                      <a:pt x="65" y="3"/>
                    </a:lnTo>
                    <a:lnTo>
                      <a:pt x="68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auto">
              <a:xfrm>
                <a:off x="-383" y="2016"/>
                <a:ext cx="62" cy="3"/>
              </a:xfrm>
              <a:custGeom>
                <a:avLst/>
                <a:gdLst>
                  <a:gd name="T0" fmla="*/ 62 w 62"/>
                  <a:gd name="T1" fmla="*/ 0 h 3"/>
                  <a:gd name="T2" fmla="*/ 3 w 62"/>
                  <a:gd name="T3" fmla="*/ 3 h 3"/>
                  <a:gd name="T4" fmla="*/ 0 w 62"/>
                  <a:gd name="T5" fmla="*/ 3 h 3"/>
                  <a:gd name="T6" fmla="*/ 59 w 62"/>
                  <a:gd name="T7" fmla="*/ 3 h 3"/>
                  <a:gd name="T8" fmla="*/ 62 w 6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">
                    <a:moveTo>
                      <a:pt x="62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auto">
              <a:xfrm>
                <a:off x="-1042" y="2033"/>
                <a:ext cx="77" cy="5"/>
              </a:xfrm>
              <a:custGeom>
                <a:avLst/>
                <a:gdLst>
                  <a:gd name="T0" fmla="*/ 77 w 77"/>
                  <a:gd name="T1" fmla="*/ 0 h 5"/>
                  <a:gd name="T2" fmla="*/ 6 w 77"/>
                  <a:gd name="T3" fmla="*/ 3 h 5"/>
                  <a:gd name="T4" fmla="*/ 0 w 77"/>
                  <a:gd name="T5" fmla="*/ 5 h 5"/>
                  <a:gd name="T6" fmla="*/ 71 w 77"/>
                  <a:gd name="T7" fmla="*/ 3 h 5"/>
                  <a:gd name="T8" fmla="*/ 77 w 7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5">
                    <a:moveTo>
                      <a:pt x="77" y="0"/>
                    </a:moveTo>
                    <a:lnTo>
                      <a:pt x="6" y="3"/>
                    </a:lnTo>
                    <a:lnTo>
                      <a:pt x="0" y="5"/>
                    </a:lnTo>
                    <a:lnTo>
                      <a:pt x="71" y="3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>
                <a:spLocks/>
              </p:cNvSpPr>
              <p:nvPr/>
            </p:nvSpPr>
            <p:spPr bwMode="auto">
              <a:xfrm>
                <a:off x="-897" y="2030"/>
                <a:ext cx="74" cy="6"/>
              </a:xfrm>
              <a:custGeom>
                <a:avLst/>
                <a:gdLst>
                  <a:gd name="T0" fmla="*/ 74 w 74"/>
                  <a:gd name="T1" fmla="*/ 0 h 6"/>
                  <a:gd name="T2" fmla="*/ 6 w 74"/>
                  <a:gd name="T3" fmla="*/ 3 h 6"/>
                  <a:gd name="T4" fmla="*/ 0 w 74"/>
                  <a:gd name="T5" fmla="*/ 6 h 6"/>
                  <a:gd name="T6" fmla="*/ 68 w 74"/>
                  <a:gd name="T7" fmla="*/ 3 h 6"/>
                  <a:gd name="T8" fmla="*/ 74 w 7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">
                    <a:moveTo>
                      <a:pt x="74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68" y="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auto">
              <a:xfrm>
                <a:off x="-761" y="2025"/>
                <a:ext cx="71" cy="5"/>
              </a:xfrm>
              <a:custGeom>
                <a:avLst/>
                <a:gdLst>
                  <a:gd name="T0" fmla="*/ 6 w 71"/>
                  <a:gd name="T1" fmla="*/ 2 h 5"/>
                  <a:gd name="T2" fmla="*/ 0 w 71"/>
                  <a:gd name="T3" fmla="*/ 5 h 5"/>
                  <a:gd name="T4" fmla="*/ 68 w 71"/>
                  <a:gd name="T5" fmla="*/ 2 h 5"/>
                  <a:gd name="T6" fmla="*/ 71 w 71"/>
                  <a:gd name="T7" fmla="*/ 0 h 5"/>
                  <a:gd name="T8" fmla="*/ 6 w 71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5">
                    <a:moveTo>
                      <a:pt x="6" y="2"/>
                    </a:moveTo>
                    <a:lnTo>
                      <a:pt x="0" y="5"/>
                    </a:lnTo>
                    <a:lnTo>
                      <a:pt x="68" y="2"/>
                    </a:lnTo>
                    <a:lnTo>
                      <a:pt x="71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>
                <a:spLocks/>
              </p:cNvSpPr>
              <p:nvPr/>
            </p:nvSpPr>
            <p:spPr bwMode="auto">
              <a:xfrm>
                <a:off x="1018" y="2082"/>
                <a:ext cx="26" cy="8"/>
              </a:xfrm>
              <a:custGeom>
                <a:avLst/>
                <a:gdLst>
                  <a:gd name="T0" fmla="*/ 2 w 9"/>
                  <a:gd name="T1" fmla="*/ 0 h 3"/>
                  <a:gd name="T2" fmla="*/ 2 w 9"/>
                  <a:gd name="T3" fmla="*/ 1 h 3"/>
                  <a:gd name="T4" fmla="*/ 1 w 9"/>
                  <a:gd name="T5" fmla="*/ 2 h 3"/>
                  <a:gd name="T6" fmla="*/ 0 w 9"/>
                  <a:gd name="T7" fmla="*/ 3 h 3"/>
                  <a:gd name="T8" fmla="*/ 6 w 9"/>
                  <a:gd name="T9" fmla="*/ 3 h 3"/>
                  <a:gd name="T10" fmla="*/ 7 w 9"/>
                  <a:gd name="T11" fmla="*/ 2 h 3"/>
                  <a:gd name="T12" fmla="*/ 8 w 9"/>
                  <a:gd name="T13" fmla="*/ 2 h 3"/>
                  <a:gd name="T14" fmla="*/ 8 w 9"/>
                  <a:gd name="T15" fmla="*/ 1 h 3"/>
                  <a:gd name="T16" fmla="*/ 9 w 9"/>
                  <a:gd name="T17" fmla="*/ 0 h 3"/>
                  <a:gd name="T18" fmla="*/ 3 w 9"/>
                  <a:gd name="T19" fmla="*/ 0 h 3"/>
                  <a:gd name="T20" fmla="*/ 2 w 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6"/>
              <p:cNvSpPr>
                <a:spLocks/>
              </p:cNvSpPr>
              <p:nvPr/>
            </p:nvSpPr>
            <p:spPr bwMode="auto">
              <a:xfrm>
                <a:off x="-43" y="2202"/>
                <a:ext cx="3026" cy="690"/>
              </a:xfrm>
              <a:custGeom>
                <a:avLst/>
                <a:gdLst>
                  <a:gd name="T0" fmla="*/ 533 w 1024"/>
                  <a:gd name="T1" fmla="*/ 240 h 252"/>
                  <a:gd name="T2" fmla="*/ 417 w 1024"/>
                  <a:gd name="T3" fmla="*/ 246 h 252"/>
                  <a:gd name="T4" fmla="*/ 299 w 1024"/>
                  <a:gd name="T5" fmla="*/ 245 h 252"/>
                  <a:gd name="T6" fmla="*/ 189 w 1024"/>
                  <a:gd name="T7" fmla="*/ 237 h 252"/>
                  <a:gd name="T8" fmla="*/ 99 w 1024"/>
                  <a:gd name="T9" fmla="*/ 221 h 252"/>
                  <a:gd name="T10" fmla="*/ 76 w 1024"/>
                  <a:gd name="T11" fmla="*/ 214 h 252"/>
                  <a:gd name="T12" fmla="*/ 28 w 1024"/>
                  <a:gd name="T13" fmla="*/ 190 h 252"/>
                  <a:gd name="T14" fmla="*/ 15 w 1024"/>
                  <a:gd name="T15" fmla="*/ 176 h 252"/>
                  <a:gd name="T16" fmla="*/ 11 w 1024"/>
                  <a:gd name="T17" fmla="*/ 169 h 252"/>
                  <a:gd name="T18" fmla="*/ 9 w 1024"/>
                  <a:gd name="T19" fmla="*/ 163 h 252"/>
                  <a:gd name="T20" fmla="*/ 9 w 1024"/>
                  <a:gd name="T21" fmla="*/ 151 h 252"/>
                  <a:gd name="T22" fmla="*/ 16 w 1024"/>
                  <a:gd name="T23" fmla="*/ 140 h 252"/>
                  <a:gd name="T24" fmla="*/ 28 w 1024"/>
                  <a:gd name="T25" fmla="*/ 127 h 252"/>
                  <a:gd name="T26" fmla="*/ 45 w 1024"/>
                  <a:gd name="T27" fmla="*/ 114 h 252"/>
                  <a:gd name="T28" fmla="*/ 91 w 1024"/>
                  <a:gd name="T29" fmla="*/ 89 h 252"/>
                  <a:gd name="T30" fmla="*/ 107 w 1024"/>
                  <a:gd name="T31" fmla="*/ 81 h 252"/>
                  <a:gd name="T32" fmla="*/ 124 w 1024"/>
                  <a:gd name="T33" fmla="*/ 74 h 252"/>
                  <a:gd name="T34" fmla="*/ 173 w 1024"/>
                  <a:gd name="T35" fmla="*/ 55 h 252"/>
                  <a:gd name="T36" fmla="*/ 220 w 1024"/>
                  <a:gd name="T37" fmla="*/ 38 h 252"/>
                  <a:gd name="T38" fmla="*/ 288 w 1024"/>
                  <a:gd name="T39" fmla="*/ 16 h 252"/>
                  <a:gd name="T40" fmla="*/ 330 w 1024"/>
                  <a:gd name="T41" fmla="*/ 0 h 252"/>
                  <a:gd name="T42" fmla="*/ 259 w 1024"/>
                  <a:gd name="T43" fmla="*/ 23 h 252"/>
                  <a:gd name="T44" fmla="*/ 201 w 1024"/>
                  <a:gd name="T45" fmla="*/ 43 h 252"/>
                  <a:gd name="T46" fmla="*/ 153 w 1024"/>
                  <a:gd name="T47" fmla="*/ 60 h 252"/>
                  <a:gd name="T48" fmla="*/ 103 w 1024"/>
                  <a:gd name="T49" fmla="*/ 80 h 252"/>
                  <a:gd name="T50" fmla="*/ 86 w 1024"/>
                  <a:gd name="T51" fmla="*/ 88 h 252"/>
                  <a:gd name="T52" fmla="*/ 39 w 1024"/>
                  <a:gd name="T53" fmla="*/ 113 h 252"/>
                  <a:gd name="T54" fmla="*/ 21 w 1024"/>
                  <a:gd name="T55" fmla="*/ 127 h 252"/>
                  <a:gd name="T56" fmla="*/ 8 w 1024"/>
                  <a:gd name="T57" fmla="*/ 140 h 252"/>
                  <a:gd name="T58" fmla="*/ 1 w 1024"/>
                  <a:gd name="T59" fmla="*/ 152 h 252"/>
                  <a:gd name="T60" fmla="*/ 0 w 1024"/>
                  <a:gd name="T61" fmla="*/ 165 h 252"/>
                  <a:gd name="T62" fmla="*/ 2 w 1024"/>
                  <a:gd name="T63" fmla="*/ 171 h 252"/>
                  <a:gd name="T64" fmla="*/ 6 w 1024"/>
                  <a:gd name="T65" fmla="*/ 179 h 252"/>
                  <a:gd name="T66" fmla="*/ 19 w 1024"/>
                  <a:gd name="T67" fmla="*/ 193 h 252"/>
                  <a:gd name="T68" fmla="*/ 69 w 1024"/>
                  <a:gd name="T69" fmla="*/ 218 h 252"/>
                  <a:gd name="T70" fmla="*/ 70 w 1024"/>
                  <a:gd name="T71" fmla="*/ 219 h 252"/>
                  <a:gd name="T72" fmla="*/ 152 w 1024"/>
                  <a:gd name="T73" fmla="*/ 238 h 252"/>
                  <a:gd name="T74" fmla="*/ 259 w 1024"/>
                  <a:gd name="T75" fmla="*/ 249 h 252"/>
                  <a:gd name="T76" fmla="*/ 379 w 1024"/>
                  <a:gd name="T77" fmla="*/ 252 h 252"/>
                  <a:gd name="T78" fmla="*/ 499 w 1024"/>
                  <a:gd name="T79" fmla="*/ 248 h 252"/>
                  <a:gd name="T80" fmla="*/ 612 w 1024"/>
                  <a:gd name="T81" fmla="*/ 239 h 252"/>
                  <a:gd name="T82" fmla="*/ 648 w 1024"/>
                  <a:gd name="T83" fmla="*/ 236 h 252"/>
                  <a:gd name="T84" fmla="*/ 835 w 1024"/>
                  <a:gd name="T85" fmla="*/ 208 h 252"/>
                  <a:gd name="T86" fmla="*/ 978 w 1024"/>
                  <a:gd name="T87" fmla="*/ 177 h 252"/>
                  <a:gd name="T88" fmla="*/ 1024 w 1024"/>
                  <a:gd name="T89" fmla="*/ 159 h 252"/>
                  <a:gd name="T90" fmla="*/ 926 w 1024"/>
                  <a:gd name="T91" fmla="*/ 184 h 252"/>
                  <a:gd name="T92" fmla="*/ 770 w 1024"/>
                  <a:gd name="T93" fmla="*/ 213 h 252"/>
                  <a:gd name="T94" fmla="*/ 642 w 1024"/>
                  <a:gd name="T95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4" h="252">
                    <a:moveTo>
                      <a:pt x="606" y="234"/>
                    </a:moveTo>
                    <a:cubicBezTo>
                      <a:pt x="594" y="235"/>
                      <a:pt x="582" y="236"/>
                      <a:pt x="570" y="238"/>
                    </a:cubicBezTo>
                    <a:cubicBezTo>
                      <a:pt x="558" y="239"/>
                      <a:pt x="545" y="240"/>
                      <a:pt x="533" y="240"/>
                    </a:cubicBezTo>
                    <a:cubicBezTo>
                      <a:pt x="520" y="241"/>
                      <a:pt x="508" y="242"/>
                      <a:pt x="495" y="243"/>
                    </a:cubicBezTo>
                    <a:cubicBezTo>
                      <a:pt x="482" y="244"/>
                      <a:pt x="469" y="244"/>
                      <a:pt x="456" y="245"/>
                    </a:cubicBezTo>
                    <a:cubicBezTo>
                      <a:pt x="443" y="245"/>
                      <a:pt x="430" y="246"/>
                      <a:pt x="417" y="246"/>
                    </a:cubicBezTo>
                    <a:cubicBezTo>
                      <a:pt x="404" y="246"/>
                      <a:pt x="390" y="246"/>
                      <a:pt x="377" y="247"/>
                    </a:cubicBezTo>
                    <a:cubicBezTo>
                      <a:pt x="364" y="247"/>
                      <a:pt x="351" y="247"/>
                      <a:pt x="338" y="246"/>
                    </a:cubicBezTo>
                    <a:cubicBezTo>
                      <a:pt x="325" y="246"/>
                      <a:pt x="312" y="246"/>
                      <a:pt x="299" y="245"/>
                    </a:cubicBezTo>
                    <a:cubicBezTo>
                      <a:pt x="286" y="245"/>
                      <a:pt x="273" y="244"/>
                      <a:pt x="261" y="243"/>
                    </a:cubicBezTo>
                    <a:cubicBezTo>
                      <a:pt x="248" y="243"/>
                      <a:pt x="236" y="242"/>
                      <a:pt x="224" y="241"/>
                    </a:cubicBezTo>
                    <a:cubicBezTo>
                      <a:pt x="212" y="240"/>
                      <a:pt x="200" y="238"/>
                      <a:pt x="189" y="237"/>
                    </a:cubicBezTo>
                    <a:cubicBezTo>
                      <a:pt x="177" y="236"/>
                      <a:pt x="167" y="234"/>
                      <a:pt x="156" y="232"/>
                    </a:cubicBezTo>
                    <a:cubicBezTo>
                      <a:pt x="146" y="231"/>
                      <a:pt x="136" y="229"/>
                      <a:pt x="126" y="227"/>
                    </a:cubicBezTo>
                    <a:cubicBezTo>
                      <a:pt x="117" y="225"/>
                      <a:pt x="108" y="223"/>
                      <a:pt x="99" y="221"/>
                    </a:cubicBezTo>
                    <a:cubicBezTo>
                      <a:pt x="91" y="219"/>
                      <a:pt x="83" y="216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69" y="211"/>
                      <a:pt x="62" y="209"/>
                      <a:pt x="56" y="206"/>
                    </a:cubicBezTo>
                    <a:cubicBezTo>
                      <a:pt x="50" y="204"/>
                      <a:pt x="45" y="201"/>
                      <a:pt x="40" y="198"/>
                    </a:cubicBezTo>
                    <a:cubicBezTo>
                      <a:pt x="36" y="195"/>
                      <a:pt x="31" y="193"/>
                      <a:pt x="28" y="190"/>
                    </a:cubicBezTo>
                    <a:cubicBezTo>
                      <a:pt x="24" y="187"/>
                      <a:pt x="21" y="184"/>
                      <a:pt x="18" y="181"/>
                    </a:cubicBezTo>
                    <a:cubicBezTo>
                      <a:pt x="18" y="180"/>
                      <a:pt x="17" y="179"/>
                      <a:pt x="17" y="179"/>
                    </a:cubicBezTo>
                    <a:cubicBezTo>
                      <a:pt x="16" y="178"/>
                      <a:pt x="15" y="177"/>
                      <a:pt x="15" y="176"/>
                    </a:cubicBezTo>
                    <a:cubicBezTo>
                      <a:pt x="14" y="176"/>
                      <a:pt x="14" y="175"/>
                      <a:pt x="13" y="174"/>
                    </a:cubicBezTo>
                    <a:cubicBezTo>
                      <a:pt x="13" y="173"/>
                      <a:pt x="12" y="172"/>
                      <a:pt x="12" y="172"/>
                    </a:cubicBezTo>
                    <a:cubicBezTo>
                      <a:pt x="12" y="171"/>
                      <a:pt x="11" y="170"/>
                      <a:pt x="11" y="169"/>
                    </a:cubicBezTo>
                    <a:cubicBezTo>
                      <a:pt x="10" y="169"/>
                      <a:pt x="10" y="168"/>
                      <a:pt x="10" y="167"/>
                    </a:cubicBezTo>
                    <a:cubicBezTo>
                      <a:pt x="10" y="166"/>
                      <a:pt x="9" y="166"/>
                      <a:pt x="9" y="165"/>
                    </a:cubicBezTo>
                    <a:cubicBezTo>
                      <a:pt x="9" y="164"/>
                      <a:pt x="9" y="164"/>
                      <a:pt x="9" y="163"/>
                    </a:cubicBezTo>
                    <a:cubicBezTo>
                      <a:pt x="8" y="162"/>
                      <a:pt x="8" y="160"/>
                      <a:pt x="8" y="159"/>
                    </a:cubicBezTo>
                    <a:cubicBezTo>
                      <a:pt x="8" y="158"/>
                      <a:pt x="8" y="157"/>
                      <a:pt x="8" y="155"/>
                    </a:cubicBezTo>
                    <a:cubicBezTo>
                      <a:pt x="9" y="154"/>
                      <a:pt x="9" y="153"/>
                      <a:pt x="9" y="151"/>
                    </a:cubicBezTo>
                    <a:cubicBezTo>
                      <a:pt x="10" y="150"/>
                      <a:pt x="10" y="149"/>
                      <a:pt x="11" y="147"/>
                    </a:cubicBezTo>
                    <a:cubicBezTo>
                      <a:pt x="11" y="146"/>
                      <a:pt x="12" y="145"/>
                      <a:pt x="13" y="144"/>
                    </a:cubicBezTo>
                    <a:cubicBezTo>
                      <a:pt x="14" y="142"/>
                      <a:pt x="15" y="141"/>
                      <a:pt x="16" y="140"/>
                    </a:cubicBezTo>
                    <a:cubicBezTo>
                      <a:pt x="17" y="138"/>
                      <a:pt x="18" y="137"/>
                      <a:pt x="19" y="135"/>
                    </a:cubicBezTo>
                    <a:cubicBezTo>
                      <a:pt x="20" y="134"/>
                      <a:pt x="22" y="133"/>
                      <a:pt x="23" y="131"/>
                    </a:cubicBezTo>
                    <a:cubicBezTo>
                      <a:pt x="25" y="130"/>
                      <a:pt x="26" y="128"/>
                      <a:pt x="28" y="127"/>
                    </a:cubicBezTo>
                    <a:cubicBezTo>
                      <a:pt x="30" y="126"/>
                      <a:pt x="31" y="124"/>
                      <a:pt x="33" y="123"/>
                    </a:cubicBezTo>
                    <a:cubicBezTo>
                      <a:pt x="35" y="121"/>
                      <a:pt x="37" y="120"/>
                      <a:pt x="39" y="118"/>
                    </a:cubicBezTo>
                    <a:cubicBezTo>
                      <a:pt x="41" y="117"/>
                      <a:pt x="43" y="115"/>
                      <a:pt x="45" y="114"/>
                    </a:cubicBezTo>
                    <a:cubicBezTo>
                      <a:pt x="50" y="111"/>
                      <a:pt x="54" y="108"/>
                      <a:pt x="59" y="105"/>
                    </a:cubicBezTo>
                    <a:cubicBezTo>
                      <a:pt x="64" y="103"/>
                      <a:pt x="69" y="100"/>
                      <a:pt x="75" y="97"/>
                    </a:cubicBezTo>
                    <a:cubicBezTo>
                      <a:pt x="80" y="94"/>
                      <a:pt x="85" y="92"/>
                      <a:pt x="91" y="89"/>
                    </a:cubicBezTo>
                    <a:cubicBezTo>
                      <a:pt x="96" y="86"/>
                      <a:pt x="102" y="84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13" y="79"/>
                      <a:pt x="118" y="77"/>
                      <a:pt x="124" y="74"/>
                    </a:cubicBezTo>
                    <a:cubicBezTo>
                      <a:pt x="130" y="72"/>
                      <a:pt x="135" y="70"/>
                      <a:pt x="141" y="67"/>
                    </a:cubicBezTo>
                    <a:cubicBezTo>
                      <a:pt x="146" y="65"/>
                      <a:pt x="152" y="63"/>
                      <a:pt x="157" y="61"/>
                    </a:cubicBezTo>
                    <a:cubicBezTo>
                      <a:pt x="163" y="59"/>
                      <a:pt x="168" y="57"/>
                      <a:pt x="173" y="55"/>
                    </a:cubicBezTo>
                    <a:cubicBezTo>
                      <a:pt x="179" y="53"/>
                      <a:pt x="184" y="51"/>
                      <a:pt x="189" y="49"/>
                    </a:cubicBezTo>
                    <a:cubicBezTo>
                      <a:pt x="195" y="47"/>
                      <a:pt x="200" y="45"/>
                      <a:pt x="205" y="44"/>
                    </a:cubicBezTo>
                    <a:cubicBezTo>
                      <a:pt x="210" y="42"/>
                      <a:pt x="215" y="40"/>
                      <a:pt x="220" y="38"/>
                    </a:cubicBezTo>
                    <a:cubicBezTo>
                      <a:pt x="225" y="37"/>
                      <a:pt x="230" y="35"/>
                      <a:pt x="234" y="33"/>
                    </a:cubicBezTo>
                    <a:cubicBezTo>
                      <a:pt x="244" y="30"/>
                      <a:pt x="253" y="27"/>
                      <a:pt x="262" y="24"/>
                    </a:cubicBezTo>
                    <a:cubicBezTo>
                      <a:pt x="271" y="21"/>
                      <a:pt x="280" y="19"/>
                      <a:pt x="288" y="16"/>
                    </a:cubicBezTo>
                    <a:cubicBezTo>
                      <a:pt x="296" y="13"/>
                      <a:pt x="304" y="11"/>
                      <a:pt x="312" y="8"/>
                    </a:cubicBezTo>
                    <a:cubicBezTo>
                      <a:pt x="319" y="6"/>
                      <a:pt x="326" y="3"/>
                      <a:pt x="333" y="1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3"/>
                      <a:pt x="316" y="5"/>
                      <a:pt x="308" y="7"/>
                    </a:cubicBezTo>
                    <a:cubicBezTo>
                      <a:pt x="301" y="10"/>
                      <a:pt x="293" y="13"/>
                      <a:pt x="284" y="15"/>
                    </a:cubicBezTo>
                    <a:cubicBezTo>
                      <a:pt x="276" y="18"/>
                      <a:pt x="267" y="21"/>
                      <a:pt x="259" y="23"/>
                    </a:cubicBezTo>
                    <a:cubicBezTo>
                      <a:pt x="250" y="26"/>
                      <a:pt x="240" y="29"/>
                      <a:pt x="231" y="33"/>
                    </a:cubicBezTo>
                    <a:cubicBezTo>
                      <a:pt x="226" y="34"/>
                      <a:pt x="221" y="36"/>
                      <a:pt x="216" y="37"/>
                    </a:cubicBezTo>
                    <a:cubicBezTo>
                      <a:pt x="211" y="39"/>
                      <a:pt x="206" y="41"/>
                      <a:pt x="201" y="43"/>
                    </a:cubicBezTo>
                    <a:cubicBezTo>
                      <a:pt x="196" y="44"/>
                      <a:pt x="191" y="46"/>
                      <a:pt x="185" y="48"/>
                    </a:cubicBezTo>
                    <a:cubicBezTo>
                      <a:pt x="180" y="50"/>
                      <a:pt x="175" y="52"/>
                      <a:pt x="169" y="54"/>
                    </a:cubicBezTo>
                    <a:cubicBezTo>
                      <a:pt x="164" y="56"/>
                      <a:pt x="159" y="58"/>
                      <a:pt x="153" y="60"/>
                    </a:cubicBezTo>
                    <a:cubicBezTo>
                      <a:pt x="148" y="62"/>
                      <a:pt x="142" y="64"/>
                      <a:pt x="136" y="66"/>
                    </a:cubicBezTo>
                    <a:cubicBezTo>
                      <a:pt x="131" y="69"/>
                      <a:pt x="125" y="71"/>
                      <a:pt x="120" y="73"/>
                    </a:cubicBezTo>
                    <a:cubicBezTo>
                      <a:pt x="114" y="75"/>
                      <a:pt x="108" y="78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97" y="83"/>
                      <a:pt x="91" y="85"/>
                      <a:pt x="86" y="88"/>
                    </a:cubicBezTo>
                    <a:cubicBezTo>
                      <a:pt x="80" y="91"/>
                      <a:pt x="75" y="93"/>
                      <a:pt x="69" y="96"/>
                    </a:cubicBezTo>
                    <a:cubicBezTo>
                      <a:pt x="64" y="99"/>
                      <a:pt x="59" y="102"/>
                      <a:pt x="54" y="104"/>
                    </a:cubicBezTo>
                    <a:cubicBezTo>
                      <a:pt x="49" y="107"/>
                      <a:pt x="44" y="110"/>
                      <a:pt x="39" y="113"/>
                    </a:cubicBezTo>
                    <a:cubicBezTo>
                      <a:pt x="37" y="115"/>
                      <a:pt x="35" y="116"/>
                      <a:pt x="33" y="118"/>
                    </a:cubicBezTo>
                    <a:cubicBezTo>
                      <a:pt x="31" y="119"/>
                      <a:pt x="29" y="121"/>
                      <a:pt x="27" y="122"/>
                    </a:cubicBezTo>
                    <a:cubicBezTo>
                      <a:pt x="25" y="124"/>
                      <a:pt x="23" y="125"/>
                      <a:pt x="21" y="127"/>
                    </a:cubicBezTo>
                    <a:cubicBezTo>
                      <a:pt x="19" y="128"/>
                      <a:pt x="18" y="129"/>
                      <a:pt x="16" y="131"/>
                    </a:cubicBezTo>
                    <a:cubicBezTo>
                      <a:pt x="14" y="132"/>
                      <a:pt x="13" y="134"/>
                      <a:pt x="12" y="135"/>
                    </a:cubicBezTo>
                    <a:cubicBezTo>
                      <a:pt x="10" y="137"/>
                      <a:pt x="9" y="138"/>
                      <a:pt x="8" y="140"/>
                    </a:cubicBezTo>
                    <a:cubicBezTo>
                      <a:pt x="7" y="141"/>
                      <a:pt x="6" y="142"/>
                      <a:pt x="5" y="144"/>
                    </a:cubicBezTo>
                    <a:cubicBezTo>
                      <a:pt x="4" y="145"/>
                      <a:pt x="3" y="147"/>
                      <a:pt x="3" y="148"/>
                    </a:cubicBezTo>
                    <a:cubicBezTo>
                      <a:pt x="2" y="149"/>
                      <a:pt x="1" y="151"/>
                      <a:pt x="1" y="152"/>
                    </a:cubicBezTo>
                    <a:cubicBezTo>
                      <a:pt x="0" y="153"/>
                      <a:pt x="0" y="155"/>
                      <a:pt x="0" y="156"/>
                    </a:cubicBezTo>
                    <a:cubicBezTo>
                      <a:pt x="0" y="158"/>
                      <a:pt x="0" y="159"/>
                      <a:pt x="0" y="160"/>
                    </a:cubicBezTo>
                    <a:cubicBezTo>
                      <a:pt x="0" y="162"/>
                      <a:pt x="0" y="163"/>
                      <a:pt x="0" y="165"/>
                    </a:cubicBezTo>
                    <a:cubicBezTo>
                      <a:pt x="0" y="165"/>
                      <a:pt x="0" y="166"/>
                      <a:pt x="0" y="167"/>
                    </a:cubicBezTo>
                    <a:cubicBezTo>
                      <a:pt x="1" y="167"/>
                      <a:pt x="1" y="168"/>
                      <a:pt x="1" y="169"/>
                    </a:cubicBezTo>
                    <a:cubicBezTo>
                      <a:pt x="1" y="170"/>
                      <a:pt x="2" y="170"/>
                      <a:pt x="2" y="171"/>
                    </a:cubicBezTo>
                    <a:cubicBezTo>
                      <a:pt x="2" y="172"/>
                      <a:pt x="3" y="173"/>
                      <a:pt x="3" y="174"/>
                    </a:cubicBezTo>
                    <a:cubicBezTo>
                      <a:pt x="4" y="175"/>
                      <a:pt x="4" y="175"/>
                      <a:pt x="5" y="176"/>
                    </a:cubicBezTo>
                    <a:cubicBezTo>
                      <a:pt x="5" y="177"/>
                      <a:pt x="6" y="178"/>
                      <a:pt x="6" y="179"/>
                    </a:cubicBezTo>
                    <a:cubicBezTo>
                      <a:pt x="7" y="179"/>
                      <a:pt x="7" y="180"/>
                      <a:pt x="8" y="181"/>
                    </a:cubicBezTo>
                    <a:cubicBezTo>
                      <a:pt x="8" y="182"/>
                      <a:pt x="9" y="183"/>
                      <a:pt x="10" y="183"/>
                    </a:cubicBezTo>
                    <a:cubicBezTo>
                      <a:pt x="12" y="187"/>
                      <a:pt x="16" y="190"/>
                      <a:pt x="19" y="193"/>
                    </a:cubicBezTo>
                    <a:cubicBezTo>
                      <a:pt x="23" y="196"/>
                      <a:pt x="28" y="199"/>
                      <a:pt x="32" y="202"/>
                    </a:cubicBezTo>
                    <a:cubicBezTo>
                      <a:pt x="37" y="205"/>
                      <a:pt x="43" y="207"/>
                      <a:pt x="49" y="210"/>
                    </a:cubicBezTo>
                    <a:cubicBezTo>
                      <a:pt x="55" y="213"/>
                      <a:pt x="62" y="216"/>
                      <a:pt x="69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9"/>
                      <a:pt x="70" y="219"/>
                      <a:pt x="70" y="219"/>
                    </a:cubicBezTo>
                    <a:cubicBezTo>
                      <a:pt x="78" y="221"/>
                      <a:pt x="85" y="223"/>
                      <a:pt x="93" y="225"/>
                    </a:cubicBezTo>
                    <a:cubicBezTo>
                      <a:pt x="102" y="228"/>
                      <a:pt x="111" y="230"/>
                      <a:pt x="121" y="232"/>
                    </a:cubicBezTo>
                    <a:cubicBezTo>
                      <a:pt x="131" y="234"/>
                      <a:pt x="141" y="236"/>
                      <a:pt x="152" y="238"/>
                    </a:cubicBezTo>
                    <a:cubicBezTo>
                      <a:pt x="163" y="239"/>
                      <a:pt x="174" y="241"/>
                      <a:pt x="186" y="242"/>
                    </a:cubicBezTo>
                    <a:cubicBezTo>
                      <a:pt x="197" y="244"/>
                      <a:pt x="209" y="245"/>
                      <a:pt x="222" y="246"/>
                    </a:cubicBezTo>
                    <a:cubicBezTo>
                      <a:pt x="234" y="247"/>
                      <a:pt x="247" y="248"/>
                      <a:pt x="259" y="249"/>
                    </a:cubicBezTo>
                    <a:cubicBezTo>
                      <a:pt x="272" y="250"/>
                      <a:pt x="285" y="251"/>
                      <a:pt x="299" y="251"/>
                    </a:cubicBezTo>
                    <a:cubicBezTo>
                      <a:pt x="312" y="252"/>
                      <a:pt x="325" y="252"/>
                      <a:pt x="338" y="252"/>
                    </a:cubicBezTo>
                    <a:cubicBezTo>
                      <a:pt x="352" y="252"/>
                      <a:pt x="365" y="252"/>
                      <a:pt x="379" y="252"/>
                    </a:cubicBezTo>
                    <a:cubicBezTo>
                      <a:pt x="392" y="252"/>
                      <a:pt x="406" y="252"/>
                      <a:pt x="419" y="252"/>
                    </a:cubicBezTo>
                    <a:cubicBezTo>
                      <a:pt x="432" y="251"/>
                      <a:pt x="446" y="251"/>
                      <a:pt x="459" y="250"/>
                    </a:cubicBezTo>
                    <a:cubicBezTo>
                      <a:pt x="472" y="250"/>
                      <a:pt x="485" y="249"/>
                      <a:pt x="499" y="248"/>
                    </a:cubicBezTo>
                    <a:cubicBezTo>
                      <a:pt x="512" y="248"/>
                      <a:pt x="525" y="247"/>
                      <a:pt x="537" y="246"/>
                    </a:cubicBezTo>
                    <a:cubicBezTo>
                      <a:pt x="550" y="245"/>
                      <a:pt x="563" y="244"/>
                      <a:pt x="575" y="243"/>
                    </a:cubicBezTo>
                    <a:cubicBezTo>
                      <a:pt x="588" y="242"/>
                      <a:pt x="600" y="241"/>
                      <a:pt x="612" y="239"/>
                    </a:cubicBezTo>
                    <a:cubicBezTo>
                      <a:pt x="624" y="238"/>
                      <a:pt x="636" y="237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71" y="233"/>
                      <a:pt x="694" y="230"/>
                      <a:pt x="715" y="227"/>
                    </a:cubicBezTo>
                    <a:cubicBezTo>
                      <a:pt x="737" y="224"/>
                      <a:pt x="758" y="221"/>
                      <a:pt x="778" y="218"/>
                    </a:cubicBezTo>
                    <a:cubicBezTo>
                      <a:pt x="798" y="215"/>
                      <a:pt x="817" y="211"/>
                      <a:pt x="835" y="208"/>
                    </a:cubicBezTo>
                    <a:cubicBezTo>
                      <a:pt x="853" y="205"/>
                      <a:pt x="871" y="201"/>
                      <a:pt x="888" y="198"/>
                    </a:cubicBezTo>
                    <a:cubicBezTo>
                      <a:pt x="904" y="194"/>
                      <a:pt x="920" y="191"/>
                      <a:pt x="935" y="187"/>
                    </a:cubicBezTo>
                    <a:cubicBezTo>
                      <a:pt x="950" y="184"/>
                      <a:pt x="964" y="180"/>
                      <a:pt x="978" y="177"/>
                    </a:cubicBezTo>
                    <a:cubicBezTo>
                      <a:pt x="991" y="174"/>
                      <a:pt x="1004" y="170"/>
                      <a:pt x="1016" y="167"/>
                    </a:cubicBezTo>
                    <a:cubicBezTo>
                      <a:pt x="1019" y="166"/>
                      <a:pt x="1022" y="165"/>
                      <a:pt x="1024" y="164"/>
                    </a:cubicBezTo>
                    <a:cubicBezTo>
                      <a:pt x="1024" y="159"/>
                      <a:pt x="1024" y="159"/>
                      <a:pt x="1024" y="159"/>
                    </a:cubicBezTo>
                    <a:cubicBezTo>
                      <a:pt x="1019" y="160"/>
                      <a:pt x="1013" y="162"/>
                      <a:pt x="1007" y="164"/>
                    </a:cubicBezTo>
                    <a:cubicBezTo>
                      <a:pt x="995" y="167"/>
                      <a:pt x="982" y="170"/>
                      <a:pt x="968" y="174"/>
                    </a:cubicBezTo>
                    <a:cubicBezTo>
                      <a:pt x="955" y="177"/>
                      <a:pt x="941" y="180"/>
                      <a:pt x="926" y="184"/>
                    </a:cubicBezTo>
                    <a:cubicBezTo>
                      <a:pt x="911" y="187"/>
                      <a:pt x="895" y="190"/>
                      <a:pt x="879" y="194"/>
                    </a:cubicBezTo>
                    <a:cubicBezTo>
                      <a:pt x="862" y="197"/>
                      <a:pt x="845" y="200"/>
                      <a:pt x="827" y="204"/>
                    </a:cubicBezTo>
                    <a:cubicBezTo>
                      <a:pt x="809" y="207"/>
                      <a:pt x="790" y="210"/>
                      <a:pt x="770" y="213"/>
                    </a:cubicBezTo>
                    <a:cubicBezTo>
                      <a:pt x="750" y="216"/>
                      <a:pt x="730" y="219"/>
                      <a:pt x="708" y="222"/>
                    </a:cubicBezTo>
                    <a:cubicBezTo>
                      <a:pt x="687" y="225"/>
                      <a:pt x="664" y="228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30" y="232"/>
                      <a:pt x="618" y="233"/>
                      <a:pt x="606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7"/>
              <p:cNvSpPr>
                <a:spLocks/>
              </p:cNvSpPr>
              <p:nvPr/>
            </p:nvSpPr>
            <p:spPr bwMode="auto">
              <a:xfrm>
                <a:off x="-58" y="2372"/>
                <a:ext cx="118" cy="36"/>
              </a:xfrm>
              <a:custGeom>
                <a:avLst/>
                <a:gdLst>
                  <a:gd name="T0" fmla="*/ 40 w 40"/>
                  <a:gd name="T1" fmla="*/ 3 h 13"/>
                  <a:gd name="T2" fmla="*/ 33 w 40"/>
                  <a:gd name="T3" fmla="*/ 1 h 13"/>
                  <a:gd name="T4" fmla="*/ 29 w 40"/>
                  <a:gd name="T5" fmla="*/ 0 h 13"/>
                  <a:gd name="T6" fmla="*/ 29 w 40"/>
                  <a:gd name="T7" fmla="*/ 0 h 13"/>
                  <a:gd name="T8" fmla="*/ 22 w 40"/>
                  <a:gd name="T9" fmla="*/ 3 h 13"/>
                  <a:gd name="T10" fmla="*/ 15 w 40"/>
                  <a:gd name="T11" fmla="*/ 6 h 13"/>
                  <a:gd name="T12" fmla="*/ 8 w 40"/>
                  <a:gd name="T13" fmla="*/ 8 h 13"/>
                  <a:gd name="T14" fmla="*/ 0 w 40"/>
                  <a:gd name="T15" fmla="*/ 11 h 13"/>
                  <a:gd name="T16" fmla="*/ 10 w 40"/>
                  <a:gd name="T17" fmla="*/ 13 h 13"/>
                  <a:gd name="T18" fmla="*/ 17 w 40"/>
                  <a:gd name="T19" fmla="*/ 10 h 13"/>
                  <a:gd name="T20" fmla="*/ 24 w 40"/>
                  <a:gd name="T21" fmla="*/ 7 h 13"/>
                  <a:gd name="T22" fmla="*/ 31 w 40"/>
                  <a:gd name="T23" fmla="*/ 5 h 13"/>
                  <a:gd name="T24" fmla="*/ 38 w 40"/>
                  <a:gd name="T25" fmla="*/ 2 h 13"/>
                  <a:gd name="T26" fmla="*/ 40 w 40"/>
                  <a:gd name="T2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3">
                    <a:moveTo>
                      <a:pt x="40" y="3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1"/>
                      <a:pt x="24" y="2"/>
                      <a:pt x="22" y="3"/>
                    </a:cubicBezTo>
                    <a:cubicBezTo>
                      <a:pt x="20" y="4"/>
                      <a:pt x="17" y="5"/>
                      <a:pt x="15" y="6"/>
                    </a:cubicBezTo>
                    <a:cubicBezTo>
                      <a:pt x="13" y="6"/>
                      <a:pt x="10" y="7"/>
                      <a:pt x="8" y="8"/>
                    </a:cubicBezTo>
                    <a:cubicBezTo>
                      <a:pt x="5" y="9"/>
                      <a:pt x="3" y="10"/>
                      <a:pt x="0" y="1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1"/>
                      <a:pt x="17" y="10"/>
                    </a:cubicBezTo>
                    <a:cubicBezTo>
                      <a:pt x="19" y="9"/>
                      <a:pt x="21" y="8"/>
                      <a:pt x="24" y="7"/>
                    </a:cubicBezTo>
                    <a:cubicBezTo>
                      <a:pt x="26" y="7"/>
                      <a:pt x="28" y="6"/>
                      <a:pt x="31" y="5"/>
                    </a:cubicBezTo>
                    <a:cubicBezTo>
                      <a:pt x="33" y="4"/>
                      <a:pt x="35" y="3"/>
                      <a:pt x="38" y="2"/>
                    </a:cubicBezTo>
                    <a:cubicBezTo>
                      <a:pt x="40" y="3"/>
                      <a:pt x="40" y="3"/>
                      <a:pt x="4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8"/>
              <p:cNvSpPr>
                <a:spLocks/>
              </p:cNvSpPr>
              <p:nvPr/>
            </p:nvSpPr>
            <p:spPr bwMode="auto">
              <a:xfrm>
                <a:off x="1863" y="3149"/>
                <a:ext cx="245" cy="71"/>
              </a:xfrm>
              <a:custGeom>
                <a:avLst/>
                <a:gdLst>
                  <a:gd name="T0" fmla="*/ 33 w 83"/>
                  <a:gd name="T1" fmla="*/ 24 h 26"/>
                  <a:gd name="T2" fmla="*/ 50 w 83"/>
                  <a:gd name="T3" fmla="*/ 22 h 26"/>
                  <a:gd name="T4" fmla="*/ 67 w 83"/>
                  <a:gd name="T5" fmla="*/ 20 h 26"/>
                  <a:gd name="T6" fmla="*/ 83 w 83"/>
                  <a:gd name="T7" fmla="*/ 18 h 26"/>
                  <a:gd name="T8" fmla="*/ 65 w 83"/>
                  <a:gd name="T9" fmla="*/ 0 h 26"/>
                  <a:gd name="T10" fmla="*/ 49 w 83"/>
                  <a:gd name="T11" fmla="*/ 2 h 26"/>
                  <a:gd name="T12" fmla="*/ 33 w 83"/>
                  <a:gd name="T13" fmla="*/ 4 h 26"/>
                  <a:gd name="T14" fmla="*/ 16 w 83"/>
                  <a:gd name="T15" fmla="*/ 6 h 26"/>
                  <a:gd name="T16" fmla="*/ 0 w 83"/>
                  <a:gd name="T17" fmla="*/ 8 h 26"/>
                  <a:gd name="T18" fmla="*/ 16 w 83"/>
                  <a:gd name="T19" fmla="*/ 26 h 26"/>
                  <a:gd name="T20" fmla="*/ 33 w 83"/>
                  <a:gd name="T2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6">
                    <a:moveTo>
                      <a:pt x="33" y="24"/>
                    </a:moveTo>
                    <a:cubicBezTo>
                      <a:pt x="39" y="23"/>
                      <a:pt x="44" y="23"/>
                      <a:pt x="50" y="22"/>
                    </a:cubicBezTo>
                    <a:cubicBezTo>
                      <a:pt x="56" y="21"/>
                      <a:pt x="61" y="21"/>
                      <a:pt x="67" y="20"/>
                    </a:cubicBezTo>
                    <a:cubicBezTo>
                      <a:pt x="72" y="19"/>
                      <a:pt x="78" y="18"/>
                      <a:pt x="83" y="18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0" y="1"/>
                      <a:pt x="54" y="1"/>
                      <a:pt x="49" y="2"/>
                    </a:cubicBezTo>
                    <a:cubicBezTo>
                      <a:pt x="44" y="3"/>
                      <a:pt x="38" y="3"/>
                      <a:pt x="33" y="4"/>
                    </a:cubicBezTo>
                    <a:cubicBezTo>
                      <a:pt x="27" y="5"/>
                      <a:pt x="22" y="5"/>
                      <a:pt x="16" y="6"/>
                    </a:cubicBezTo>
                    <a:cubicBezTo>
                      <a:pt x="11" y="7"/>
                      <a:pt x="5" y="7"/>
                      <a:pt x="0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1" y="25"/>
                      <a:pt x="27" y="25"/>
                      <a:pt x="33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9"/>
              <p:cNvSpPr>
                <a:spLocks/>
              </p:cNvSpPr>
              <p:nvPr/>
            </p:nvSpPr>
            <p:spPr bwMode="auto">
              <a:xfrm>
                <a:off x="2841" y="2982"/>
                <a:ext cx="142" cy="69"/>
              </a:xfrm>
              <a:custGeom>
                <a:avLst/>
                <a:gdLst>
                  <a:gd name="T0" fmla="*/ 31 w 48"/>
                  <a:gd name="T1" fmla="*/ 3 h 25"/>
                  <a:gd name="T2" fmla="*/ 21 w 48"/>
                  <a:gd name="T3" fmla="*/ 6 h 25"/>
                  <a:gd name="T4" fmla="*/ 10 w 48"/>
                  <a:gd name="T5" fmla="*/ 8 h 25"/>
                  <a:gd name="T6" fmla="*/ 0 w 48"/>
                  <a:gd name="T7" fmla="*/ 11 h 25"/>
                  <a:gd name="T8" fmla="*/ 25 w 48"/>
                  <a:gd name="T9" fmla="*/ 25 h 25"/>
                  <a:gd name="T10" fmla="*/ 36 w 48"/>
                  <a:gd name="T11" fmla="*/ 22 h 25"/>
                  <a:gd name="T12" fmla="*/ 47 w 48"/>
                  <a:gd name="T13" fmla="*/ 19 h 25"/>
                  <a:gd name="T14" fmla="*/ 48 w 48"/>
                  <a:gd name="T15" fmla="*/ 19 h 25"/>
                  <a:gd name="T16" fmla="*/ 48 w 48"/>
                  <a:gd name="T17" fmla="*/ 4 h 25"/>
                  <a:gd name="T18" fmla="*/ 41 w 48"/>
                  <a:gd name="T19" fmla="*/ 0 h 25"/>
                  <a:gd name="T20" fmla="*/ 31 w 48"/>
                  <a:gd name="T21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5">
                    <a:moveTo>
                      <a:pt x="31" y="3"/>
                    </a:moveTo>
                    <a:cubicBezTo>
                      <a:pt x="28" y="4"/>
                      <a:pt x="24" y="5"/>
                      <a:pt x="21" y="6"/>
                    </a:cubicBezTo>
                    <a:cubicBezTo>
                      <a:pt x="18" y="7"/>
                      <a:pt x="14" y="7"/>
                      <a:pt x="10" y="8"/>
                    </a:cubicBezTo>
                    <a:cubicBezTo>
                      <a:pt x="7" y="9"/>
                      <a:pt x="3" y="10"/>
                      <a:pt x="0" y="11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9" y="24"/>
                      <a:pt x="33" y="23"/>
                      <a:pt x="36" y="22"/>
                    </a:cubicBezTo>
                    <a:cubicBezTo>
                      <a:pt x="40" y="21"/>
                      <a:pt x="43" y="20"/>
                      <a:pt x="47" y="19"/>
                    </a:cubicBezTo>
                    <a:cubicBezTo>
                      <a:pt x="47" y="19"/>
                      <a:pt x="48" y="19"/>
                      <a:pt x="48" y="1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1"/>
                      <a:pt x="35" y="2"/>
                      <a:pt x="3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0"/>
              <p:cNvSpPr>
                <a:spLocks/>
              </p:cNvSpPr>
              <p:nvPr/>
            </p:nvSpPr>
            <p:spPr bwMode="auto">
              <a:xfrm>
                <a:off x="2561" y="3042"/>
                <a:ext cx="218" cy="72"/>
              </a:xfrm>
              <a:custGeom>
                <a:avLst/>
                <a:gdLst>
                  <a:gd name="T0" fmla="*/ 50 w 74"/>
                  <a:gd name="T1" fmla="*/ 20 h 26"/>
                  <a:gd name="T2" fmla="*/ 62 w 74"/>
                  <a:gd name="T3" fmla="*/ 17 h 26"/>
                  <a:gd name="T4" fmla="*/ 74 w 74"/>
                  <a:gd name="T5" fmla="*/ 14 h 26"/>
                  <a:gd name="T6" fmla="*/ 49 w 74"/>
                  <a:gd name="T7" fmla="*/ 0 h 26"/>
                  <a:gd name="T8" fmla="*/ 37 w 74"/>
                  <a:gd name="T9" fmla="*/ 2 h 26"/>
                  <a:gd name="T10" fmla="*/ 25 w 74"/>
                  <a:gd name="T11" fmla="*/ 5 h 26"/>
                  <a:gd name="T12" fmla="*/ 13 w 74"/>
                  <a:gd name="T13" fmla="*/ 8 h 26"/>
                  <a:gd name="T14" fmla="*/ 0 w 74"/>
                  <a:gd name="T15" fmla="*/ 10 h 26"/>
                  <a:gd name="T16" fmla="*/ 24 w 74"/>
                  <a:gd name="T17" fmla="*/ 26 h 26"/>
                  <a:gd name="T18" fmla="*/ 37 w 74"/>
                  <a:gd name="T19" fmla="*/ 23 h 26"/>
                  <a:gd name="T20" fmla="*/ 50 w 74"/>
                  <a:gd name="T2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26">
                    <a:moveTo>
                      <a:pt x="50" y="20"/>
                    </a:moveTo>
                    <a:cubicBezTo>
                      <a:pt x="54" y="19"/>
                      <a:pt x="58" y="18"/>
                      <a:pt x="62" y="17"/>
                    </a:cubicBezTo>
                    <a:cubicBezTo>
                      <a:pt x="66" y="16"/>
                      <a:pt x="70" y="15"/>
                      <a:pt x="74" y="1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1" y="2"/>
                      <a:pt x="37" y="2"/>
                    </a:cubicBezTo>
                    <a:cubicBezTo>
                      <a:pt x="33" y="3"/>
                      <a:pt x="29" y="4"/>
                      <a:pt x="25" y="5"/>
                    </a:cubicBezTo>
                    <a:cubicBezTo>
                      <a:pt x="21" y="6"/>
                      <a:pt x="17" y="7"/>
                      <a:pt x="13" y="8"/>
                    </a:cubicBezTo>
                    <a:cubicBezTo>
                      <a:pt x="9" y="9"/>
                      <a:pt x="5" y="9"/>
                      <a:pt x="0" y="10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8" y="25"/>
                      <a:pt x="33" y="24"/>
                      <a:pt x="37" y="23"/>
                    </a:cubicBezTo>
                    <a:cubicBezTo>
                      <a:pt x="41" y="22"/>
                      <a:pt x="45" y="21"/>
                      <a:pt x="5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1"/>
              <p:cNvSpPr>
                <a:spLocks/>
              </p:cNvSpPr>
              <p:nvPr/>
            </p:nvSpPr>
            <p:spPr bwMode="auto">
              <a:xfrm>
                <a:off x="-1453" y="1992"/>
                <a:ext cx="2645" cy="213"/>
              </a:xfrm>
              <a:custGeom>
                <a:avLst/>
                <a:gdLst>
                  <a:gd name="T0" fmla="*/ 610 w 895"/>
                  <a:gd name="T1" fmla="*/ 0 h 78"/>
                  <a:gd name="T2" fmla="*/ 658 w 895"/>
                  <a:gd name="T3" fmla="*/ 1 h 78"/>
                  <a:gd name="T4" fmla="*/ 706 w 895"/>
                  <a:gd name="T5" fmla="*/ 1 h 78"/>
                  <a:gd name="T6" fmla="*/ 744 w 895"/>
                  <a:gd name="T7" fmla="*/ 3 h 78"/>
                  <a:gd name="T8" fmla="*/ 777 w 895"/>
                  <a:gd name="T9" fmla="*/ 5 h 78"/>
                  <a:gd name="T10" fmla="*/ 804 w 895"/>
                  <a:gd name="T11" fmla="*/ 7 h 78"/>
                  <a:gd name="T12" fmla="*/ 832 w 895"/>
                  <a:gd name="T13" fmla="*/ 11 h 78"/>
                  <a:gd name="T14" fmla="*/ 848 w 895"/>
                  <a:gd name="T15" fmla="*/ 13 h 78"/>
                  <a:gd name="T16" fmla="*/ 853 w 895"/>
                  <a:gd name="T17" fmla="*/ 14 h 78"/>
                  <a:gd name="T18" fmla="*/ 857 w 895"/>
                  <a:gd name="T19" fmla="*/ 16 h 78"/>
                  <a:gd name="T20" fmla="*/ 866 w 895"/>
                  <a:gd name="T21" fmla="*/ 18 h 78"/>
                  <a:gd name="T22" fmla="*/ 881 w 895"/>
                  <a:gd name="T23" fmla="*/ 23 h 78"/>
                  <a:gd name="T24" fmla="*/ 889 w 895"/>
                  <a:gd name="T25" fmla="*/ 29 h 78"/>
                  <a:gd name="T26" fmla="*/ 892 w 895"/>
                  <a:gd name="T27" fmla="*/ 36 h 78"/>
                  <a:gd name="T28" fmla="*/ 887 w 895"/>
                  <a:gd name="T29" fmla="*/ 43 h 78"/>
                  <a:gd name="T30" fmla="*/ 867 w 895"/>
                  <a:gd name="T31" fmla="*/ 55 h 78"/>
                  <a:gd name="T32" fmla="*/ 836 w 895"/>
                  <a:gd name="T33" fmla="*/ 67 h 78"/>
                  <a:gd name="T34" fmla="*/ 810 w 895"/>
                  <a:gd name="T35" fmla="*/ 78 h 78"/>
                  <a:gd name="T36" fmla="*/ 848 w 895"/>
                  <a:gd name="T37" fmla="*/ 65 h 78"/>
                  <a:gd name="T38" fmla="*/ 876 w 895"/>
                  <a:gd name="T39" fmla="*/ 52 h 78"/>
                  <a:gd name="T40" fmla="*/ 892 w 895"/>
                  <a:gd name="T41" fmla="*/ 40 h 78"/>
                  <a:gd name="T42" fmla="*/ 894 w 895"/>
                  <a:gd name="T43" fmla="*/ 34 h 78"/>
                  <a:gd name="T44" fmla="*/ 891 w 895"/>
                  <a:gd name="T45" fmla="*/ 28 h 78"/>
                  <a:gd name="T46" fmla="*/ 883 w 895"/>
                  <a:gd name="T47" fmla="*/ 23 h 78"/>
                  <a:gd name="T48" fmla="*/ 868 w 895"/>
                  <a:gd name="T49" fmla="*/ 18 h 78"/>
                  <a:gd name="T50" fmla="*/ 859 w 895"/>
                  <a:gd name="T51" fmla="*/ 15 h 78"/>
                  <a:gd name="T52" fmla="*/ 855 w 895"/>
                  <a:gd name="T53" fmla="*/ 14 h 78"/>
                  <a:gd name="T54" fmla="*/ 850 w 895"/>
                  <a:gd name="T55" fmla="*/ 13 h 78"/>
                  <a:gd name="T56" fmla="*/ 834 w 895"/>
                  <a:gd name="T57" fmla="*/ 10 h 78"/>
                  <a:gd name="T58" fmla="*/ 805 w 895"/>
                  <a:gd name="T59" fmla="*/ 7 h 78"/>
                  <a:gd name="T60" fmla="*/ 777 w 895"/>
                  <a:gd name="T61" fmla="*/ 4 h 78"/>
                  <a:gd name="T62" fmla="*/ 744 w 895"/>
                  <a:gd name="T63" fmla="*/ 2 h 78"/>
                  <a:gd name="T64" fmla="*/ 706 w 895"/>
                  <a:gd name="T65" fmla="*/ 1 h 78"/>
                  <a:gd name="T66" fmla="*/ 670 w 895"/>
                  <a:gd name="T67" fmla="*/ 0 h 78"/>
                  <a:gd name="T68" fmla="*/ 622 w 895"/>
                  <a:gd name="T69" fmla="*/ 0 h 78"/>
                  <a:gd name="T70" fmla="*/ 537 w 895"/>
                  <a:gd name="T71" fmla="*/ 0 h 78"/>
                  <a:gd name="T72" fmla="*/ 434 w 895"/>
                  <a:gd name="T73" fmla="*/ 2 h 78"/>
                  <a:gd name="T74" fmla="*/ 320 w 895"/>
                  <a:gd name="T75" fmla="*/ 4 h 78"/>
                  <a:gd name="T76" fmla="*/ 258 w 895"/>
                  <a:gd name="T77" fmla="*/ 6 h 78"/>
                  <a:gd name="T78" fmla="*/ 139 w 895"/>
                  <a:gd name="T79" fmla="*/ 9 h 78"/>
                  <a:gd name="T80" fmla="*/ 74 w 895"/>
                  <a:gd name="T81" fmla="*/ 11 h 78"/>
                  <a:gd name="T82" fmla="*/ 23 w 895"/>
                  <a:gd name="T83" fmla="*/ 13 h 78"/>
                  <a:gd name="T84" fmla="*/ 0 w 895"/>
                  <a:gd name="T85" fmla="*/ 14 h 78"/>
                  <a:gd name="T86" fmla="*/ 43 w 895"/>
                  <a:gd name="T87" fmla="*/ 13 h 78"/>
                  <a:gd name="T88" fmla="*/ 82 w 895"/>
                  <a:gd name="T89" fmla="*/ 11 h 78"/>
                  <a:gd name="T90" fmla="*/ 156 w 895"/>
                  <a:gd name="T91" fmla="*/ 9 h 78"/>
                  <a:gd name="T92" fmla="*/ 289 w 895"/>
                  <a:gd name="T93" fmla="*/ 6 h 78"/>
                  <a:gd name="T94" fmla="*/ 407 w 895"/>
                  <a:gd name="T95" fmla="*/ 3 h 78"/>
                  <a:gd name="T96" fmla="*/ 512 w 895"/>
                  <a:gd name="T9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5" h="78">
                    <a:moveTo>
                      <a:pt x="537" y="1"/>
                    </a:moveTo>
                    <a:cubicBezTo>
                      <a:pt x="545" y="1"/>
                      <a:pt x="554" y="1"/>
                      <a:pt x="562" y="1"/>
                    </a:cubicBezTo>
                    <a:cubicBezTo>
                      <a:pt x="570" y="0"/>
                      <a:pt x="578" y="0"/>
                      <a:pt x="586" y="0"/>
                    </a:cubicBezTo>
                    <a:cubicBezTo>
                      <a:pt x="594" y="0"/>
                      <a:pt x="602" y="0"/>
                      <a:pt x="610" y="0"/>
                    </a:cubicBezTo>
                    <a:cubicBezTo>
                      <a:pt x="614" y="0"/>
                      <a:pt x="618" y="0"/>
                      <a:pt x="622" y="0"/>
                    </a:cubicBezTo>
                    <a:cubicBezTo>
                      <a:pt x="626" y="0"/>
                      <a:pt x="630" y="0"/>
                      <a:pt x="634" y="0"/>
                    </a:cubicBezTo>
                    <a:cubicBezTo>
                      <a:pt x="638" y="0"/>
                      <a:pt x="642" y="0"/>
                      <a:pt x="646" y="0"/>
                    </a:cubicBezTo>
                    <a:cubicBezTo>
                      <a:pt x="650" y="1"/>
                      <a:pt x="654" y="1"/>
                      <a:pt x="658" y="1"/>
                    </a:cubicBezTo>
                    <a:cubicBezTo>
                      <a:pt x="662" y="1"/>
                      <a:pt x="666" y="1"/>
                      <a:pt x="670" y="1"/>
                    </a:cubicBezTo>
                    <a:cubicBezTo>
                      <a:pt x="674" y="1"/>
                      <a:pt x="678" y="1"/>
                      <a:pt x="682" y="1"/>
                    </a:cubicBezTo>
                    <a:cubicBezTo>
                      <a:pt x="686" y="1"/>
                      <a:pt x="690" y="1"/>
                      <a:pt x="694" y="1"/>
                    </a:cubicBezTo>
                    <a:cubicBezTo>
                      <a:pt x="698" y="1"/>
                      <a:pt x="702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10" y="2"/>
                      <a:pt x="714" y="2"/>
                      <a:pt x="718" y="2"/>
                    </a:cubicBezTo>
                    <a:cubicBezTo>
                      <a:pt x="722" y="2"/>
                      <a:pt x="727" y="2"/>
                      <a:pt x="731" y="2"/>
                    </a:cubicBezTo>
                    <a:cubicBezTo>
                      <a:pt x="735" y="2"/>
                      <a:pt x="739" y="3"/>
                      <a:pt x="744" y="3"/>
                    </a:cubicBezTo>
                    <a:cubicBezTo>
                      <a:pt x="748" y="3"/>
                      <a:pt x="752" y="3"/>
                      <a:pt x="757" y="3"/>
                    </a:cubicBezTo>
                    <a:cubicBezTo>
                      <a:pt x="759" y="3"/>
                      <a:pt x="761" y="4"/>
                      <a:pt x="763" y="4"/>
                    </a:cubicBezTo>
                    <a:cubicBezTo>
                      <a:pt x="765" y="4"/>
                      <a:pt x="768" y="4"/>
                      <a:pt x="770" y="4"/>
                    </a:cubicBezTo>
                    <a:cubicBezTo>
                      <a:pt x="772" y="4"/>
                      <a:pt x="774" y="4"/>
                      <a:pt x="777" y="5"/>
                    </a:cubicBezTo>
                    <a:cubicBezTo>
                      <a:pt x="779" y="5"/>
                      <a:pt x="781" y="5"/>
                      <a:pt x="783" y="5"/>
                    </a:cubicBezTo>
                    <a:cubicBezTo>
                      <a:pt x="786" y="5"/>
                      <a:pt x="788" y="5"/>
                      <a:pt x="790" y="6"/>
                    </a:cubicBezTo>
                    <a:cubicBezTo>
                      <a:pt x="793" y="6"/>
                      <a:pt x="795" y="6"/>
                      <a:pt x="797" y="6"/>
                    </a:cubicBezTo>
                    <a:cubicBezTo>
                      <a:pt x="800" y="7"/>
                      <a:pt x="802" y="7"/>
                      <a:pt x="804" y="7"/>
                    </a:cubicBezTo>
                    <a:cubicBezTo>
                      <a:pt x="807" y="7"/>
                      <a:pt x="809" y="7"/>
                      <a:pt x="811" y="8"/>
                    </a:cubicBezTo>
                    <a:cubicBezTo>
                      <a:pt x="814" y="8"/>
                      <a:pt x="816" y="8"/>
                      <a:pt x="818" y="9"/>
                    </a:cubicBezTo>
                    <a:cubicBezTo>
                      <a:pt x="821" y="9"/>
                      <a:pt x="823" y="9"/>
                      <a:pt x="825" y="10"/>
                    </a:cubicBezTo>
                    <a:cubicBezTo>
                      <a:pt x="828" y="10"/>
                      <a:pt x="830" y="10"/>
                      <a:pt x="832" y="11"/>
                    </a:cubicBezTo>
                    <a:cubicBezTo>
                      <a:pt x="834" y="11"/>
                      <a:pt x="836" y="11"/>
                      <a:pt x="839" y="12"/>
                    </a:cubicBezTo>
                    <a:cubicBezTo>
                      <a:pt x="840" y="12"/>
                      <a:pt x="841" y="12"/>
                      <a:pt x="842" y="12"/>
                    </a:cubicBezTo>
                    <a:cubicBezTo>
                      <a:pt x="843" y="12"/>
                      <a:pt x="844" y="13"/>
                      <a:pt x="845" y="13"/>
                    </a:cubicBezTo>
                    <a:cubicBezTo>
                      <a:pt x="846" y="13"/>
                      <a:pt x="847" y="13"/>
                      <a:pt x="848" y="13"/>
                    </a:cubicBezTo>
                    <a:cubicBezTo>
                      <a:pt x="849" y="14"/>
                      <a:pt x="850" y="14"/>
                      <a:pt x="851" y="14"/>
                    </a:cubicBezTo>
                    <a:cubicBezTo>
                      <a:pt x="851" y="14"/>
                      <a:pt x="851" y="14"/>
                      <a:pt x="851" y="14"/>
                    </a:cubicBezTo>
                    <a:cubicBezTo>
                      <a:pt x="852" y="14"/>
                      <a:pt x="852" y="14"/>
                      <a:pt x="852" y="14"/>
                    </a:cubicBezTo>
                    <a:cubicBezTo>
                      <a:pt x="852" y="14"/>
                      <a:pt x="853" y="14"/>
                      <a:pt x="853" y="14"/>
                    </a:cubicBezTo>
                    <a:cubicBezTo>
                      <a:pt x="853" y="14"/>
                      <a:pt x="853" y="15"/>
                      <a:pt x="854" y="15"/>
                    </a:cubicBezTo>
                    <a:cubicBezTo>
                      <a:pt x="855" y="15"/>
                      <a:pt x="855" y="15"/>
                      <a:pt x="855" y="15"/>
                    </a:cubicBezTo>
                    <a:cubicBezTo>
                      <a:pt x="856" y="15"/>
                      <a:pt x="856" y="15"/>
                      <a:pt x="856" y="15"/>
                    </a:cubicBezTo>
                    <a:cubicBezTo>
                      <a:pt x="857" y="15"/>
                      <a:pt x="857" y="15"/>
                      <a:pt x="857" y="16"/>
                    </a:cubicBezTo>
                    <a:cubicBezTo>
                      <a:pt x="858" y="16"/>
                      <a:pt x="858" y="16"/>
                      <a:pt x="859" y="16"/>
                    </a:cubicBezTo>
                    <a:cubicBezTo>
                      <a:pt x="859" y="16"/>
                      <a:pt x="859" y="16"/>
                      <a:pt x="860" y="16"/>
                    </a:cubicBezTo>
                    <a:cubicBezTo>
                      <a:pt x="860" y="16"/>
                      <a:pt x="861" y="16"/>
                      <a:pt x="861" y="16"/>
                    </a:cubicBezTo>
                    <a:cubicBezTo>
                      <a:pt x="863" y="17"/>
                      <a:pt x="864" y="17"/>
                      <a:pt x="866" y="18"/>
                    </a:cubicBezTo>
                    <a:cubicBezTo>
                      <a:pt x="867" y="18"/>
                      <a:pt x="869" y="19"/>
                      <a:pt x="870" y="19"/>
                    </a:cubicBezTo>
                    <a:cubicBezTo>
                      <a:pt x="871" y="19"/>
                      <a:pt x="873" y="20"/>
                      <a:pt x="874" y="20"/>
                    </a:cubicBezTo>
                    <a:cubicBezTo>
                      <a:pt x="875" y="21"/>
                      <a:pt x="876" y="21"/>
                      <a:pt x="878" y="22"/>
                    </a:cubicBezTo>
                    <a:cubicBezTo>
                      <a:pt x="879" y="22"/>
                      <a:pt x="880" y="23"/>
                      <a:pt x="881" y="23"/>
                    </a:cubicBezTo>
                    <a:cubicBezTo>
                      <a:pt x="882" y="24"/>
                      <a:pt x="883" y="24"/>
                      <a:pt x="884" y="25"/>
                    </a:cubicBezTo>
                    <a:cubicBezTo>
                      <a:pt x="884" y="25"/>
                      <a:pt x="885" y="26"/>
                      <a:pt x="886" y="26"/>
                    </a:cubicBezTo>
                    <a:cubicBezTo>
                      <a:pt x="887" y="27"/>
                      <a:pt x="887" y="27"/>
                      <a:pt x="888" y="28"/>
                    </a:cubicBezTo>
                    <a:cubicBezTo>
                      <a:pt x="889" y="28"/>
                      <a:pt x="889" y="29"/>
                      <a:pt x="889" y="29"/>
                    </a:cubicBezTo>
                    <a:cubicBezTo>
                      <a:pt x="890" y="30"/>
                      <a:pt x="890" y="30"/>
                      <a:pt x="891" y="31"/>
                    </a:cubicBezTo>
                    <a:cubicBezTo>
                      <a:pt x="891" y="31"/>
                      <a:pt x="891" y="32"/>
                      <a:pt x="891" y="32"/>
                    </a:cubicBezTo>
                    <a:cubicBezTo>
                      <a:pt x="891" y="33"/>
                      <a:pt x="892" y="33"/>
                      <a:pt x="892" y="34"/>
                    </a:cubicBezTo>
                    <a:cubicBezTo>
                      <a:pt x="892" y="34"/>
                      <a:pt x="892" y="35"/>
                      <a:pt x="892" y="36"/>
                    </a:cubicBezTo>
                    <a:cubicBezTo>
                      <a:pt x="891" y="36"/>
                      <a:pt x="891" y="37"/>
                      <a:pt x="891" y="37"/>
                    </a:cubicBezTo>
                    <a:cubicBezTo>
                      <a:pt x="891" y="38"/>
                      <a:pt x="891" y="38"/>
                      <a:pt x="890" y="39"/>
                    </a:cubicBezTo>
                    <a:cubicBezTo>
                      <a:pt x="890" y="39"/>
                      <a:pt x="890" y="40"/>
                      <a:pt x="889" y="40"/>
                    </a:cubicBezTo>
                    <a:cubicBezTo>
                      <a:pt x="889" y="41"/>
                      <a:pt x="888" y="42"/>
                      <a:pt x="887" y="43"/>
                    </a:cubicBezTo>
                    <a:cubicBezTo>
                      <a:pt x="885" y="44"/>
                      <a:pt x="884" y="45"/>
                      <a:pt x="883" y="46"/>
                    </a:cubicBezTo>
                    <a:cubicBezTo>
                      <a:pt x="881" y="47"/>
                      <a:pt x="880" y="48"/>
                      <a:pt x="878" y="49"/>
                    </a:cubicBezTo>
                    <a:cubicBezTo>
                      <a:pt x="876" y="50"/>
                      <a:pt x="875" y="51"/>
                      <a:pt x="873" y="52"/>
                    </a:cubicBezTo>
                    <a:cubicBezTo>
                      <a:pt x="871" y="53"/>
                      <a:pt x="869" y="54"/>
                      <a:pt x="867" y="55"/>
                    </a:cubicBezTo>
                    <a:cubicBezTo>
                      <a:pt x="864" y="56"/>
                      <a:pt x="862" y="57"/>
                      <a:pt x="860" y="58"/>
                    </a:cubicBezTo>
                    <a:cubicBezTo>
                      <a:pt x="857" y="59"/>
                      <a:pt x="855" y="60"/>
                      <a:pt x="852" y="61"/>
                    </a:cubicBezTo>
                    <a:cubicBezTo>
                      <a:pt x="850" y="62"/>
                      <a:pt x="847" y="63"/>
                      <a:pt x="844" y="64"/>
                    </a:cubicBezTo>
                    <a:cubicBezTo>
                      <a:pt x="842" y="65"/>
                      <a:pt x="839" y="66"/>
                      <a:pt x="836" y="67"/>
                    </a:cubicBezTo>
                    <a:cubicBezTo>
                      <a:pt x="833" y="68"/>
                      <a:pt x="830" y="69"/>
                      <a:pt x="827" y="71"/>
                    </a:cubicBezTo>
                    <a:cubicBezTo>
                      <a:pt x="824" y="72"/>
                      <a:pt x="820" y="73"/>
                      <a:pt x="817" y="74"/>
                    </a:cubicBezTo>
                    <a:cubicBezTo>
                      <a:pt x="814" y="75"/>
                      <a:pt x="811" y="76"/>
                      <a:pt x="807" y="77"/>
                    </a:cubicBezTo>
                    <a:cubicBezTo>
                      <a:pt x="810" y="78"/>
                      <a:pt x="810" y="78"/>
                      <a:pt x="810" y="78"/>
                    </a:cubicBezTo>
                    <a:cubicBezTo>
                      <a:pt x="814" y="77"/>
                      <a:pt x="817" y="76"/>
                      <a:pt x="821" y="75"/>
                    </a:cubicBezTo>
                    <a:cubicBezTo>
                      <a:pt x="824" y="73"/>
                      <a:pt x="827" y="72"/>
                      <a:pt x="830" y="71"/>
                    </a:cubicBezTo>
                    <a:cubicBezTo>
                      <a:pt x="833" y="70"/>
                      <a:pt x="836" y="69"/>
                      <a:pt x="839" y="68"/>
                    </a:cubicBezTo>
                    <a:cubicBezTo>
                      <a:pt x="842" y="67"/>
                      <a:pt x="845" y="66"/>
                      <a:pt x="848" y="65"/>
                    </a:cubicBezTo>
                    <a:cubicBezTo>
                      <a:pt x="850" y="64"/>
                      <a:pt x="853" y="63"/>
                      <a:pt x="856" y="62"/>
                    </a:cubicBezTo>
                    <a:cubicBezTo>
                      <a:pt x="858" y="61"/>
                      <a:pt x="861" y="59"/>
                      <a:pt x="863" y="58"/>
                    </a:cubicBezTo>
                    <a:cubicBezTo>
                      <a:pt x="865" y="57"/>
                      <a:pt x="868" y="56"/>
                      <a:pt x="870" y="55"/>
                    </a:cubicBezTo>
                    <a:cubicBezTo>
                      <a:pt x="872" y="54"/>
                      <a:pt x="874" y="53"/>
                      <a:pt x="876" y="52"/>
                    </a:cubicBezTo>
                    <a:cubicBezTo>
                      <a:pt x="878" y="51"/>
                      <a:pt x="880" y="50"/>
                      <a:pt x="881" y="49"/>
                    </a:cubicBezTo>
                    <a:cubicBezTo>
                      <a:pt x="883" y="48"/>
                      <a:pt x="885" y="47"/>
                      <a:pt x="886" y="46"/>
                    </a:cubicBezTo>
                    <a:cubicBezTo>
                      <a:pt x="887" y="45"/>
                      <a:pt x="889" y="44"/>
                      <a:pt x="890" y="43"/>
                    </a:cubicBezTo>
                    <a:cubicBezTo>
                      <a:pt x="891" y="42"/>
                      <a:pt x="892" y="41"/>
                      <a:pt x="892" y="40"/>
                    </a:cubicBezTo>
                    <a:cubicBezTo>
                      <a:pt x="893" y="40"/>
                      <a:pt x="893" y="39"/>
                      <a:pt x="893" y="39"/>
                    </a:cubicBezTo>
                    <a:cubicBezTo>
                      <a:pt x="894" y="38"/>
                      <a:pt x="894" y="38"/>
                      <a:pt x="894" y="37"/>
                    </a:cubicBezTo>
                    <a:cubicBezTo>
                      <a:pt x="894" y="37"/>
                      <a:pt x="894" y="36"/>
                      <a:pt x="894" y="36"/>
                    </a:cubicBezTo>
                    <a:cubicBezTo>
                      <a:pt x="895" y="35"/>
                      <a:pt x="895" y="35"/>
                      <a:pt x="894" y="34"/>
                    </a:cubicBezTo>
                    <a:cubicBezTo>
                      <a:pt x="894" y="34"/>
                      <a:pt x="894" y="33"/>
                      <a:pt x="894" y="33"/>
                    </a:cubicBezTo>
                    <a:cubicBezTo>
                      <a:pt x="894" y="32"/>
                      <a:pt x="894" y="32"/>
                      <a:pt x="893" y="31"/>
                    </a:cubicBezTo>
                    <a:cubicBezTo>
                      <a:pt x="893" y="30"/>
                      <a:pt x="893" y="30"/>
                      <a:pt x="892" y="29"/>
                    </a:cubicBezTo>
                    <a:cubicBezTo>
                      <a:pt x="892" y="29"/>
                      <a:pt x="891" y="28"/>
                      <a:pt x="891" y="28"/>
                    </a:cubicBezTo>
                    <a:cubicBezTo>
                      <a:pt x="891" y="28"/>
                      <a:pt x="891" y="28"/>
                      <a:pt x="891" y="28"/>
                    </a:cubicBezTo>
                    <a:cubicBezTo>
                      <a:pt x="890" y="27"/>
                      <a:pt x="889" y="27"/>
                      <a:pt x="889" y="26"/>
                    </a:cubicBezTo>
                    <a:cubicBezTo>
                      <a:pt x="888" y="26"/>
                      <a:pt x="887" y="25"/>
                      <a:pt x="886" y="25"/>
                    </a:cubicBezTo>
                    <a:cubicBezTo>
                      <a:pt x="885" y="24"/>
                      <a:pt x="884" y="24"/>
                      <a:pt x="883" y="23"/>
                    </a:cubicBezTo>
                    <a:cubicBezTo>
                      <a:pt x="882" y="23"/>
                      <a:pt x="881" y="22"/>
                      <a:pt x="880" y="22"/>
                    </a:cubicBezTo>
                    <a:cubicBezTo>
                      <a:pt x="879" y="21"/>
                      <a:pt x="878" y="21"/>
                      <a:pt x="876" y="20"/>
                    </a:cubicBezTo>
                    <a:cubicBezTo>
                      <a:pt x="875" y="20"/>
                      <a:pt x="874" y="19"/>
                      <a:pt x="872" y="19"/>
                    </a:cubicBezTo>
                    <a:cubicBezTo>
                      <a:pt x="871" y="18"/>
                      <a:pt x="869" y="18"/>
                      <a:pt x="868" y="18"/>
                    </a:cubicBezTo>
                    <a:cubicBezTo>
                      <a:pt x="866" y="17"/>
                      <a:pt x="865" y="17"/>
                      <a:pt x="863" y="16"/>
                    </a:cubicBezTo>
                    <a:cubicBezTo>
                      <a:pt x="863" y="16"/>
                      <a:pt x="862" y="16"/>
                      <a:pt x="862" y="16"/>
                    </a:cubicBezTo>
                    <a:cubicBezTo>
                      <a:pt x="861" y="16"/>
                      <a:pt x="861" y="16"/>
                      <a:pt x="861" y="16"/>
                    </a:cubicBezTo>
                    <a:cubicBezTo>
                      <a:pt x="860" y="16"/>
                      <a:pt x="860" y="15"/>
                      <a:pt x="859" y="15"/>
                    </a:cubicBezTo>
                    <a:cubicBezTo>
                      <a:pt x="859" y="15"/>
                      <a:pt x="859" y="15"/>
                      <a:pt x="858" y="15"/>
                    </a:cubicBezTo>
                    <a:cubicBezTo>
                      <a:pt x="857" y="15"/>
                      <a:pt x="857" y="15"/>
                      <a:pt x="857" y="15"/>
                    </a:cubicBezTo>
                    <a:cubicBezTo>
                      <a:pt x="856" y="14"/>
                      <a:pt x="856" y="14"/>
                      <a:pt x="856" y="14"/>
                    </a:cubicBezTo>
                    <a:cubicBezTo>
                      <a:pt x="855" y="14"/>
                      <a:pt x="855" y="14"/>
                      <a:pt x="855" y="14"/>
                    </a:cubicBezTo>
                    <a:cubicBezTo>
                      <a:pt x="855" y="14"/>
                      <a:pt x="854" y="14"/>
                      <a:pt x="854" y="14"/>
                    </a:cubicBezTo>
                    <a:cubicBezTo>
                      <a:pt x="854" y="14"/>
                      <a:pt x="854" y="14"/>
                      <a:pt x="853" y="14"/>
                    </a:cubicBezTo>
                    <a:cubicBezTo>
                      <a:pt x="853" y="14"/>
                      <a:pt x="853" y="14"/>
                      <a:pt x="853" y="14"/>
                    </a:cubicBezTo>
                    <a:cubicBezTo>
                      <a:pt x="852" y="14"/>
                      <a:pt x="851" y="13"/>
                      <a:pt x="850" y="13"/>
                    </a:cubicBezTo>
                    <a:cubicBezTo>
                      <a:pt x="849" y="13"/>
                      <a:pt x="848" y="13"/>
                      <a:pt x="847" y="13"/>
                    </a:cubicBezTo>
                    <a:cubicBezTo>
                      <a:pt x="846" y="12"/>
                      <a:pt x="845" y="12"/>
                      <a:pt x="843" y="12"/>
                    </a:cubicBezTo>
                    <a:cubicBezTo>
                      <a:pt x="842" y="12"/>
                      <a:pt x="841" y="12"/>
                      <a:pt x="840" y="11"/>
                    </a:cubicBezTo>
                    <a:cubicBezTo>
                      <a:pt x="838" y="11"/>
                      <a:pt x="836" y="11"/>
                      <a:pt x="834" y="10"/>
                    </a:cubicBezTo>
                    <a:cubicBezTo>
                      <a:pt x="831" y="10"/>
                      <a:pt x="829" y="10"/>
                      <a:pt x="827" y="9"/>
                    </a:cubicBezTo>
                    <a:cubicBezTo>
                      <a:pt x="824" y="9"/>
                      <a:pt x="822" y="9"/>
                      <a:pt x="820" y="8"/>
                    </a:cubicBezTo>
                    <a:cubicBezTo>
                      <a:pt x="817" y="8"/>
                      <a:pt x="815" y="8"/>
                      <a:pt x="812" y="8"/>
                    </a:cubicBezTo>
                    <a:cubicBezTo>
                      <a:pt x="810" y="7"/>
                      <a:pt x="808" y="7"/>
                      <a:pt x="805" y="7"/>
                    </a:cubicBezTo>
                    <a:cubicBezTo>
                      <a:pt x="803" y="6"/>
                      <a:pt x="801" y="6"/>
                      <a:pt x="798" y="6"/>
                    </a:cubicBezTo>
                    <a:cubicBezTo>
                      <a:pt x="796" y="6"/>
                      <a:pt x="793" y="6"/>
                      <a:pt x="791" y="5"/>
                    </a:cubicBezTo>
                    <a:cubicBezTo>
                      <a:pt x="789" y="5"/>
                      <a:pt x="786" y="5"/>
                      <a:pt x="784" y="5"/>
                    </a:cubicBezTo>
                    <a:cubicBezTo>
                      <a:pt x="782" y="5"/>
                      <a:pt x="780" y="4"/>
                      <a:pt x="777" y="4"/>
                    </a:cubicBezTo>
                    <a:cubicBezTo>
                      <a:pt x="775" y="4"/>
                      <a:pt x="773" y="4"/>
                      <a:pt x="770" y="4"/>
                    </a:cubicBezTo>
                    <a:cubicBezTo>
                      <a:pt x="768" y="4"/>
                      <a:pt x="766" y="4"/>
                      <a:pt x="764" y="3"/>
                    </a:cubicBezTo>
                    <a:cubicBezTo>
                      <a:pt x="761" y="3"/>
                      <a:pt x="759" y="3"/>
                      <a:pt x="757" y="3"/>
                    </a:cubicBezTo>
                    <a:cubicBezTo>
                      <a:pt x="753" y="3"/>
                      <a:pt x="748" y="3"/>
                      <a:pt x="744" y="2"/>
                    </a:cubicBezTo>
                    <a:cubicBezTo>
                      <a:pt x="740" y="2"/>
                      <a:pt x="735" y="2"/>
                      <a:pt x="731" y="2"/>
                    </a:cubicBezTo>
                    <a:cubicBezTo>
                      <a:pt x="727" y="2"/>
                      <a:pt x="723" y="2"/>
                      <a:pt x="719" y="1"/>
                    </a:cubicBezTo>
                    <a:cubicBezTo>
                      <a:pt x="714" y="1"/>
                      <a:pt x="710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2" y="1"/>
                      <a:pt x="698" y="1"/>
                      <a:pt x="694" y="1"/>
                    </a:cubicBezTo>
                    <a:cubicBezTo>
                      <a:pt x="690" y="1"/>
                      <a:pt x="686" y="1"/>
                      <a:pt x="682" y="1"/>
                    </a:cubicBezTo>
                    <a:cubicBezTo>
                      <a:pt x="678" y="1"/>
                      <a:pt x="674" y="0"/>
                      <a:pt x="670" y="0"/>
                    </a:cubicBezTo>
                    <a:cubicBezTo>
                      <a:pt x="666" y="0"/>
                      <a:pt x="662" y="0"/>
                      <a:pt x="658" y="0"/>
                    </a:cubicBezTo>
                    <a:cubicBezTo>
                      <a:pt x="654" y="0"/>
                      <a:pt x="650" y="0"/>
                      <a:pt x="646" y="0"/>
                    </a:cubicBezTo>
                    <a:cubicBezTo>
                      <a:pt x="642" y="0"/>
                      <a:pt x="638" y="0"/>
                      <a:pt x="634" y="0"/>
                    </a:cubicBezTo>
                    <a:cubicBezTo>
                      <a:pt x="630" y="0"/>
                      <a:pt x="626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6" y="0"/>
                    </a:cubicBezTo>
                    <a:cubicBezTo>
                      <a:pt x="578" y="0"/>
                      <a:pt x="570" y="0"/>
                      <a:pt x="562" y="0"/>
                    </a:cubicBezTo>
                    <a:cubicBezTo>
                      <a:pt x="554" y="0"/>
                      <a:pt x="545" y="0"/>
                      <a:pt x="537" y="0"/>
                    </a:cubicBezTo>
                    <a:cubicBezTo>
                      <a:pt x="529" y="1"/>
                      <a:pt x="521" y="1"/>
                      <a:pt x="512" y="1"/>
                    </a:cubicBezTo>
                    <a:cubicBezTo>
                      <a:pt x="504" y="1"/>
                      <a:pt x="495" y="1"/>
                      <a:pt x="487" y="1"/>
                    </a:cubicBezTo>
                    <a:cubicBezTo>
                      <a:pt x="478" y="1"/>
                      <a:pt x="469" y="1"/>
                      <a:pt x="461" y="1"/>
                    </a:cubicBezTo>
                    <a:cubicBezTo>
                      <a:pt x="452" y="2"/>
                      <a:pt x="443" y="2"/>
                      <a:pt x="434" y="2"/>
                    </a:cubicBezTo>
                    <a:cubicBezTo>
                      <a:pt x="425" y="2"/>
                      <a:pt x="416" y="2"/>
                      <a:pt x="407" y="2"/>
                    </a:cubicBezTo>
                    <a:cubicBezTo>
                      <a:pt x="398" y="3"/>
                      <a:pt x="388" y="3"/>
                      <a:pt x="379" y="3"/>
                    </a:cubicBezTo>
                    <a:cubicBezTo>
                      <a:pt x="369" y="3"/>
                      <a:pt x="360" y="3"/>
                      <a:pt x="350" y="4"/>
                    </a:cubicBezTo>
                    <a:cubicBezTo>
                      <a:pt x="340" y="4"/>
                      <a:pt x="330" y="4"/>
                      <a:pt x="320" y="4"/>
                    </a:cubicBezTo>
                    <a:cubicBezTo>
                      <a:pt x="310" y="5"/>
                      <a:pt x="30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80" y="5"/>
                      <a:pt x="269" y="6"/>
                      <a:pt x="258" y="6"/>
                    </a:cubicBezTo>
                    <a:cubicBezTo>
                      <a:pt x="248" y="6"/>
                      <a:pt x="237" y="7"/>
                      <a:pt x="226" y="7"/>
                    </a:cubicBezTo>
                    <a:cubicBezTo>
                      <a:pt x="215" y="7"/>
                      <a:pt x="204" y="7"/>
                      <a:pt x="192" y="8"/>
                    </a:cubicBezTo>
                    <a:cubicBezTo>
                      <a:pt x="181" y="8"/>
                      <a:pt x="169" y="8"/>
                      <a:pt x="157" y="9"/>
                    </a:cubicBezTo>
                    <a:cubicBezTo>
                      <a:pt x="151" y="9"/>
                      <a:pt x="145" y="9"/>
                      <a:pt x="139" y="9"/>
                    </a:cubicBezTo>
                    <a:cubicBezTo>
                      <a:pt x="133" y="10"/>
                      <a:pt x="127" y="10"/>
                      <a:pt x="121" y="10"/>
                    </a:cubicBezTo>
                    <a:cubicBezTo>
                      <a:pt x="115" y="10"/>
                      <a:pt x="109" y="10"/>
                      <a:pt x="102" y="10"/>
                    </a:cubicBezTo>
                    <a:cubicBezTo>
                      <a:pt x="96" y="11"/>
                      <a:pt x="90" y="11"/>
                      <a:pt x="83" y="11"/>
                    </a:cubicBezTo>
                    <a:cubicBezTo>
                      <a:pt x="80" y="11"/>
                      <a:pt x="77" y="11"/>
                      <a:pt x="74" y="11"/>
                    </a:cubicBezTo>
                    <a:cubicBezTo>
                      <a:pt x="70" y="11"/>
                      <a:pt x="67" y="12"/>
                      <a:pt x="64" y="12"/>
                    </a:cubicBezTo>
                    <a:cubicBezTo>
                      <a:pt x="60" y="12"/>
                      <a:pt x="57" y="12"/>
                      <a:pt x="54" y="12"/>
                    </a:cubicBezTo>
                    <a:cubicBezTo>
                      <a:pt x="50" y="12"/>
                      <a:pt x="47" y="12"/>
                      <a:pt x="44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6" y="13"/>
                      <a:pt x="49" y="13"/>
                      <a:pt x="53" y="12"/>
                    </a:cubicBezTo>
                    <a:cubicBezTo>
                      <a:pt x="56" y="12"/>
                      <a:pt x="59" y="12"/>
                      <a:pt x="63" y="12"/>
                    </a:cubicBezTo>
                    <a:cubicBezTo>
                      <a:pt x="66" y="12"/>
                      <a:pt x="69" y="12"/>
                      <a:pt x="72" y="12"/>
                    </a:cubicBezTo>
                    <a:cubicBezTo>
                      <a:pt x="76" y="12"/>
                      <a:pt x="79" y="12"/>
                      <a:pt x="82" y="11"/>
                    </a:cubicBezTo>
                    <a:cubicBezTo>
                      <a:pt x="88" y="11"/>
                      <a:pt x="95" y="11"/>
                      <a:pt x="101" y="11"/>
                    </a:cubicBezTo>
                    <a:cubicBezTo>
                      <a:pt x="107" y="11"/>
                      <a:pt x="114" y="10"/>
                      <a:pt x="120" y="10"/>
                    </a:cubicBezTo>
                    <a:cubicBezTo>
                      <a:pt x="126" y="10"/>
                      <a:pt x="132" y="10"/>
                      <a:pt x="138" y="10"/>
                    </a:cubicBezTo>
                    <a:cubicBezTo>
                      <a:pt x="144" y="10"/>
                      <a:pt x="150" y="9"/>
                      <a:pt x="156" y="9"/>
                    </a:cubicBezTo>
                    <a:cubicBezTo>
                      <a:pt x="168" y="9"/>
                      <a:pt x="180" y="9"/>
                      <a:pt x="191" y="8"/>
                    </a:cubicBezTo>
                    <a:cubicBezTo>
                      <a:pt x="203" y="8"/>
                      <a:pt x="214" y="8"/>
                      <a:pt x="225" y="7"/>
                    </a:cubicBezTo>
                    <a:cubicBezTo>
                      <a:pt x="236" y="7"/>
                      <a:pt x="247" y="7"/>
                      <a:pt x="258" y="6"/>
                    </a:cubicBezTo>
                    <a:cubicBezTo>
                      <a:pt x="268" y="6"/>
                      <a:pt x="279" y="6"/>
                      <a:pt x="289" y="6"/>
                    </a:cubicBezTo>
                    <a:cubicBezTo>
                      <a:pt x="300" y="5"/>
                      <a:pt x="310" y="5"/>
                      <a:pt x="320" y="5"/>
                    </a:cubicBezTo>
                    <a:cubicBezTo>
                      <a:pt x="330" y="5"/>
                      <a:pt x="340" y="4"/>
                      <a:pt x="350" y="4"/>
                    </a:cubicBezTo>
                    <a:cubicBezTo>
                      <a:pt x="359" y="4"/>
                      <a:pt x="369" y="4"/>
                      <a:pt x="378" y="3"/>
                    </a:cubicBezTo>
                    <a:cubicBezTo>
                      <a:pt x="388" y="3"/>
                      <a:pt x="397" y="3"/>
                      <a:pt x="407" y="3"/>
                    </a:cubicBezTo>
                    <a:cubicBezTo>
                      <a:pt x="416" y="3"/>
                      <a:pt x="425" y="2"/>
                      <a:pt x="434" y="2"/>
                    </a:cubicBezTo>
                    <a:cubicBezTo>
                      <a:pt x="443" y="2"/>
                      <a:pt x="452" y="2"/>
                      <a:pt x="461" y="2"/>
                    </a:cubicBezTo>
                    <a:cubicBezTo>
                      <a:pt x="469" y="2"/>
                      <a:pt x="478" y="2"/>
                      <a:pt x="487" y="1"/>
                    </a:cubicBezTo>
                    <a:cubicBezTo>
                      <a:pt x="495" y="1"/>
                      <a:pt x="504" y="1"/>
                      <a:pt x="512" y="1"/>
                    </a:cubicBezTo>
                    <a:cubicBezTo>
                      <a:pt x="520" y="1"/>
                      <a:pt x="529" y="1"/>
                      <a:pt x="5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2"/>
              <p:cNvSpPr>
                <a:spLocks/>
              </p:cNvSpPr>
              <p:nvPr/>
            </p:nvSpPr>
            <p:spPr bwMode="auto">
              <a:xfrm>
                <a:off x="722" y="2172"/>
                <a:ext cx="59" cy="17"/>
              </a:xfrm>
              <a:custGeom>
                <a:avLst/>
                <a:gdLst>
                  <a:gd name="T0" fmla="*/ 20 w 20"/>
                  <a:gd name="T1" fmla="*/ 2 h 6"/>
                  <a:gd name="T2" fmla="*/ 18 w 20"/>
                  <a:gd name="T3" fmla="*/ 1 h 6"/>
                  <a:gd name="T4" fmla="*/ 15 w 20"/>
                  <a:gd name="T5" fmla="*/ 0 h 6"/>
                  <a:gd name="T6" fmla="*/ 15 w 20"/>
                  <a:gd name="T7" fmla="*/ 0 h 6"/>
                  <a:gd name="T8" fmla="*/ 0 w 20"/>
                  <a:gd name="T9" fmla="*/ 5 h 6"/>
                  <a:gd name="T10" fmla="*/ 6 w 20"/>
                  <a:gd name="T11" fmla="*/ 6 h 6"/>
                  <a:gd name="T12" fmla="*/ 20 w 20"/>
                  <a:gd name="T13" fmla="*/ 2 h 6"/>
                  <a:gd name="T14" fmla="*/ 20 w 2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6">
                    <a:moveTo>
                      <a:pt x="20" y="2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3"/>
              <p:cNvSpPr>
                <a:spLocks/>
              </p:cNvSpPr>
              <p:nvPr/>
            </p:nvSpPr>
            <p:spPr bwMode="auto">
              <a:xfrm>
                <a:off x="953" y="2036"/>
                <a:ext cx="38" cy="8"/>
              </a:xfrm>
              <a:custGeom>
                <a:avLst/>
                <a:gdLst>
                  <a:gd name="T0" fmla="*/ 11 w 13"/>
                  <a:gd name="T1" fmla="*/ 2 h 3"/>
                  <a:gd name="T2" fmla="*/ 10 w 13"/>
                  <a:gd name="T3" fmla="*/ 1 h 3"/>
                  <a:gd name="T4" fmla="*/ 9 w 13"/>
                  <a:gd name="T5" fmla="*/ 1 h 3"/>
                  <a:gd name="T6" fmla="*/ 7 w 13"/>
                  <a:gd name="T7" fmla="*/ 1 h 3"/>
                  <a:gd name="T8" fmla="*/ 6 w 13"/>
                  <a:gd name="T9" fmla="*/ 0 h 3"/>
                  <a:gd name="T10" fmla="*/ 5 w 13"/>
                  <a:gd name="T11" fmla="*/ 0 h 3"/>
                  <a:gd name="T12" fmla="*/ 4 w 13"/>
                  <a:gd name="T13" fmla="*/ 0 h 3"/>
                  <a:gd name="T14" fmla="*/ 0 w 13"/>
                  <a:gd name="T15" fmla="*/ 0 h 3"/>
                  <a:gd name="T16" fmla="*/ 2 w 13"/>
                  <a:gd name="T17" fmla="*/ 1 h 3"/>
                  <a:gd name="T18" fmla="*/ 4 w 13"/>
                  <a:gd name="T19" fmla="*/ 1 h 3"/>
                  <a:gd name="T20" fmla="*/ 7 w 13"/>
                  <a:gd name="T21" fmla="*/ 2 h 3"/>
                  <a:gd name="T22" fmla="*/ 9 w 13"/>
                  <a:gd name="T23" fmla="*/ 3 h 3"/>
                  <a:gd name="T24" fmla="*/ 13 w 13"/>
                  <a:gd name="T25" fmla="*/ 2 h 3"/>
                  <a:gd name="T26" fmla="*/ 12 w 13"/>
                  <a:gd name="T27" fmla="*/ 2 h 3"/>
                  <a:gd name="T28" fmla="*/ 11 w 1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3">
                    <a:moveTo>
                      <a:pt x="11" y="2"/>
                    </a:moveTo>
                    <a:cubicBezTo>
                      <a:pt x="11" y="2"/>
                      <a:pt x="10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7" y="2"/>
                      <a:pt x="8" y="2"/>
                      <a:pt x="9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44"/>
              <p:cNvSpPr>
                <a:spLocks/>
              </p:cNvSpPr>
              <p:nvPr/>
            </p:nvSpPr>
            <p:spPr bwMode="auto">
              <a:xfrm>
                <a:off x="941" y="2115"/>
                <a:ext cx="41" cy="11"/>
              </a:xfrm>
              <a:custGeom>
                <a:avLst/>
                <a:gdLst>
                  <a:gd name="T0" fmla="*/ 0 w 14"/>
                  <a:gd name="T1" fmla="*/ 3 h 4"/>
                  <a:gd name="T2" fmla="*/ 6 w 14"/>
                  <a:gd name="T3" fmla="*/ 4 h 4"/>
                  <a:gd name="T4" fmla="*/ 8 w 14"/>
                  <a:gd name="T5" fmla="*/ 3 h 4"/>
                  <a:gd name="T6" fmla="*/ 10 w 14"/>
                  <a:gd name="T7" fmla="*/ 3 h 4"/>
                  <a:gd name="T8" fmla="*/ 12 w 14"/>
                  <a:gd name="T9" fmla="*/ 2 h 4"/>
                  <a:gd name="T10" fmla="*/ 14 w 14"/>
                  <a:gd name="T11" fmla="*/ 1 h 4"/>
                  <a:gd name="T12" fmla="*/ 8 w 14"/>
                  <a:gd name="T13" fmla="*/ 0 h 4"/>
                  <a:gd name="T14" fmla="*/ 6 w 14"/>
                  <a:gd name="T15" fmla="*/ 1 h 4"/>
                  <a:gd name="T16" fmla="*/ 4 w 14"/>
                  <a:gd name="T17" fmla="*/ 2 h 4"/>
                  <a:gd name="T18" fmla="*/ 2 w 14"/>
                  <a:gd name="T19" fmla="*/ 3 h 4"/>
                  <a:gd name="T20" fmla="*/ 0 w 1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8" y="3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1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5"/>
              <p:cNvSpPr>
                <a:spLocks/>
              </p:cNvSpPr>
              <p:nvPr/>
            </p:nvSpPr>
            <p:spPr bwMode="auto">
              <a:xfrm>
                <a:off x="988" y="2099"/>
                <a:ext cx="36" cy="10"/>
              </a:xfrm>
              <a:custGeom>
                <a:avLst/>
                <a:gdLst>
                  <a:gd name="T0" fmla="*/ 1 w 12"/>
                  <a:gd name="T1" fmla="*/ 2 h 4"/>
                  <a:gd name="T2" fmla="*/ 0 w 12"/>
                  <a:gd name="T3" fmla="*/ 3 h 4"/>
                  <a:gd name="T4" fmla="*/ 6 w 12"/>
                  <a:gd name="T5" fmla="*/ 4 h 4"/>
                  <a:gd name="T6" fmla="*/ 7 w 12"/>
                  <a:gd name="T7" fmla="*/ 3 h 4"/>
                  <a:gd name="T8" fmla="*/ 9 w 12"/>
                  <a:gd name="T9" fmla="*/ 2 h 4"/>
                  <a:gd name="T10" fmla="*/ 10 w 12"/>
                  <a:gd name="T11" fmla="*/ 1 h 4"/>
                  <a:gd name="T12" fmla="*/ 12 w 12"/>
                  <a:gd name="T13" fmla="*/ 0 h 4"/>
                  <a:gd name="T14" fmla="*/ 6 w 12"/>
                  <a:gd name="T15" fmla="*/ 0 h 4"/>
                  <a:gd name="T16" fmla="*/ 4 w 12"/>
                  <a:gd name="T17" fmla="*/ 1 h 4"/>
                  <a:gd name="T18" fmla="*/ 3 w 12"/>
                  <a:gd name="T19" fmla="*/ 1 h 4"/>
                  <a:gd name="T20" fmla="*/ 1 w 12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4">
                    <a:moveTo>
                      <a:pt x="1" y="2"/>
                    </a:moveTo>
                    <a:cubicBezTo>
                      <a:pt x="1" y="2"/>
                      <a:pt x="0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2"/>
                    </a:cubicBezTo>
                    <a:cubicBezTo>
                      <a:pt x="9" y="2"/>
                      <a:pt x="10" y="2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46"/>
              <p:cNvSpPr>
                <a:spLocks/>
              </p:cNvSpPr>
              <p:nvPr/>
            </p:nvSpPr>
            <p:spPr bwMode="auto">
              <a:xfrm>
                <a:off x="1027" y="2066"/>
                <a:ext cx="20" cy="8"/>
              </a:xfrm>
              <a:custGeom>
                <a:avLst/>
                <a:gdLst>
                  <a:gd name="T0" fmla="*/ 7 w 7"/>
                  <a:gd name="T1" fmla="*/ 2 h 3"/>
                  <a:gd name="T2" fmla="*/ 6 w 7"/>
                  <a:gd name="T3" fmla="*/ 1 h 3"/>
                  <a:gd name="T4" fmla="*/ 6 w 7"/>
                  <a:gd name="T5" fmla="*/ 1 h 3"/>
                  <a:gd name="T6" fmla="*/ 6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1 w 7"/>
                  <a:gd name="T13" fmla="*/ 1 h 3"/>
                  <a:gd name="T14" fmla="*/ 1 w 7"/>
                  <a:gd name="T15" fmla="*/ 2 h 3"/>
                  <a:gd name="T16" fmla="*/ 1 w 7"/>
                  <a:gd name="T17" fmla="*/ 3 h 3"/>
                  <a:gd name="T18" fmla="*/ 7 w 7"/>
                  <a:gd name="T19" fmla="*/ 3 h 3"/>
                  <a:gd name="T20" fmla="*/ 7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cubicBezTo>
                      <a:pt x="7" y="2"/>
                      <a:pt x="7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47"/>
              <p:cNvSpPr>
                <a:spLocks/>
              </p:cNvSpPr>
              <p:nvPr/>
            </p:nvSpPr>
            <p:spPr bwMode="auto">
              <a:xfrm>
                <a:off x="1000" y="2049"/>
                <a:ext cx="33" cy="8"/>
              </a:xfrm>
              <a:custGeom>
                <a:avLst/>
                <a:gdLst>
                  <a:gd name="T0" fmla="*/ 8 w 11"/>
                  <a:gd name="T1" fmla="*/ 1 h 3"/>
                  <a:gd name="T2" fmla="*/ 7 w 11"/>
                  <a:gd name="T3" fmla="*/ 1 h 3"/>
                  <a:gd name="T4" fmla="*/ 5 w 11"/>
                  <a:gd name="T5" fmla="*/ 0 h 3"/>
                  <a:gd name="T6" fmla="*/ 0 w 11"/>
                  <a:gd name="T7" fmla="*/ 0 h 3"/>
                  <a:gd name="T8" fmla="*/ 2 w 11"/>
                  <a:gd name="T9" fmla="*/ 1 h 3"/>
                  <a:gd name="T10" fmla="*/ 3 w 11"/>
                  <a:gd name="T11" fmla="*/ 1 h 3"/>
                  <a:gd name="T12" fmla="*/ 5 w 11"/>
                  <a:gd name="T13" fmla="*/ 2 h 3"/>
                  <a:gd name="T14" fmla="*/ 6 w 11"/>
                  <a:gd name="T15" fmla="*/ 3 h 3"/>
                  <a:gd name="T16" fmla="*/ 11 w 11"/>
                  <a:gd name="T17" fmla="*/ 3 h 3"/>
                  <a:gd name="T18" fmla="*/ 10 w 11"/>
                  <a:gd name="T19" fmla="*/ 2 h 3"/>
                  <a:gd name="T20" fmla="*/ 8 w 11"/>
                  <a:gd name="T2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3">
                    <a:moveTo>
                      <a:pt x="8" y="1"/>
                    </a:move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5" y="3"/>
                      <a:pt x="6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48"/>
              <p:cNvSpPr>
                <a:spLocks/>
              </p:cNvSpPr>
              <p:nvPr/>
            </p:nvSpPr>
            <p:spPr bwMode="auto">
              <a:xfrm>
                <a:off x="-288" y="3032"/>
                <a:ext cx="218" cy="98"/>
              </a:xfrm>
              <a:custGeom>
                <a:avLst/>
                <a:gdLst>
                  <a:gd name="T0" fmla="*/ 0 w 74"/>
                  <a:gd name="T1" fmla="*/ 14 h 36"/>
                  <a:gd name="T2" fmla="*/ 0 w 74"/>
                  <a:gd name="T3" fmla="*/ 14 h 36"/>
                  <a:gd name="T4" fmla="*/ 0 w 74"/>
                  <a:gd name="T5" fmla="*/ 14 h 36"/>
                  <a:gd name="T6" fmla="*/ 13 w 74"/>
                  <a:gd name="T7" fmla="*/ 20 h 36"/>
                  <a:gd name="T8" fmla="*/ 26 w 74"/>
                  <a:gd name="T9" fmla="*/ 26 h 36"/>
                  <a:gd name="T10" fmla="*/ 40 w 74"/>
                  <a:gd name="T11" fmla="*/ 31 h 36"/>
                  <a:gd name="T12" fmla="*/ 55 w 74"/>
                  <a:gd name="T13" fmla="*/ 36 h 36"/>
                  <a:gd name="T14" fmla="*/ 74 w 74"/>
                  <a:gd name="T15" fmla="*/ 21 h 36"/>
                  <a:gd name="T16" fmla="*/ 60 w 74"/>
                  <a:gd name="T17" fmla="*/ 16 h 36"/>
                  <a:gd name="T18" fmla="*/ 46 w 74"/>
                  <a:gd name="T19" fmla="*/ 11 h 36"/>
                  <a:gd name="T20" fmla="*/ 33 w 74"/>
                  <a:gd name="T21" fmla="*/ 6 h 36"/>
                  <a:gd name="T22" fmla="*/ 21 w 74"/>
                  <a:gd name="T23" fmla="*/ 0 h 36"/>
                  <a:gd name="T24" fmla="*/ 21 w 74"/>
                  <a:gd name="T25" fmla="*/ 0 h 36"/>
                  <a:gd name="T26" fmla="*/ 0 w 74"/>
                  <a:gd name="T27" fmla="*/ 14 h 36"/>
                  <a:gd name="T28" fmla="*/ 0 w 74"/>
                  <a:gd name="T2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6"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6"/>
                      <a:pt x="8" y="18"/>
                      <a:pt x="13" y="20"/>
                    </a:cubicBezTo>
                    <a:cubicBezTo>
                      <a:pt x="17" y="22"/>
                      <a:pt x="22" y="24"/>
                      <a:pt x="26" y="26"/>
                    </a:cubicBezTo>
                    <a:cubicBezTo>
                      <a:pt x="31" y="28"/>
                      <a:pt x="36" y="29"/>
                      <a:pt x="40" y="31"/>
                    </a:cubicBezTo>
                    <a:cubicBezTo>
                      <a:pt x="45" y="33"/>
                      <a:pt x="50" y="35"/>
                      <a:pt x="55" y="36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9" y="19"/>
                      <a:pt x="64" y="17"/>
                      <a:pt x="60" y="16"/>
                    </a:cubicBezTo>
                    <a:cubicBezTo>
                      <a:pt x="55" y="14"/>
                      <a:pt x="51" y="13"/>
                      <a:pt x="46" y="11"/>
                    </a:cubicBezTo>
                    <a:cubicBezTo>
                      <a:pt x="42" y="9"/>
                      <a:pt x="37" y="8"/>
                      <a:pt x="33" y="6"/>
                    </a:cubicBezTo>
                    <a:cubicBezTo>
                      <a:pt x="29" y="4"/>
                      <a:pt x="25" y="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9"/>
              <p:cNvSpPr>
                <a:spLocks/>
              </p:cNvSpPr>
              <p:nvPr/>
            </p:nvSpPr>
            <p:spPr bwMode="auto">
              <a:xfrm>
                <a:off x="1443" y="3187"/>
                <a:ext cx="255" cy="69"/>
              </a:xfrm>
              <a:custGeom>
                <a:avLst/>
                <a:gdLst>
                  <a:gd name="T0" fmla="*/ 48 w 86"/>
                  <a:gd name="T1" fmla="*/ 22 h 25"/>
                  <a:gd name="T2" fmla="*/ 67 w 86"/>
                  <a:gd name="T3" fmla="*/ 21 h 25"/>
                  <a:gd name="T4" fmla="*/ 86 w 86"/>
                  <a:gd name="T5" fmla="*/ 19 h 25"/>
                  <a:gd name="T6" fmla="*/ 73 w 86"/>
                  <a:gd name="T7" fmla="*/ 0 h 25"/>
                  <a:gd name="T8" fmla="*/ 55 w 86"/>
                  <a:gd name="T9" fmla="*/ 2 h 25"/>
                  <a:gd name="T10" fmla="*/ 37 w 86"/>
                  <a:gd name="T11" fmla="*/ 3 h 25"/>
                  <a:gd name="T12" fmla="*/ 19 w 86"/>
                  <a:gd name="T13" fmla="*/ 4 h 25"/>
                  <a:gd name="T14" fmla="*/ 0 w 86"/>
                  <a:gd name="T15" fmla="*/ 5 h 25"/>
                  <a:gd name="T16" fmla="*/ 10 w 86"/>
                  <a:gd name="T17" fmla="*/ 25 h 25"/>
                  <a:gd name="T18" fmla="*/ 29 w 86"/>
                  <a:gd name="T19" fmla="*/ 24 h 25"/>
                  <a:gd name="T20" fmla="*/ 48 w 86"/>
                  <a:gd name="T2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25">
                    <a:moveTo>
                      <a:pt x="48" y="22"/>
                    </a:moveTo>
                    <a:cubicBezTo>
                      <a:pt x="55" y="22"/>
                      <a:pt x="61" y="21"/>
                      <a:pt x="67" y="21"/>
                    </a:cubicBezTo>
                    <a:cubicBezTo>
                      <a:pt x="73" y="20"/>
                      <a:pt x="80" y="20"/>
                      <a:pt x="86" y="19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7" y="1"/>
                      <a:pt x="61" y="1"/>
                      <a:pt x="55" y="2"/>
                    </a:cubicBezTo>
                    <a:cubicBezTo>
                      <a:pt x="49" y="2"/>
                      <a:pt x="43" y="3"/>
                      <a:pt x="37" y="3"/>
                    </a:cubicBezTo>
                    <a:cubicBezTo>
                      <a:pt x="31" y="4"/>
                      <a:pt x="25" y="4"/>
                      <a:pt x="19" y="4"/>
                    </a:cubicBezTo>
                    <a:cubicBezTo>
                      <a:pt x="13" y="5"/>
                      <a:pt x="7" y="5"/>
                      <a:pt x="0" y="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7" y="25"/>
                      <a:pt x="23" y="24"/>
                      <a:pt x="29" y="24"/>
                    </a:cubicBezTo>
                    <a:cubicBezTo>
                      <a:pt x="36" y="23"/>
                      <a:pt x="42" y="23"/>
                      <a:pt x="48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0"/>
              <p:cNvSpPr>
                <a:spLocks/>
              </p:cNvSpPr>
              <p:nvPr/>
            </p:nvSpPr>
            <p:spPr bwMode="auto">
              <a:xfrm>
                <a:off x="-560" y="2758"/>
                <a:ext cx="83" cy="90"/>
              </a:xfrm>
              <a:custGeom>
                <a:avLst/>
                <a:gdLst>
                  <a:gd name="T0" fmla="*/ 0 w 28"/>
                  <a:gd name="T1" fmla="*/ 12 h 33"/>
                  <a:gd name="T2" fmla="*/ 1 w 28"/>
                  <a:gd name="T3" fmla="*/ 19 h 33"/>
                  <a:gd name="T4" fmla="*/ 2 w 28"/>
                  <a:gd name="T5" fmla="*/ 26 h 33"/>
                  <a:gd name="T6" fmla="*/ 4 w 28"/>
                  <a:gd name="T7" fmla="*/ 33 h 33"/>
                  <a:gd name="T8" fmla="*/ 28 w 28"/>
                  <a:gd name="T9" fmla="*/ 26 h 33"/>
                  <a:gd name="T10" fmla="*/ 25 w 28"/>
                  <a:gd name="T11" fmla="*/ 20 h 33"/>
                  <a:gd name="T12" fmla="*/ 24 w 28"/>
                  <a:gd name="T13" fmla="*/ 13 h 33"/>
                  <a:gd name="T14" fmla="*/ 23 w 28"/>
                  <a:gd name="T15" fmla="*/ 7 h 33"/>
                  <a:gd name="T16" fmla="*/ 23 w 28"/>
                  <a:gd name="T17" fmla="*/ 0 h 33"/>
                  <a:gd name="T18" fmla="*/ 1 w 28"/>
                  <a:gd name="T19" fmla="*/ 5 h 33"/>
                  <a:gd name="T20" fmla="*/ 0 w 28"/>
                  <a:gd name="T21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3">
                    <a:moveTo>
                      <a:pt x="0" y="12"/>
                    </a:moveTo>
                    <a:cubicBezTo>
                      <a:pt x="1" y="14"/>
                      <a:pt x="1" y="17"/>
                      <a:pt x="1" y="19"/>
                    </a:cubicBezTo>
                    <a:cubicBezTo>
                      <a:pt x="1" y="21"/>
                      <a:pt x="2" y="24"/>
                      <a:pt x="2" y="26"/>
                    </a:cubicBezTo>
                    <a:cubicBezTo>
                      <a:pt x="3" y="28"/>
                      <a:pt x="3" y="31"/>
                      <a:pt x="4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4"/>
                      <a:pt x="26" y="22"/>
                      <a:pt x="25" y="20"/>
                    </a:cubicBezTo>
                    <a:cubicBezTo>
                      <a:pt x="25" y="17"/>
                      <a:pt x="24" y="15"/>
                      <a:pt x="24" y="13"/>
                    </a:cubicBezTo>
                    <a:cubicBezTo>
                      <a:pt x="24" y="11"/>
                      <a:pt x="23" y="9"/>
                      <a:pt x="23" y="7"/>
                    </a:cubicBezTo>
                    <a:cubicBezTo>
                      <a:pt x="23" y="4"/>
                      <a:pt x="23" y="2"/>
                      <a:pt x="23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1"/>
              <p:cNvSpPr>
                <a:spLocks/>
              </p:cNvSpPr>
              <p:nvPr/>
            </p:nvSpPr>
            <p:spPr bwMode="auto">
              <a:xfrm>
                <a:off x="-537" y="2629"/>
                <a:ext cx="107" cy="69"/>
              </a:xfrm>
              <a:custGeom>
                <a:avLst/>
                <a:gdLst>
                  <a:gd name="T0" fmla="*/ 24 w 36"/>
                  <a:gd name="T1" fmla="*/ 17 h 25"/>
                  <a:gd name="T2" fmla="*/ 27 w 36"/>
                  <a:gd name="T3" fmla="*/ 11 h 25"/>
                  <a:gd name="T4" fmla="*/ 31 w 36"/>
                  <a:gd name="T5" fmla="*/ 5 h 25"/>
                  <a:gd name="T6" fmla="*/ 36 w 36"/>
                  <a:gd name="T7" fmla="*/ 0 h 25"/>
                  <a:gd name="T8" fmla="*/ 18 w 36"/>
                  <a:gd name="T9" fmla="*/ 1 h 25"/>
                  <a:gd name="T10" fmla="*/ 13 w 36"/>
                  <a:gd name="T11" fmla="*/ 7 h 25"/>
                  <a:gd name="T12" fmla="*/ 8 w 36"/>
                  <a:gd name="T13" fmla="*/ 13 h 25"/>
                  <a:gd name="T14" fmla="*/ 4 w 36"/>
                  <a:gd name="T15" fmla="*/ 19 h 25"/>
                  <a:gd name="T16" fmla="*/ 0 w 36"/>
                  <a:gd name="T17" fmla="*/ 25 h 25"/>
                  <a:gd name="T18" fmla="*/ 21 w 36"/>
                  <a:gd name="T19" fmla="*/ 23 h 25"/>
                  <a:gd name="T20" fmla="*/ 24 w 36"/>
                  <a:gd name="T2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5">
                    <a:moveTo>
                      <a:pt x="24" y="17"/>
                    </a:moveTo>
                    <a:cubicBezTo>
                      <a:pt x="25" y="15"/>
                      <a:pt x="26" y="13"/>
                      <a:pt x="27" y="11"/>
                    </a:cubicBezTo>
                    <a:cubicBezTo>
                      <a:pt x="29" y="9"/>
                      <a:pt x="30" y="7"/>
                      <a:pt x="31" y="5"/>
                    </a:cubicBezTo>
                    <a:cubicBezTo>
                      <a:pt x="33" y="3"/>
                      <a:pt x="34" y="2"/>
                      <a:pt x="36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3"/>
                      <a:pt x="14" y="5"/>
                      <a:pt x="13" y="7"/>
                    </a:cubicBezTo>
                    <a:cubicBezTo>
                      <a:pt x="11" y="9"/>
                      <a:pt x="10" y="11"/>
                      <a:pt x="8" y="13"/>
                    </a:cubicBezTo>
                    <a:cubicBezTo>
                      <a:pt x="7" y="15"/>
                      <a:pt x="5" y="17"/>
                      <a:pt x="4" y="19"/>
                    </a:cubicBezTo>
                    <a:cubicBezTo>
                      <a:pt x="3" y="21"/>
                      <a:pt x="1" y="23"/>
                      <a:pt x="0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1"/>
                      <a:pt x="23" y="19"/>
                      <a:pt x="24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2"/>
              <p:cNvSpPr>
                <a:spLocks/>
              </p:cNvSpPr>
              <p:nvPr/>
            </p:nvSpPr>
            <p:spPr bwMode="auto">
              <a:xfrm>
                <a:off x="397" y="2252"/>
                <a:ext cx="80" cy="19"/>
              </a:xfrm>
              <a:custGeom>
                <a:avLst/>
                <a:gdLst>
                  <a:gd name="T0" fmla="*/ 10 w 27"/>
                  <a:gd name="T1" fmla="*/ 2 h 7"/>
                  <a:gd name="T2" fmla="*/ 5 w 27"/>
                  <a:gd name="T3" fmla="*/ 4 h 7"/>
                  <a:gd name="T4" fmla="*/ 0 w 27"/>
                  <a:gd name="T5" fmla="*/ 5 h 7"/>
                  <a:gd name="T6" fmla="*/ 6 w 27"/>
                  <a:gd name="T7" fmla="*/ 7 h 7"/>
                  <a:gd name="T8" fmla="*/ 12 w 27"/>
                  <a:gd name="T9" fmla="*/ 6 h 7"/>
                  <a:gd name="T10" fmla="*/ 17 w 27"/>
                  <a:gd name="T11" fmla="*/ 4 h 7"/>
                  <a:gd name="T12" fmla="*/ 22 w 27"/>
                  <a:gd name="T13" fmla="*/ 3 h 7"/>
                  <a:gd name="T14" fmla="*/ 27 w 27"/>
                  <a:gd name="T15" fmla="*/ 1 h 7"/>
                  <a:gd name="T16" fmla="*/ 21 w 27"/>
                  <a:gd name="T17" fmla="*/ 0 h 7"/>
                  <a:gd name="T18" fmla="*/ 16 w 27"/>
                  <a:gd name="T19" fmla="*/ 1 h 7"/>
                  <a:gd name="T20" fmla="*/ 10 w 27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7">
                    <a:moveTo>
                      <a:pt x="10" y="2"/>
                    </a:moveTo>
                    <a:cubicBezTo>
                      <a:pt x="9" y="3"/>
                      <a:pt x="7" y="3"/>
                      <a:pt x="5" y="4"/>
                    </a:cubicBezTo>
                    <a:cubicBezTo>
                      <a:pt x="3" y="4"/>
                      <a:pt x="1" y="5"/>
                      <a:pt x="0" y="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2" y="6"/>
                    </a:cubicBezTo>
                    <a:cubicBezTo>
                      <a:pt x="14" y="5"/>
                      <a:pt x="15" y="5"/>
                      <a:pt x="17" y="4"/>
                    </a:cubicBezTo>
                    <a:cubicBezTo>
                      <a:pt x="19" y="4"/>
                      <a:pt x="20" y="3"/>
                      <a:pt x="22" y="3"/>
                    </a:cubicBezTo>
                    <a:cubicBezTo>
                      <a:pt x="24" y="2"/>
                      <a:pt x="26" y="2"/>
                      <a:pt x="27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1"/>
                      <a:pt x="16" y="1"/>
                    </a:cubicBezTo>
                    <a:cubicBezTo>
                      <a:pt x="14" y="1"/>
                      <a:pt x="12" y="2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3"/>
              <p:cNvSpPr>
                <a:spLocks/>
              </p:cNvSpPr>
              <p:nvPr/>
            </p:nvSpPr>
            <p:spPr bwMode="auto">
              <a:xfrm>
                <a:off x="261" y="2285"/>
                <a:ext cx="89" cy="24"/>
              </a:xfrm>
              <a:custGeom>
                <a:avLst/>
                <a:gdLst>
                  <a:gd name="T0" fmla="*/ 12 w 30"/>
                  <a:gd name="T1" fmla="*/ 3 h 9"/>
                  <a:gd name="T2" fmla="*/ 6 w 30"/>
                  <a:gd name="T3" fmla="*/ 5 h 9"/>
                  <a:gd name="T4" fmla="*/ 0 w 30"/>
                  <a:gd name="T5" fmla="*/ 7 h 9"/>
                  <a:gd name="T6" fmla="*/ 7 w 30"/>
                  <a:gd name="T7" fmla="*/ 9 h 9"/>
                  <a:gd name="T8" fmla="*/ 13 w 30"/>
                  <a:gd name="T9" fmla="*/ 7 h 9"/>
                  <a:gd name="T10" fmla="*/ 19 w 30"/>
                  <a:gd name="T11" fmla="*/ 5 h 9"/>
                  <a:gd name="T12" fmla="*/ 25 w 30"/>
                  <a:gd name="T13" fmla="*/ 3 h 9"/>
                  <a:gd name="T14" fmla="*/ 30 w 30"/>
                  <a:gd name="T15" fmla="*/ 2 h 9"/>
                  <a:gd name="T16" fmla="*/ 23 w 30"/>
                  <a:gd name="T17" fmla="*/ 0 h 9"/>
                  <a:gd name="T18" fmla="*/ 18 w 30"/>
                  <a:gd name="T19" fmla="*/ 1 h 9"/>
                  <a:gd name="T20" fmla="*/ 12 w 30"/>
                  <a:gd name="T2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9">
                    <a:moveTo>
                      <a:pt x="12" y="3"/>
                    </a:moveTo>
                    <a:cubicBezTo>
                      <a:pt x="10" y="4"/>
                      <a:pt x="8" y="4"/>
                      <a:pt x="6" y="5"/>
                    </a:cubicBezTo>
                    <a:cubicBezTo>
                      <a:pt x="4" y="6"/>
                      <a:pt x="2" y="6"/>
                      <a:pt x="0" y="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9" y="8"/>
                      <a:pt x="11" y="7"/>
                      <a:pt x="13" y="7"/>
                    </a:cubicBezTo>
                    <a:cubicBezTo>
                      <a:pt x="15" y="6"/>
                      <a:pt x="17" y="6"/>
                      <a:pt x="19" y="5"/>
                    </a:cubicBezTo>
                    <a:cubicBezTo>
                      <a:pt x="21" y="4"/>
                      <a:pt x="23" y="4"/>
                      <a:pt x="25" y="3"/>
                    </a:cubicBezTo>
                    <a:cubicBezTo>
                      <a:pt x="26" y="3"/>
                      <a:pt x="28" y="2"/>
                      <a:pt x="3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0" y="1"/>
                      <a:pt x="18" y="1"/>
                    </a:cubicBezTo>
                    <a:cubicBezTo>
                      <a:pt x="16" y="2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4"/>
              <p:cNvSpPr>
                <a:spLocks/>
              </p:cNvSpPr>
              <p:nvPr/>
            </p:nvSpPr>
            <p:spPr bwMode="auto">
              <a:xfrm>
                <a:off x="-504" y="2900"/>
                <a:ext cx="157" cy="101"/>
              </a:xfrm>
              <a:custGeom>
                <a:avLst/>
                <a:gdLst>
                  <a:gd name="T0" fmla="*/ 13 w 53"/>
                  <a:gd name="T1" fmla="*/ 23 h 37"/>
                  <a:gd name="T2" fmla="*/ 21 w 53"/>
                  <a:gd name="T3" fmla="*/ 30 h 37"/>
                  <a:gd name="T4" fmla="*/ 30 w 53"/>
                  <a:gd name="T5" fmla="*/ 37 h 37"/>
                  <a:gd name="T6" fmla="*/ 53 w 53"/>
                  <a:gd name="T7" fmla="*/ 25 h 37"/>
                  <a:gd name="T8" fmla="*/ 45 w 53"/>
                  <a:gd name="T9" fmla="*/ 19 h 37"/>
                  <a:gd name="T10" fmla="*/ 37 w 53"/>
                  <a:gd name="T11" fmla="*/ 13 h 37"/>
                  <a:gd name="T12" fmla="*/ 30 w 53"/>
                  <a:gd name="T13" fmla="*/ 7 h 37"/>
                  <a:gd name="T14" fmla="*/ 24 w 53"/>
                  <a:gd name="T15" fmla="*/ 0 h 37"/>
                  <a:gd name="T16" fmla="*/ 0 w 53"/>
                  <a:gd name="T17" fmla="*/ 9 h 37"/>
                  <a:gd name="T18" fmla="*/ 6 w 53"/>
                  <a:gd name="T19" fmla="*/ 16 h 37"/>
                  <a:gd name="T20" fmla="*/ 13 w 53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7">
                    <a:moveTo>
                      <a:pt x="13" y="23"/>
                    </a:moveTo>
                    <a:cubicBezTo>
                      <a:pt x="16" y="26"/>
                      <a:pt x="18" y="28"/>
                      <a:pt x="21" y="30"/>
                    </a:cubicBezTo>
                    <a:cubicBezTo>
                      <a:pt x="24" y="33"/>
                      <a:pt x="27" y="35"/>
                      <a:pt x="30" y="37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0" y="23"/>
                      <a:pt x="47" y="21"/>
                      <a:pt x="45" y="19"/>
                    </a:cubicBezTo>
                    <a:cubicBezTo>
                      <a:pt x="42" y="17"/>
                      <a:pt x="39" y="15"/>
                      <a:pt x="37" y="13"/>
                    </a:cubicBezTo>
                    <a:cubicBezTo>
                      <a:pt x="35" y="11"/>
                      <a:pt x="32" y="9"/>
                      <a:pt x="30" y="7"/>
                    </a:cubicBezTo>
                    <a:cubicBezTo>
                      <a:pt x="28" y="5"/>
                      <a:pt x="26" y="2"/>
                      <a:pt x="2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2"/>
                      <a:pt x="4" y="14"/>
                      <a:pt x="6" y="16"/>
                    </a:cubicBezTo>
                    <a:cubicBezTo>
                      <a:pt x="9" y="19"/>
                      <a:pt x="11" y="21"/>
                      <a:pt x="13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5"/>
              <p:cNvSpPr>
                <a:spLocks/>
              </p:cNvSpPr>
              <p:nvPr/>
            </p:nvSpPr>
            <p:spPr bwMode="auto">
              <a:xfrm>
                <a:off x="111" y="2323"/>
                <a:ext cx="97" cy="30"/>
              </a:xfrm>
              <a:custGeom>
                <a:avLst/>
                <a:gdLst>
                  <a:gd name="T0" fmla="*/ 13 w 33"/>
                  <a:gd name="T1" fmla="*/ 5 h 11"/>
                  <a:gd name="T2" fmla="*/ 6 w 33"/>
                  <a:gd name="T3" fmla="*/ 7 h 11"/>
                  <a:gd name="T4" fmla="*/ 0 w 33"/>
                  <a:gd name="T5" fmla="*/ 9 h 11"/>
                  <a:gd name="T6" fmla="*/ 8 w 33"/>
                  <a:gd name="T7" fmla="*/ 11 h 11"/>
                  <a:gd name="T8" fmla="*/ 14 w 33"/>
                  <a:gd name="T9" fmla="*/ 9 h 11"/>
                  <a:gd name="T10" fmla="*/ 21 w 33"/>
                  <a:gd name="T11" fmla="*/ 6 h 11"/>
                  <a:gd name="T12" fmla="*/ 27 w 33"/>
                  <a:gd name="T13" fmla="*/ 4 h 11"/>
                  <a:gd name="T14" fmla="*/ 33 w 33"/>
                  <a:gd name="T15" fmla="*/ 2 h 11"/>
                  <a:gd name="T16" fmla="*/ 26 w 33"/>
                  <a:gd name="T17" fmla="*/ 0 h 11"/>
                  <a:gd name="T18" fmla="*/ 20 w 33"/>
                  <a:gd name="T19" fmla="*/ 2 h 11"/>
                  <a:gd name="T20" fmla="*/ 13 w 33"/>
                  <a:gd name="T2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1">
                    <a:moveTo>
                      <a:pt x="13" y="5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4" y="7"/>
                      <a:pt x="2" y="8"/>
                      <a:pt x="0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0" y="10"/>
                      <a:pt x="12" y="9"/>
                      <a:pt x="14" y="9"/>
                    </a:cubicBezTo>
                    <a:cubicBezTo>
                      <a:pt x="16" y="8"/>
                      <a:pt x="19" y="7"/>
                      <a:pt x="21" y="6"/>
                    </a:cubicBezTo>
                    <a:cubicBezTo>
                      <a:pt x="23" y="6"/>
                      <a:pt x="25" y="5"/>
                      <a:pt x="27" y="4"/>
                    </a:cubicBezTo>
                    <a:cubicBezTo>
                      <a:pt x="29" y="4"/>
                      <a:pt x="31" y="3"/>
                      <a:pt x="33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1"/>
                      <a:pt x="22" y="2"/>
                      <a:pt x="20" y="2"/>
                    </a:cubicBezTo>
                    <a:cubicBezTo>
                      <a:pt x="17" y="3"/>
                      <a:pt x="15" y="4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6"/>
              <p:cNvSpPr>
                <a:spLocks/>
              </p:cNvSpPr>
              <p:nvPr/>
            </p:nvSpPr>
            <p:spPr bwMode="auto">
              <a:xfrm>
                <a:off x="69" y="3133"/>
                <a:ext cx="251" cy="85"/>
              </a:xfrm>
              <a:custGeom>
                <a:avLst/>
                <a:gdLst>
                  <a:gd name="T0" fmla="*/ 55 w 85"/>
                  <a:gd name="T1" fmla="*/ 28 h 31"/>
                  <a:gd name="T2" fmla="*/ 74 w 85"/>
                  <a:gd name="T3" fmla="*/ 31 h 31"/>
                  <a:gd name="T4" fmla="*/ 85 w 85"/>
                  <a:gd name="T5" fmla="*/ 13 h 31"/>
                  <a:gd name="T6" fmla="*/ 67 w 85"/>
                  <a:gd name="T7" fmla="*/ 10 h 31"/>
                  <a:gd name="T8" fmla="*/ 49 w 85"/>
                  <a:gd name="T9" fmla="*/ 7 h 31"/>
                  <a:gd name="T10" fmla="*/ 32 w 85"/>
                  <a:gd name="T11" fmla="*/ 3 h 31"/>
                  <a:gd name="T12" fmla="*/ 15 w 85"/>
                  <a:gd name="T13" fmla="*/ 0 h 31"/>
                  <a:gd name="T14" fmla="*/ 0 w 85"/>
                  <a:gd name="T15" fmla="*/ 17 h 31"/>
                  <a:gd name="T16" fmla="*/ 18 w 85"/>
                  <a:gd name="T17" fmla="*/ 21 h 31"/>
                  <a:gd name="T18" fmla="*/ 36 w 85"/>
                  <a:gd name="T19" fmla="*/ 25 h 31"/>
                  <a:gd name="T20" fmla="*/ 55 w 85"/>
                  <a:gd name="T2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31">
                    <a:moveTo>
                      <a:pt x="55" y="28"/>
                    </a:moveTo>
                    <a:cubicBezTo>
                      <a:pt x="61" y="29"/>
                      <a:pt x="67" y="30"/>
                      <a:pt x="74" y="31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79" y="12"/>
                      <a:pt x="73" y="11"/>
                      <a:pt x="67" y="10"/>
                    </a:cubicBezTo>
                    <a:cubicBezTo>
                      <a:pt x="61" y="9"/>
                      <a:pt x="55" y="8"/>
                      <a:pt x="49" y="7"/>
                    </a:cubicBezTo>
                    <a:cubicBezTo>
                      <a:pt x="43" y="6"/>
                      <a:pt x="38" y="5"/>
                      <a:pt x="32" y="3"/>
                    </a:cubicBezTo>
                    <a:cubicBezTo>
                      <a:pt x="26" y="2"/>
                      <a:pt x="21" y="1"/>
                      <a:pt x="15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" y="19"/>
                      <a:pt x="12" y="20"/>
                      <a:pt x="18" y="21"/>
                    </a:cubicBezTo>
                    <a:cubicBezTo>
                      <a:pt x="24" y="23"/>
                      <a:pt x="30" y="24"/>
                      <a:pt x="36" y="25"/>
                    </a:cubicBezTo>
                    <a:cubicBezTo>
                      <a:pt x="42" y="26"/>
                      <a:pt x="49" y="27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7"/>
              <p:cNvSpPr>
                <a:spLocks/>
              </p:cNvSpPr>
              <p:nvPr/>
            </p:nvSpPr>
            <p:spPr bwMode="auto">
              <a:xfrm>
                <a:off x="518" y="3190"/>
                <a:ext cx="249" cy="71"/>
              </a:xfrm>
              <a:custGeom>
                <a:avLst/>
                <a:gdLst>
                  <a:gd name="T0" fmla="*/ 61 w 84"/>
                  <a:gd name="T1" fmla="*/ 25 h 26"/>
                  <a:gd name="T2" fmla="*/ 82 w 84"/>
                  <a:gd name="T3" fmla="*/ 26 h 26"/>
                  <a:gd name="T4" fmla="*/ 84 w 84"/>
                  <a:gd name="T5" fmla="*/ 6 h 26"/>
                  <a:gd name="T6" fmla="*/ 64 w 84"/>
                  <a:gd name="T7" fmla="*/ 5 h 26"/>
                  <a:gd name="T8" fmla="*/ 45 w 84"/>
                  <a:gd name="T9" fmla="*/ 4 h 26"/>
                  <a:gd name="T10" fmla="*/ 26 w 84"/>
                  <a:gd name="T11" fmla="*/ 2 h 26"/>
                  <a:gd name="T12" fmla="*/ 7 w 84"/>
                  <a:gd name="T13" fmla="*/ 0 h 26"/>
                  <a:gd name="T14" fmla="*/ 0 w 84"/>
                  <a:gd name="T15" fmla="*/ 20 h 26"/>
                  <a:gd name="T16" fmla="*/ 21 w 84"/>
                  <a:gd name="T17" fmla="*/ 22 h 26"/>
                  <a:gd name="T18" fmla="*/ 41 w 84"/>
                  <a:gd name="T19" fmla="*/ 23 h 26"/>
                  <a:gd name="T20" fmla="*/ 61 w 84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26">
                    <a:moveTo>
                      <a:pt x="61" y="25"/>
                    </a:moveTo>
                    <a:cubicBezTo>
                      <a:pt x="68" y="25"/>
                      <a:pt x="75" y="25"/>
                      <a:pt x="82" y="2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77" y="6"/>
                      <a:pt x="71" y="5"/>
                      <a:pt x="64" y="5"/>
                    </a:cubicBezTo>
                    <a:cubicBezTo>
                      <a:pt x="58" y="4"/>
                      <a:pt x="51" y="4"/>
                      <a:pt x="45" y="4"/>
                    </a:cubicBezTo>
                    <a:cubicBezTo>
                      <a:pt x="39" y="3"/>
                      <a:pt x="32" y="3"/>
                      <a:pt x="26" y="2"/>
                    </a:cubicBezTo>
                    <a:cubicBezTo>
                      <a:pt x="19" y="2"/>
                      <a:pt x="13" y="1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1"/>
                      <a:pt x="14" y="21"/>
                      <a:pt x="21" y="22"/>
                    </a:cubicBezTo>
                    <a:cubicBezTo>
                      <a:pt x="27" y="22"/>
                      <a:pt x="34" y="23"/>
                      <a:pt x="41" y="23"/>
                    </a:cubicBezTo>
                    <a:cubicBezTo>
                      <a:pt x="48" y="24"/>
                      <a:pt x="54" y="24"/>
                      <a:pt x="6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8"/>
              <p:cNvSpPr>
                <a:spLocks/>
              </p:cNvSpPr>
              <p:nvPr/>
            </p:nvSpPr>
            <p:spPr bwMode="auto">
              <a:xfrm>
                <a:off x="-409" y="2520"/>
                <a:ext cx="124" cy="52"/>
              </a:xfrm>
              <a:custGeom>
                <a:avLst/>
                <a:gdLst>
                  <a:gd name="T0" fmla="*/ 28 w 42"/>
                  <a:gd name="T1" fmla="*/ 10 h 19"/>
                  <a:gd name="T2" fmla="*/ 35 w 42"/>
                  <a:gd name="T3" fmla="*/ 5 h 19"/>
                  <a:gd name="T4" fmla="*/ 42 w 42"/>
                  <a:gd name="T5" fmla="*/ 1 h 19"/>
                  <a:gd name="T6" fmla="*/ 28 w 42"/>
                  <a:gd name="T7" fmla="*/ 0 h 19"/>
                  <a:gd name="T8" fmla="*/ 21 w 42"/>
                  <a:gd name="T9" fmla="*/ 4 h 19"/>
                  <a:gd name="T10" fmla="*/ 14 w 42"/>
                  <a:gd name="T11" fmla="*/ 9 h 19"/>
                  <a:gd name="T12" fmla="*/ 7 w 42"/>
                  <a:gd name="T13" fmla="*/ 14 h 19"/>
                  <a:gd name="T14" fmla="*/ 0 w 42"/>
                  <a:gd name="T15" fmla="*/ 19 h 19"/>
                  <a:gd name="T16" fmla="*/ 15 w 42"/>
                  <a:gd name="T17" fmla="*/ 19 h 19"/>
                  <a:gd name="T18" fmla="*/ 22 w 42"/>
                  <a:gd name="T19" fmla="*/ 14 h 19"/>
                  <a:gd name="T20" fmla="*/ 28 w 42"/>
                  <a:gd name="T2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9">
                    <a:moveTo>
                      <a:pt x="28" y="10"/>
                    </a:moveTo>
                    <a:cubicBezTo>
                      <a:pt x="30" y="8"/>
                      <a:pt x="33" y="7"/>
                      <a:pt x="35" y="5"/>
                    </a:cubicBezTo>
                    <a:cubicBezTo>
                      <a:pt x="37" y="4"/>
                      <a:pt x="39" y="2"/>
                      <a:pt x="42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1"/>
                      <a:pt x="23" y="3"/>
                      <a:pt x="21" y="4"/>
                    </a:cubicBezTo>
                    <a:cubicBezTo>
                      <a:pt x="19" y="6"/>
                      <a:pt x="16" y="7"/>
                      <a:pt x="14" y="9"/>
                    </a:cubicBezTo>
                    <a:cubicBezTo>
                      <a:pt x="11" y="10"/>
                      <a:pt x="9" y="12"/>
                      <a:pt x="7" y="14"/>
                    </a:cubicBezTo>
                    <a:cubicBezTo>
                      <a:pt x="4" y="15"/>
                      <a:pt x="2" y="17"/>
                      <a:pt x="0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7" y="17"/>
                      <a:pt x="19" y="16"/>
                      <a:pt x="22" y="14"/>
                    </a:cubicBezTo>
                    <a:cubicBezTo>
                      <a:pt x="24" y="13"/>
                      <a:pt x="26" y="11"/>
                      <a:pt x="2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9"/>
              <p:cNvSpPr>
                <a:spLocks/>
              </p:cNvSpPr>
              <p:nvPr/>
            </p:nvSpPr>
            <p:spPr bwMode="auto">
              <a:xfrm>
                <a:off x="994" y="3209"/>
                <a:ext cx="246" cy="58"/>
              </a:xfrm>
              <a:custGeom>
                <a:avLst/>
                <a:gdLst>
                  <a:gd name="T0" fmla="*/ 43 w 83"/>
                  <a:gd name="T1" fmla="*/ 21 h 21"/>
                  <a:gd name="T2" fmla="*/ 63 w 83"/>
                  <a:gd name="T3" fmla="*/ 21 h 21"/>
                  <a:gd name="T4" fmla="*/ 83 w 83"/>
                  <a:gd name="T5" fmla="*/ 20 h 21"/>
                  <a:gd name="T6" fmla="*/ 77 w 83"/>
                  <a:gd name="T7" fmla="*/ 0 h 21"/>
                  <a:gd name="T8" fmla="*/ 58 w 83"/>
                  <a:gd name="T9" fmla="*/ 1 h 21"/>
                  <a:gd name="T10" fmla="*/ 39 w 83"/>
                  <a:gd name="T11" fmla="*/ 1 h 21"/>
                  <a:gd name="T12" fmla="*/ 20 w 83"/>
                  <a:gd name="T13" fmla="*/ 1 h 21"/>
                  <a:gd name="T14" fmla="*/ 0 w 83"/>
                  <a:gd name="T15" fmla="*/ 1 h 21"/>
                  <a:gd name="T16" fmla="*/ 3 w 83"/>
                  <a:gd name="T17" fmla="*/ 21 h 21"/>
                  <a:gd name="T18" fmla="*/ 23 w 83"/>
                  <a:gd name="T19" fmla="*/ 21 h 21"/>
                  <a:gd name="T20" fmla="*/ 43 w 83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1">
                    <a:moveTo>
                      <a:pt x="43" y="21"/>
                    </a:moveTo>
                    <a:cubicBezTo>
                      <a:pt x="50" y="21"/>
                      <a:pt x="57" y="21"/>
                      <a:pt x="63" y="21"/>
                    </a:cubicBezTo>
                    <a:cubicBezTo>
                      <a:pt x="70" y="21"/>
                      <a:pt x="77" y="20"/>
                      <a:pt x="83" y="2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1" y="1"/>
                      <a:pt x="65" y="1"/>
                      <a:pt x="58" y="1"/>
                    </a:cubicBezTo>
                    <a:cubicBezTo>
                      <a:pt x="52" y="1"/>
                      <a:pt x="45" y="1"/>
                      <a:pt x="39" y="1"/>
                    </a:cubicBezTo>
                    <a:cubicBezTo>
                      <a:pt x="33" y="1"/>
                      <a:pt x="26" y="1"/>
                      <a:pt x="20" y="1"/>
                    </a:cubicBezTo>
                    <a:cubicBezTo>
                      <a:pt x="13" y="1"/>
                      <a:pt x="7" y="1"/>
                      <a:pt x="0" y="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9" y="21"/>
                      <a:pt x="16" y="21"/>
                      <a:pt x="23" y="21"/>
                    </a:cubicBezTo>
                    <a:cubicBezTo>
                      <a:pt x="30" y="21"/>
                      <a:pt x="36" y="21"/>
                      <a:pt x="4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0"/>
              <p:cNvSpPr>
                <a:spLocks/>
              </p:cNvSpPr>
              <p:nvPr/>
            </p:nvSpPr>
            <p:spPr bwMode="auto">
              <a:xfrm>
                <a:off x="-235" y="2435"/>
                <a:ext cx="121" cy="44"/>
              </a:xfrm>
              <a:custGeom>
                <a:avLst/>
                <a:gdLst>
                  <a:gd name="T0" fmla="*/ 19 w 41"/>
                  <a:gd name="T1" fmla="*/ 12 h 16"/>
                  <a:gd name="T2" fmla="*/ 26 w 41"/>
                  <a:gd name="T3" fmla="*/ 9 h 16"/>
                  <a:gd name="T4" fmla="*/ 33 w 41"/>
                  <a:gd name="T5" fmla="*/ 5 h 16"/>
                  <a:gd name="T6" fmla="*/ 41 w 41"/>
                  <a:gd name="T7" fmla="*/ 2 h 16"/>
                  <a:gd name="T8" fmla="*/ 30 w 41"/>
                  <a:gd name="T9" fmla="*/ 0 h 16"/>
                  <a:gd name="T10" fmla="*/ 23 w 41"/>
                  <a:gd name="T11" fmla="*/ 4 h 16"/>
                  <a:gd name="T12" fmla="*/ 15 w 41"/>
                  <a:gd name="T13" fmla="*/ 7 h 16"/>
                  <a:gd name="T14" fmla="*/ 8 w 41"/>
                  <a:gd name="T15" fmla="*/ 11 h 16"/>
                  <a:gd name="T16" fmla="*/ 0 w 41"/>
                  <a:gd name="T17" fmla="*/ 14 h 16"/>
                  <a:gd name="T18" fmla="*/ 11 w 41"/>
                  <a:gd name="T19" fmla="*/ 16 h 16"/>
                  <a:gd name="T20" fmla="*/ 19 w 41"/>
                  <a:gd name="T21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16">
                    <a:moveTo>
                      <a:pt x="19" y="12"/>
                    </a:moveTo>
                    <a:cubicBezTo>
                      <a:pt x="21" y="11"/>
                      <a:pt x="24" y="10"/>
                      <a:pt x="26" y="9"/>
                    </a:cubicBezTo>
                    <a:cubicBezTo>
                      <a:pt x="29" y="8"/>
                      <a:pt x="31" y="6"/>
                      <a:pt x="33" y="5"/>
                    </a:cubicBezTo>
                    <a:cubicBezTo>
                      <a:pt x="36" y="4"/>
                      <a:pt x="38" y="3"/>
                      <a:pt x="41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1"/>
                      <a:pt x="25" y="2"/>
                      <a:pt x="23" y="4"/>
                    </a:cubicBezTo>
                    <a:cubicBezTo>
                      <a:pt x="20" y="5"/>
                      <a:pt x="18" y="6"/>
                      <a:pt x="15" y="7"/>
                    </a:cubicBezTo>
                    <a:cubicBezTo>
                      <a:pt x="13" y="8"/>
                      <a:pt x="10" y="9"/>
                      <a:pt x="8" y="11"/>
                    </a:cubicBezTo>
                    <a:cubicBezTo>
                      <a:pt x="5" y="12"/>
                      <a:pt x="2" y="13"/>
                      <a:pt x="0" y="14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5"/>
                      <a:pt x="16" y="13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1"/>
              <p:cNvSpPr>
                <a:spLocks/>
              </p:cNvSpPr>
              <p:nvPr/>
            </p:nvSpPr>
            <p:spPr bwMode="auto">
              <a:xfrm>
                <a:off x="518" y="2222"/>
                <a:ext cx="74" cy="19"/>
              </a:xfrm>
              <a:custGeom>
                <a:avLst/>
                <a:gdLst>
                  <a:gd name="T0" fmla="*/ 18 w 74"/>
                  <a:gd name="T1" fmla="*/ 19 h 19"/>
                  <a:gd name="T2" fmla="*/ 74 w 74"/>
                  <a:gd name="T3" fmla="*/ 5 h 19"/>
                  <a:gd name="T4" fmla="*/ 57 w 74"/>
                  <a:gd name="T5" fmla="*/ 0 h 19"/>
                  <a:gd name="T6" fmla="*/ 0 w 74"/>
                  <a:gd name="T7" fmla="*/ 13 h 19"/>
                  <a:gd name="T8" fmla="*/ 18 w 7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9">
                    <a:moveTo>
                      <a:pt x="18" y="19"/>
                    </a:moveTo>
                    <a:lnTo>
                      <a:pt x="74" y="5"/>
                    </a:lnTo>
                    <a:lnTo>
                      <a:pt x="57" y="0"/>
                    </a:lnTo>
                    <a:lnTo>
                      <a:pt x="0" y="13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5088967" y="3296232"/>
            <a:ext cx="475838" cy="621875"/>
            <a:chOff x="13133388" y="-1152525"/>
            <a:chExt cx="1241425" cy="1622425"/>
          </a:xfrm>
        </p:grpSpPr>
        <p:sp>
          <p:nvSpPr>
            <p:cNvPr id="79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7" name="矩形 86"/>
          <p:cNvSpPr>
            <a:spLocks noChangeArrowheads="1"/>
          </p:cNvSpPr>
          <p:nvPr/>
        </p:nvSpPr>
        <p:spPr bwMode="auto">
          <a:xfrm>
            <a:off x="4688777" y="3759804"/>
            <a:ext cx="553672" cy="224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 defTabSz="685800">
              <a:lnSpc>
                <a:spcPct val="80000"/>
              </a:lnSpc>
            </a:pPr>
            <a:r>
              <a:rPr lang="en-US" altLang="zh-CN" sz="1050" b="1" i="1" dirty="0">
                <a:solidFill>
                  <a:schemeClr val="bg1">
                    <a:alpha val="50000"/>
                  </a:schemeClr>
                </a:solidFill>
                <a:latin typeface="Calibri Light" panose="020F0302020204030204" pitchFamily="34" charset="0"/>
                <a:ea typeface="方正细倩简体" panose="03000509000000000000" pitchFamily="65" charset="-122"/>
                <a:cs typeface="Arial Unicode MS" pitchFamily="34" charset="-122"/>
              </a:rPr>
              <a:t>NOW</a:t>
            </a:r>
          </a:p>
        </p:txBody>
      </p:sp>
      <p:sp>
        <p:nvSpPr>
          <p:cNvPr id="88" name="矩形 87"/>
          <p:cNvSpPr>
            <a:spLocks noChangeArrowheads="1"/>
          </p:cNvSpPr>
          <p:nvPr/>
        </p:nvSpPr>
        <p:spPr bwMode="auto">
          <a:xfrm>
            <a:off x="8431183" y="2557696"/>
            <a:ext cx="836260" cy="22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 defTabSz="685800">
              <a:lnSpc>
                <a:spcPct val="80000"/>
              </a:lnSpc>
            </a:pPr>
            <a:r>
              <a:rPr lang="en-US" altLang="zh-CN" sz="1050" b="1" i="1" dirty="0">
                <a:solidFill>
                  <a:schemeClr val="bg1">
                    <a:alpha val="50000"/>
                  </a:schemeClr>
                </a:solidFill>
                <a:latin typeface="Calibri Light" panose="020F0302020204030204" pitchFamily="34" charset="0"/>
                <a:ea typeface="方正细倩简体" panose="03000509000000000000" pitchFamily="65" charset="-122"/>
                <a:cs typeface="Arial Unicode MS" pitchFamily="34" charset="-122"/>
              </a:rPr>
              <a:t>FUTURE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12814730" y="5425664"/>
            <a:ext cx="1840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 smtClean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工作计划</a:t>
            </a:r>
            <a:endParaRPr lang="zh-CN" altLang="en-US" sz="2400" spc="600" dirty="0">
              <a:ln w="6350">
                <a:noFill/>
              </a:ln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95" name="Oval 65"/>
          <p:cNvSpPr>
            <a:spLocks noChangeArrowheads="1"/>
          </p:cNvSpPr>
          <p:nvPr/>
        </p:nvSpPr>
        <p:spPr bwMode="auto">
          <a:xfrm>
            <a:off x="1276146" y="4933735"/>
            <a:ext cx="1463509" cy="491929"/>
          </a:xfrm>
          <a:prstGeom prst="ellipse">
            <a:avLst/>
          </a:prstGeom>
          <a:solidFill>
            <a:srgbClr val="25120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Oval 91"/>
          <p:cNvSpPr>
            <a:spLocks noChangeArrowheads="1"/>
          </p:cNvSpPr>
          <p:nvPr/>
        </p:nvSpPr>
        <p:spPr bwMode="auto">
          <a:xfrm>
            <a:off x="3341682" y="1942561"/>
            <a:ext cx="1826628" cy="1041300"/>
          </a:xfrm>
          <a:prstGeom prst="ellipse">
            <a:avLst/>
          </a:pr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92"/>
          <p:cNvSpPr>
            <a:spLocks/>
          </p:cNvSpPr>
          <p:nvPr/>
        </p:nvSpPr>
        <p:spPr bwMode="auto">
          <a:xfrm>
            <a:off x="3409592" y="2605998"/>
            <a:ext cx="402242" cy="402242"/>
          </a:xfrm>
          <a:custGeom>
            <a:avLst/>
            <a:gdLst>
              <a:gd name="T0" fmla="*/ 146 w 231"/>
              <a:gd name="T1" fmla="*/ 84 h 231"/>
              <a:gd name="T2" fmla="*/ 231 w 231"/>
              <a:gd name="T3" fmla="*/ 168 h 231"/>
              <a:gd name="T4" fmla="*/ 115 w 231"/>
              <a:gd name="T5" fmla="*/ 200 h 231"/>
              <a:gd name="T6" fmla="*/ 0 w 231"/>
              <a:gd name="T7" fmla="*/ 231 h 231"/>
              <a:gd name="T8" fmla="*/ 31 w 231"/>
              <a:gd name="T9" fmla="*/ 116 h 231"/>
              <a:gd name="T10" fmla="*/ 61 w 231"/>
              <a:gd name="T11" fmla="*/ 0 h 231"/>
              <a:gd name="T12" fmla="*/ 146 w 231"/>
              <a:gd name="T13" fmla="*/ 8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31">
                <a:moveTo>
                  <a:pt x="146" y="84"/>
                </a:moveTo>
                <a:lnTo>
                  <a:pt x="231" y="168"/>
                </a:lnTo>
                <a:lnTo>
                  <a:pt x="115" y="200"/>
                </a:lnTo>
                <a:lnTo>
                  <a:pt x="0" y="231"/>
                </a:lnTo>
                <a:lnTo>
                  <a:pt x="31" y="116"/>
                </a:lnTo>
                <a:lnTo>
                  <a:pt x="61" y="0"/>
                </a:lnTo>
                <a:lnTo>
                  <a:pt x="146" y="84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93"/>
          <p:cNvSpPr>
            <a:spLocks noEditPoints="1"/>
          </p:cNvSpPr>
          <p:nvPr/>
        </p:nvSpPr>
        <p:spPr bwMode="auto">
          <a:xfrm>
            <a:off x="3557603" y="2222911"/>
            <a:ext cx="195026" cy="217663"/>
          </a:xfrm>
          <a:custGeom>
            <a:avLst/>
            <a:gdLst>
              <a:gd name="T0" fmla="*/ 0 w 112"/>
              <a:gd name="T1" fmla="*/ 0 h 125"/>
              <a:gd name="T2" fmla="*/ 41 w 112"/>
              <a:gd name="T3" fmla="*/ 0 h 125"/>
              <a:gd name="T4" fmla="*/ 41 w 112"/>
              <a:gd name="T5" fmla="*/ 56 h 125"/>
              <a:gd name="T6" fmla="*/ 79 w 112"/>
              <a:gd name="T7" fmla="*/ 56 h 125"/>
              <a:gd name="T8" fmla="*/ 79 w 112"/>
              <a:gd name="T9" fmla="*/ 81 h 125"/>
              <a:gd name="T10" fmla="*/ 41 w 112"/>
              <a:gd name="T11" fmla="*/ 81 h 125"/>
              <a:gd name="T12" fmla="*/ 41 w 112"/>
              <a:gd name="T13" fmla="*/ 125 h 125"/>
              <a:gd name="T14" fmla="*/ 0 w 112"/>
              <a:gd name="T15" fmla="*/ 125 h 125"/>
              <a:gd name="T16" fmla="*/ 0 w 112"/>
              <a:gd name="T17" fmla="*/ 0 h 125"/>
              <a:gd name="T18" fmla="*/ 48 w 112"/>
              <a:gd name="T19" fmla="*/ 25 h 125"/>
              <a:gd name="T20" fmla="*/ 48 w 112"/>
              <a:gd name="T21" fmla="*/ 0 h 125"/>
              <a:gd name="T22" fmla="*/ 112 w 112"/>
              <a:gd name="T23" fmla="*/ 0 h 125"/>
              <a:gd name="T24" fmla="*/ 112 w 112"/>
              <a:gd name="T25" fmla="*/ 41 h 125"/>
              <a:gd name="T26" fmla="*/ 70 w 112"/>
              <a:gd name="T27" fmla="*/ 41 h 125"/>
              <a:gd name="T28" fmla="*/ 70 w 112"/>
              <a:gd name="T29" fmla="*/ 25 h 125"/>
              <a:gd name="T30" fmla="*/ 48 w 112"/>
              <a:gd name="T31" fmla="*/ 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2" h="125">
                <a:moveTo>
                  <a:pt x="0" y="0"/>
                </a:moveTo>
                <a:lnTo>
                  <a:pt x="41" y="0"/>
                </a:lnTo>
                <a:lnTo>
                  <a:pt x="41" y="56"/>
                </a:lnTo>
                <a:lnTo>
                  <a:pt x="79" y="56"/>
                </a:lnTo>
                <a:lnTo>
                  <a:pt x="79" y="81"/>
                </a:lnTo>
                <a:lnTo>
                  <a:pt x="41" y="81"/>
                </a:lnTo>
                <a:lnTo>
                  <a:pt x="41" y="125"/>
                </a:lnTo>
                <a:lnTo>
                  <a:pt x="0" y="125"/>
                </a:lnTo>
                <a:lnTo>
                  <a:pt x="0" y="0"/>
                </a:lnTo>
                <a:close/>
                <a:moveTo>
                  <a:pt x="48" y="25"/>
                </a:moveTo>
                <a:lnTo>
                  <a:pt x="48" y="0"/>
                </a:lnTo>
                <a:lnTo>
                  <a:pt x="112" y="0"/>
                </a:lnTo>
                <a:lnTo>
                  <a:pt x="112" y="41"/>
                </a:lnTo>
                <a:lnTo>
                  <a:pt x="70" y="41"/>
                </a:lnTo>
                <a:lnTo>
                  <a:pt x="70" y="25"/>
                </a:lnTo>
                <a:lnTo>
                  <a:pt x="48" y="25"/>
                </a:lnTo>
                <a:close/>
              </a:path>
            </a:pathLst>
          </a:custGeom>
          <a:solidFill>
            <a:srgbClr val="DA4D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94"/>
          <p:cNvSpPr>
            <a:spLocks noEditPoints="1"/>
          </p:cNvSpPr>
          <p:nvPr/>
        </p:nvSpPr>
        <p:spPr bwMode="auto">
          <a:xfrm>
            <a:off x="3770043" y="2222911"/>
            <a:ext cx="212439" cy="217663"/>
          </a:xfrm>
          <a:custGeom>
            <a:avLst/>
            <a:gdLst>
              <a:gd name="T0" fmla="*/ 42 w 122"/>
              <a:gd name="T1" fmla="*/ 100 h 125"/>
              <a:gd name="T2" fmla="*/ 58 w 122"/>
              <a:gd name="T3" fmla="*/ 100 h 125"/>
              <a:gd name="T4" fmla="*/ 58 w 122"/>
              <a:gd name="T5" fmla="*/ 125 h 125"/>
              <a:gd name="T6" fmla="*/ 26 w 122"/>
              <a:gd name="T7" fmla="*/ 125 h 125"/>
              <a:gd name="T8" fmla="*/ 0 w 122"/>
              <a:gd name="T9" fmla="*/ 100 h 125"/>
              <a:gd name="T10" fmla="*/ 0 w 122"/>
              <a:gd name="T11" fmla="*/ 25 h 125"/>
              <a:gd name="T12" fmla="*/ 26 w 122"/>
              <a:gd name="T13" fmla="*/ 0 h 125"/>
              <a:gd name="T14" fmla="*/ 58 w 122"/>
              <a:gd name="T15" fmla="*/ 0 h 125"/>
              <a:gd name="T16" fmla="*/ 58 w 122"/>
              <a:gd name="T17" fmla="*/ 25 h 125"/>
              <a:gd name="T18" fmla="*/ 42 w 122"/>
              <a:gd name="T19" fmla="*/ 25 h 125"/>
              <a:gd name="T20" fmla="*/ 42 w 122"/>
              <a:gd name="T21" fmla="*/ 100 h 125"/>
              <a:gd name="T22" fmla="*/ 81 w 122"/>
              <a:gd name="T23" fmla="*/ 25 h 125"/>
              <a:gd name="T24" fmla="*/ 65 w 122"/>
              <a:gd name="T25" fmla="*/ 25 h 125"/>
              <a:gd name="T26" fmla="*/ 65 w 122"/>
              <a:gd name="T27" fmla="*/ 0 h 125"/>
              <a:gd name="T28" fmla="*/ 97 w 122"/>
              <a:gd name="T29" fmla="*/ 0 h 125"/>
              <a:gd name="T30" fmla="*/ 122 w 122"/>
              <a:gd name="T31" fmla="*/ 25 h 125"/>
              <a:gd name="T32" fmla="*/ 122 w 122"/>
              <a:gd name="T33" fmla="*/ 100 h 125"/>
              <a:gd name="T34" fmla="*/ 97 w 122"/>
              <a:gd name="T35" fmla="*/ 125 h 125"/>
              <a:gd name="T36" fmla="*/ 65 w 122"/>
              <a:gd name="T37" fmla="*/ 125 h 125"/>
              <a:gd name="T38" fmla="*/ 65 w 122"/>
              <a:gd name="T39" fmla="*/ 100 h 125"/>
              <a:gd name="T40" fmla="*/ 81 w 122"/>
              <a:gd name="T41" fmla="*/ 100 h 125"/>
              <a:gd name="T42" fmla="*/ 81 w 122"/>
              <a:gd name="T43" fmla="*/ 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" h="125">
                <a:moveTo>
                  <a:pt x="42" y="100"/>
                </a:moveTo>
                <a:lnTo>
                  <a:pt x="58" y="100"/>
                </a:lnTo>
                <a:lnTo>
                  <a:pt x="58" y="125"/>
                </a:lnTo>
                <a:lnTo>
                  <a:pt x="26" y="125"/>
                </a:lnTo>
                <a:lnTo>
                  <a:pt x="0" y="100"/>
                </a:lnTo>
                <a:lnTo>
                  <a:pt x="0" y="25"/>
                </a:lnTo>
                <a:lnTo>
                  <a:pt x="26" y="0"/>
                </a:lnTo>
                <a:lnTo>
                  <a:pt x="58" y="0"/>
                </a:lnTo>
                <a:lnTo>
                  <a:pt x="58" y="25"/>
                </a:lnTo>
                <a:lnTo>
                  <a:pt x="42" y="25"/>
                </a:lnTo>
                <a:lnTo>
                  <a:pt x="42" y="100"/>
                </a:lnTo>
                <a:close/>
                <a:moveTo>
                  <a:pt x="81" y="25"/>
                </a:moveTo>
                <a:lnTo>
                  <a:pt x="65" y="25"/>
                </a:lnTo>
                <a:lnTo>
                  <a:pt x="65" y="0"/>
                </a:lnTo>
                <a:lnTo>
                  <a:pt x="97" y="0"/>
                </a:lnTo>
                <a:lnTo>
                  <a:pt x="122" y="25"/>
                </a:lnTo>
                <a:lnTo>
                  <a:pt x="122" y="100"/>
                </a:lnTo>
                <a:lnTo>
                  <a:pt x="97" y="125"/>
                </a:lnTo>
                <a:lnTo>
                  <a:pt x="65" y="125"/>
                </a:lnTo>
                <a:lnTo>
                  <a:pt x="65" y="100"/>
                </a:lnTo>
                <a:lnTo>
                  <a:pt x="81" y="100"/>
                </a:lnTo>
                <a:lnTo>
                  <a:pt x="81" y="25"/>
                </a:lnTo>
                <a:close/>
              </a:path>
            </a:pathLst>
          </a:custGeom>
          <a:solidFill>
            <a:srgbClr val="DA4D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95"/>
          <p:cNvSpPr>
            <a:spLocks noEditPoints="1"/>
          </p:cNvSpPr>
          <p:nvPr/>
        </p:nvSpPr>
        <p:spPr bwMode="auto">
          <a:xfrm>
            <a:off x="4017307" y="2222911"/>
            <a:ext cx="188061" cy="217663"/>
          </a:xfrm>
          <a:custGeom>
            <a:avLst/>
            <a:gdLst>
              <a:gd name="T0" fmla="*/ 0 w 108"/>
              <a:gd name="T1" fmla="*/ 125 h 125"/>
              <a:gd name="T2" fmla="*/ 0 w 108"/>
              <a:gd name="T3" fmla="*/ 0 h 125"/>
              <a:gd name="T4" fmla="*/ 42 w 108"/>
              <a:gd name="T5" fmla="*/ 0 h 125"/>
              <a:gd name="T6" fmla="*/ 42 w 108"/>
              <a:gd name="T7" fmla="*/ 125 h 125"/>
              <a:gd name="T8" fmla="*/ 0 w 108"/>
              <a:gd name="T9" fmla="*/ 125 h 125"/>
              <a:gd name="T10" fmla="*/ 48 w 108"/>
              <a:gd name="T11" fmla="*/ 125 h 125"/>
              <a:gd name="T12" fmla="*/ 48 w 108"/>
              <a:gd name="T13" fmla="*/ 100 h 125"/>
              <a:gd name="T14" fmla="*/ 70 w 108"/>
              <a:gd name="T15" fmla="*/ 100 h 125"/>
              <a:gd name="T16" fmla="*/ 70 w 108"/>
              <a:gd name="T17" fmla="*/ 84 h 125"/>
              <a:gd name="T18" fmla="*/ 108 w 108"/>
              <a:gd name="T19" fmla="*/ 84 h 125"/>
              <a:gd name="T20" fmla="*/ 108 w 108"/>
              <a:gd name="T21" fmla="*/ 125 h 125"/>
              <a:gd name="T22" fmla="*/ 48 w 108"/>
              <a:gd name="T23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" h="125">
                <a:moveTo>
                  <a:pt x="0" y="125"/>
                </a:moveTo>
                <a:lnTo>
                  <a:pt x="0" y="0"/>
                </a:lnTo>
                <a:lnTo>
                  <a:pt x="42" y="0"/>
                </a:lnTo>
                <a:lnTo>
                  <a:pt x="42" y="125"/>
                </a:lnTo>
                <a:lnTo>
                  <a:pt x="0" y="125"/>
                </a:lnTo>
                <a:close/>
                <a:moveTo>
                  <a:pt x="48" y="125"/>
                </a:moveTo>
                <a:lnTo>
                  <a:pt x="48" y="100"/>
                </a:lnTo>
                <a:lnTo>
                  <a:pt x="70" y="100"/>
                </a:lnTo>
                <a:lnTo>
                  <a:pt x="70" y="84"/>
                </a:lnTo>
                <a:lnTo>
                  <a:pt x="108" y="84"/>
                </a:lnTo>
                <a:lnTo>
                  <a:pt x="108" y="125"/>
                </a:lnTo>
                <a:lnTo>
                  <a:pt x="48" y="125"/>
                </a:lnTo>
                <a:close/>
              </a:path>
            </a:pathLst>
          </a:custGeom>
          <a:solidFill>
            <a:srgbClr val="DA4D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96"/>
          <p:cNvSpPr>
            <a:spLocks noEditPoints="1"/>
          </p:cNvSpPr>
          <p:nvPr/>
        </p:nvSpPr>
        <p:spPr bwMode="auto">
          <a:xfrm>
            <a:off x="4226265" y="2222911"/>
            <a:ext cx="188061" cy="217663"/>
          </a:xfrm>
          <a:custGeom>
            <a:avLst/>
            <a:gdLst>
              <a:gd name="T0" fmla="*/ 0 w 108"/>
              <a:gd name="T1" fmla="*/ 125 h 125"/>
              <a:gd name="T2" fmla="*/ 0 w 108"/>
              <a:gd name="T3" fmla="*/ 0 h 125"/>
              <a:gd name="T4" fmla="*/ 43 w 108"/>
              <a:gd name="T5" fmla="*/ 0 h 125"/>
              <a:gd name="T6" fmla="*/ 43 w 108"/>
              <a:gd name="T7" fmla="*/ 125 h 125"/>
              <a:gd name="T8" fmla="*/ 0 w 108"/>
              <a:gd name="T9" fmla="*/ 125 h 125"/>
              <a:gd name="T10" fmla="*/ 49 w 108"/>
              <a:gd name="T11" fmla="*/ 125 h 125"/>
              <a:gd name="T12" fmla="*/ 49 w 108"/>
              <a:gd name="T13" fmla="*/ 100 h 125"/>
              <a:gd name="T14" fmla="*/ 69 w 108"/>
              <a:gd name="T15" fmla="*/ 100 h 125"/>
              <a:gd name="T16" fmla="*/ 69 w 108"/>
              <a:gd name="T17" fmla="*/ 84 h 125"/>
              <a:gd name="T18" fmla="*/ 108 w 108"/>
              <a:gd name="T19" fmla="*/ 84 h 125"/>
              <a:gd name="T20" fmla="*/ 108 w 108"/>
              <a:gd name="T21" fmla="*/ 125 h 125"/>
              <a:gd name="T22" fmla="*/ 49 w 108"/>
              <a:gd name="T23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" h="125">
                <a:moveTo>
                  <a:pt x="0" y="125"/>
                </a:moveTo>
                <a:lnTo>
                  <a:pt x="0" y="0"/>
                </a:lnTo>
                <a:lnTo>
                  <a:pt x="43" y="0"/>
                </a:lnTo>
                <a:lnTo>
                  <a:pt x="43" y="125"/>
                </a:lnTo>
                <a:lnTo>
                  <a:pt x="0" y="125"/>
                </a:lnTo>
                <a:close/>
                <a:moveTo>
                  <a:pt x="49" y="125"/>
                </a:moveTo>
                <a:lnTo>
                  <a:pt x="49" y="100"/>
                </a:lnTo>
                <a:lnTo>
                  <a:pt x="69" y="100"/>
                </a:lnTo>
                <a:lnTo>
                  <a:pt x="69" y="84"/>
                </a:lnTo>
                <a:lnTo>
                  <a:pt x="108" y="84"/>
                </a:lnTo>
                <a:lnTo>
                  <a:pt x="108" y="125"/>
                </a:lnTo>
                <a:lnTo>
                  <a:pt x="49" y="125"/>
                </a:lnTo>
                <a:close/>
              </a:path>
            </a:pathLst>
          </a:custGeom>
          <a:solidFill>
            <a:srgbClr val="DA4D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97"/>
          <p:cNvSpPr>
            <a:spLocks noEditPoints="1"/>
          </p:cNvSpPr>
          <p:nvPr/>
        </p:nvSpPr>
        <p:spPr bwMode="auto">
          <a:xfrm>
            <a:off x="4429997" y="2222911"/>
            <a:ext cx="214181" cy="217663"/>
          </a:xfrm>
          <a:custGeom>
            <a:avLst/>
            <a:gdLst>
              <a:gd name="T0" fmla="*/ 42 w 123"/>
              <a:gd name="T1" fmla="*/ 100 h 125"/>
              <a:gd name="T2" fmla="*/ 58 w 123"/>
              <a:gd name="T3" fmla="*/ 100 h 125"/>
              <a:gd name="T4" fmla="*/ 58 w 123"/>
              <a:gd name="T5" fmla="*/ 125 h 125"/>
              <a:gd name="T6" fmla="*/ 26 w 123"/>
              <a:gd name="T7" fmla="*/ 125 h 125"/>
              <a:gd name="T8" fmla="*/ 0 w 123"/>
              <a:gd name="T9" fmla="*/ 100 h 125"/>
              <a:gd name="T10" fmla="*/ 0 w 123"/>
              <a:gd name="T11" fmla="*/ 25 h 125"/>
              <a:gd name="T12" fmla="*/ 26 w 123"/>
              <a:gd name="T13" fmla="*/ 0 h 125"/>
              <a:gd name="T14" fmla="*/ 58 w 123"/>
              <a:gd name="T15" fmla="*/ 0 h 125"/>
              <a:gd name="T16" fmla="*/ 58 w 123"/>
              <a:gd name="T17" fmla="*/ 25 h 125"/>
              <a:gd name="T18" fmla="*/ 42 w 123"/>
              <a:gd name="T19" fmla="*/ 25 h 125"/>
              <a:gd name="T20" fmla="*/ 42 w 123"/>
              <a:gd name="T21" fmla="*/ 100 h 125"/>
              <a:gd name="T22" fmla="*/ 81 w 123"/>
              <a:gd name="T23" fmla="*/ 25 h 125"/>
              <a:gd name="T24" fmla="*/ 65 w 123"/>
              <a:gd name="T25" fmla="*/ 25 h 125"/>
              <a:gd name="T26" fmla="*/ 65 w 123"/>
              <a:gd name="T27" fmla="*/ 0 h 125"/>
              <a:gd name="T28" fmla="*/ 97 w 123"/>
              <a:gd name="T29" fmla="*/ 0 h 125"/>
              <a:gd name="T30" fmla="*/ 123 w 123"/>
              <a:gd name="T31" fmla="*/ 25 h 125"/>
              <a:gd name="T32" fmla="*/ 123 w 123"/>
              <a:gd name="T33" fmla="*/ 100 h 125"/>
              <a:gd name="T34" fmla="*/ 97 w 123"/>
              <a:gd name="T35" fmla="*/ 125 h 125"/>
              <a:gd name="T36" fmla="*/ 65 w 123"/>
              <a:gd name="T37" fmla="*/ 125 h 125"/>
              <a:gd name="T38" fmla="*/ 65 w 123"/>
              <a:gd name="T39" fmla="*/ 100 h 125"/>
              <a:gd name="T40" fmla="*/ 81 w 123"/>
              <a:gd name="T41" fmla="*/ 100 h 125"/>
              <a:gd name="T42" fmla="*/ 81 w 123"/>
              <a:gd name="T43" fmla="*/ 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3" h="125">
                <a:moveTo>
                  <a:pt x="42" y="100"/>
                </a:moveTo>
                <a:lnTo>
                  <a:pt x="58" y="100"/>
                </a:lnTo>
                <a:lnTo>
                  <a:pt x="58" y="125"/>
                </a:lnTo>
                <a:lnTo>
                  <a:pt x="26" y="125"/>
                </a:lnTo>
                <a:lnTo>
                  <a:pt x="0" y="100"/>
                </a:lnTo>
                <a:lnTo>
                  <a:pt x="0" y="25"/>
                </a:lnTo>
                <a:lnTo>
                  <a:pt x="26" y="0"/>
                </a:lnTo>
                <a:lnTo>
                  <a:pt x="58" y="0"/>
                </a:lnTo>
                <a:lnTo>
                  <a:pt x="58" y="25"/>
                </a:lnTo>
                <a:lnTo>
                  <a:pt x="42" y="25"/>
                </a:lnTo>
                <a:lnTo>
                  <a:pt x="42" y="100"/>
                </a:lnTo>
                <a:close/>
                <a:moveTo>
                  <a:pt x="81" y="25"/>
                </a:moveTo>
                <a:lnTo>
                  <a:pt x="65" y="25"/>
                </a:lnTo>
                <a:lnTo>
                  <a:pt x="65" y="0"/>
                </a:lnTo>
                <a:lnTo>
                  <a:pt x="97" y="0"/>
                </a:lnTo>
                <a:lnTo>
                  <a:pt x="123" y="25"/>
                </a:lnTo>
                <a:lnTo>
                  <a:pt x="123" y="100"/>
                </a:lnTo>
                <a:lnTo>
                  <a:pt x="97" y="125"/>
                </a:lnTo>
                <a:lnTo>
                  <a:pt x="65" y="125"/>
                </a:lnTo>
                <a:lnTo>
                  <a:pt x="65" y="100"/>
                </a:lnTo>
                <a:lnTo>
                  <a:pt x="81" y="100"/>
                </a:lnTo>
                <a:lnTo>
                  <a:pt x="81" y="25"/>
                </a:lnTo>
                <a:close/>
              </a:path>
            </a:pathLst>
          </a:custGeom>
          <a:solidFill>
            <a:srgbClr val="DA4D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98"/>
          <p:cNvSpPr>
            <a:spLocks noEditPoints="1"/>
          </p:cNvSpPr>
          <p:nvPr/>
        </p:nvSpPr>
        <p:spPr bwMode="auto">
          <a:xfrm>
            <a:off x="4652884" y="2222911"/>
            <a:ext cx="329107" cy="217663"/>
          </a:xfrm>
          <a:custGeom>
            <a:avLst/>
            <a:gdLst>
              <a:gd name="T0" fmla="*/ 61 w 189"/>
              <a:gd name="T1" fmla="*/ 69 h 125"/>
              <a:gd name="T2" fmla="*/ 73 w 189"/>
              <a:gd name="T3" fmla="*/ 16 h 125"/>
              <a:gd name="T4" fmla="*/ 90 w 189"/>
              <a:gd name="T5" fmla="*/ 76 h 125"/>
              <a:gd name="T6" fmla="*/ 76 w 189"/>
              <a:gd name="T7" fmla="*/ 125 h 125"/>
              <a:gd name="T8" fmla="*/ 38 w 189"/>
              <a:gd name="T9" fmla="*/ 125 h 125"/>
              <a:gd name="T10" fmla="*/ 0 w 189"/>
              <a:gd name="T11" fmla="*/ 0 h 125"/>
              <a:gd name="T12" fmla="*/ 43 w 189"/>
              <a:gd name="T13" fmla="*/ 0 h 125"/>
              <a:gd name="T14" fmla="*/ 61 w 189"/>
              <a:gd name="T15" fmla="*/ 69 h 125"/>
              <a:gd name="T16" fmla="*/ 150 w 189"/>
              <a:gd name="T17" fmla="*/ 125 h 125"/>
              <a:gd name="T18" fmla="*/ 110 w 189"/>
              <a:gd name="T19" fmla="*/ 125 h 125"/>
              <a:gd name="T20" fmla="*/ 75 w 189"/>
              <a:gd name="T21" fmla="*/ 0 h 125"/>
              <a:gd name="T22" fmla="*/ 117 w 189"/>
              <a:gd name="T23" fmla="*/ 0 h 125"/>
              <a:gd name="T24" fmla="*/ 150 w 189"/>
              <a:gd name="T25" fmla="*/ 125 h 125"/>
              <a:gd name="T26" fmla="*/ 150 w 189"/>
              <a:gd name="T27" fmla="*/ 0 h 125"/>
              <a:gd name="T28" fmla="*/ 189 w 189"/>
              <a:gd name="T29" fmla="*/ 0 h 125"/>
              <a:gd name="T30" fmla="*/ 154 w 189"/>
              <a:gd name="T31" fmla="*/ 119 h 125"/>
              <a:gd name="T32" fmla="*/ 137 w 189"/>
              <a:gd name="T33" fmla="*/ 51 h 125"/>
              <a:gd name="T34" fmla="*/ 150 w 189"/>
              <a:gd name="T35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9" h="125">
                <a:moveTo>
                  <a:pt x="61" y="69"/>
                </a:moveTo>
                <a:lnTo>
                  <a:pt x="73" y="16"/>
                </a:lnTo>
                <a:lnTo>
                  <a:pt x="90" y="76"/>
                </a:lnTo>
                <a:lnTo>
                  <a:pt x="76" y="125"/>
                </a:lnTo>
                <a:lnTo>
                  <a:pt x="38" y="125"/>
                </a:lnTo>
                <a:lnTo>
                  <a:pt x="0" y="0"/>
                </a:lnTo>
                <a:lnTo>
                  <a:pt x="43" y="0"/>
                </a:lnTo>
                <a:lnTo>
                  <a:pt x="61" y="69"/>
                </a:lnTo>
                <a:close/>
                <a:moveTo>
                  <a:pt x="150" y="125"/>
                </a:moveTo>
                <a:lnTo>
                  <a:pt x="110" y="125"/>
                </a:lnTo>
                <a:lnTo>
                  <a:pt x="75" y="0"/>
                </a:lnTo>
                <a:lnTo>
                  <a:pt x="117" y="0"/>
                </a:lnTo>
                <a:lnTo>
                  <a:pt x="150" y="125"/>
                </a:lnTo>
                <a:close/>
                <a:moveTo>
                  <a:pt x="150" y="0"/>
                </a:moveTo>
                <a:lnTo>
                  <a:pt x="189" y="0"/>
                </a:lnTo>
                <a:lnTo>
                  <a:pt x="154" y="119"/>
                </a:lnTo>
                <a:lnTo>
                  <a:pt x="137" y="51"/>
                </a:lnTo>
                <a:lnTo>
                  <a:pt x="150" y="0"/>
                </a:lnTo>
                <a:close/>
              </a:path>
            </a:pathLst>
          </a:custGeom>
          <a:solidFill>
            <a:srgbClr val="DA4D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99"/>
          <p:cNvSpPr>
            <a:spLocks noEditPoints="1"/>
          </p:cNvSpPr>
          <p:nvPr/>
        </p:nvSpPr>
        <p:spPr bwMode="auto">
          <a:xfrm>
            <a:off x="4024273" y="2597292"/>
            <a:ext cx="266420" cy="219404"/>
          </a:xfrm>
          <a:custGeom>
            <a:avLst/>
            <a:gdLst>
              <a:gd name="T0" fmla="*/ 0 w 153"/>
              <a:gd name="T1" fmla="*/ 126 h 126"/>
              <a:gd name="T2" fmla="*/ 0 w 153"/>
              <a:gd name="T3" fmla="*/ 12 h 126"/>
              <a:gd name="T4" fmla="*/ 38 w 153"/>
              <a:gd name="T5" fmla="*/ 77 h 126"/>
              <a:gd name="T6" fmla="*/ 38 w 153"/>
              <a:gd name="T7" fmla="*/ 126 h 126"/>
              <a:gd name="T8" fmla="*/ 0 w 153"/>
              <a:gd name="T9" fmla="*/ 126 h 126"/>
              <a:gd name="T10" fmla="*/ 0 w 153"/>
              <a:gd name="T11" fmla="*/ 0 h 126"/>
              <a:gd name="T12" fmla="*/ 44 w 153"/>
              <a:gd name="T13" fmla="*/ 0 h 126"/>
              <a:gd name="T14" fmla="*/ 78 w 153"/>
              <a:gd name="T15" fmla="*/ 56 h 126"/>
              <a:gd name="T16" fmla="*/ 104 w 153"/>
              <a:gd name="T17" fmla="*/ 10 h 126"/>
              <a:gd name="T18" fmla="*/ 104 w 153"/>
              <a:gd name="T19" fmla="*/ 74 h 126"/>
              <a:gd name="T20" fmla="*/ 74 w 153"/>
              <a:gd name="T21" fmla="*/ 126 h 126"/>
              <a:gd name="T22" fmla="*/ 0 w 153"/>
              <a:gd name="T23" fmla="*/ 0 h 126"/>
              <a:gd name="T24" fmla="*/ 110 w 153"/>
              <a:gd name="T25" fmla="*/ 126 h 126"/>
              <a:gd name="T26" fmla="*/ 110 w 153"/>
              <a:gd name="T27" fmla="*/ 0 h 126"/>
              <a:gd name="T28" fmla="*/ 153 w 153"/>
              <a:gd name="T29" fmla="*/ 0 h 126"/>
              <a:gd name="T30" fmla="*/ 153 w 153"/>
              <a:gd name="T31" fmla="*/ 126 h 126"/>
              <a:gd name="T32" fmla="*/ 110 w 153"/>
              <a:gd name="T33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126">
                <a:moveTo>
                  <a:pt x="0" y="126"/>
                </a:moveTo>
                <a:lnTo>
                  <a:pt x="0" y="12"/>
                </a:lnTo>
                <a:lnTo>
                  <a:pt x="38" y="77"/>
                </a:lnTo>
                <a:lnTo>
                  <a:pt x="38" y="126"/>
                </a:lnTo>
                <a:lnTo>
                  <a:pt x="0" y="126"/>
                </a:lnTo>
                <a:close/>
                <a:moveTo>
                  <a:pt x="0" y="0"/>
                </a:moveTo>
                <a:lnTo>
                  <a:pt x="44" y="0"/>
                </a:lnTo>
                <a:lnTo>
                  <a:pt x="78" y="56"/>
                </a:lnTo>
                <a:lnTo>
                  <a:pt x="104" y="10"/>
                </a:lnTo>
                <a:lnTo>
                  <a:pt x="104" y="74"/>
                </a:lnTo>
                <a:lnTo>
                  <a:pt x="74" y="126"/>
                </a:lnTo>
                <a:lnTo>
                  <a:pt x="0" y="0"/>
                </a:lnTo>
                <a:close/>
                <a:moveTo>
                  <a:pt x="110" y="126"/>
                </a:moveTo>
                <a:lnTo>
                  <a:pt x="110" y="0"/>
                </a:lnTo>
                <a:lnTo>
                  <a:pt x="153" y="0"/>
                </a:lnTo>
                <a:lnTo>
                  <a:pt x="153" y="126"/>
                </a:lnTo>
                <a:lnTo>
                  <a:pt x="110" y="126"/>
                </a:lnTo>
                <a:close/>
              </a:path>
            </a:pathLst>
          </a:custGeom>
          <a:solidFill>
            <a:srgbClr val="DA4D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100"/>
          <p:cNvSpPr>
            <a:spLocks noEditPoints="1"/>
          </p:cNvSpPr>
          <p:nvPr/>
        </p:nvSpPr>
        <p:spPr bwMode="auto">
          <a:xfrm>
            <a:off x="4329001" y="2597292"/>
            <a:ext cx="196768" cy="219404"/>
          </a:xfrm>
          <a:custGeom>
            <a:avLst/>
            <a:gdLst>
              <a:gd name="T0" fmla="*/ 41 w 113"/>
              <a:gd name="T1" fmla="*/ 74 h 126"/>
              <a:gd name="T2" fmla="*/ 41 w 113"/>
              <a:gd name="T3" fmla="*/ 126 h 126"/>
              <a:gd name="T4" fmla="*/ 0 w 113"/>
              <a:gd name="T5" fmla="*/ 126 h 126"/>
              <a:gd name="T6" fmla="*/ 0 w 113"/>
              <a:gd name="T7" fmla="*/ 0 h 126"/>
              <a:gd name="T8" fmla="*/ 41 w 113"/>
              <a:gd name="T9" fmla="*/ 0 h 126"/>
              <a:gd name="T10" fmla="*/ 41 w 113"/>
              <a:gd name="T11" fmla="*/ 50 h 126"/>
              <a:gd name="T12" fmla="*/ 82 w 113"/>
              <a:gd name="T13" fmla="*/ 50 h 126"/>
              <a:gd name="T14" fmla="*/ 82 w 113"/>
              <a:gd name="T15" fmla="*/ 74 h 126"/>
              <a:gd name="T16" fmla="*/ 41 w 113"/>
              <a:gd name="T17" fmla="*/ 74 h 126"/>
              <a:gd name="T18" fmla="*/ 48 w 113"/>
              <a:gd name="T19" fmla="*/ 25 h 126"/>
              <a:gd name="T20" fmla="*/ 48 w 113"/>
              <a:gd name="T21" fmla="*/ 0 h 126"/>
              <a:gd name="T22" fmla="*/ 113 w 113"/>
              <a:gd name="T23" fmla="*/ 0 h 126"/>
              <a:gd name="T24" fmla="*/ 113 w 113"/>
              <a:gd name="T25" fmla="*/ 37 h 126"/>
              <a:gd name="T26" fmla="*/ 75 w 113"/>
              <a:gd name="T27" fmla="*/ 37 h 126"/>
              <a:gd name="T28" fmla="*/ 75 w 113"/>
              <a:gd name="T29" fmla="*/ 25 h 126"/>
              <a:gd name="T30" fmla="*/ 48 w 113"/>
              <a:gd name="T31" fmla="*/ 25 h 126"/>
              <a:gd name="T32" fmla="*/ 48 w 113"/>
              <a:gd name="T33" fmla="*/ 126 h 126"/>
              <a:gd name="T34" fmla="*/ 48 w 113"/>
              <a:gd name="T35" fmla="*/ 100 h 126"/>
              <a:gd name="T36" fmla="*/ 72 w 113"/>
              <a:gd name="T37" fmla="*/ 100 h 126"/>
              <a:gd name="T38" fmla="*/ 72 w 113"/>
              <a:gd name="T39" fmla="*/ 88 h 126"/>
              <a:gd name="T40" fmla="*/ 113 w 113"/>
              <a:gd name="T41" fmla="*/ 88 h 126"/>
              <a:gd name="T42" fmla="*/ 113 w 113"/>
              <a:gd name="T43" fmla="*/ 126 h 126"/>
              <a:gd name="T44" fmla="*/ 48 w 113"/>
              <a:gd name="T45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3" h="126">
                <a:moveTo>
                  <a:pt x="41" y="74"/>
                </a:moveTo>
                <a:lnTo>
                  <a:pt x="41" y="126"/>
                </a:lnTo>
                <a:lnTo>
                  <a:pt x="0" y="126"/>
                </a:lnTo>
                <a:lnTo>
                  <a:pt x="0" y="0"/>
                </a:lnTo>
                <a:lnTo>
                  <a:pt x="41" y="0"/>
                </a:lnTo>
                <a:lnTo>
                  <a:pt x="41" y="50"/>
                </a:lnTo>
                <a:lnTo>
                  <a:pt x="82" y="50"/>
                </a:lnTo>
                <a:lnTo>
                  <a:pt x="82" y="74"/>
                </a:lnTo>
                <a:lnTo>
                  <a:pt x="41" y="74"/>
                </a:lnTo>
                <a:close/>
                <a:moveTo>
                  <a:pt x="48" y="25"/>
                </a:moveTo>
                <a:lnTo>
                  <a:pt x="48" y="0"/>
                </a:lnTo>
                <a:lnTo>
                  <a:pt x="113" y="0"/>
                </a:lnTo>
                <a:lnTo>
                  <a:pt x="113" y="37"/>
                </a:lnTo>
                <a:lnTo>
                  <a:pt x="75" y="37"/>
                </a:lnTo>
                <a:lnTo>
                  <a:pt x="75" y="25"/>
                </a:lnTo>
                <a:lnTo>
                  <a:pt x="48" y="25"/>
                </a:lnTo>
                <a:close/>
                <a:moveTo>
                  <a:pt x="48" y="126"/>
                </a:moveTo>
                <a:lnTo>
                  <a:pt x="48" y="100"/>
                </a:lnTo>
                <a:lnTo>
                  <a:pt x="72" y="100"/>
                </a:lnTo>
                <a:lnTo>
                  <a:pt x="72" y="88"/>
                </a:lnTo>
                <a:lnTo>
                  <a:pt x="113" y="88"/>
                </a:lnTo>
                <a:lnTo>
                  <a:pt x="113" y="126"/>
                </a:lnTo>
                <a:lnTo>
                  <a:pt x="48" y="126"/>
                </a:lnTo>
                <a:close/>
              </a:path>
            </a:pathLst>
          </a:custGeom>
          <a:solidFill>
            <a:srgbClr val="DA4D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3" name="Group 29"/>
          <p:cNvGrpSpPr>
            <a:grpSpLocks noChangeAspect="1"/>
          </p:cNvGrpSpPr>
          <p:nvPr/>
        </p:nvGrpSpPr>
        <p:grpSpPr bwMode="auto">
          <a:xfrm>
            <a:off x="1379967" y="2953477"/>
            <a:ext cx="2663965" cy="2376938"/>
            <a:chOff x="965" y="1983"/>
            <a:chExt cx="1485" cy="1325"/>
          </a:xfrm>
          <a:solidFill>
            <a:schemeClr val="bg1">
              <a:lumMod val="95000"/>
            </a:schemeClr>
          </a:solidFill>
        </p:grpSpPr>
        <p:sp>
          <p:nvSpPr>
            <p:cNvPr id="155" name="Freeform 30"/>
            <p:cNvSpPr>
              <a:spLocks noEditPoints="1"/>
            </p:cNvSpPr>
            <p:nvPr/>
          </p:nvSpPr>
          <p:spPr bwMode="auto">
            <a:xfrm>
              <a:off x="965" y="2265"/>
              <a:ext cx="1078" cy="1043"/>
            </a:xfrm>
            <a:custGeom>
              <a:avLst/>
              <a:gdLst>
                <a:gd name="T0" fmla="*/ 646 w 663"/>
                <a:gd name="T1" fmla="*/ 85 h 641"/>
                <a:gd name="T2" fmla="*/ 570 w 663"/>
                <a:gd name="T3" fmla="*/ 125 h 641"/>
                <a:gd name="T4" fmla="*/ 533 w 663"/>
                <a:gd name="T5" fmla="*/ 113 h 641"/>
                <a:gd name="T6" fmla="*/ 488 w 663"/>
                <a:gd name="T7" fmla="*/ 65 h 641"/>
                <a:gd name="T8" fmla="*/ 476 w 663"/>
                <a:gd name="T9" fmla="*/ 45 h 641"/>
                <a:gd name="T10" fmla="*/ 460 w 663"/>
                <a:gd name="T11" fmla="*/ 19 h 641"/>
                <a:gd name="T12" fmla="*/ 388 w 663"/>
                <a:gd name="T13" fmla="*/ 8 h 641"/>
                <a:gd name="T14" fmla="*/ 421 w 663"/>
                <a:gd name="T15" fmla="*/ 26 h 641"/>
                <a:gd name="T16" fmla="*/ 422 w 663"/>
                <a:gd name="T17" fmla="*/ 27 h 641"/>
                <a:gd name="T18" fmla="*/ 422 w 663"/>
                <a:gd name="T19" fmla="*/ 27 h 641"/>
                <a:gd name="T20" fmla="*/ 422 w 663"/>
                <a:gd name="T21" fmla="*/ 27 h 641"/>
                <a:gd name="T22" fmla="*/ 431 w 663"/>
                <a:gd name="T23" fmla="*/ 83 h 641"/>
                <a:gd name="T24" fmla="*/ 399 w 663"/>
                <a:gd name="T25" fmla="*/ 99 h 641"/>
                <a:gd name="T26" fmla="*/ 376 w 663"/>
                <a:gd name="T27" fmla="*/ 92 h 641"/>
                <a:gd name="T28" fmla="*/ 375 w 663"/>
                <a:gd name="T29" fmla="*/ 91 h 641"/>
                <a:gd name="T30" fmla="*/ 371 w 663"/>
                <a:gd name="T31" fmla="*/ 89 h 641"/>
                <a:gd name="T32" fmla="*/ 354 w 663"/>
                <a:gd name="T33" fmla="*/ 80 h 641"/>
                <a:gd name="T34" fmla="*/ 312 w 663"/>
                <a:gd name="T35" fmla="*/ 69 h 641"/>
                <a:gd name="T36" fmla="*/ 227 w 663"/>
                <a:gd name="T37" fmla="*/ 234 h 641"/>
                <a:gd name="T38" fmla="*/ 252 w 663"/>
                <a:gd name="T39" fmla="*/ 318 h 641"/>
                <a:gd name="T40" fmla="*/ 224 w 663"/>
                <a:gd name="T41" fmla="*/ 377 h 641"/>
                <a:gd name="T42" fmla="*/ 36 w 663"/>
                <a:gd name="T43" fmla="*/ 545 h 641"/>
                <a:gd name="T44" fmla="*/ 12 w 663"/>
                <a:gd name="T45" fmla="*/ 611 h 641"/>
                <a:gd name="T46" fmla="*/ 57 w 663"/>
                <a:gd name="T47" fmla="*/ 641 h 641"/>
                <a:gd name="T48" fmla="*/ 78 w 663"/>
                <a:gd name="T49" fmla="*/ 636 h 641"/>
                <a:gd name="T50" fmla="*/ 315 w 663"/>
                <a:gd name="T51" fmla="*/ 420 h 641"/>
                <a:gd name="T52" fmla="*/ 350 w 663"/>
                <a:gd name="T53" fmla="*/ 340 h 641"/>
                <a:gd name="T54" fmla="*/ 365 w 663"/>
                <a:gd name="T55" fmla="*/ 345 h 641"/>
                <a:gd name="T56" fmla="*/ 402 w 663"/>
                <a:gd name="T57" fmla="*/ 367 h 641"/>
                <a:gd name="T58" fmla="*/ 410 w 663"/>
                <a:gd name="T59" fmla="*/ 378 h 641"/>
                <a:gd name="T60" fmla="*/ 412 w 663"/>
                <a:gd name="T61" fmla="*/ 391 h 641"/>
                <a:gd name="T62" fmla="*/ 401 w 663"/>
                <a:gd name="T63" fmla="*/ 429 h 641"/>
                <a:gd name="T64" fmla="*/ 353 w 663"/>
                <a:gd name="T65" fmla="*/ 498 h 641"/>
                <a:gd name="T66" fmla="*/ 358 w 663"/>
                <a:gd name="T67" fmla="*/ 569 h 641"/>
                <a:gd name="T68" fmla="*/ 391 w 663"/>
                <a:gd name="T69" fmla="*/ 581 h 641"/>
                <a:gd name="T70" fmla="*/ 429 w 663"/>
                <a:gd name="T71" fmla="*/ 563 h 641"/>
                <a:gd name="T72" fmla="*/ 491 w 663"/>
                <a:gd name="T73" fmla="*/ 473 h 641"/>
                <a:gd name="T74" fmla="*/ 512 w 663"/>
                <a:gd name="T75" fmla="*/ 391 h 641"/>
                <a:gd name="T76" fmla="*/ 500 w 663"/>
                <a:gd name="T77" fmla="*/ 336 h 641"/>
                <a:gd name="T78" fmla="*/ 443 w 663"/>
                <a:gd name="T79" fmla="*/ 273 h 641"/>
                <a:gd name="T80" fmla="*/ 419 w 663"/>
                <a:gd name="T81" fmla="*/ 260 h 641"/>
                <a:gd name="T82" fmla="*/ 430 w 663"/>
                <a:gd name="T83" fmla="*/ 252 h 641"/>
                <a:gd name="T84" fmla="*/ 467 w 663"/>
                <a:gd name="T85" fmla="*/ 141 h 641"/>
                <a:gd name="T86" fmla="*/ 498 w 663"/>
                <a:gd name="T87" fmla="*/ 166 h 641"/>
                <a:gd name="T88" fmla="*/ 570 w 663"/>
                <a:gd name="T89" fmla="*/ 189 h 641"/>
                <a:gd name="T90" fmla="*/ 570 w 663"/>
                <a:gd name="T91" fmla="*/ 189 h 641"/>
                <a:gd name="T92" fmla="*/ 663 w 663"/>
                <a:gd name="T93" fmla="*/ 154 h 641"/>
                <a:gd name="T94" fmla="*/ 650 w 663"/>
                <a:gd name="T95" fmla="*/ 82 h 641"/>
                <a:gd name="T96" fmla="*/ 646 w 663"/>
                <a:gd name="T97" fmla="*/ 85 h 641"/>
                <a:gd name="T98" fmla="*/ 397 w 663"/>
                <a:gd name="T99" fmla="*/ 233 h 641"/>
                <a:gd name="T100" fmla="*/ 395 w 663"/>
                <a:gd name="T101" fmla="*/ 250 h 641"/>
                <a:gd name="T102" fmla="*/ 377 w 663"/>
                <a:gd name="T103" fmla="*/ 244 h 641"/>
                <a:gd name="T104" fmla="*/ 446 w 663"/>
                <a:gd name="T105" fmla="*/ 136 h 641"/>
                <a:gd name="T106" fmla="*/ 397 w 663"/>
                <a:gd name="T107" fmla="*/ 23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3" h="641">
                  <a:moveTo>
                    <a:pt x="646" y="85"/>
                  </a:moveTo>
                  <a:cubicBezTo>
                    <a:pt x="613" y="117"/>
                    <a:pt x="588" y="125"/>
                    <a:pt x="570" y="125"/>
                  </a:cubicBezTo>
                  <a:cubicBezTo>
                    <a:pt x="557" y="125"/>
                    <a:pt x="545" y="120"/>
                    <a:pt x="533" y="113"/>
                  </a:cubicBezTo>
                  <a:cubicBezTo>
                    <a:pt x="515" y="101"/>
                    <a:pt x="499" y="82"/>
                    <a:pt x="488" y="65"/>
                  </a:cubicBezTo>
                  <a:cubicBezTo>
                    <a:pt x="483" y="57"/>
                    <a:pt x="479" y="50"/>
                    <a:pt x="476" y="45"/>
                  </a:cubicBezTo>
                  <a:cubicBezTo>
                    <a:pt x="474" y="35"/>
                    <a:pt x="468" y="26"/>
                    <a:pt x="460" y="19"/>
                  </a:cubicBezTo>
                  <a:cubicBezTo>
                    <a:pt x="443" y="6"/>
                    <a:pt x="416" y="0"/>
                    <a:pt x="388" y="8"/>
                  </a:cubicBezTo>
                  <a:cubicBezTo>
                    <a:pt x="403" y="15"/>
                    <a:pt x="414" y="22"/>
                    <a:pt x="421" y="26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40" y="40"/>
                    <a:pt x="444" y="65"/>
                    <a:pt x="431" y="83"/>
                  </a:cubicBezTo>
                  <a:cubicBezTo>
                    <a:pt x="424" y="93"/>
                    <a:pt x="412" y="99"/>
                    <a:pt x="399" y="99"/>
                  </a:cubicBezTo>
                  <a:cubicBezTo>
                    <a:pt x="390" y="99"/>
                    <a:pt x="382" y="97"/>
                    <a:pt x="376" y="92"/>
                  </a:cubicBezTo>
                  <a:cubicBezTo>
                    <a:pt x="375" y="91"/>
                    <a:pt x="375" y="91"/>
                    <a:pt x="375" y="91"/>
                  </a:cubicBezTo>
                  <a:cubicBezTo>
                    <a:pt x="374" y="91"/>
                    <a:pt x="373" y="90"/>
                    <a:pt x="371" y="89"/>
                  </a:cubicBezTo>
                  <a:cubicBezTo>
                    <a:pt x="367" y="87"/>
                    <a:pt x="361" y="83"/>
                    <a:pt x="354" y="80"/>
                  </a:cubicBezTo>
                  <a:cubicBezTo>
                    <a:pt x="344" y="76"/>
                    <a:pt x="329" y="71"/>
                    <a:pt x="312" y="69"/>
                  </a:cubicBezTo>
                  <a:cubicBezTo>
                    <a:pt x="272" y="118"/>
                    <a:pt x="249" y="162"/>
                    <a:pt x="227" y="234"/>
                  </a:cubicBezTo>
                  <a:cubicBezTo>
                    <a:pt x="217" y="277"/>
                    <a:pt x="231" y="302"/>
                    <a:pt x="252" y="318"/>
                  </a:cubicBezTo>
                  <a:cubicBezTo>
                    <a:pt x="246" y="335"/>
                    <a:pt x="237" y="355"/>
                    <a:pt x="224" y="377"/>
                  </a:cubicBezTo>
                  <a:cubicBezTo>
                    <a:pt x="192" y="434"/>
                    <a:pt x="136" y="500"/>
                    <a:pt x="36" y="545"/>
                  </a:cubicBezTo>
                  <a:cubicBezTo>
                    <a:pt x="11" y="557"/>
                    <a:pt x="0" y="586"/>
                    <a:pt x="12" y="611"/>
                  </a:cubicBezTo>
                  <a:cubicBezTo>
                    <a:pt x="20" y="630"/>
                    <a:pt x="38" y="641"/>
                    <a:pt x="57" y="641"/>
                  </a:cubicBezTo>
                  <a:cubicBezTo>
                    <a:pt x="64" y="641"/>
                    <a:pt x="71" y="639"/>
                    <a:pt x="78" y="636"/>
                  </a:cubicBezTo>
                  <a:cubicBezTo>
                    <a:pt x="203" y="579"/>
                    <a:pt x="275" y="492"/>
                    <a:pt x="315" y="420"/>
                  </a:cubicBezTo>
                  <a:cubicBezTo>
                    <a:pt x="331" y="390"/>
                    <a:pt x="343" y="363"/>
                    <a:pt x="350" y="340"/>
                  </a:cubicBezTo>
                  <a:cubicBezTo>
                    <a:pt x="355" y="342"/>
                    <a:pt x="360" y="343"/>
                    <a:pt x="365" y="345"/>
                  </a:cubicBezTo>
                  <a:cubicBezTo>
                    <a:pt x="381" y="351"/>
                    <a:pt x="395" y="359"/>
                    <a:pt x="402" y="367"/>
                  </a:cubicBezTo>
                  <a:cubicBezTo>
                    <a:pt x="406" y="371"/>
                    <a:pt x="408" y="374"/>
                    <a:pt x="410" y="378"/>
                  </a:cubicBezTo>
                  <a:cubicBezTo>
                    <a:pt x="411" y="381"/>
                    <a:pt x="412" y="385"/>
                    <a:pt x="412" y="391"/>
                  </a:cubicBezTo>
                  <a:cubicBezTo>
                    <a:pt x="412" y="399"/>
                    <a:pt x="410" y="411"/>
                    <a:pt x="401" y="429"/>
                  </a:cubicBezTo>
                  <a:cubicBezTo>
                    <a:pt x="392" y="447"/>
                    <a:pt x="377" y="471"/>
                    <a:pt x="353" y="498"/>
                  </a:cubicBezTo>
                  <a:cubicBezTo>
                    <a:pt x="335" y="519"/>
                    <a:pt x="337" y="550"/>
                    <a:pt x="358" y="569"/>
                  </a:cubicBezTo>
                  <a:cubicBezTo>
                    <a:pt x="368" y="577"/>
                    <a:pt x="379" y="581"/>
                    <a:pt x="391" y="581"/>
                  </a:cubicBezTo>
                  <a:cubicBezTo>
                    <a:pt x="405" y="581"/>
                    <a:pt x="419" y="575"/>
                    <a:pt x="429" y="563"/>
                  </a:cubicBezTo>
                  <a:cubicBezTo>
                    <a:pt x="457" y="531"/>
                    <a:pt x="477" y="501"/>
                    <a:pt x="491" y="473"/>
                  </a:cubicBezTo>
                  <a:cubicBezTo>
                    <a:pt x="505" y="445"/>
                    <a:pt x="512" y="417"/>
                    <a:pt x="512" y="391"/>
                  </a:cubicBezTo>
                  <a:cubicBezTo>
                    <a:pt x="512" y="371"/>
                    <a:pt x="508" y="352"/>
                    <a:pt x="500" y="336"/>
                  </a:cubicBezTo>
                  <a:cubicBezTo>
                    <a:pt x="487" y="307"/>
                    <a:pt x="465" y="287"/>
                    <a:pt x="443" y="273"/>
                  </a:cubicBezTo>
                  <a:cubicBezTo>
                    <a:pt x="435" y="268"/>
                    <a:pt x="427" y="264"/>
                    <a:pt x="419" y="260"/>
                  </a:cubicBezTo>
                  <a:cubicBezTo>
                    <a:pt x="423" y="257"/>
                    <a:pt x="427" y="254"/>
                    <a:pt x="430" y="252"/>
                  </a:cubicBezTo>
                  <a:cubicBezTo>
                    <a:pt x="443" y="225"/>
                    <a:pt x="457" y="180"/>
                    <a:pt x="467" y="141"/>
                  </a:cubicBezTo>
                  <a:cubicBezTo>
                    <a:pt x="476" y="150"/>
                    <a:pt x="486" y="159"/>
                    <a:pt x="498" y="166"/>
                  </a:cubicBezTo>
                  <a:cubicBezTo>
                    <a:pt x="518" y="179"/>
                    <a:pt x="542" y="189"/>
                    <a:pt x="570" y="189"/>
                  </a:cubicBezTo>
                  <a:cubicBezTo>
                    <a:pt x="570" y="189"/>
                    <a:pt x="570" y="189"/>
                    <a:pt x="570" y="189"/>
                  </a:cubicBezTo>
                  <a:cubicBezTo>
                    <a:pt x="600" y="189"/>
                    <a:pt x="632" y="177"/>
                    <a:pt x="663" y="154"/>
                  </a:cubicBezTo>
                  <a:cubicBezTo>
                    <a:pt x="650" y="82"/>
                    <a:pt x="650" y="82"/>
                    <a:pt x="650" y="82"/>
                  </a:cubicBezTo>
                  <a:cubicBezTo>
                    <a:pt x="648" y="83"/>
                    <a:pt x="647" y="84"/>
                    <a:pt x="646" y="85"/>
                  </a:cubicBezTo>
                  <a:close/>
                  <a:moveTo>
                    <a:pt x="397" y="233"/>
                  </a:moveTo>
                  <a:cubicBezTo>
                    <a:pt x="396" y="239"/>
                    <a:pt x="396" y="244"/>
                    <a:pt x="395" y="250"/>
                  </a:cubicBezTo>
                  <a:cubicBezTo>
                    <a:pt x="389" y="248"/>
                    <a:pt x="383" y="246"/>
                    <a:pt x="377" y="244"/>
                  </a:cubicBezTo>
                  <a:cubicBezTo>
                    <a:pt x="397" y="204"/>
                    <a:pt x="424" y="167"/>
                    <a:pt x="446" y="136"/>
                  </a:cubicBezTo>
                  <a:cubicBezTo>
                    <a:pt x="433" y="171"/>
                    <a:pt x="417" y="203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2072" y="2393"/>
              <a:ext cx="28" cy="83"/>
            </a:xfrm>
            <a:custGeom>
              <a:avLst/>
              <a:gdLst>
                <a:gd name="T0" fmla="*/ 11 w 17"/>
                <a:gd name="T1" fmla="*/ 8 h 51"/>
                <a:gd name="T2" fmla="*/ 10 w 17"/>
                <a:gd name="T3" fmla="*/ 6 h 51"/>
                <a:gd name="T4" fmla="*/ 0 w 17"/>
                <a:gd name="T5" fmla="*/ 0 h 51"/>
                <a:gd name="T6" fmla="*/ 10 w 17"/>
                <a:gd name="T7" fmla="*/ 51 h 51"/>
                <a:gd name="T8" fmla="*/ 17 w 17"/>
                <a:gd name="T9" fmla="*/ 39 h 51"/>
                <a:gd name="T10" fmla="*/ 11 w 17"/>
                <a:gd name="T11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51">
                  <a:moveTo>
                    <a:pt x="11" y="8"/>
                  </a:moveTo>
                  <a:cubicBezTo>
                    <a:pt x="11" y="7"/>
                    <a:pt x="11" y="7"/>
                    <a:pt x="10" y="6"/>
                  </a:cubicBezTo>
                  <a:cubicBezTo>
                    <a:pt x="7" y="3"/>
                    <a:pt x="4" y="1"/>
                    <a:pt x="0" y="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3" y="48"/>
                    <a:pt x="16" y="44"/>
                    <a:pt x="17" y="39"/>
                  </a:cubicBezTo>
                  <a:lnTo>
                    <a:pt x="1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1664" y="1983"/>
              <a:ext cx="332" cy="332"/>
            </a:xfrm>
            <a:custGeom>
              <a:avLst/>
              <a:gdLst>
                <a:gd name="T0" fmla="*/ 30 w 204"/>
                <a:gd name="T1" fmla="*/ 48 h 204"/>
                <a:gd name="T2" fmla="*/ 48 w 204"/>
                <a:gd name="T3" fmla="*/ 174 h 204"/>
                <a:gd name="T4" fmla="*/ 174 w 204"/>
                <a:gd name="T5" fmla="*/ 156 h 204"/>
                <a:gd name="T6" fmla="*/ 156 w 204"/>
                <a:gd name="T7" fmla="*/ 30 h 204"/>
                <a:gd name="T8" fmla="*/ 30 w 204"/>
                <a:gd name="T9" fmla="*/ 4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04">
                  <a:moveTo>
                    <a:pt x="30" y="48"/>
                  </a:moveTo>
                  <a:cubicBezTo>
                    <a:pt x="0" y="87"/>
                    <a:pt x="8" y="144"/>
                    <a:pt x="48" y="174"/>
                  </a:cubicBezTo>
                  <a:cubicBezTo>
                    <a:pt x="87" y="204"/>
                    <a:pt x="144" y="196"/>
                    <a:pt x="174" y="156"/>
                  </a:cubicBezTo>
                  <a:cubicBezTo>
                    <a:pt x="204" y="116"/>
                    <a:pt x="196" y="60"/>
                    <a:pt x="156" y="30"/>
                  </a:cubicBezTo>
                  <a:cubicBezTo>
                    <a:pt x="116" y="0"/>
                    <a:pt x="60" y="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3"/>
            <p:cNvSpPr>
              <a:spLocks noEditPoints="1"/>
            </p:cNvSpPr>
            <p:nvPr/>
          </p:nvSpPr>
          <p:spPr bwMode="auto">
            <a:xfrm>
              <a:off x="2025" y="2179"/>
              <a:ext cx="425" cy="457"/>
            </a:xfrm>
            <a:custGeom>
              <a:avLst/>
              <a:gdLst>
                <a:gd name="T0" fmla="*/ 220 w 261"/>
                <a:gd name="T1" fmla="*/ 17 h 281"/>
                <a:gd name="T2" fmla="*/ 198 w 261"/>
                <a:gd name="T3" fmla="*/ 2 h 281"/>
                <a:gd name="T4" fmla="*/ 48 w 261"/>
                <a:gd name="T5" fmla="*/ 29 h 281"/>
                <a:gd name="T6" fmla="*/ 32 w 261"/>
                <a:gd name="T7" fmla="*/ 52 h 281"/>
                <a:gd name="T8" fmla="*/ 41 w 261"/>
                <a:gd name="T9" fmla="*/ 99 h 281"/>
                <a:gd name="T10" fmla="*/ 0 w 261"/>
                <a:gd name="T11" fmla="*/ 106 h 281"/>
                <a:gd name="T12" fmla="*/ 22 w 261"/>
                <a:gd name="T13" fmla="*/ 224 h 281"/>
                <a:gd name="T14" fmla="*/ 63 w 261"/>
                <a:gd name="T15" fmla="*/ 217 h 281"/>
                <a:gd name="T16" fmla="*/ 72 w 261"/>
                <a:gd name="T17" fmla="*/ 264 h 281"/>
                <a:gd name="T18" fmla="*/ 94 w 261"/>
                <a:gd name="T19" fmla="*/ 279 h 281"/>
                <a:gd name="T20" fmla="*/ 244 w 261"/>
                <a:gd name="T21" fmla="*/ 252 h 281"/>
                <a:gd name="T22" fmla="*/ 259 w 261"/>
                <a:gd name="T23" fmla="*/ 229 h 281"/>
                <a:gd name="T24" fmla="*/ 220 w 261"/>
                <a:gd name="T25" fmla="*/ 17 h 281"/>
                <a:gd name="T26" fmla="*/ 35 w 261"/>
                <a:gd name="T27" fmla="*/ 206 h 281"/>
                <a:gd name="T28" fmla="*/ 19 w 261"/>
                <a:gd name="T29" fmla="*/ 119 h 281"/>
                <a:gd name="T30" fmla="*/ 44 w 261"/>
                <a:gd name="T31" fmla="*/ 115 h 281"/>
                <a:gd name="T32" fmla="*/ 60 w 261"/>
                <a:gd name="T33" fmla="*/ 201 h 281"/>
                <a:gd name="T34" fmla="*/ 35 w 261"/>
                <a:gd name="T35" fmla="*/ 206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1" h="281">
                  <a:moveTo>
                    <a:pt x="220" y="17"/>
                  </a:moveTo>
                  <a:cubicBezTo>
                    <a:pt x="218" y="7"/>
                    <a:pt x="208" y="0"/>
                    <a:pt x="198" y="2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37" y="31"/>
                    <a:pt x="30" y="41"/>
                    <a:pt x="32" y="52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22" y="224"/>
                    <a:pt x="22" y="224"/>
                    <a:pt x="22" y="224"/>
                  </a:cubicBezTo>
                  <a:cubicBezTo>
                    <a:pt x="63" y="217"/>
                    <a:pt x="63" y="217"/>
                    <a:pt x="63" y="217"/>
                  </a:cubicBezTo>
                  <a:cubicBezTo>
                    <a:pt x="72" y="264"/>
                    <a:pt x="72" y="264"/>
                    <a:pt x="72" y="264"/>
                  </a:cubicBezTo>
                  <a:cubicBezTo>
                    <a:pt x="73" y="274"/>
                    <a:pt x="83" y="281"/>
                    <a:pt x="94" y="279"/>
                  </a:cubicBezTo>
                  <a:cubicBezTo>
                    <a:pt x="244" y="252"/>
                    <a:pt x="244" y="252"/>
                    <a:pt x="244" y="252"/>
                  </a:cubicBezTo>
                  <a:cubicBezTo>
                    <a:pt x="254" y="250"/>
                    <a:pt x="261" y="240"/>
                    <a:pt x="259" y="229"/>
                  </a:cubicBezTo>
                  <a:lnTo>
                    <a:pt x="220" y="17"/>
                  </a:lnTo>
                  <a:close/>
                  <a:moveTo>
                    <a:pt x="35" y="206"/>
                  </a:moveTo>
                  <a:cubicBezTo>
                    <a:pt x="19" y="119"/>
                    <a:pt x="19" y="119"/>
                    <a:pt x="19" y="119"/>
                  </a:cubicBezTo>
                  <a:cubicBezTo>
                    <a:pt x="44" y="115"/>
                    <a:pt x="44" y="115"/>
                    <a:pt x="44" y="115"/>
                  </a:cubicBezTo>
                  <a:cubicBezTo>
                    <a:pt x="60" y="201"/>
                    <a:pt x="60" y="201"/>
                    <a:pt x="60" y="201"/>
                  </a:cubicBezTo>
                  <a:lnTo>
                    <a:pt x="35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1144" y="2258"/>
              <a:ext cx="529" cy="238"/>
            </a:xfrm>
            <a:custGeom>
              <a:avLst/>
              <a:gdLst>
                <a:gd name="T0" fmla="*/ 265 w 325"/>
                <a:gd name="T1" fmla="*/ 86 h 146"/>
                <a:gd name="T2" fmla="*/ 269 w 325"/>
                <a:gd name="T3" fmla="*/ 89 h 146"/>
                <a:gd name="T4" fmla="*/ 270 w 325"/>
                <a:gd name="T5" fmla="*/ 89 h 146"/>
                <a:gd name="T6" fmla="*/ 315 w 325"/>
                <a:gd name="T7" fmla="*/ 82 h 146"/>
                <a:gd name="T8" fmla="*/ 308 w 325"/>
                <a:gd name="T9" fmla="*/ 37 h 146"/>
                <a:gd name="T10" fmla="*/ 186 w 325"/>
                <a:gd name="T11" fmla="*/ 0 h 146"/>
                <a:gd name="T12" fmla="*/ 99 w 325"/>
                <a:gd name="T13" fmla="*/ 20 h 146"/>
                <a:gd name="T14" fmla="*/ 11 w 325"/>
                <a:gd name="T15" fmla="*/ 94 h 146"/>
                <a:gd name="T16" fmla="*/ 17 w 325"/>
                <a:gd name="T17" fmla="*/ 139 h 146"/>
                <a:gd name="T18" fmla="*/ 36 w 325"/>
                <a:gd name="T19" fmla="*/ 146 h 146"/>
                <a:gd name="T20" fmla="*/ 62 w 325"/>
                <a:gd name="T21" fmla="*/ 134 h 146"/>
                <a:gd name="T22" fmla="*/ 127 w 325"/>
                <a:gd name="T23" fmla="*/ 77 h 146"/>
                <a:gd name="T24" fmla="*/ 186 w 325"/>
                <a:gd name="T25" fmla="*/ 64 h 146"/>
                <a:gd name="T26" fmla="*/ 247 w 325"/>
                <a:gd name="T27" fmla="*/ 77 h 146"/>
                <a:gd name="T28" fmla="*/ 265 w 325"/>
                <a:gd name="T29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5" h="146">
                  <a:moveTo>
                    <a:pt x="265" y="86"/>
                  </a:moveTo>
                  <a:cubicBezTo>
                    <a:pt x="267" y="87"/>
                    <a:pt x="268" y="88"/>
                    <a:pt x="269" y="89"/>
                  </a:cubicBezTo>
                  <a:cubicBezTo>
                    <a:pt x="270" y="89"/>
                    <a:pt x="270" y="89"/>
                    <a:pt x="270" y="89"/>
                  </a:cubicBezTo>
                  <a:cubicBezTo>
                    <a:pt x="285" y="100"/>
                    <a:pt x="305" y="96"/>
                    <a:pt x="315" y="82"/>
                  </a:cubicBezTo>
                  <a:cubicBezTo>
                    <a:pt x="325" y="68"/>
                    <a:pt x="322" y="48"/>
                    <a:pt x="308" y="37"/>
                  </a:cubicBezTo>
                  <a:cubicBezTo>
                    <a:pt x="305" y="36"/>
                    <a:pt x="257" y="0"/>
                    <a:pt x="186" y="0"/>
                  </a:cubicBezTo>
                  <a:cubicBezTo>
                    <a:pt x="159" y="0"/>
                    <a:pt x="129" y="5"/>
                    <a:pt x="99" y="20"/>
                  </a:cubicBezTo>
                  <a:cubicBezTo>
                    <a:pt x="69" y="35"/>
                    <a:pt x="39" y="59"/>
                    <a:pt x="11" y="94"/>
                  </a:cubicBezTo>
                  <a:cubicBezTo>
                    <a:pt x="0" y="108"/>
                    <a:pt x="3" y="128"/>
                    <a:pt x="17" y="139"/>
                  </a:cubicBezTo>
                  <a:cubicBezTo>
                    <a:pt x="23" y="144"/>
                    <a:pt x="30" y="146"/>
                    <a:pt x="36" y="146"/>
                  </a:cubicBezTo>
                  <a:cubicBezTo>
                    <a:pt x="46" y="146"/>
                    <a:pt x="55" y="142"/>
                    <a:pt x="62" y="134"/>
                  </a:cubicBezTo>
                  <a:cubicBezTo>
                    <a:pt x="84" y="105"/>
                    <a:pt x="107" y="88"/>
                    <a:pt x="127" y="77"/>
                  </a:cubicBezTo>
                  <a:cubicBezTo>
                    <a:pt x="148" y="67"/>
                    <a:pt x="168" y="64"/>
                    <a:pt x="186" y="64"/>
                  </a:cubicBezTo>
                  <a:cubicBezTo>
                    <a:pt x="210" y="64"/>
                    <a:pt x="231" y="70"/>
                    <a:pt x="247" y="77"/>
                  </a:cubicBezTo>
                  <a:cubicBezTo>
                    <a:pt x="255" y="80"/>
                    <a:pt x="261" y="84"/>
                    <a:pt x="265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6" name="Oval 65"/>
          <p:cNvSpPr>
            <a:spLocks noChangeArrowheads="1"/>
          </p:cNvSpPr>
          <p:nvPr/>
        </p:nvSpPr>
        <p:spPr bwMode="auto">
          <a:xfrm>
            <a:off x="546874" y="3748197"/>
            <a:ext cx="818275" cy="356549"/>
          </a:xfrm>
          <a:prstGeom prst="ellipse">
            <a:avLst/>
          </a:prstGeom>
          <a:solidFill>
            <a:srgbClr val="25120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0" name="Group 29"/>
          <p:cNvGrpSpPr>
            <a:grpSpLocks noChangeAspect="1"/>
          </p:cNvGrpSpPr>
          <p:nvPr/>
        </p:nvGrpSpPr>
        <p:grpSpPr bwMode="auto">
          <a:xfrm>
            <a:off x="609536" y="2740438"/>
            <a:ext cx="1416189" cy="1263603"/>
            <a:chOff x="965" y="1983"/>
            <a:chExt cx="1485" cy="1325"/>
          </a:xfrm>
          <a:solidFill>
            <a:srgbClr val="E6E6E6"/>
          </a:solidFill>
        </p:grpSpPr>
        <p:sp>
          <p:nvSpPr>
            <p:cNvPr id="161" name="Freeform 30"/>
            <p:cNvSpPr>
              <a:spLocks noEditPoints="1"/>
            </p:cNvSpPr>
            <p:nvPr/>
          </p:nvSpPr>
          <p:spPr bwMode="auto">
            <a:xfrm>
              <a:off x="965" y="2265"/>
              <a:ext cx="1078" cy="1043"/>
            </a:xfrm>
            <a:custGeom>
              <a:avLst/>
              <a:gdLst>
                <a:gd name="T0" fmla="*/ 646 w 663"/>
                <a:gd name="T1" fmla="*/ 85 h 641"/>
                <a:gd name="T2" fmla="*/ 570 w 663"/>
                <a:gd name="T3" fmla="*/ 125 h 641"/>
                <a:gd name="T4" fmla="*/ 533 w 663"/>
                <a:gd name="T5" fmla="*/ 113 h 641"/>
                <a:gd name="T6" fmla="*/ 488 w 663"/>
                <a:gd name="T7" fmla="*/ 65 h 641"/>
                <a:gd name="T8" fmla="*/ 476 w 663"/>
                <a:gd name="T9" fmla="*/ 45 h 641"/>
                <a:gd name="T10" fmla="*/ 460 w 663"/>
                <a:gd name="T11" fmla="*/ 19 h 641"/>
                <a:gd name="T12" fmla="*/ 388 w 663"/>
                <a:gd name="T13" fmla="*/ 8 h 641"/>
                <a:gd name="T14" fmla="*/ 421 w 663"/>
                <a:gd name="T15" fmla="*/ 26 h 641"/>
                <a:gd name="T16" fmla="*/ 422 w 663"/>
                <a:gd name="T17" fmla="*/ 27 h 641"/>
                <a:gd name="T18" fmla="*/ 422 w 663"/>
                <a:gd name="T19" fmla="*/ 27 h 641"/>
                <a:gd name="T20" fmla="*/ 422 w 663"/>
                <a:gd name="T21" fmla="*/ 27 h 641"/>
                <a:gd name="T22" fmla="*/ 431 w 663"/>
                <a:gd name="T23" fmla="*/ 83 h 641"/>
                <a:gd name="T24" fmla="*/ 399 w 663"/>
                <a:gd name="T25" fmla="*/ 99 h 641"/>
                <a:gd name="T26" fmla="*/ 376 w 663"/>
                <a:gd name="T27" fmla="*/ 92 h 641"/>
                <a:gd name="T28" fmla="*/ 375 w 663"/>
                <a:gd name="T29" fmla="*/ 91 h 641"/>
                <a:gd name="T30" fmla="*/ 371 w 663"/>
                <a:gd name="T31" fmla="*/ 89 h 641"/>
                <a:gd name="T32" fmla="*/ 354 w 663"/>
                <a:gd name="T33" fmla="*/ 80 h 641"/>
                <a:gd name="T34" fmla="*/ 312 w 663"/>
                <a:gd name="T35" fmla="*/ 69 h 641"/>
                <a:gd name="T36" fmla="*/ 227 w 663"/>
                <a:gd name="T37" fmla="*/ 234 h 641"/>
                <a:gd name="T38" fmla="*/ 252 w 663"/>
                <a:gd name="T39" fmla="*/ 318 h 641"/>
                <a:gd name="T40" fmla="*/ 224 w 663"/>
                <a:gd name="T41" fmla="*/ 377 h 641"/>
                <a:gd name="T42" fmla="*/ 36 w 663"/>
                <a:gd name="T43" fmla="*/ 545 h 641"/>
                <a:gd name="T44" fmla="*/ 12 w 663"/>
                <a:gd name="T45" fmla="*/ 611 h 641"/>
                <a:gd name="T46" fmla="*/ 57 w 663"/>
                <a:gd name="T47" fmla="*/ 641 h 641"/>
                <a:gd name="T48" fmla="*/ 78 w 663"/>
                <a:gd name="T49" fmla="*/ 636 h 641"/>
                <a:gd name="T50" fmla="*/ 315 w 663"/>
                <a:gd name="T51" fmla="*/ 420 h 641"/>
                <a:gd name="T52" fmla="*/ 350 w 663"/>
                <a:gd name="T53" fmla="*/ 340 h 641"/>
                <a:gd name="T54" fmla="*/ 365 w 663"/>
                <a:gd name="T55" fmla="*/ 345 h 641"/>
                <a:gd name="T56" fmla="*/ 402 w 663"/>
                <a:gd name="T57" fmla="*/ 367 h 641"/>
                <a:gd name="T58" fmla="*/ 410 w 663"/>
                <a:gd name="T59" fmla="*/ 378 h 641"/>
                <a:gd name="T60" fmla="*/ 412 w 663"/>
                <a:gd name="T61" fmla="*/ 391 h 641"/>
                <a:gd name="T62" fmla="*/ 401 w 663"/>
                <a:gd name="T63" fmla="*/ 429 h 641"/>
                <a:gd name="T64" fmla="*/ 353 w 663"/>
                <a:gd name="T65" fmla="*/ 498 h 641"/>
                <a:gd name="T66" fmla="*/ 358 w 663"/>
                <a:gd name="T67" fmla="*/ 569 h 641"/>
                <a:gd name="T68" fmla="*/ 391 w 663"/>
                <a:gd name="T69" fmla="*/ 581 h 641"/>
                <a:gd name="T70" fmla="*/ 429 w 663"/>
                <a:gd name="T71" fmla="*/ 563 h 641"/>
                <a:gd name="T72" fmla="*/ 491 w 663"/>
                <a:gd name="T73" fmla="*/ 473 h 641"/>
                <a:gd name="T74" fmla="*/ 512 w 663"/>
                <a:gd name="T75" fmla="*/ 391 h 641"/>
                <a:gd name="T76" fmla="*/ 500 w 663"/>
                <a:gd name="T77" fmla="*/ 336 h 641"/>
                <a:gd name="T78" fmla="*/ 443 w 663"/>
                <a:gd name="T79" fmla="*/ 273 h 641"/>
                <a:gd name="T80" fmla="*/ 419 w 663"/>
                <a:gd name="T81" fmla="*/ 260 h 641"/>
                <a:gd name="T82" fmla="*/ 430 w 663"/>
                <a:gd name="T83" fmla="*/ 252 h 641"/>
                <a:gd name="T84" fmla="*/ 467 w 663"/>
                <a:gd name="T85" fmla="*/ 141 h 641"/>
                <a:gd name="T86" fmla="*/ 498 w 663"/>
                <a:gd name="T87" fmla="*/ 166 h 641"/>
                <a:gd name="T88" fmla="*/ 570 w 663"/>
                <a:gd name="T89" fmla="*/ 189 h 641"/>
                <a:gd name="T90" fmla="*/ 570 w 663"/>
                <a:gd name="T91" fmla="*/ 189 h 641"/>
                <a:gd name="T92" fmla="*/ 663 w 663"/>
                <a:gd name="T93" fmla="*/ 154 h 641"/>
                <a:gd name="T94" fmla="*/ 650 w 663"/>
                <a:gd name="T95" fmla="*/ 82 h 641"/>
                <a:gd name="T96" fmla="*/ 646 w 663"/>
                <a:gd name="T97" fmla="*/ 85 h 641"/>
                <a:gd name="T98" fmla="*/ 397 w 663"/>
                <a:gd name="T99" fmla="*/ 233 h 641"/>
                <a:gd name="T100" fmla="*/ 395 w 663"/>
                <a:gd name="T101" fmla="*/ 250 h 641"/>
                <a:gd name="T102" fmla="*/ 377 w 663"/>
                <a:gd name="T103" fmla="*/ 244 h 641"/>
                <a:gd name="T104" fmla="*/ 446 w 663"/>
                <a:gd name="T105" fmla="*/ 136 h 641"/>
                <a:gd name="T106" fmla="*/ 397 w 663"/>
                <a:gd name="T107" fmla="*/ 23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3" h="641">
                  <a:moveTo>
                    <a:pt x="646" y="85"/>
                  </a:moveTo>
                  <a:cubicBezTo>
                    <a:pt x="613" y="117"/>
                    <a:pt x="588" y="125"/>
                    <a:pt x="570" y="125"/>
                  </a:cubicBezTo>
                  <a:cubicBezTo>
                    <a:pt x="557" y="125"/>
                    <a:pt x="545" y="120"/>
                    <a:pt x="533" y="113"/>
                  </a:cubicBezTo>
                  <a:cubicBezTo>
                    <a:pt x="515" y="101"/>
                    <a:pt x="499" y="82"/>
                    <a:pt x="488" y="65"/>
                  </a:cubicBezTo>
                  <a:cubicBezTo>
                    <a:pt x="483" y="57"/>
                    <a:pt x="479" y="50"/>
                    <a:pt x="476" y="45"/>
                  </a:cubicBezTo>
                  <a:cubicBezTo>
                    <a:pt x="474" y="35"/>
                    <a:pt x="468" y="26"/>
                    <a:pt x="460" y="19"/>
                  </a:cubicBezTo>
                  <a:cubicBezTo>
                    <a:pt x="443" y="6"/>
                    <a:pt x="416" y="0"/>
                    <a:pt x="388" y="8"/>
                  </a:cubicBezTo>
                  <a:cubicBezTo>
                    <a:pt x="403" y="15"/>
                    <a:pt x="414" y="22"/>
                    <a:pt x="421" y="26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40" y="40"/>
                    <a:pt x="444" y="65"/>
                    <a:pt x="431" y="83"/>
                  </a:cubicBezTo>
                  <a:cubicBezTo>
                    <a:pt x="424" y="93"/>
                    <a:pt x="412" y="99"/>
                    <a:pt x="399" y="99"/>
                  </a:cubicBezTo>
                  <a:cubicBezTo>
                    <a:pt x="390" y="99"/>
                    <a:pt x="382" y="97"/>
                    <a:pt x="376" y="92"/>
                  </a:cubicBezTo>
                  <a:cubicBezTo>
                    <a:pt x="375" y="91"/>
                    <a:pt x="375" y="91"/>
                    <a:pt x="375" y="91"/>
                  </a:cubicBezTo>
                  <a:cubicBezTo>
                    <a:pt x="374" y="91"/>
                    <a:pt x="373" y="90"/>
                    <a:pt x="371" y="89"/>
                  </a:cubicBezTo>
                  <a:cubicBezTo>
                    <a:pt x="367" y="87"/>
                    <a:pt x="361" y="83"/>
                    <a:pt x="354" y="80"/>
                  </a:cubicBezTo>
                  <a:cubicBezTo>
                    <a:pt x="344" y="76"/>
                    <a:pt x="329" y="71"/>
                    <a:pt x="312" y="69"/>
                  </a:cubicBezTo>
                  <a:cubicBezTo>
                    <a:pt x="272" y="118"/>
                    <a:pt x="249" y="162"/>
                    <a:pt x="227" y="234"/>
                  </a:cubicBezTo>
                  <a:cubicBezTo>
                    <a:pt x="217" y="277"/>
                    <a:pt x="231" y="302"/>
                    <a:pt x="252" y="318"/>
                  </a:cubicBezTo>
                  <a:cubicBezTo>
                    <a:pt x="246" y="335"/>
                    <a:pt x="237" y="355"/>
                    <a:pt x="224" y="377"/>
                  </a:cubicBezTo>
                  <a:cubicBezTo>
                    <a:pt x="192" y="434"/>
                    <a:pt x="136" y="500"/>
                    <a:pt x="36" y="545"/>
                  </a:cubicBezTo>
                  <a:cubicBezTo>
                    <a:pt x="11" y="557"/>
                    <a:pt x="0" y="586"/>
                    <a:pt x="12" y="611"/>
                  </a:cubicBezTo>
                  <a:cubicBezTo>
                    <a:pt x="20" y="630"/>
                    <a:pt x="38" y="641"/>
                    <a:pt x="57" y="641"/>
                  </a:cubicBezTo>
                  <a:cubicBezTo>
                    <a:pt x="64" y="641"/>
                    <a:pt x="71" y="639"/>
                    <a:pt x="78" y="636"/>
                  </a:cubicBezTo>
                  <a:cubicBezTo>
                    <a:pt x="203" y="579"/>
                    <a:pt x="275" y="492"/>
                    <a:pt x="315" y="420"/>
                  </a:cubicBezTo>
                  <a:cubicBezTo>
                    <a:pt x="331" y="390"/>
                    <a:pt x="343" y="363"/>
                    <a:pt x="350" y="340"/>
                  </a:cubicBezTo>
                  <a:cubicBezTo>
                    <a:pt x="355" y="342"/>
                    <a:pt x="360" y="343"/>
                    <a:pt x="365" y="345"/>
                  </a:cubicBezTo>
                  <a:cubicBezTo>
                    <a:pt x="381" y="351"/>
                    <a:pt x="395" y="359"/>
                    <a:pt x="402" y="367"/>
                  </a:cubicBezTo>
                  <a:cubicBezTo>
                    <a:pt x="406" y="371"/>
                    <a:pt x="408" y="374"/>
                    <a:pt x="410" y="378"/>
                  </a:cubicBezTo>
                  <a:cubicBezTo>
                    <a:pt x="411" y="381"/>
                    <a:pt x="412" y="385"/>
                    <a:pt x="412" y="391"/>
                  </a:cubicBezTo>
                  <a:cubicBezTo>
                    <a:pt x="412" y="399"/>
                    <a:pt x="410" y="411"/>
                    <a:pt x="401" y="429"/>
                  </a:cubicBezTo>
                  <a:cubicBezTo>
                    <a:pt x="392" y="447"/>
                    <a:pt x="377" y="471"/>
                    <a:pt x="353" y="498"/>
                  </a:cubicBezTo>
                  <a:cubicBezTo>
                    <a:pt x="335" y="519"/>
                    <a:pt x="337" y="550"/>
                    <a:pt x="358" y="569"/>
                  </a:cubicBezTo>
                  <a:cubicBezTo>
                    <a:pt x="368" y="577"/>
                    <a:pt x="379" y="581"/>
                    <a:pt x="391" y="581"/>
                  </a:cubicBezTo>
                  <a:cubicBezTo>
                    <a:pt x="405" y="581"/>
                    <a:pt x="419" y="575"/>
                    <a:pt x="429" y="563"/>
                  </a:cubicBezTo>
                  <a:cubicBezTo>
                    <a:pt x="457" y="531"/>
                    <a:pt x="477" y="501"/>
                    <a:pt x="491" y="473"/>
                  </a:cubicBezTo>
                  <a:cubicBezTo>
                    <a:pt x="505" y="445"/>
                    <a:pt x="512" y="417"/>
                    <a:pt x="512" y="391"/>
                  </a:cubicBezTo>
                  <a:cubicBezTo>
                    <a:pt x="512" y="371"/>
                    <a:pt x="508" y="352"/>
                    <a:pt x="500" y="336"/>
                  </a:cubicBezTo>
                  <a:cubicBezTo>
                    <a:pt x="487" y="307"/>
                    <a:pt x="465" y="287"/>
                    <a:pt x="443" y="273"/>
                  </a:cubicBezTo>
                  <a:cubicBezTo>
                    <a:pt x="435" y="268"/>
                    <a:pt x="427" y="264"/>
                    <a:pt x="419" y="260"/>
                  </a:cubicBezTo>
                  <a:cubicBezTo>
                    <a:pt x="423" y="257"/>
                    <a:pt x="427" y="254"/>
                    <a:pt x="430" y="252"/>
                  </a:cubicBezTo>
                  <a:cubicBezTo>
                    <a:pt x="443" y="225"/>
                    <a:pt x="457" y="180"/>
                    <a:pt x="467" y="141"/>
                  </a:cubicBezTo>
                  <a:cubicBezTo>
                    <a:pt x="476" y="150"/>
                    <a:pt x="486" y="159"/>
                    <a:pt x="498" y="166"/>
                  </a:cubicBezTo>
                  <a:cubicBezTo>
                    <a:pt x="518" y="179"/>
                    <a:pt x="542" y="189"/>
                    <a:pt x="570" y="189"/>
                  </a:cubicBezTo>
                  <a:cubicBezTo>
                    <a:pt x="570" y="189"/>
                    <a:pt x="570" y="189"/>
                    <a:pt x="570" y="189"/>
                  </a:cubicBezTo>
                  <a:cubicBezTo>
                    <a:pt x="600" y="189"/>
                    <a:pt x="632" y="177"/>
                    <a:pt x="663" y="154"/>
                  </a:cubicBezTo>
                  <a:cubicBezTo>
                    <a:pt x="650" y="82"/>
                    <a:pt x="650" y="82"/>
                    <a:pt x="650" y="82"/>
                  </a:cubicBezTo>
                  <a:cubicBezTo>
                    <a:pt x="648" y="83"/>
                    <a:pt x="647" y="84"/>
                    <a:pt x="646" y="85"/>
                  </a:cubicBezTo>
                  <a:close/>
                  <a:moveTo>
                    <a:pt x="397" y="233"/>
                  </a:moveTo>
                  <a:cubicBezTo>
                    <a:pt x="396" y="239"/>
                    <a:pt x="396" y="244"/>
                    <a:pt x="395" y="250"/>
                  </a:cubicBezTo>
                  <a:cubicBezTo>
                    <a:pt x="389" y="248"/>
                    <a:pt x="383" y="246"/>
                    <a:pt x="377" y="244"/>
                  </a:cubicBezTo>
                  <a:cubicBezTo>
                    <a:pt x="397" y="204"/>
                    <a:pt x="424" y="167"/>
                    <a:pt x="446" y="136"/>
                  </a:cubicBezTo>
                  <a:cubicBezTo>
                    <a:pt x="433" y="171"/>
                    <a:pt x="417" y="203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1"/>
            <p:cNvSpPr>
              <a:spLocks/>
            </p:cNvSpPr>
            <p:nvPr/>
          </p:nvSpPr>
          <p:spPr bwMode="auto">
            <a:xfrm>
              <a:off x="2072" y="2393"/>
              <a:ext cx="28" cy="83"/>
            </a:xfrm>
            <a:custGeom>
              <a:avLst/>
              <a:gdLst>
                <a:gd name="T0" fmla="*/ 11 w 17"/>
                <a:gd name="T1" fmla="*/ 8 h 51"/>
                <a:gd name="T2" fmla="*/ 10 w 17"/>
                <a:gd name="T3" fmla="*/ 6 h 51"/>
                <a:gd name="T4" fmla="*/ 0 w 17"/>
                <a:gd name="T5" fmla="*/ 0 h 51"/>
                <a:gd name="T6" fmla="*/ 10 w 17"/>
                <a:gd name="T7" fmla="*/ 51 h 51"/>
                <a:gd name="T8" fmla="*/ 17 w 17"/>
                <a:gd name="T9" fmla="*/ 39 h 51"/>
                <a:gd name="T10" fmla="*/ 11 w 17"/>
                <a:gd name="T11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51">
                  <a:moveTo>
                    <a:pt x="11" y="8"/>
                  </a:moveTo>
                  <a:cubicBezTo>
                    <a:pt x="11" y="7"/>
                    <a:pt x="11" y="7"/>
                    <a:pt x="10" y="6"/>
                  </a:cubicBezTo>
                  <a:cubicBezTo>
                    <a:pt x="7" y="3"/>
                    <a:pt x="4" y="1"/>
                    <a:pt x="0" y="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3" y="48"/>
                    <a:pt x="16" y="44"/>
                    <a:pt x="17" y="39"/>
                  </a:cubicBezTo>
                  <a:lnTo>
                    <a:pt x="1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2"/>
            <p:cNvSpPr>
              <a:spLocks/>
            </p:cNvSpPr>
            <p:nvPr/>
          </p:nvSpPr>
          <p:spPr bwMode="auto">
            <a:xfrm>
              <a:off x="1664" y="1983"/>
              <a:ext cx="332" cy="332"/>
            </a:xfrm>
            <a:custGeom>
              <a:avLst/>
              <a:gdLst>
                <a:gd name="T0" fmla="*/ 30 w 204"/>
                <a:gd name="T1" fmla="*/ 48 h 204"/>
                <a:gd name="T2" fmla="*/ 48 w 204"/>
                <a:gd name="T3" fmla="*/ 174 h 204"/>
                <a:gd name="T4" fmla="*/ 174 w 204"/>
                <a:gd name="T5" fmla="*/ 156 h 204"/>
                <a:gd name="T6" fmla="*/ 156 w 204"/>
                <a:gd name="T7" fmla="*/ 30 h 204"/>
                <a:gd name="T8" fmla="*/ 30 w 204"/>
                <a:gd name="T9" fmla="*/ 4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04">
                  <a:moveTo>
                    <a:pt x="30" y="48"/>
                  </a:moveTo>
                  <a:cubicBezTo>
                    <a:pt x="0" y="87"/>
                    <a:pt x="8" y="144"/>
                    <a:pt x="48" y="174"/>
                  </a:cubicBezTo>
                  <a:cubicBezTo>
                    <a:pt x="87" y="204"/>
                    <a:pt x="144" y="196"/>
                    <a:pt x="174" y="156"/>
                  </a:cubicBezTo>
                  <a:cubicBezTo>
                    <a:pt x="204" y="116"/>
                    <a:pt x="196" y="60"/>
                    <a:pt x="156" y="30"/>
                  </a:cubicBezTo>
                  <a:cubicBezTo>
                    <a:pt x="116" y="0"/>
                    <a:pt x="60" y="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3"/>
            <p:cNvSpPr>
              <a:spLocks noEditPoints="1"/>
            </p:cNvSpPr>
            <p:nvPr/>
          </p:nvSpPr>
          <p:spPr bwMode="auto">
            <a:xfrm>
              <a:off x="2025" y="2179"/>
              <a:ext cx="425" cy="457"/>
            </a:xfrm>
            <a:custGeom>
              <a:avLst/>
              <a:gdLst>
                <a:gd name="T0" fmla="*/ 220 w 261"/>
                <a:gd name="T1" fmla="*/ 17 h 281"/>
                <a:gd name="T2" fmla="*/ 198 w 261"/>
                <a:gd name="T3" fmla="*/ 2 h 281"/>
                <a:gd name="T4" fmla="*/ 48 w 261"/>
                <a:gd name="T5" fmla="*/ 29 h 281"/>
                <a:gd name="T6" fmla="*/ 32 w 261"/>
                <a:gd name="T7" fmla="*/ 52 h 281"/>
                <a:gd name="T8" fmla="*/ 41 w 261"/>
                <a:gd name="T9" fmla="*/ 99 h 281"/>
                <a:gd name="T10" fmla="*/ 0 w 261"/>
                <a:gd name="T11" fmla="*/ 106 h 281"/>
                <a:gd name="T12" fmla="*/ 22 w 261"/>
                <a:gd name="T13" fmla="*/ 224 h 281"/>
                <a:gd name="T14" fmla="*/ 63 w 261"/>
                <a:gd name="T15" fmla="*/ 217 h 281"/>
                <a:gd name="T16" fmla="*/ 72 w 261"/>
                <a:gd name="T17" fmla="*/ 264 h 281"/>
                <a:gd name="T18" fmla="*/ 94 w 261"/>
                <a:gd name="T19" fmla="*/ 279 h 281"/>
                <a:gd name="T20" fmla="*/ 244 w 261"/>
                <a:gd name="T21" fmla="*/ 252 h 281"/>
                <a:gd name="T22" fmla="*/ 259 w 261"/>
                <a:gd name="T23" fmla="*/ 229 h 281"/>
                <a:gd name="T24" fmla="*/ 220 w 261"/>
                <a:gd name="T25" fmla="*/ 17 h 281"/>
                <a:gd name="T26" fmla="*/ 35 w 261"/>
                <a:gd name="T27" fmla="*/ 206 h 281"/>
                <a:gd name="T28" fmla="*/ 19 w 261"/>
                <a:gd name="T29" fmla="*/ 119 h 281"/>
                <a:gd name="T30" fmla="*/ 44 w 261"/>
                <a:gd name="T31" fmla="*/ 115 h 281"/>
                <a:gd name="T32" fmla="*/ 60 w 261"/>
                <a:gd name="T33" fmla="*/ 201 h 281"/>
                <a:gd name="T34" fmla="*/ 35 w 261"/>
                <a:gd name="T35" fmla="*/ 206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1" h="281">
                  <a:moveTo>
                    <a:pt x="220" y="17"/>
                  </a:moveTo>
                  <a:cubicBezTo>
                    <a:pt x="218" y="7"/>
                    <a:pt x="208" y="0"/>
                    <a:pt x="198" y="2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37" y="31"/>
                    <a:pt x="30" y="41"/>
                    <a:pt x="32" y="52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22" y="224"/>
                    <a:pt x="22" y="224"/>
                    <a:pt x="22" y="224"/>
                  </a:cubicBezTo>
                  <a:cubicBezTo>
                    <a:pt x="63" y="217"/>
                    <a:pt x="63" y="217"/>
                    <a:pt x="63" y="217"/>
                  </a:cubicBezTo>
                  <a:cubicBezTo>
                    <a:pt x="72" y="264"/>
                    <a:pt x="72" y="264"/>
                    <a:pt x="72" y="264"/>
                  </a:cubicBezTo>
                  <a:cubicBezTo>
                    <a:pt x="73" y="274"/>
                    <a:pt x="83" y="281"/>
                    <a:pt x="94" y="279"/>
                  </a:cubicBezTo>
                  <a:cubicBezTo>
                    <a:pt x="244" y="252"/>
                    <a:pt x="244" y="252"/>
                    <a:pt x="244" y="252"/>
                  </a:cubicBezTo>
                  <a:cubicBezTo>
                    <a:pt x="254" y="250"/>
                    <a:pt x="261" y="240"/>
                    <a:pt x="259" y="229"/>
                  </a:cubicBezTo>
                  <a:lnTo>
                    <a:pt x="220" y="17"/>
                  </a:lnTo>
                  <a:close/>
                  <a:moveTo>
                    <a:pt x="35" y="206"/>
                  </a:moveTo>
                  <a:cubicBezTo>
                    <a:pt x="19" y="119"/>
                    <a:pt x="19" y="119"/>
                    <a:pt x="19" y="119"/>
                  </a:cubicBezTo>
                  <a:cubicBezTo>
                    <a:pt x="44" y="115"/>
                    <a:pt x="44" y="115"/>
                    <a:pt x="44" y="115"/>
                  </a:cubicBezTo>
                  <a:cubicBezTo>
                    <a:pt x="60" y="201"/>
                    <a:pt x="60" y="201"/>
                    <a:pt x="60" y="201"/>
                  </a:cubicBezTo>
                  <a:lnTo>
                    <a:pt x="35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4"/>
            <p:cNvSpPr>
              <a:spLocks/>
            </p:cNvSpPr>
            <p:nvPr/>
          </p:nvSpPr>
          <p:spPr bwMode="auto">
            <a:xfrm>
              <a:off x="1144" y="2258"/>
              <a:ext cx="529" cy="238"/>
            </a:xfrm>
            <a:custGeom>
              <a:avLst/>
              <a:gdLst>
                <a:gd name="T0" fmla="*/ 265 w 325"/>
                <a:gd name="T1" fmla="*/ 86 h 146"/>
                <a:gd name="T2" fmla="*/ 269 w 325"/>
                <a:gd name="T3" fmla="*/ 89 h 146"/>
                <a:gd name="T4" fmla="*/ 270 w 325"/>
                <a:gd name="T5" fmla="*/ 89 h 146"/>
                <a:gd name="T6" fmla="*/ 315 w 325"/>
                <a:gd name="T7" fmla="*/ 82 h 146"/>
                <a:gd name="T8" fmla="*/ 308 w 325"/>
                <a:gd name="T9" fmla="*/ 37 h 146"/>
                <a:gd name="T10" fmla="*/ 186 w 325"/>
                <a:gd name="T11" fmla="*/ 0 h 146"/>
                <a:gd name="T12" fmla="*/ 99 w 325"/>
                <a:gd name="T13" fmla="*/ 20 h 146"/>
                <a:gd name="T14" fmla="*/ 11 w 325"/>
                <a:gd name="T15" fmla="*/ 94 h 146"/>
                <a:gd name="T16" fmla="*/ 17 w 325"/>
                <a:gd name="T17" fmla="*/ 139 h 146"/>
                <a:gd name="T18" fmla="*/ 36 w 325"/>
                <a:gd name="T19" fmla="*/ 146 h 146"/>
                <a:gd name="T20" fmla="*/ 62 w 325"/>
                <a:gd name="T21" fmla="*/ 134 h 146"/>
                <a:gd name="T22" fmla="*/ 127 w 325"/>
                <a:gd name="T23" fmla="*/ 77 h 146"/>
                <a:gd name="T24" fmla="*/ 186 w 325"/>
                <a:gd name="T25" fmla="*/ 64 h 146"/>
                <a:gd name="T26" fmla="*/ 247 w 325"/>
                <a:gd name="T27" fmla="*/ 77 h 146"/>
                <a:gd name="T28" fmla="*/ 265 w 325"/>
                <a:gd name="T29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5" h="146">
                  <a:moveTo>
                    <a:pt x="265" y="86"/>
                  </a:moveTo>
                  <a:cubicBezTo>
                    <a:pt x="267" y="87"/>
                    <a:pt x="268" y="88"/>
                    <a:pt x="269" y="89"/>
                  </a:cubicBezTo>
                  <a:cubicBezTo>
                    <a:pt x="270" y="89"/>
                    <a:pt x="270" y="89"/>
                    <a:pt x="270" y="89"/>
                  </a:cubicBezTo>
                  <a:cubicBezTo>
                    <a:pt x="285" y="100"/>
                    <a:pt x="305" y="96"/>
                    <a:pt x="315" y="82"/>
                  </a:cubicBezTo>
                  <a:cubicBezTo>
                    <a:pt x="325" y="68"/>
                    <a:pt x="322" y="48"/>
                    <a:pt x="308" y="37"/>
                  </a:cubicBezTo>
                  <a:cubicBezTo>
                    <a:pt x="305" y="36"/>
                    <a:pt x="257" y="0"/>
                    <a:pt x="186" y="0"/>
                  </a:cubicBezTo>
                  <a:cubicBezTo>
                    <a:pt x="159" y="0"/>
                    <a:pt x="129" y="5"/>
                    <a:pt x="99" y="20"/>
                  </a:cubicBezTo>
                  <a:cubicBezTo>
                    <a:pt x="69" y="35"/>
                    <a:pt x="39" y="59"/>
                    <a:pt x="11" y="94"/>
                  </a:cubicBezTo>
                  <a:cubicBezTo>
                    <a:pt x="0" y="108"/>
                    <a:pt x="3" y="128"/>
                    <a:pt x="17" y="139"/>
                  </a:cubicBezTo>
                  <a:cubicBezTo>
                    <a:pt x="23" y="144"/>
                    <a:pt x="30" y="146"/>
                    <a:pt x="36" y="146"/>
                  </a:cubicBezTo>
                  <a:cubicBezTo>
                    <a:pt x="46" y="146"/>
                    <a:pt x="55" y="142"/>
                    <a:pt x="62" y="134"/>
                  </a:cubicBezTo>
                  <a:cubicBezTo>
                    <a:pt x="84" y="105"/>
                    <a:pt x="107" y="88"/>
                    <a:pt x="127" y="77"/>
                  </a:cubicBezTo>
                  <a:cubicBezTo>
                    <a:pt x="148" y="67"/>
                    <a:pt x="168" y="64"/>
                    <a:pt x="186" y="64"/>
                  </a:cubicBezTo>
                  <a:cubicBezTo>
                    <a:pt x="210" y="64"/>
                    <a:pt x="231" y="70"/>
                    <a:pt x="247" y="77"/>
                  </a:cubicBezTo>
                  <a:cubicBezTo>
                    <a:pt x="255" y="80"/>
                    <a:pt x="261" y="84"/>
                    <a:pt x="265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2" name="TextBox 13"/>
          <p:cNvSpPr txBox="1">
            <a:spLocks noChangeArrowheads="1"/>
          </p:cNvSpPr>
          <p:nvPr/>
        </p:nvSpPr>
        <p:spPr bwMode="auto">
          <a:xfrm>
            <a:off x="9989136" y="5006521"/>
            <a:ext cx="18227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spc="-300" dirty="0" smtClean="0">
                <a:ln w="0"/>
                <a:solidFill>
                  <a:schemeClr val="bg1"/>
                </a:solidFill>
                <a:latin typeface="Eras Bold ITC" panose="020B0907030504020204" pitchFamily="34" charset="0"/>
                <a:ea typeface="Yu Gothic Light" panose="020B0300000000000000" pitchFamily="34" charset="-128"/>
              </a:rPr>
              <a:t>PPT</a:t>
            </a:r>
            <a:endParaRPr lang="zh-CN" altLang="en-US" sz="6000" spc="-300" dirty="0">
              <a:ln w="0"/>
              <a:solidFill>
                <a:schemeClr val="bg1"/>
              </a:solidFill>
              <a:latin typeface="Eras Bold ITC" panose="020B0907030504020204" pitchFamily="34" charset="0"/>
              <a:ea typeface="Yu Gothic Light" panose="020B0300000000000000" pitchFamily="34" charset="-128"/>
            </a:endParaRPr>
          </a:p>
        </p:txBody>
      </p:sp>
      <p:pic>
        <p:nvPicPr>
          <p:cNvPr id="103" name="图片 1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6425" y="5795429"/>
            <a:ext cx="164597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45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E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b="56190"/>
          <a:stretch/>
        </p:blipFill>
        <p:spPr>
          <a:xfrm>
            <a:off x="-38100" y="-76199"/>
            <a:ext cx="12268948" cy="7010399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8045008" y="1682950"/>
            <a:ext cx="707702" cy="924900"/>
            <a:chOff x="13133388" y="-1152525"/>
            <a:chExt cx="1241425" cy="162242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-1344995" y="2602232"/>
            <a:ext cx="9852025" cy="3262313"/>
            <a:chOff x="-1357695" y="2741932"/>
            <a:chExt cx="9852025" cy="3262313"/>
          </a:xfrm>
        </p:grpSpPr>
        <p:sp>
          <p:nvSpPr>
            <p:cNvPr id="76" name="任意多边形 75"/>
            <p:cNvSpPr/>
            <p:nvPr/>
          </p:nvSpPr>
          <p:spPr>
            <a:xfrm>
              <a:off x="-323850" y="3752850"/>
              <a:ext cx="1504950" cy="1781175"/>
            </a:xfrm>
            <a:custGeom>
              <a:avLst/>
              <a:gdLst>
                <a:gd name="connsiteX0" fmla="*/ 1504950 w 1504950"/>
                <a:gd name="connsiteY0" fmla="*/ 0 h 1781175"/>
                <a:gd name="connsiteX1" fmla="*/ 1504950 w 1504950"/>
                <a:gd name="connsiteY1" fmla="*/ 1781175 h 1781175"/>
                <a:gd name="connsiteX2" fmla="*/ 0 w 1504950"/>
                <a:gd name="connsiteY2" fmla="*/ 1333500 h 1781175"/>
                <a:gd name="connsiteX3" fmla="*/ 152400 w 1504950"/>
                <a:gd name="connsiteY3" fmla="*/ 400050 h 1781175"/>
                <a:gd name="connsiteX4" fmla="*/ 1419225 w 1504950"/>
                <a:gd name="connsiteY4" fmla="*/ 0 h 1781175"/>
                <a:gd name="connsiteX5" fmla="*/ 1504950 w 1504950"/>
                <a:gd name="connsiteY5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950" h="1781175">
                  <a:moveTo>
                    <a:pt x="1504950" y="0"/>
                  </a:moveTo>
                  <a:lnTo>
                    <a:pt x="1504950" y="1781175"/>
                  </a:lnTo>
                  <a:lnTo>
                    <a:pt x="0" y="1333500"/>
                  </a:lnTo>
                  <a:lnTo>
                    <a:pt x="152400" y="400050"/>
                  </a:lnTo>
                  <a:lnTo>
                    <a:pt x="1419225" y="0"/>
                  </a:lnTo>
                  <a:lnTo>
                    <a:pt x="15049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Group 4"/>
            <p:cNvGrpSpPr>
              <a:grpSpLocks noChangeAspect="1"/>
            </p:cNvGrpSpPr>
            <p:nvPr/>
          </p:nvGrpSpPr>
          <p:grpSpPr bwMode="auto">
            <a:xfrm flipH="1">
              <a:off x="-1357695" y="2741932"/>
              <a:ext cx="9852025" cy="3262313"/>
              <a:chOff x="-1624" y="1989"/>
              <a:chExt cx="6206" cy="205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-1450" y="203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6"/>
              <p:cNvSpPr>
                <a:spLocks noEditPoints="1"/>
              </p:cNvSpPr>
              <p:nvPr/>
            </p:nvSpPr>
            <p:spPr bwMode="auto">
              <a:xfrm>
                <a:off x="-1624" y="1989"/>
                <a:ext cx="6206" cy="2055"/>
              </a:xfrm>
              <a:custGeom>
                <a:avLst/>
                <a:gdLst>
                  <a:gd name="T0" fmla="*/ 715 w 2100"/>
                  <a:gd name="T1" fmla="*/ 704 h 751"/>
                  <a:gd name="T2" fmla="*/ 144 w 2100"/>
                  <a:gd name="T3" fmla="*/ 343 h 751"/>
                  <a:gd name="T4" fmla="*/ 497 w 2100"/>
                  <a:gd name="T5" fmla="*/ 126 h 751"/>
                  <a:gd name="T6" fmla="*/ 155 w 2100"/>
                  <a:gd name="T7" fmla="*/ 349 h 751"/>
                  <a:gd name="T8" fmla="*/ 817 w 2100"/>
                  <a:gd name="T9" fmla="*/ 690 h 751"/>
                  <a:gd name="T10" fmla="*/ 1787 w 2100"/>
                  <a:gd name="T11" fmla="*/ 300 h 751"/>
                  <a:gd name="T12" fmla="*/ 873 w 2100"/>
                  <a:gd name="T13" fmla="*/ 330 h 751"/>
                  <a:gd name="T14" fmla="*/ 535 w 2100"/>
                  <a:gd name="T15" fmla="*/ 234 h 751"/>
                  <a:gd name="T16" fmla="*/ 559 w 2100"/>
                  <a:gd name="T17" fmla="*/ 140 h 751"/>
                  <a:gd name="T18" fmla="*/ 708 w 2100"/>
                  <a:gd name="T19" fmla="*/ 133 h 751"/>
                  <a:gd name="T20" fmla="*/ 544 w 2100"/>
                  <a:gd name="T21" fmla="*/ 243 h 751"/>
                  <a:gd name="T22" fmla="*/ 1030 w 2100"/>
                  <a:gd name="T23" fmla="*/ 321 h 751"/>
                  <a:gd name="T24" fmla="*/ 1060 w 2100"/>
                  <a:gd name="T25" fmla="*/ 309 h 751"/>
                  <a:gd name="T26" fmla="*/ 562 w 2100"/>
                  <a:gd name="T27" fmla="*/ 246 h 751"/>
                  <a:gd name="T28" fmla="*/ 731 w 2100"/>
                  <a:gd name="T29" fmla="*/ 129 h 751"/>
                  <a:gd name="T30" fmla="*/ 958 w 2100"/>
                  <a:gd name="T31" fmla="*/ 39 h 751"/>
                  <a:gd name="T32" fmla="*/ 911 w 2100"/>
                  <a:gd name="T33" fmla="*/ 14 h 751"/>
                  <a:gd name="T34" fmla="*/ 692 w 2100"/>
                  <a:gd name="T35" fmla="*/ 1 h 751"/>
                  <a:gd name="T36" fmla="*/ 114 w 2100"/>
                  <a:gd name="T37" fmla="*/ 12 h 751"/>
                  <a:gd name="T38" fmla="*/ 437 w 2100"/>
                  <a:gd name="T39" fmla="*/ 4 h 751"/>
                  <a:gd name="T40" fmla="*/ 828 w 2100"/>
                  <a:gd name="T41" fmla="*/ 5 h 751"/>
                  <a:gd name="T42" fmla="*/ 926 w 2100"/>
                  <a:gd name="T43" fmla="*/ 19 h 751"/>
                  <a:gd name="T44" fmla="*/ 897 w 2100"/>
                  <a:gd name="T45" fmla="*/ 69 h 751"/>
                  <a:gd name="T46" fmla="*/ 949 w 2100"/>
                  <a:gd name="T47" fmla="*/ 38 h 751"/>
                  <a:gd name="T48" fmla="*/ 906 w 2100"/>
                  <a:gd name="T49" fmla="*/ 14 h 751"/>
                  <a:gd name="T50" fmla="*/ 704 w 2100"/>
                  <a:gd name="T51" fmla="*/ 1 h 751"/>
                  <a:gd name="T52" fmla="*/ 121 w 2100"/>
                  <a:gd name="T53" fmla="*/ 13 h 751"/>
                  <a:gd name="T54" fmla="*/ 138 w 2100"/>
                  <a:gd name="T55" fmla="*/ 28 h 751"/>
                  <a:gd name="T56" fmla="*/ 691 w 2100"/>
                  <a:gd name="T57" fmla="*/ 13 h 751"/>
                  <a:gd name="T58" fmla="*/ 841 w 2100"/>
                  <a:gd name="T59" fmla="*/ 21 h 751"/>
                  <a:gd name="T60" fmla="*/ 793 w 2100"/>
                  <a:gd name="T61" fmla="*/ 51 h 751"/>
                  <a:gd name="T62" fmla="*/ 620 w 2100"/>
                  <a:gd name="T63" fmla="*/ 91 h 751"/>
                  <a:gd name="T64" fmla="*/ 846 w 2100"/>
                  <a:gd name="T65" fmla="*/ 23 h 751"/>
                  <a:gd name="T66" fmla="*/ 805 w 2100"/>
                  <a:gd name="T67" fmla="*/ 17 h 751"/>
                  <a:gd name="T68" fmla="*/ 484 w 2100"/>
                  <a:gd name="T69" fmla="*/ 17 h 751"/>
                  <a:gd name="T70" fmla="*/ 80 w 2100"/>
                  <a:gd name="T71" fmla="*/ 31 h 751"/>
                  <a:gd name="T72" fmla="*/ 668 w 2100"/>
                  <a:gd name="T73" fmla="*/ 14 h 751"/>
                  <a:gd name="T74" fmla="*/ 833 w 2100"/>
                  <a:gd name="T75" fmla="*/ 20 h 751"/>
                  <a:gd name="T76" fmla="*/ 823 w 2100"/>
                  <a:gd name="T77" fmla="*/ 40 h 751"/>
                  <a:gd name="T78" fmla="*/ 474 w 2100"/>
                  <a:gd name="T79" fmla="*/ 128 h 751"/>
                  <a:gd name="T80" fmla="*/ 108 w 2100"/>
                  <a:gd name="T81" fmla="*/ 369 h 751"/>
                  <a:gd name="T82" fmla="*/ 1217 w 2100"/>
                  <a:gd name="T83" fmla="*/ 733 h 751"/>
                  <a:gd name="T84" fmla="*/ 1720 w 2100"/>
                  <a:gd name="T85" fmla="*/ 308 h 751"/>
                  <a:gd name="T86" fmla="*/ 1542 w 2100"/>
                  <a:gd name="T87" fmla="*/ 366 h 751"/>
                  <a:gd name="T88" fmla="*/ 1335 w 2100"/>
                  <a:gd name="T89" fmla="*/ 410 h 751"/>
                  <a:gd name="T90" fmla="*/ 1057 w 2100"/>
                  <a:gd name="T91" fmla="*/ 442 h 751"/>
                  <a:gd name="T92" fmla="*/ 789 w 2100"/>
                  <a:gd name="T93" fmla="*/ 444 h 751"/>
                  <a:gd name="T94" fmla="*/ 896 w 2100"/>
                  <a:gd name="T95" fmla="*/ 35 h 751"/>
                  <a:gd name="T96" fmla="*/ 888 w 2100"/>
                  <a:gd name="T97" fmla="*/ 22 h 751"/>
                  <a:gd name="T98" fmla="*/ 874 w 2100"/>
                  <a:gd name="T99" fmla="*/ 18 h 751"/>
                  <a:gd name="T100" fmla="*/ 197 w 2100"/>
                  <a:gd name="T101" fmla="*/ 18 h 751"/>
                  <a:gd name="T102" fmla="*/ 440 w 2100"/>
                  <a:gd name="T103" fmla="*/ 11 h 751"/>
                  <a:gd name="T104" fmla="*/ 533 w 2100"/>
                  <a:gd name="T105" fmla="*/ 9 h 751"/>
                  <a:gd name="T106" fmla="*/ 607 w 2100"/>
                  <a:gd name="T107" fmla="*/ 8 h 751"/>
                  <a:gd name="T108" fmla="*/ 676 w 2100"/>
                  <a:gd name="T109" fmla="*/ 7 h 751"/>
                  <a:gd name="T110" fmla="*/ 776 w 2100"/>
                  <a:gd name="T111" fmla="*/ 9 h 751"/>
                  <a:gd name="T112" fmla="*/ 828 w 2100"/>
                  <a:gd name="T113" fmla="*/ 11 h 751"/>
                  <a:gd name="T114" fmla="*/ 861 w 2100"/>
                  <a:gd name="T115" fmla="*/ 55 h 751"/>
                  <a:gd name="T116" fmla="*/ 725 w 2100"/>
                  <a:gd name="T117" fmla="*/ 90 h 751"/>
                  <a:gd name="T118" fmla="*/ 600 w 2100"/>
                  <a:gd name="T119" fmla="*/ 127 h 751"/>
                  <a:gd name="T120" fmla="*/ 383 w 2100"/>
                  <a:gd name="T121" fmla="*/ 281 h 751"/>
                  <a:gd name="T122" fmla="*/ 439 w 2100"/>
                  <a:gd name="T123" fmla="*/ 194 h 751"/>
                  <a:gd name="T124" fmla="*/ 481 w 2100"/>
                  <a:gd name="T125" fmla="*/ 179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0" h="751">
                    <a:moveTo>
                      <a:pt x="2063" y="389"/>
                    </a:move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55" y="397"/>
                      <a:pt x="2046" y="405"/>
                      <a:pt x="2036" y="414"/>
                    </a:cubicBezTo>
                    <a:cubicBezTo>
                      <a:pt x="2026" y="422"/>
                      <a:pt x="2015" y="431"/>
                      <a:pt x="2002" y="440"/>
                    </a:cubicBezTo>
                    <a:cubicBezTo>
                      <a:pt x="1990" y="449"/>
                      <a:pt x="1976" y="459"/>
                      <a:pt x="1961" y="468"/>
                    </a:cubicBezTo>
                    <a:cubicBezTo>
                      <a:pt x="1945" y="478"/>
                      <a:pt x="1928" y="488"/>
                      <a:pt x="1909" y="498"/>
                    </a:cubicBezTo>
                    <a:cubicBezTo>
                      <a:pt x="1890" y="508"/>
                      <a:pt x="1869" y="519"/>
                      <a:pt x="1846" y="529"/>
                    </a:cubicBezTo>
                    <a:cubicBezTo>
                      <a:pt x="1822" y="540"/>
                      <a:pt x="1797" y="551"/>
                      <a:pt x="1769" y="562"/>
                    </a:cubicBezTo>
                    <a:cubicBezTo>
                      <a:pt x="1740" y="573"/>
                      <a:pt x="1709" y="585"/>
                      <a:pt x="1676" y="595"/>
                    </a:cubicBezTo>
                    <a:cubicBezTo>
                      <a:pt x="1642" y="607"/>
                      <a:pt x="1605" y="61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45" y="634"/>
                      <a:pt x="1524" y="639"/>
                      <a:pt x="1502" y="644"/>
                    </a:cubicBezTo>
                    <a:cubicBezTo>
                      <a:pt x="1480" y="649"/>
                      <a:pt x="1457" y="654"/>
                      <a:pt x="1434" y="659"/>
                    </a:cubicBezTo>
                    <a:cubicBezTo>
                      <a:pt x="1410" y="664"/>
                      <a:pt x="1385" y="669"/>
                      <a:pt x="1360" y="673"/>
                    </a:cubicBezTo>
                    <a:cubicBezTo>
                      <a:pt x="1334" y="677"/>
                      <a:pt x="1308" y="682"/>
                      <a:pt x="1281" y="685"/>
                    </a:cubicBezTo>
                    <a:cubicBezTo>
                      <a:pt x="1253" y="689"/>
                      <a:pt x="1225" y="693"/>
                      <a:pt x="1196" y="696"/>
                    </a:cubicBezTo>
                    <a:cubicBezTo>
                      <a:pt x="1167" y="699"/>
                      <a:pt x="1137" y="702"/>
                      <a:pt x="1107" y="704"/>
                    </a:cubicBezTo>
                    <a:cubicBezTo>
                      <a:pt x="1076" y="707"/>
                      <a:pt x="1045" y="709"/>
                      <a:pt x="1013" y="710"/>
                    </a:cubicBezTo>
                    <a:cubicBezTo>
                      <a:pt x="981" y="711"/>
                      <a:pt x="949" y="712"/>
                      <a:pt x="916" y="712"/>
                    </a:cubicBezTo>
                    <a:cubicBezTo>
                      <a:pt x="883" y="712"/>
                      <a:pt x="849" y="711"/>
                      <a:pt x="816" y="710"/>
                    </a:cubicBezTo>
                    <a:cubicBezTo>
                      <a:pt x="782" y="709"/>
                      <a:pt x="748" y="707"/>
                      <a:pt x="715" y="704"/>
                    </a:cubicBezTo>
                    <a:cubicBezTo>
                      <a:pt x="681" y="701"/>
                      <a:pt x="648" y="697"/>
                      <a:pt x="614" y="692"/>
                    </a:cubicBezTo>
                    <a:cubicBezTo>
                      <a:pt x="581" y="688"/>
                      <a:pt x="549" y="682"/>
                      <a:pt x="517" y="675"/>
                    </a:cubicBezTo>
                    <a:cubicBezTo>
                      <a:pt x="501" y="672"/>
                      <a:pt x="486" y="668"/>
                      <a:pt x="470" y="665"/>
                    </a:cubicBezTo>
                    <a:cubicBezTo>
                      <a:pt x="455" y="661"/>
                      <a:pt x="440" y="657"/>
                      <a:pt x="425" y="653"/>
                    </a:cubicBezTo>
                    <a:cubicBezTo>
                      <a:pt x="411" y="648"/>
                      <a:pt x="397" y="644"/>
                      <a:pt x="383" y="639"/>
                    </a:cubicBezTo>
                    <a:cubicBezTo>
                      <a:pt x="369" y="634"/>
                      <a:pt x="355" y="629"/>
                      <a:pt x="342" y="624"/>
                    </a:cubicBezTo>
                    <a:cubicBezTo>
                      <a:pt x="329" y="619"/>
                      <a:pt x="317" y="614"/>
                      <a:pt x="304" y="608"/>
                    </a:cubicBezTo>
                    <a:cubicBezTo>
                      <a:pt x="293" y="602"/>
                      <a:pt x="281" y="596"/>
                      <a:pt x="270" y="590"/>
                    </a:cubicBezTo>
                    <a:cubicBezTo>
                      <a:pt x="259" y="584"/>
                      <a:pt x="249" y="578"/>
                      <a:pt x="239" y="572"/>
                    </a:cubicBezTo>
                    <a:cubicBezTo>
                      <a:pt x="229" y="565"/>
                      <a:pt x="220" y="559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03" y="545"/>
                      <a:pt x="195" y="538"/>
                      <a:pt x="188" y="531"/>
                    </a:cubicBezTo>
                    <a:cubicBezTo>
                      <a:pt x="181" y="525"/>
                      <a:pt x="174" y="517"/>
                      <a:pt x="168" y="510"/>
                    </a:cubicBezTo>
                    <a:cubicBezTo>
                      <a:pt x="162" y="503"/>
                      <a:pt x="157" y="496"/>
                      <a:pt x="152" y="488"/>
                    </a:cubicBezTo>
                    <a:cubicBezTo>
                      <a:pt x="148" y="481"/>
                      <a:pt x="144" y="474"/>
                      <a:pt x="141" y="467"/>
                    </a:cubicBezTo>
                    <a:cubicBezTo>
                      <a:pt x="138" y="459"/>
                      <a:pt x="135" y="452"/>
                      <a:pt x="133" y="445"/>
                    </a:cubicBezTo>
                    <a:cubicBezTo>
                      <a:pt x="131" y="438"/>
                      <a:pt x="130" y="430"/>
                      <a:pt x="129" y="423"/>
                    </a:cubicBezTo>
                    <a:cubicBezTo>
                      <a:pt x="129" y="416"/>
                      <a:pt x="129" y="409"/>
                      <a:pt x="129" y="402"/>
                    </a:cubicBezTo>
                    <a:cubicBezTo>
                      <a:pt x="129" y="395"/>
                      <a:pt x="130" y="388"/>
                      <a:pt x="131" y="381"/>
                    </a:cubicBezTo>
                    <a:cubicBezTo>
                      <a:pt x="132" y="378"/>
                      <a:pt x="133" y="375"/>
                      <a:pt x="134" y="372"/>
                    </a:cubicBezTo>
                    <a:cubicBezTo>
                      <a:pt x="135" y="368"/>
                      <a:pt x="136" y="365"/>
                      <a:pt x="137" y="362"/>
                    </a:cubicBezTo>
                    <a:cubicBezTo>
                      <a:pt x="138" y="359"/>
                      <a:pt x="139" y="355"/>
                      <a:pt x="140" y="352"/>
                    </a:cubicBezTo>
                    <a:cubicBezTo>
                      <a:pt x="141" y="349"/>
                      <a:pt x="143" y="346"/>
                      <a:pt x="144" y="343"/>
                    </a:cubicBezTo>
                    <a:cubicBezTo>
                      <a:pt x="145" y="340"/>
                      <a:pt x="147" y="337"/>
                      <a:pt x="149" y="334"/>
                    </a:cubicBezTo>
                    <a:cubicBezTo>
                      <a:pt x="150" y="331"/>
                      <a:pt x="152" y="328"/>
                      <a:pt x="154" y="325"/>
                    </a:cubicBezTo>
                    <a:cubicBezTo>
                      <a:pt x="155" y="322"/>
                      <a:pt x="157" y="319"/>
                      <a:pt x="159" y="316"/>
                    </a:cubicBezTo>
                    <a:cubicBezTo>
                      <a:pt x="161" y="313"/>
                      <a:pt x="163" y="310"/>
                      <a:pt x="166" y="307"/>
                    </a:cubicBezTo>
                    <a:cubicBezTo>
                      <a:pt x="170" y="301"/>
                      <a:pt x="175" y="295"/>
                      <a:pt x="180" y="290"/>
                    </a:cubicBezTo>
                    <a:cubicBezTo>
                      <a:pt x="185" y="284"/>
                      <a:pt x="190" y="279"/>
                      <a:pt x="196" y="273"/>
                    </a:cubicBezTo>
                    <a:cubicBezTo>
                      <a:pt x="201" y="268"/>
                      <a:pt x="207" y="263"/>
                      <a:pt x="213" y="258"/>
                    </a:cubicBezTo>
                    <a:cubicBezTo>
                      <a:pt x="219" y="253"/>
                      <a:pt x="225" y="248"/>
                      <a:pt x="231" y="244"/>
                    </a:cubicBezTo>
                    <a:cubicBezTo>
                      <a:pt x="237" y="239"/>
                      <a:pt x="244" y="235"/>
                      <a:pt x="250" y="230"/>
                    </a:cubicBezTo>
                    <a:cubicBezTo>
                      <a:pt x="256" y="226"/>
                      <a:pt x="263" y="222"/>
                      <a:pt x="269" y="218"/>
                    </a:cubicBezTo>
                    <a:cubicBezTo>
                      <a:pt x="275" y="215"/>
                      <a:pt x="282" y="211"/>
                      <a:pt x="288" y="207"/>
                    </a:cubicBezTo>
                    <a:cubicBezTo>
                      <a:pt x="295" y="204"/>
                      <a:pt x="301" y="201"/>
                      <a:pt x="307" y="197"/>
                    </a:cubicBezTo>
                    <a:cubicBezTo>
                      <a:pt x="313" y="194"/>
                      <a:pt x="320" y="191"/>
                      <a:pt x="326" y="188"/>
                    </a:cubicBezTo>
                    <a:cubicBezTo>
                      <a:pt x="332" y="185"/>
                      <a:pt x="338" y="182"/>
                      <a:pt x="344" y="180"/>
                    </a:cubicBezTo>
                    <a:cubicBezTo>
                      <a:pt x="350" y="177"/>
                      <a:pt x="355" y="175"/>
                      <a:pt x="361" y="172"/>
                    </a:cubicBezTo>
                    <a:cubicBezTo>
                      <a:pt x="367" y="170"/>
                      <a:pt x="373" y="167"/>
                      <a:pt x="378" y="165"/>
                    </a:cubicBezTo>
                    <a:cubicBezTo>
                      <a:pt x="384" y="163"/>
                      <a:pt x="389" y="161"/>
                      <a:pt x="394" y="159"/>
                    </a:cubicBezTo>
                    <a:cubicBezTo>
                      <a:pt x="400" y="157"/>
                      <a:pt x="405" y="155"/>
                      <a:pt x="410" y="153"/>
                    </a:cubicBezTo>
                    <a:cubicBezTo>
                      <a:pt x="415" y="151"/>
                      <a:pt x="420" y="149"/>
                      <a:pt x="425" y="147"/>
                    </a:cubicBezTo>
                    <a:cubicBezTo>
                      <a:pt x="430" y="146"/>
                      <a:pt x="435" y="144"/>
                      <a:pt x="440" y="142"/>
                    </a:cubicBezTo>
                    <a:cubicBezTo>
                      <a:pt x="445" y="141"/>
                      <a:pt x="449" y="139"/>
                      <a:pt x="454" y="138"/>
                    </a:cubicBezTo>
                    <a:cubicBezTo>
                      <a:pt x="459" y="136"/>
                      <a:pt x="463" y="135"/>
                      <a:pt x="468" y="133"/>
                    </a:cubicBezTo>
                    <a:cubicBezTo>
                      <a:pt x="472" y="132"/>
                      <a:pt x="476" y="130"/>
                      <a:pt x="481" y="129"/>
                    </a:cubicBezTo>
                    <a:cubicBezTo>
                      <a:pt x="485" y="128"/>
                      <a:pt x="489" y="126"/>
                      <a:pt x="493" y="125"/>
                    </a:cubicBezTo>
                    <a:cubicBezTo>
                      <a:pt x="497" y="126"/>
                      <a:pt x="497" y="126"/>
                      <a:pt x="497" y="126"/>
                    </a:cubicBezTo>
                    <a:cubicBezTo>
                      <a:pt x="493" y="127"/>
                      <a:pt x="489" y="129"/>
                      <a:pt x="485" y="130"/>
                    </a:cubicBezTo>
                    <a:cubicBezTo>
                      <a:pt x="480" y="131"/>
                      <a:pt x="476" y="133"/>
                      <a:pt x="472" y="134"/>
                    </a:cubicBezTo>
                    <a:cubicBezTo>
                      <a:pt x="467" y="136"/>
                      <a:pt x="463" y="137"/>
                      <a:pt x="458" y="138"/>
                    </a:cubicBezTo>
                    <a:cubicBezTo>
                      <a:pt x="454" y="140"/>
                      <a:pt x="449" y="142"/>
                      <a:pt x="444" y="143"/>
                    </a:cubicBezTo>
                    <a:cubicBezTo>
                      <a:pt x="439" y="145"/>
                      <a:pt x="435" y="146"/>
                      <a:pt x="430" y="148"/>
                    </a:cubicBezTo>
                    <a:cubicBezTo>
                      <a:pt x="425" y="150"/>
                      <a:pt x="420" y="152"/>
                      <a:pt x="415" y="154"/>
                    </a:cubicBezTo>
                    <a:cubicBezTo>
                      <a:pt x="410" y="156"/>
                      <a:pt x="405" y="158"/>
                      <a:pt x="399" y="160"/>
                    </a:cubicBezTo>
                    <a:cubicBezTo>
                      <a:pt x="394" y="162"/>
                      <a:pt x="389" y="164"/>
                      <a:pt x="383" y="166"/>
                    </a:cubicBezTo>
                    <a:cubicBezTo>
                      <a:pt x="378" y="168"/>
                      <a:pt x="372" y="170"/>
                      <a:pt x="367" y="173"/>
                    </a:cubicBezTo>
                    <a:cubicBezTo>
                      <a:pt x="361" y="175"/>
                      <a:pt x="355" y="178"/>
                      <a:pt x="350" y="180"/>
                    </a:cubicBezTo>
                    <a:cubicBezTo>
                      <a:pt x="344" y="183"/>
                      <a:pt x="338" y="186"/>
                      <a:pt x="332" y="189"/>
                    </a:cubicBezTo>
                    <a:cubicBezTo>
                      <a:pt x="326" y="191"/>
                      <a:pt x="320" y="194"/>
                      <a:pt x="314" y="198"/>
                    </a:cubicBezTo>
                    <a:cubicBezTo>
                      <a:pt x="308" y="201"/>
                      <a:pt x="302" y="204"/>
                      <a:pt x="296" y="208"/>
                    </a:cubicBezTo>
                    <a:cubicBezTo>
                      <a:pt x="290" y="211"/>
                      <a:pt x="283" y="215"/>
                      <a:pt x="277" y="218"/>
                    </a:cubicBezTo>
                    <a:cubicBezTo>
                      <a:pt x="271" y="222"/>
                      <a:pt x="265" y="226"/>
                      <a:pt x="259" y="230"/>
                    </a:cubicBezTo>
                    <a:cubicBezTo>
                      <a:pt x="253" y="234"/>
                      <a:pt x="247" y="239"/>
                      <a:pt x="241" y="243"/>
                    </a:cubicBezTo>
                    <a:cubicBezTo>
                      <a:pt x="235" y="248"/>
                      <a:pt x="229" y="252"/>
                      <a:pt x="223" y="257"/>
                    </a:cubicBezTo>
                    <a:cubicBezTo>
                      <a:pt x="218" y="262"/>
                      <a:pt x="212" y="267"/>
                      <a:pt x="207" y="272"/>
                    </a:cubicBezTo>
                    <a:cubicBezTo>
                      <a:pt x="202" y="277"/>
                      <a:pt x="196" y="282"/>
                      <a:pt x="192" y="288"/>
                    </a:cubicBezTo>
                    <a:cubicBezTo>
                      <a:pt x="187" y="293"/>
                      <a:pt x="183" y="299"/>
                      <a:pt x="179" y="305"/>
                    </a:cubicBezTo>
                    <a:cubicBezTo>
                      <a:pt x="177" y="307"/>
                      <a:pt x="175" y="310"/>
                      <a:pt x="173" y="313"/>
                    </a:cubicBezTo>
                    <a:cubicBezTo>
                      <a:pt x="171" y="316"/>
                      <a:pt x="169" y="319"/>
                      <a:pt x="167" y="322"/>
                    </a:cubicBezTo>
                    <a:cubicBezTo>
                      <a:pt x="166" y="325"/>
                      <a:pt x="164" y="328"/>
                      <a:pt x="163" y="331"/>
                    </a:cubicBezTo>
                    <a:cubicBezTo>
                      <a:pt x="161" y="334"/>
                      <a:pt x="160" y="337"/>
                      <a:pt x="159" y="340"/>
                    </a:cubicBezTo>
                    <a:cubicBezTo>
                      <a:pt x="157" y="343"/>
                      <a:pt x="156" y="346"/>
                      <a:pt x="155" y="349"/>
                    </a:cubicBezTo>
                    <a:cubicBezTo>
                      <a:pt x="154" y="352"/>
                      <a:pt x="153" y="355"/>
                      <a:pt x="152" y="358"/>
                    </a:cubicBezTo>
                    <a:cubicBezTo>
                      <a:pt x="151" y="361"/>
                      <a:pt x="150" y="364"/>
                      <a:pt x="149" y="367"/>
                    </a:cubicBezTo>
                    <a:cubicBezTo>
                      <a:pt x="149" y="370"/>
                      <a:pt x="148" y="374"/>
                      <a:pt x="148" y="377"/>
                    </a:cubicBezTo>
                    <a:cubicBezTo>
                      <a:pt x="146" y="383"/>
                      <a:pt x="146" y="390"/>
                      <a:pt x="146" y="397"/>
                    </a:cubicBezTo>
                    <a:cubicBezTo>
                      <a:pt x="146" y="403"/>
                      <a:pt x="146" y="410"/>
                      <a:pt x="147" y="417"/>
                    </a:cubicBezTo>
                    <a:cubicBezTo>
                      <a:pt x="148" y="424"/>
                      <a:pt x="149" y="431"/>
                      <a:pt x="151" y="438"/>
                    </a:cubicBezTo>
                    <a:cubicBezTo>
                      <a:pt x="153" y="445"/>
                      <a:pt x="156" y="452"/>
                      <a:pt x="159" y="459"/>
                    </a:cubicBezTo>
                    <a:cubicBezTo>
                      <a:pt x="163" y="466"/>
                      <a:pt x="167" y="473"/>
                      <a:pt x="171" y="479"/>
                    </a:cubicBezTo>
                    <a:cubicBezTo>
                      <a:pt x="176" y="486"/>
                      <a:pt x="181" y="493"/>
                      <a:pt x="187" y="500"/>
                    </a:cubicBezTo>
                    <a:cubicBezTo>
                      <a:pt x="193" y="507"/>
                      <a:pt x="199" y="514"/>
                      <a:pt x="206" y="520"/>
                    </a:cubicBezTo>
                    <a:cubicBezTo>
                      <a:pt x="214" y="527"/>
                      <a:pt x="221" y="534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8" y="546"/>
                      <a:pt x="247" y="553"/>
                      <a:pt x="257" y="559"/>
                    </a:cubicBezTo>
                    <a:cubicBezTo>
                      <a:pt x="267" y="565"/>
                      <a:pt x="277" y="571"/>
                      <a:pt x="287" y="576"/>
                    </a:cubicBezTo>
                    <a:cubicBezTo>
                      <a:pt x="298" y="582"/>
                      <a:pt x="310" y="588"/>
                      <a:pt x="321" y="593"/>
                    </a:cubicBezTo>
                    <a:cubicBezTo>
                      <a:pt x="333" y="598"/>
                      <a:pt x="345" y="603"/>
                      <a:pt x="358" y="608"/>
                    </a:cubicBezTo>
                    <a:cubicBezTo>
                      <a:pt x="371" y="613"/>
                      <a:pt x="384" y="618"/>
                      <a:pt x="397" y="622"/>
                    </a:cubicBezTo>
                    <a:cubicBezTo>
                      <a:pt x="411" y="627"/>
                      <a:pt x="425" y="631"/>
                      <a:pt x="439" y="635"/>
                    </a:cubicBezTo>
                    <a:cubicBezTo>
                      <a:pt x="453" y="639"/>
                      <a:pt x="468" y="643"/>
                      <a:pt x="483" y="647"/>
                    </a:cubicBezTo>
                    <a:cubicBezTo>
                      <a:pt x="497" y="650"/>
                      <a:pt x="513" y="654"/>
                      <a:pt x="528" y="657"/>
                    </a:cubicBezTo>
                    <a:cubicBezTo>
                      <a:pt x="559" y="663"/>
                      <a:pt x="590" y="668"/>
                      <a:pt x="622" y="673"/>
                    </a:cubicBezTo>
                    <a:cubicBezTo>
                      <a:pt x="654" y="677"/>
                      <a:pt x="686" y="681"/>
                      <a:pt x="719" y="684"/>
                    </a:cubicBezTo>
                    <a:cubicBezTo>
                      <a:pt x="751" y="686"/>
                      <a:pt x="784" y="688"/>
                      <a:pt x="817" y="690"/>
                    </a:cubicBezTo>
                    <a:cubicBezTo>
                      <a:pt x="849" y="691"/>
                      <a:pt x="881" y="692"/>
                      <a:pt x="913" y="692"/>
                    </a:cubicBezTo>
                    <a:cubicBezTo>
                      <a:pt x="945" y="692"/>
                      <a:pt x="977" y="691"/>
                      <a:pt x="1008" y="690"/>
                    </a:cubicBezTo>
                    <a:cubicBezTo>
                      <a:pt x="1039" y="688"/>
                      <a:pt x="1069" y="687"/>
                      <a:pt x="1099" y="685"/>
                    </a:cubicBezTo>
                    <a:cubicBezTo>
                      <a:pt x="1128" y="682"/>
                      <a:pt x="1157" y="680"/>
                      <a:pt x="1186" y="677"/>
                    </a:cubicBezTo>
                    <a:cubicBezTo>
                      <a:pt x="1214" y="674"/>
                      <a:pt x="1241" y="670"/>
                      <a:pt x="1268" y="667"/>
                    </a:cubicBezTo>
                    <a:cubicBezTo>
                      <a:pt x="1294" y="663"/>
                      <a:pt x="1320" y="659"/>
                      <a:pt x="1345" y="655"/>
                    </a:cubicBezTo>
                    <a:cubicBezTo>
                      <a:pt x="1370" y="651"/>
                      <a:pt x="1394" y="646"/>
                      <a:pt x="1417" y="642"/>
                    </a:cubicBezTo>
                    <a:cubicBezTo>
                      <a:pt x="1440" y="637"/>
                      <a:pt x="1463" y="633"/>
                      <a:pt x="1484" y="628"/>
                    </a:cubicBezTo>
                    <a:cubicBezTo>
                      <a:pt x="1505" y="623"/>
                      <a:pt x="1526" y="618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85" y="603"/>
                      <a:pt x="1622" y="592"/>
                      <a:pt x="1656" y="581"/>
                    </a:cubicBezTo>
                    <a:cubicBezTo>
                      <a:pt x="1688" y="571"/>
                      <a:pt x="1719" y="560"/>
                      <a:pt x="1748" y="550"/>
                    </a:cubicBezTo>
                    <a:cubicBezTo>
                      <a:pt x="1775" y="539"/>
                      <a:pt x="1800" y="529"/>
                      <a:pt x="1824" y="518"/>
                    </a:cubicBezTo>
                    <a:cubicBezTo>
                      <a:pt x="1847" y="508"/>
                      <a:pt x="1868" y="498"/>
                      <a:pt x="1887" y="488"/>
                    </a:cubicBezTo>
                    <a:cubicBezTo>
                      <a:pt x="1906" y="478"/>
                      <a:pt x="1923" y="469"/>
                      <a:pt x="1939" y="459"/>
                    </a:cubicBezTo>
                    <a:cubicBezTo>
                      <a:pt x="1954" y="450"/>
                      <a:pt x="1968" y="441"/>
                      <a:pt x="1981" y="432"/>
                    </a:cubicBezTo>
                    <a:cubicBezTo>
                      <a:pt x="1994" y="423"/>
                      <a:pt x="2005" y="415"/>
                      <a:pt x="2016" y="406"/>
                    </a:cubicBezTo>
                    <a:cubicBezTo>
                      <a:pt x="2026" y="398"/>
                      <a:pt x="2035" y="390"/>
                      <a:pt x="2043" y="383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586" y="235"/>
                      <a:pt x="1586" y="235"/>
                      <a:pt x="1586" y="235"/>
                    </a:cubicBezTo>
                    <a:cubicBezTo>
                      <a:pt x="1575" y="238"/>
                      <a:pt x="1563" y="241"/>
                      <a:pt x="1551" y="245"/>
                    </a:cubicBezTo>
                    <a:cubicBezTo>
                      <a:pt x="1539" y="248"/>
                      <a:pt x="1526" y="252"/>
                      <a:pt x="1513" y="255"/>
                    </a:cubicBezTo>
                    <a:cubicBezTo>
                      <a:pt x="1499" y="258"/>
                      <a:pt x="1485" y="262"/>
                      <a:pt x="1470" y="265"/>
                    </a:cubicBezTo>
                    <a:cubicBezTo>
                      <a:pt x="1455" y="269"/>
                      <a:pt x="1439" y="272"/>
                      <a:pt x="1423" y="276"/>
                    </a:cubicBezTo>
                    <a:cubicBezTo>
                      <a:pt x="1406" y="279"/>
                      <a:pt x="1388" y="283"/>
                      <a:pt x="1370" y="286"/>
                    </a:cubicBezTo>
                    <a:cubicBezTo>
                      <a:pt x="1352" y="289"/>
                      <a:pt x="1333" y="293"/>
                      <a:pt x="1313" y="296"/>
                    </a:cubicBezTo>
                    <a:cubicBezTo>
                      <a:pt x="1293" y="299"/>
                      <a:pt x="1272" y="302"/>
                      <a:pt x="1250" y="305"/>
                    </a:cubicBezTo>
                    <a:cubicBezTo>
                      <a:pt x="1229" y="308"/>
                      <a:pt x="1206" y="311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71" y="315"/>
                      <a:pt x="1159" y="316"/>
                      <a:pt x="1147" y="317"/>
                    </a:cubicBezTo>
                    <a:cubicBezTo>
                      <a:pt x="1135" y="319"/>
                      <a:pt x="1123" y="320"/>
                      <a:pt x="1110" y="321"/>
                    </a:cubicBezTo>
                    <a:cubicBezTo>
                      <a:pt x="1098" y="322"/>
                      <a:pt x="1085" y="323"/>
                      <a:pt x="1072" y="324"/>
                    </a:cubicBezTo>
                    <a:cubicBezTo>
                      <a:pt x="1060" y="325"/>
                      <a:pt x="1047" y="326"/>
                      <a:pt x="1034" y="326"/>
                    </a:cubicBezTo>
                    <a:cubicBezTo>
                      <a:pt x="1020" y="327"/>
                      <a:pt x="1007" y="328"/>
                      <a:pt x="994" y="328"/>
                    </a:cubicBezTo>
                    <a:cubicBezTo>
                      <a:pt x="981" y="329"/>
                      <a:pt x="967" y="329"/>
                      <a:pt x="954" y="330"/>
                    </a:cubicBezTo>
                    <a:cubicBezTo>
                      <a:pt x="941" y="330"/>
                      <a:pt x="927" y="330"/>
                      <a:pt x="914" y="330"/>
                    </a:cubicBezTo>
                    <a:cubicBezTo>
                      <a:pt x="900" y="330"/>
                      <a:pt x="887" y="330"/>
                      <a:pt x="873" y="330"/>
                    </a:cubicBezTo>
                    <a:cubicBezTo>
                      <a:pt x="860" y="330"/>
                      <a:pt x="847" y="330"/>
                      <a:pt x="834" y="329"/>
                    </a:cubicBezTo>
                    <a:cubicBezTo>
                      <a:pt x="820" y="329"/>
                      <a:pt x="807" y="328"/>
                      <a:pt x="794" y="327"/>
                    </a:cubicBezTo>
                    <a:cubicBezTo>
                      <a:pt x="782" y="326"/>
                      <a:pt x="769" y="325"/>
                      <a:pt x="757" y="324"/>
                    </a:cubicBezTo>
                    <a:cubicBezTo>
                      <a:pt x="744" y="323"/>
                      <a:pt x="732" y="322"/>
                      <a:pt x="721" y="320"/>
                    </a:cubicBezTo>
                    <a:cubicBezTo>
                      <a:pt x="709" y="319"/>
                      <a:pt x="698" y="317"/>
                      <a:pt x="687" y="316"/>
                    </a:cubicBezTo>
                    <a:cubicBezTo>
                      <a:pt x="676" y="314"/>
                      <a:pt x="666" y="312"/>
                      <a:pt x="656" y="310"/>
                    </a:cubicBezTo>
                    <a:cubicBezTo>
                      <a:pt x="646" y="308"/>
                      <a:pt x="637" y="306"/>
                      <a:pt x="628" y="303"/>
                    </a:cubicBezTo>
                    <a:cubicBezTo>
                      <a:pt x="620" y="301"/>
                      <a:pt x="613" y="299"/>
                      <a:pt x="605" y="297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4" y="296"/>
                      <a:pt x="604" y="296"/>
                      <a:pt x="604" y="296"/>
                    </a:cubicBezTo>
                    <a:cubicBezTo>
                      <a:pt x="597" y="294"/>
                      <a:pt x="590" y="291"/>
                      <a:pt x="584" y="288"/>
                    </a:cubicBezTo>
                    <a:cubicBezTo>
                      <a:pt x="578" y="285"/>
                      <a:pt x="572" y="283"/>
                      <a:pt x="567" y="280"/>
                    </a:cubicBezTo>
                    <a:cubicBezTo>
                      <a:pt x="563" y="277"/>
                      <a:pt x="558" y="274"/>
                      <a:pt x="554" y="271"/>
                    </a:cubicBezTo>
                    <a:cubicBezTo>
                      <a:pt x="551" y="268"/>
                      <a:pt x="547" y="265"/>
                      <a:pt x="545" y="261"/>
                    </a:cubicBezTo>
                    <a:cubicBezTo>
                      <a:pt x="544" y="261"/>
                      <a:pt x="543" y="260"/>
                      <a:pt x="543" y="259"/>
                    </a:cubicBezTo>
                    <a:cubicBezTo>
                      <a:pt x="542" y="258"/>
                      <a:pt x="542" y="257"/>
                      <a:pt x="541" y="257"/>
                    </a:cubicBezTo>
                    <a:cubicBezTo>
                      <a:pt x="541" y="256"/>
                      <a:pt x="540" y="255"/>
                      <a:pt x="540" y="254"/>
                    </a:cubicBezTo>
                    <a:cubicBezTo>
                      <a:pt x="539" y="253"/>
                      <a:pt x="539" y="253"/>
                      <a:pt x="538" y="252"/>
                    </a:cubicBezTo>
                    <a:cubicBezTo>
                      <a:pt x="538" y="251"/>
                      <a:pt x="537" y="250"/>
                      <a:pt x="537" y="249"/>
                    </a:cubicBezTo>
                    <a:cubicBezTo>
                      <a:pt x="537" y="248"/>
                      <a:pt x="536" y="248"/>
                      <a:pt x="536" y="247"/>
                    </a:cubicBezTo>
                    <a:cubicBezTo>
                      <a:pt x="536" y="246"/>
                      <a:pt x="536" y="245"/>
                      <a:pt x="535" y="245"/>
                    </a:cubicBezTo>
                    <a:cubicBezTo>
                      <a:pt x="535" y="244"/>
                      <a:pt x="535" y="243"/>
                      <a:pt x="535" y="243"/>
                    </a:cubicBezTo>
                    <a:cubicBezTo>
                      <a:pt x="535" y="241"/>
                      <a:pt x="535" y="240"/>
                      <a:pt x="535" y="238"/>
                    </a:cubicBezTo>
                    <a:cubicBezTo>
                      <a:pt x="535" y="237"/>
                      <a:pt x="535" y="236"/>
                      <a:pt x="535" y="234"/>
                    </a:cubicBezTo>
                    <a:cubicBezTo>
                      <a:pt x="535" y="233"/>
                      <a:pt x="535" y="231"/>
                      <a:pt x="536" y="230"/>
                    </a:cubicBezTo>
                    <a:cubicBezTo>
                      <a:pt x="536" y="229"/>
                      <a:pt x="537" y="227"/>
                      <a:pt x="538" y="226"/>
                    </a:cubicBezTo>
                    <a:cubicBezTo>
                      <a:pt x="538" y="225"/>
                      <a:pt x="539" y="223"/>
                      <a:pt x="540" y="222"/>
                    </a:cubicBezTo>
                    <a:cubicBezTo>
                      <a:pt x="541" y="220"/>
                      <a:pt x="542" y="219"/>
                      <a:pt x="543" y="218"/>
                    </a:cubicBezTo>
                    <a:cubicBezTo>
                      <a:pt x="544" y="216"/>
                      <a:pt x="545" y="215"/>
                      <a:pt x="547" y="213"/>
                    </a:cubicBezTo>
                    <a:cubicBezTo>
                      <a:pt x="548" y="212"/>
                      <a:pt x="549" y="210"/>
                      <a:pt x="551" y="209"/>
                    </a:cubicBezTo>
                    <a:cubicBezTo>
                      <a:pt x="553" y="207"/>
                      <a:pt x="554" y="206"/>
                      <a:pt x="556" y="205"/>
                    </a:cubicBezTo>
                    <a:cubicBezTo>
                      <a:pt x="558" y="203"/>
                      <a:pt x="560" y="202"/>
                      <a:pt x="562" y="200"/>
                    </a:cubicBezTo>
                    <a:cubicBezTo>
                      <a:pt x="564" y="199"/>
                      <a:pt x="566" y="197"/>
                      <a:pt x="568" y="196"/>
                    </a:cubicBezTo>
                    <a:cubicBezTo>
                      <a:pt x="570" y="194"/>
                      <a:pt x="572" y="193"/>
                      <a:pt x="574" y="191"/>
                    </a:cubicBezTo>
                    <a:cubicBezTo>
                      <a:pt x="579" y="188"/>
                      <a:pt x="584" y="185"/>
                      <a:pt x="589" y="182"/>
                    </a:cubicBezTo>
                    <a:cubicBezTo>
                      <a:pt x="594" y="180"/>
                      <a:pt x="599" y="177"/>
                      <a:pt x="604" y="174"/>
                    </a:cubicBezTo>
                    <a:cubicBezTo>
                      <a:pt x="610" y="171"/>
                      <a:pt x="615" y="169"/>
                      <a:pt x="621" y="166"/>
                    </a:cubicBezTo>
                    <a:cubicBezTo>
                      <a:pt x="626" y="163"/>
                      <a:pt x="632" y="161"/>
                      <a:pt x="638" y="158"/>
                    </a:cubicBezTo>
                    <a:cubicBezTo>
                      <a:pt x="568" y="142"/>
                      <a:pt x="568" y="142"/>
                      <a:pt x="568" y="142"/>
                    </a:cubicBezTo>
                    <a:cubicBezTo>
                      <a:pt x="565" y="143"/>
                      <a:pt x="563" y="144"/>
                      <a:pt x="561" y="145"/>
                    </a:cubicBezTo>
                    <a:cubicBezTo>
                      <a:pt x="558" y="146"/>
                      <a:pt x="556" y="147"/>
                      <a:pt x="554" y="147"/>
                    </a:cubicBezTo>
                    <a:cubicBezTo>
                      <a:pt x="551" y="148"/>
                      <a:pt x="549" y="149"/>
                      <a:pt x="547" y="150"/>
                    </a:cubicBezTo>
                    <a:cubicBezTo>
                      <a:pt x="544" y="151"/>
                      <a:pt x="542" y="152"/>
                      <a:pt x="540" y="153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33" y="150"/>
                      <a:pt x="535" y="149"/>
                      <a:pt x="538" y="148"/>
                    </a:cubicBezTo>
                    <a:cubicBezTo>
                      <a:pt x="540" y="147"/>
                      <a:pt x="543" y="146"/>
                      <a:pt x="545" y="146"/>
                    </a:cubicBezTo>
                    <a:cubicBezTo>
                      <a:pt x="547" y="145"/>
                      <a:pt x="550" y="144"/>
                      <a:pt x="552" y="143"/>
                    </a:cubicBezTo>
                    <a:cubicBezTo>
                      <a:pt x="554" y="142"/>
                      <a:pt x="557" y="141"/>
                      <a:pt x="559" y="140"/>
                    </a:cubicBezTo>
                    <a:cubicBezTo>
                      <a:pt x="559" y="140"/>
                      <a:pt x="559" y="140"/>
                      <a:pt x="559" y="140"/>
                    </a:cubicBezTo>
                    <a:cubicBezTo>
                      <a:pt x="563" y="141"/>
                      <a:pt x="563" y="141"/>
                      <a:pt x="563" y="141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43" y="156"/>
                      <a:pt x="649" y="153"/>
                      <a:pt x="655" y="151"/>
                    </a:cubicBezTo>
                    <a:cubicBezTo>
                      <a:pt x="660" y="149"/>
                      <a:pt x="666" y="147"/>
                      <a:pt x="671" y="144"/>
                    </a:cubicBezTo>
                    <a:cubicBezTo>
                      <a:pt x="677" y="142"/>
                      <a:pt x="683" y="140"/>
                      <a:pt x="688" y="138"/>
                    </a:cubicBezTo>
                    <a:cubicBezTo>
                      <a:pt x="694" y="136"/>
                      <a:pt x="699" y="134"/>
                      <a:pt x="704" y="132"/>
                    </a:cubicBezTo>
                    <a:cubicBezTo>
                      <a:pt x="710" y="130"/>
                      <a:pt x="715" y="128"/>
                      <a:pt x="720" y="126"/>
                    </a:cubicBezTo>
                    <a:cubicBezTo>
                      <a:pt x="726" y="124"/>
                      <a:pt x="731" y="122"/>
                      <a:pt x="736" y="121"/>
                    </a:cubicBezTo>
                    <a:cubicBezTo>
                      <a:pt x="741" y="119"/>
                      <a:pt x="746" y="117"/>
                      <a:pt x="751" y="115"/>
                    </a:cubicBezTo>
                    <a:cubicBezTo>
                      <a:pt x="756" y="114"/>
                      <a:pt x="761" y="112"/>
                      <a:pt x="766" y="111"/>
                    </a:cubicBezTo>
                    <a:cubicBezTo>
                      <a:pt x="775" y="107"/>
                      <a:pt x="785" y="104"/>
                      <a:pt x="794" y="101"/>
                    </a:cubicBezTo>
                    <a:cubicBezTo>
                      <a:pt x="802" y="99"/>
                      <a:pt x="811" y="96"/>
                      <a:pt x="819" y="93"/>
                    </a:cubicBezTo>
                    <a:cubicBezTo>
                      <a:pt x="828" y="91"/>
                      <a:pt x="836" y="88"/>
                      <a:pt x="843" y="85"/>
                    </a:cubicBezTo>
                    <a:cubicBezTo>
                      <a:pt x="851" y="83"/>
                      <a:pt x="858" y="81"/>
                      <a:pt x="865" y="78"/>
                    </a:cubicBezTo>
                    <a:cubicBezTo>
                      <a:pt x="868" y="79"/>
                      <a:pt x="868" y="79"/>
                      <a:pt x="868" y="79"/>
                    </a:cubicBezTo>
                    <a:cubicBezTo>
                      <a:pt x="861" y="81"/>
                      <a:pt x="854" y="84"/>
                      <a:pt x="847" y="86"/>
                    </a:cubicBezTo>
                    <a:cubicBezTo>
                      <a:pt x="839" y="89"/>
                      <a:pt x="831" y="91"/>
                      <a:pt x="823" y="94"/>
                    </a:cubicBezTo>
                    <a:cubicBezTo>
                      <a:pt x="815" y="97"/>
                      <a:pt x="806" y="99"/>
                      <a:pt x="797" y="102"/>
                    </a:cubicBezTo>
                    <a:cubicBezTo>
                      <a:pt x="788" y="105"/>
                      <a:pt x="779" y="108"/>
                      <a:pt x="769" y="111"/>
                    </a:cubicBezTo>
                    <a:cubicBezTo>
                      <a:pt x="765" y="113"/>
                      <a:pt x="760" y="115"/>
                      <a:pt x="755" y="116"/>
                    </a:cubicBezTo>
                    <a:cubicBezTo>
                      <a:pt x="750" y="118"/>
                      <a:pt x="745" y="120"/>
                      <a:pt x="740" y="122"/>
                    </a:cubicBezTo>
                    <a:cubicBezTo>
                      <a:pt x="735" y="123"/>
                      <a:pt x="730" y="125"/>
                      <a:pt x="724" y="127"/>
                    </a:cubicBezTo>
                    <a:cubicBezTo>
                      <a:pt x="719" y="129"/>
                      <a:pt x="714" y="131"/>
                      <a:pt x="708" y="133"/>
                    </a:cubicBezTo>
                    <a:cubicBezTo>
                      <a:pt x="703" y="135"/>
                      <a:pt x="698" y="137"/>
                      <a:pt x="692" y="139"/>
                    </a:cubicBezTo>
                    <a:cubicBezTo>
                      <a:pt x="687" y="141"/>
                      <a:pt x="681" y="143"/>
                      <a:pt x="676" y="145"/>
                    </a:cubicBezTo>
                    <a:cubicBezTo>
                      <a:pt x="670" y="148"/>
                      <a:pt x="665" y="150"/>
                      <a:pt x="659" y="152"/>
                    </a:cubicBezTo>
                    <a:cubicBezTo>
                      <a:pt x="653" y="155"/>
                      <a:pt x="648" y="157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37" y="162"/>
                      <a:pt x="631" y="164"/>
                      <a:pt x="626" y="167"/>
                    </a:cubicBezTo>
                    <a:cubicBezTo>
                      <a:pt x="620" y="170"/>
                      <a:pt x="615" y="172"/>
                      <a:pt x="610" y="175"/>
                    </a:cubicBezTo>
                    <a:cubicBezTo>
                      <a:pt x="604" y="178"/>
                      <a:pt x="599" y="181"/>
                      <a:pt x="594" y="183"/>
                    </a:cubicBezTo>
                    <a:cubicBezTo>
                      <a:pt x="589" y="186"/>
                      <a:pt x="585" y="189"/>
                      <a:pt x="580" y="192"/>
                    </a:cubicBezTo>
                    <a:cubicBezTo>
                      <a:pt x="578" y="193"/>
                      <a:pt x="576" y="195"/>
                      <a:pt x="574" y="196"/>
                    </a:cubicBezTo>
                    <a:cubicBezTo>
                      <a:pt x="572" y="198"/>
                      <a:pt x="570" y="199"/>
                      <a:pt x="568" y="201"/>
                    </a:cubicBezTo>
                    <a:cubicBezTo>
                      <a:pt x="566" y="202"/>
                      <a:pt x="565" y="204"/>
                      <a:pt x="563" y="205"/>
                    </a:cubicBezTo>
                    <a:cubicBezTo>
                      <a:pt x="561" y="206"/>
                      <a:pt x="560" y="208"/>
                      <a:pt x="558" y="209"/>
                    </a:cubicBezTo>
                    <a:cubicBezTo>
                      <a:pt x="557" y="211"/>
                      <a:pt x="555" y="212"/>
                      <a:pt x="554" y="213"/>
                    </a:cubicBezTo>
                    <a:cubicBezTo>
                      <a:pt x="553" y="215"/>
                      <a:pt x="552" y="216"/>
                      <a:pt x="551" y="218"/>
                    </a:cubicBezTo>
                    <a:cubicBezTo>
                      <a:pt x="550" y="219"/>
                      <a:pt x="549" y="220"/>
                      <a:pt x="548" y="222"/>
                    </a:cubicBezTo>
                    <a:cubicBezTo>
                      <a:pt x="547" y="223"/>
                      <a:pt x="546" y="224"/>
                      <a:pt x="546" y="225"/>
                    </a:cubicBezTo>
                    <a:cubicBezTo>
                      <a:pt x="545" y="227"/>
                      <a:pt x="545" y="228"/>
                      <a:pt x="544" y="229"/>
                    </a:cubicBezTo>
                    <a:cubicBezTo>
                      <a:pt x="544" y="231"/>
                      <a:pt x="544" y="232"/>
                      <a:pt x="543" y="233"/>
                    </a:cubicBezTo>
                    <a:cubicBezTo>
                      <a:pt x="543" y="235"/>
                      <a:pt x="543" y="236"/>
                      <a:pt x="543" y="237"/>
                    </a:cubicBezTo>
                    <a:cubicBezTo>
                      <a:pt x="543" y="238"/>
                      <a:pt x="543" y="240"/>
                      <a:pt x="544" y="241"/>
                    </a:cubicBezTo>
                    <a:cubicBezTo>
                      <a:pt x="544" y="242"/>
                      <a:pt x="544" y="242"/>
                      <a:pt x="544" y="243"/>
                    </a:cubicBezTo>
                    <a:cubicBezTo>
                      <a:pt x="544" y="244"/>
                      <a:pt x="545" y="244"/>
                      <a:pt x="545" y="245"/>
                    </a:cubicBezTo>
                    <a:cubicBezTo>
                      <a:pt x="545" y="246"/>
                      <a:pt x="545" y="247"/>
                      <a:pt x="546" y="247"/>
                    </a:cubicBezTo>
                    <a:cubicBezTo>
                      <a:pt x="546" y="248"/>
                      <a:pt x="547" y="249"/>
                      <a:pt x="547" y="250"/>
                    </a:cubicBezTo>
                    <a:cubicBezTo>
                      <a:pt x="547" y="250"/>
                      <a:pt x="548" y="251"/>
                      <a:pt x="548" y="252"/>
                    </a:cubicBezTo>
                    <a:cubicBezTo>
                      <a:pt x="549" y="253"/>
                      <a:pt x="549" y="254"/>
                      <a:pt x="550" y="254"/>
                    </a:cubicBezTo>
                    <a:cubicBezTo>
                      <a:pt x="550" y="255"/>
                      <a:pt x="551" y="256"/>
                      <a:pt x="552" y="257"/>
                    </a:cubicBezTo>
                    <a:cubicBezTo>
                      <a:pt x="552" y="257"/>
                      <a:pt x="553" y="258"/>
                      <a:pt x="553" y="259"/>
                    </a:cubicBezTo>
                    <a:cubicBezTo>
                      <a:pt x="556" y="262"/>
                      <a:pt x="559" y="265"/>
                      <a:pt x="563" y="268"/>
                    </a:cubicBezTo>
                    <a:cubicBezTo>
                      <a:pt x="566" y="271"/>
                      <a:pt x="571" y="273"/>
                      <a:pt x="575" y="276"/>
                    </a:cubicBezTo>
                    <a:cubicBezTo>
                      <a:pt x="580" y="279"/>
                      <a:pt x="585" y="282"/>
                      <a:pt x="591" y="284"/>
                    </a:cubicBezTo>
                    <a:cubicBezTo>
                      <a:pt x="597" y="287"/>
                      <a:pt x="604" y="289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8" y="294"/>
                      <a:pt x="626" y="297"/>
                      <a:pt x="634" y="299"/>
                    </a:cubicBezTo>
                    <a:cubicBezTo>
                      <a:pt x="643" y="301"/>
                      <a:pt x="652" y="303"/>
                      <a:pt x="661" y="305"/>
                    </a:cubicBezTo>
                    <a:cubicBezTo>
                      <a:pt x="671" y="307"/>
                      <a:pt x="681" y="309"/>
                      <a:pt x="691" y="310"/>
                    </a:cubicBezTo>
                    <a:cubicBezTo>
                      <a:pt x="702" y="312"/>
                      <a:pt x="712" y="314"/>
                      <a:pt x="724" y="315"/>
                    </a:cubicBezTo>
                    <a:cubicBezTo>
                      <a:pt x="735" y="316"/>
                      <a:pt x="747" y="318"/>
                      <a:pt x="759" y="319"/>
                    </a:cubicBezTo>
                    <a:cubicBezTo>
                      <a:pt x="771" y="320"/>
                      <a:pt x="783" y="321"/>
                      <a:pt x="796" y="321"/>
                    </a:cubicBezTo>
                    <a:cubicBezTo>
                      <a:pt x="808" y="322"/>
                      <a:pt x="821" y="323"/>
                      <a:pt x="834" y="323"/>
                    </a:cubicBezTo>
                    <a:cubicBezTo>
                      <a:pt x="847" y="324"/>
                      <a:pt x="860" y="324"/>
                      <a:pt x="873" y="324"/>
                    </a:cubicBezTo>
                    <a:cubicBezTo>
                      <a:pt x="886" y="325"/>
                      <a:pt x="899" y="325"/>
                      <a:pt x="912" y="325"/>
                    </a:cubicBezTo>
                    <a:cubicBezTo>
                      <a:pt x="925" y="324"/>
                      <a:pt x="939" y="324"/>
                      <a:pt x="952" y="324"/>
                    </a:cubicBezTo>
                    <a:cubicBezTo>
                      <a:pt x="965" y="324"/>
                      <a:pt x="978" y="323"/>
                      <a:pt x="991" y="323"/>
                    </a:cubicBezTo>
                    <a:cubicBezTo>
                      <a:pt x="1004" y="322"/>
                      <a:pt x="1017" y="322"/>
                      <a:pt x="1030" y="321"/>
                    </a:cubicBezTo>
                    <a:cubicBezTo>
                      <a:pt x="1043" y="320"/>
                      <a:pt x="1055" y="319"/>
                      <a:pt x="1068" y="318"/>
                    </a:cubicBezTo>
                    <a:cubicBezTo>
                      <a:pt x="1080" y="318"/>
                      <a:pt x="1093" y="317"/>
                      <a:pt x="1105" y="316"/>
                    </a:cubicBezTo>
                    <a:cubicBezTo>
                      <a:pt x="1117" y="314"/>
                      <a:pt x="1129" y="313"/>
                      <a:pt x="1141" y="312"/>
                    </a:cubicBezTo>
                    <a:cubicBezTo>
                      <a:pt x="1153" y="311"/>
                      <a:pt x="1165" y="310"/>
                      <a:pt x="1176" y="309"/>
                    </a:cubicBezTo>
                    <a:cubicBezTo>
                      <a:pt x="1176" y="309"/>
                      <a:pt x="1176" y="309"/>
                      <a:pt x="1176" y="309"/>
                    </a:cubicBezTo>
                    <a:cubicBezTo>
                      <a:pt x="1199" y="306"/>
                      <a:pt x="1222" y="303"/>
                      <a:pt x="1243" y="300"/>
                    </a:cubicBezTo>
                    <a:cubicBezTo>
                      <a:pt x="1265" y="297"/>
                      <a:pt x="1285" y="294"/>
                      <a:pt x="1305" y="291"/>
                    </a:cubicBezTo>
                    <a:cubicBezTo>
                      <a:pt x="1325" y="288"/>
                      <a:pt x="1344" y="285"/>
                      <a:pt x="1362" y="282"/>
                    </a:cubicBezTo>
                    <a:cubicBezTo>
                      <a:pt x="1380" y="278"/>
                      <a:pt x="1397" y="275"/>
                      <a:pt x="1414" y="272"/>
                    </a:cubicBezTo>
                    <a:cubicBezTo>
                      <a:pt x="1430" y="268"/>
                      <a:pt x="1446" y="265"/>
                      <a:pt x="1461" y="262"/>
                    </a:cubicBezTo>
                    <a:cubicBezTo>
                      <a:pt x="1476" y="258"/>
                      <a:pt x="1490" y="255"/>
                      <a:pt x="1503" y="252"/>
                    </a:cubicBezTo>
                    <a:cubicBezTo>
                      <a:pt x="1517" y="248"/>
                      <a:pt x="1530" y="245"/>
                      <a:pt x="1542" y="242"/>
                    </a:cubicBezTo>
                    <a:cubicBezTo>
                      <a:pt x="1554" y="238"/>
                      <a:pt x="1565" y="235"/>
                      <a:pt x="1576" y="232"/>
                    </a:cubicBezTo>
                    <a:cubicBezTo>
                      <a:pt x="1560" y="226"/>
                      <a:pt x="1560" y="226"/>
                      <a:pt x="1560" y="226"/>
                    </a:cubicBezTo>
                    <a:cubicBezTo>
                      <a:pt x="1549" y="230"/>
                      <a:pt x="1538" y="233"/>
                      <a:pt x="1526" y="236"/>
                    </a:cubicBezTo>
                    <a:cubicBezTo>
                      <a:pt x="1513" y="239"/>
                      <a:pt x="1501" y="242"/>
                      <a:pt x="1487" y="245"/>
                    </a:cubicBezTo>
                    <a:cubicBezTo>
                      <a:pt x="1474" y="249"/>
                      <a:pt x="1460" y="252"/>
                      <a:pt x="1445" y="255"/>
                    </a:cubicBezTo>
                    <a:cubicBezTo>
                      <a:pt x="1430" y="258"/>
                      <a:pt x="1415" y="262"/>
                      <a:pt x="1399" y="265"/>
                    </a:cubicBezTo>
                    <a:cubicBezTo>
                      <a:pt x="1382" y="268"/>
                      <a:pt x="1365" y="271"/>
                      <a:pt x="1348" y="274"/>
                    </a:cubicBezTo>
                    <a:cubicBezTo>
                      <a:pt x="1330" y="277"/>
                      <a:pt x="1311" y="280"/>
                      <a:pt x="1292" y="283"/>
                    </a:cubicBezTo>
                    <a:cubicBezTo>
                      <a:pt x="1272" y="286"/>
                      <a:pt x="1252" y="289"/>
                      <a:pt x="1231" y="292"/>
                    </a:cubicBezTo>
                    <a:cubicBezTo>
                      <a:pt x="1210" y="295"/>
                      <a:pt x="1188" y="297"/>
                      <a:pt x="1166" y="300"/>
                    </a:cubicBezTo>
                    <a:cubicBezTo>
                      <a:pt x="1155" y="301"/>
                      <a:pt x="1143" y="302"/>
                      <a:pt x="1132" y="303"/>
                    </a:cubicBezTo>
                    <a:cubicBezTo>
                      <a:pt x="1120" y="304"/>
                      <a:pt x="1108" y="305"/>
                      <a:pt x="1096" y="306"/>
                    </a:cubicBezTo>
                    <a:cubicBezTo>
                      <a:pt x="1084" y="307"/>
                      <a:pt x="1072" y="308"/>
                      <a:pt x="1060" y="309"/>
                    </a:cubicBezTo>
                    <a:cubicBezTo>
                      <a:pt x="1048" y="310"/>
                      <a:pt x="1036" y="311"/>
                      <a:pt x="1023" y="311"/>
                    </a:cubicBezTo>
                    <a:cubicBezTo>
                      <a:pt x="1011" y="312"/>
                      <a:pt x="998" y="313"/>
                      <a:pt x="986" y="313"/>
                    </a:cubicBezTo>
                    <a:cubicBezTo>
                      <a:pt x="973" y="313"/>
                      <a:pt x="960" y="314"/>
                      <a:pt x="948" y="314"/>
                    </a:cubicBezTo>
                    <a:cubicBezTo>
                      <a:pt x="935" y="314"/>
                      <a:pt x="922" y="315"/>
                      <a:pt x="910" y="315"/>
                    </a:cubicBezTo>
                    <a:cubicBezTo>
                      <a:pt x="897" y="315"/>
                      <a:pt x="884" y="315"/>
                      <a:pt x="872" y="314"/>
                    </a:cubicBezTo>
                    <a:cubicBezTo>
                      <a:pt x="859" y="314"/>
                      <a:pt x="847" y="314"/>
                      <a:pt x="834" y="313"/>
                    </a:cubicBezTo>
                    <a:cubicBezTo>
                      <a:pt x="822" y="313"/>
                      <a:pt x="810" y="312"/>
                      <a:pt x="798" y="312"/>
                    </a:cubicBezTo>
                    <a:cubicBezTo>
                      <a:pt x="786" y="311"/>
                      <a:pt x="774" y="310"/>
                      <a:pt x="763" y="309"/>
                    </a:cubicBezTo>
                    <a:cubicBezTo>
                      <a:pt x="751" y="308"/>
                      <a:pt x="740" y="307"/>
                      <a:pt x="729" y="306"/>
                    </a:cubicBezTo>
                    <a:cubicBezTo>
                      <a:pt x="718" y="304"/>
                      <a:pt x="708" y="303"/>
                      <a:pt x="698" y="301"/>
                    </a:cubicBezTo>
                    <a:cubicBezTo>
                      <a:pt x="688" y="300"/>
                      <a:pt x="679" y="298"/>
                      <a:pt x="670" y="296"/>
                    </a:cubicBezTo>
                    <a:cubicBezTo>
                      <a:pt x="661" y="295"/>
                      <a:pt x="652" y="293"/>
                      <a:pt x="644" y="291"/>
                    </a:cubicBezTo>
                    <a:cubicBezTo>
                      <a:pt x="637" y="289"/>
                      <a:pt x="629" y="286"/>
                      <a:pt x="623" y="284"/>
                    </a:cubicBezTo>
                    <a:cubicBezTo>
                      <a:pt x="619" y="283"/>
                      <a:pt x="616" y="282"/>
                      <a:pt x="613" y="281"/>
                    </a:cubicBezTo>
                    <a:cubicBezTo>
                      <a:pt x="610" y="280"/>
                      <a:pt x="607" y="279"/>
                      <a:pt x="604" y="277"/>
                    </a:cubicBezTo>
                    <a:cubicBezTo>
                      <a:pt x="601" y="276"/>
                      <a:pt x="599" y="275"/>
                      <a:pt x="596" y="274"/>
                    </a:cubicBezTo>
                    <a:cubicBezTo>
                      <a:pt x="594" y="273"/>
                      <a:pt x="591" y="271"/>
                      <a:pt x="589" y="270"/>
                    </a:cubicBezTo>
                    <a:cubicBezTo>
                      <a:pt x="587" y="269"/>
                      <a:pt x="585" y="268"/>
                      <a:pt x="583" y="266"/>
                    </a:cubicBezTo>
                    <a:cubicBezTo>
                      <a:pt x="581" y="265"/>
                      <a:pt x="579" y="264"/>
                      <a:pt x="578" y="262"/>
                    </a:cubicBezTo>
                    <a:cubicBezTo>
                      <a:pt x="576" y="261"/>
                      <a:pt x="574" y="260"/>
                      <a:pt x="573" y="259"/>
                    </a:cubicBezTo>
                    <a:cubicBezTo>
                      <a:pt x="571" y="257"/>
                      <a:pt x="570" y="256"/>
                      <a:pt x="569" y="254"/>
                    </a:cubicBezTo>
                    <a:cubicBezTo>
                      <a:pt x="568" y="254"/>
                      <a:pt x="567" y="253"/>
                      <a:pt x="567" y="252"/>
                    </a:cubicBezTo>
                    <a:cubicBezTo>
                      <a:pt x="566" y="252"/>
                      <a:pt x="566" y="251"/>
                      <a:pt x="565" y="250"/>
                    </a:cubicBezTo>
                    <a:cubicBezTo>
                      <a:pt x="565" y="250"/>
                      <a:pt x="564" y="249"/>
                      <a:pt x="564" y="248"/>
                    </a:cubicBezTo>
                    <a:cubicBezTo>
                      <a:pt x="563" y="248"/>
                      <a:pt x="563" y="247"/>
                      <a:pt x="562" y="246"/>
                    </a:cubicBezTo>
                    <a:cubicBezTo>
                      <a:pt x="562" y="245"/>
                      <a:pt x="561" y="245"/>
                      <a:pt x="561" y="244"/>
                    </a:cubicBezTo>
                    <a:cubicBezTo>
                      <a:pt x="561" y="243"/>
                      <a:pt x="560" y="243"/>
                      <a:pt x="560" y="242"/>
                    </a:cubicBezTo>
                    <a:cubicBezTo>
                      <a:pt x="560" y="241"/>
                      <a:pt x="560" y="241"/>
                      <a:pt x="560" y="240"/>
                    </a:cubicBezTo>
                    <a:cubicBezTo>
                      <a:pt x="559" y="240"/>
                      <a:pt x="559" y="239"/>
                      <a:pt x="559" y="238"/>
                    </a:cubicBezTo>
                    <a:cubicBezTo>
                      <a:pt x="559" y="237"/>
                      <a:pt x="559" y="236"/>
                      <a:pt x="558" y="235"/>
                    </a:cubicBezTo>
                    <a:cubicBezTo>
                      <a:pt x="558" y="234"/>
                      <a:pt x="558" y="233"/>
                      <a:pt x="558" y="231"/>
                    </a:cubicBezTo>
                    <a:cubicBezTo>
                      <a:pt x="559" y="230"/>
                      <a:pt x="559" y="229"/>
                      <a:pt x="559" y="228"/>
                    </a:cubicBezTo>
                    <a:cubicBezTo>
                      <a:pt x="559" y="227"/>
                      <a:pt x="560" y="226"/>
                      <a:pt x="560" y="225"/>
                    </a:cubicBezTo>
                    <a:cubicBezTo>
                      <a:pt x="561" y="224"/>
                      <a:pt x="561" y="222"/>
                      <a:pt x="562" y="221"/>
                    </a:cubicBezTo>
                    <a:cubicBezTo>
                      <a:pt x="563" y="220"/>
                      <a:pt x="563" y="219"/>
                      <a:pt x="564" y="218"/>
                    </a:cubicBezTo>
                    <a:cubicBezTo>
                      <a:pt x="565" y="216"/>
                      <a:pt x="566" y="215"/>
                      <a:pt x="567" y="214"/>
                    </a:cubicBezTo>
                    <a:cubicBezTo>
                      <a:pt x="568" y="212"/>
                      <a:pt x="570" y="211"/>
                      <a:pt x="571" y="210"/>
                    </a:cubicBezTo>
                    <a:cubicBezTo>
                      <a:pt x="572" y="209"/>
                      <a:pt x="574" y="207"/>
                      <a:pt x="575" y="206"/>
                    </a:cubicBezTo>
                    <a:cubicBezTo>
                      <a:pt x="577" y="205"/>
                      <a:pt x="578" y="203"/>
                      <a:pt x="580" y="202"/>
                    </a:cubicBezTo>
                    <a:cubicBezTo>
                      <a:pt x="582" y="200"/>
                      <a:pt x="584" y="199"/>
                      <a:pt x="585" y="198"/>
                    </a:cubicBezTo>
                    <a:cubicBezTo>
                      <a:pt x="587" y="196"/>
                      <a:pt x="589" y="195"/>
                      <a:pt x="591" y="193"/>
                    </a:cubicBezTo>
                    <a:cubicBezTo>
                      <a:pt x="595" y="191"/>
                      <a:pt x="600" y="188"/>
                      <a:pt x="605" y="185"/>
                    </a:cubicBezTo>
                    <a:cubicBezTo>
                      <a:pt x="609" y="182"/>
                      <a:pt x="614" y="180"/>
                      <a:pt x="619" y="177"/>
                    </a:cubicBezTo>
                    <a:cubicBezTo>
                      <a:pt x="624" y="174"/>
                      <a:pt x="629" y="172"/>
                      <a:pt x="635" y="169"/>
                    </a:cubicBezTo>
                    <a:cubicBezTo>
                      <a:pt x="640" y="166"/>
                      <a:pt x="645" y="164"/>
                      <a:pt x="651" y="161"/>
                    </a:cubicBezTo>
                    <a:cubicBezTo>
                      <a:pt x="656" y="159"/>
                      <a:pt x="662" y="157"/>
                      <a:pt x="667" y="154"/>
                    </a:cubicBezTo>
                    <a:cubicBezTo>
                      <a:pt x="672" y="152"/>
                      <a:pt x="678" y="150"/>
                      <a:pt x="683" y="147"/>
                    </a:cubicBezTo>
                    <a:cubicBezTo>
                      <a:pt x="689" y="145"/>
                      <a:pt x="694" y="143"/>
                      <a:pt x="700" y="141"/>
                    </a:cubicBezTo>
                    <a:cubicBezTo>
                      <a:pt x="705" y="139"/>
                      <a:pt x="710" y="137"/>
                      <a:pt x="716" y="135"/>
                    </a:cubicBezTo>
                    <a:cubicBezTo>
                      <a:pt x="721" y="133"/>
                      <a:pt x="726" y="131"/>
                      <a:pt x="731" y="129"/>
                    </a:cubicBezTo>
                    <a:cubicBezTo>
                      <a:pt x="737" y="127"/>
                      <a:pt x="742" y="125"/>
                      <a:pt x="747" y="123"/>
                    </a:cubicBezTo>
                    <a:cubicBezTo>
                      <a:pt x="752" y="122"/>
                      <a:pt x="757" y="120"/>
                      <a:pt x="762" y="118"/>
                    </a:cubicBezTo>
                    <a:cubicBezTo>
                      <a:pt x="767" y="116"/>
                      <a:pt x="771" y="115"/>
                      <a:pt x="776" y="113"/>
                    </a:cubicBezTo>
                    <a:cubicBezTo>
                      <a:pt x="785" y="110"/>
                      <a:pt x="795" y="107"/>
                      <a:pt x="804" y="104"/>
                    </a:cubicBezTo>
                    <a:cubicBezTo>
                      <a:pt x="812" y="101"/>
                      <a:pt x="821" y="98"/>
                      <a:pt x="829" y="95"/>
                    </a:cubicBezTo>
                    <a:cubicBezTo>
                      <a:pt x="837" y="93"/>
                      <a:pt x="845" y="90"/>
                      <a:pt x="853" y="87"/>
                    </a:cubicBezTo>
                    <a:cubicBezTo>
                      <a:pt x="860" y="85"/>
                      <a:pt x="867" y="83"/>
                      <a:pt x="874" y="80"/>
                    </a:cubicBezTo>
                    <a:cubicBezTo>
                      <a:pt x="876" y="80"/>
                      <a:pt x="877" y="79"/>
                      <a:pt x="879" y="79"/>
                    </a:cubicBezTo>
                    <a:cubicBezTo>
                      <a:pt x="880" y="78"/>
                      <a:pt x="881" y="78"/>
                      <a:pt x="883" y="77"/>
                    </a:cubicBezTo>
                    <a:cubicBezTo>
                      <a:pt x="884" y="77"/>
                      <a:pt x="885" y="76"/>
                      <a:pt x="887" y="76"/>
                    </a:cubicBezTo>
                    <a:cubicBezTo>
                      <a:pt x="888" y="75"/>
                      <a:pt x="889" y="75"/>
                      <a:pt x="890" y="74"/>
                    </a:cubicBezTo>
                    <a:cubicBezTo>
                      <a:pt x="892" y="74"/>
                      <a:pt x="894" y="73"/>
                      <a:pt x="896" y="72"/>
                    </a:cubicBezTo>
                    <a:cubicBezTo>
                      <a:pt x="898" y="72"/>
                      <a:pt x="900" y="71"/>
                      <a:pt x="901" y="71"/>
                    </a:cubicBezTo>
                    <a:cubicBezTo>
                      <a:pt x="903" y="70"/>
                      <a:pt x="905" y="69"/>
                      <a:pt x="907" y="69"/>
                    </a:cubicBezTo>
                    <a:cubicBezTo>
                      <a:pt x="908" y="68"/>
                      <a:pt x="910" y="67"/>
                      <a:pt x="912" y="67"/>
                    </a:cubicBezTo>
                    <a:cubicBezTo>
                      <a:pt x="914" y="66"/>
                      <a:pt x="917" y="64"/>
                      <a:pt x="919" y="63"/>
                    </a:cubicBezTo>
                    <a:cubicBezTo>
                      <a:pt x="922" y="62"/>
                      <a:pt x="924" y="61"/>
                      <a:pt x="927" y="60"/>
                    </a:cubicBezTo>
                    <a:cubicBezTo>
                      <a:pt x="929" y="59"/>
                      <a:pt x="931" y="58"/>
                      <a:pt x="934" y="57"/>
                    </a:cubicBezTo>
                    <a:cubicBezTo>
                      <a:pt x="936" y="56"/>
                      <a:pt x="938" y="55"/>
                      <a:pt x="940" y="54"/>
                    </a:cubicBezTo>
                    <a:cubicBezTo>
                      <a:pt x="941" y="53"/>
                      <a:pt x="943" y="52"/>
                      <a:pt x="945" y="51"/>
                    </a:cubicBezTo>
                    <a:cubicBezTo>
                      <a:pt x="947" y="50"/>
                      <a:pt x="948" y="49"/>
                      <a:pt x="950" y="48"/>
                    </a:cubicBezTo>
                    <a:cubicBezTo>
                      <a:pt x="951" y="47"/>
                      <a:pt x="952" y="46"/>
                      <a:pt x="953" y="45"/>
                    </a:cubicBezTo>
                    <a:cubicBezTo>
                      <a:pt x="954" y="44"/>
                      <a:pt x="955" y="43"/>
                      <a:pt x="956" y="42"/>
                    </a:cubicBezTo>
                    <a:cubicBezTo>
                      <a:pt x="956" y="41"/>
                      <a:pt x="957" y="41"/>
                      <a:pt x="957" y="40"/>
                    </a:cubicBezTo>
                    <a:cubicBezTo>
                      <a:pt x="957" y="40"/>
                      <a:pt x="957" y="39"/>
                      <a:pt x="958" y="39"/>
                    </a:cubicBezTo>
                    <a:cubicBezTo>
                      <a:pt x="958" y="38"/>
                      <a:pt x="958" y="38"/>
                      <a:pt x="958" y="37"/>
                    </a:cubicBezTo>
                    <a:cubicBezTo>
                      <a:pt x="958" y="36"/>
                      <a:pt x="958" y="36"/>
                      <a:pt x="958" y="35"/>
                    </a:cubicBezTo>
                    <a:cubicBezTo>
                      <a:pt x="958" y="35"/>
                      <a:pt x="958" y="34"/>
                      <a:pt x="957" y="34"/>
                    </a:cubicBezTo>
                    <a:cubicBezTo>
                      <a:pt x="957" y="33"/>
                      <a:pt x="957" y="33"/>
                      <a:pt x="956" y="32"/>
                    </a:cubicBezTo>
                    <a:cubicBezTo>
                      <a:pt x="956" y="32"/>
                      <a:pt x="956" y="31"/>
                      <a:pt x="955" y="31"/>
                    </a:cubicBezTo>
                    <a:cubicBezTo>
                      <a:pt x="955" y="30"/>
                      <a:pt x="954" y="30"/>
                      <a:pt x="954" y="29"/>
                    </a:cubicBezTo>
                    <a:cubicBezTo>
                      <a:pt x="953" y="28"/>
                      <a:pt x="952" y="28"/>
                      <a:pt x="951" y="27"/>
                    </a:cubicBezTo>
                    <a:cubicBezTo>
                      <a:pt x="951" y="27"/>
                      <a:pt x="950" y="26"/>
                      <a:pt x="949" y="26"/>
                    </a:cubicBezTo>
                    <a:cubicBezTo>
                      <a:pt x="948" y="25"/>
                      <a:pt x="947" y="25"/>
                      <a:pt x="946" y="24"/>
                    </a:cubicBezTo>
                    <a:cubicBezTo>
                      <a:pt x="945" y="24"/>
                      <a:pt x="944" y="23"/>
                      <a:pt x="942" y="23"/>
                    </a:cubicBezTo>
                    <a:cubicBezTo>
                      <a:pt x="941" y="22"/>
                      <a:pt x="940" y="22"/>
                      <a:pt x="938" y="21"/>
                    </a:cubicBezTo>
                    <a:cubicBezTo>
                      <a:pt x="937" y="21"/>
                      <a:pt x="936" y="20"/>
                      <a:pt x="934" y="20"/>
                    </a:cubicBezTo>
                    <a:cubicBezTo>
                      <a:pt x="933" y="19"/>
                      <a:pt x="931" y="19"/>
                      <a:pt x="930" y="18"/>
                    </a:cubicBezTo>
                    <a:cubicBezTo>
                      <a:pt x="928" y="18"/>
                      <a:pt x="926" y="18"/>
                      <a:pt x="925" y="17"/>
                    </a:cubicBezTo>
                    <a:cubicBezTo>
                      <a:pt x="924" y="17"/>
                      <a:pt x="924" y="17"/>
                      <a:pt x="924" y="17"/>
                    </a:cubicBezTo>
                    <a:cubicBezTo>
                      <a:pt x="923" y="17"/>
                      <a:pt x="923" y="17"/>
                      <a:pt x="922" y="16"/>
                    </a:cubicBezTo>
                    <a:cubicBezTo>
                      <a:pt x="922" y="16"/>
                      <a:pt x="921" y="16"/>
                      <a:pt x="921" y="16"/>
                    </a:cubicBezTo>
                    <a:cubicBezTo>
                      <a:pt x="921" y="16"/>
                      <a:pt x="920" y="16"/>
                      <a:pt x="920" y="16"/>
                    </a:cubicBezTo>
                    <a:cubicBezTo>
                      <a:pt x="918" y="16"/>
                      <a:pt x="918" y="16"/>
                      <a:pt x="918" y="16"/>
                    </a:cubicBezTo>
                    <a:cubicBezTo>
                      <a:pt x="917" y="15"/>
                      <a:pt x="917" y="15"/>
                      <a:pt x="917" y="15"/>
                    </a:cubicBezTo>
                    <a:cubicBezTo>
                      <a:pt x="917" y="15"/>
                      <a:pt x="916" y="15"/>
                      <a:pt x="916" y="15"/>
                    </a:cubicBezTo>
                    <a:cubicBezTo>
                      <a:pt x="916" y="15"/>
                      <a:pt x="916" y="15"/>
                      <a:pt x="915" y="15"/>
                    </a:cubicBezTo>
                    <a:cubicBezTo>
                      <a:pt x="915" y="15"/>
                      <a:pt x="915" y="15"/>
                      <a:pt x="915" y="15"/>
                    </a:cubicBezTo>
                    <a:cubicBezTo>
                      <a:pt x="914" y="15"/>
                      <a:pt x="914" y="15"/>
                      <a:pt x="914" y="15"/>
                    </a:cubicBezTo>
                    <a:cubicBezTo>
                      <a:pt x="913" y="14"/>
                      <a:pt x="912" y="14"/>
                      <a:pt x="911" y="14"/>
                    </a:cubicBezTo>
                    <a:cubicBezTo>
                      <a:pt x="910" y="14"/>
                      <a:pt x="909" y="13"/>
                      <a:pt x="908" y="13"/>
                    </a:cubicBezTo>
                    <a:cubicBezTo>
                      <a:pt x="907" y="13"/>
                      <a:pt x="906" y="13"/>
                      <a:pt x="904" y="13"/>
                    </a:cubicBezTo>
                    <a:cubicBezTo>
                      <a:pt x="903" y="12"/>
                      <a:pt x="902" y="12"/>
                      <a:pt x="901" y="12"/>
                    </a:cubicBezTo>
                    <a:cubicBezTo>
                      <a:pt x="899" y="12"/>
                      <a:pt x="897" y="11"/>
                      <a:pt x="894" y="11"/>
                    </a:cubicBezTo>
                    <a:cubicBezTo>
                      <a:pt x="892" y="11"/>
                      <a:pt x="889" y="10"/>
                      <a:pt x="887" y="10"/>
                    </a:cubicBezTo>
                    <a:cubicBezTo>
                      <a:pt x="885" y="10"/>
                      <a:pt x="882" y="9"/>
                      <a:pt x="880" y="9"/>
                    </a:cubicBezTo>
                    <a:cubicBezTo>
                      <a:pt x="877" y="9"/>
                      <a:pt x="875" y="8"/>
                      <a:pt x="872" y="8"/>
                    </a:cubicBezTo>
                    <a:cubicBezTo>
                      <a:pt x="870" y="8"/>
                      <a:pt x="868" y="8"/>
                      <a:pt x="865" y="7"/>
                    </a:cubicBezTo>
                    <a:cubicBezTo>
                      <a:pt x="863" y="7"/>
                      <a:pt x="860" y="7"/>
                      <a:pt x="858" y="7"/>
                    </a:cubicBezTo>
                    <a:cubicBezTo>
                      <a:pt x="855" y="6"/>
                      <a:pt x="853" y="6"/>
                      <a:pt x="851" y="6"/>
                    </a:cubicBezTo>
                    <a:cubicBezTo>
                      <a:pt x="848" y="6"/>
                      <a:pt x="846" y="6"/>
                      <a:pt x="843" y="5"/>
                    </a:cubicBezTo>
                    <a:cubicBezTo>
                      <a:pt x="841" y="5"/>
                      <a:pt x="839" y="5"/>
                      <a:pt x="836" y="5"/>
                    </a:cubicBezTo>
                    <a:cubicBezTo>
                      <a:pt x="834" y="5"/>
                      <a:pt x="832" y="5"/>
                      <a:pt x="829" y="4"/>
                    </a:cubicBezTo>
                    <a:cubicBezTo>
                      <a:pt x="827" y="4"/>
                      <a:pt x="825" y="4"/>
                      <a:pt x="823" y="4"/>
                    </a:cubicBezTo>
                    <a:cubicBezTo>
                      <a:pt x="820" y="4"/>
                      <a:pt x="818" y="4"/>
                      <a:pt x="816" y="4"/>
                    </a:cubicBezTo>
                    <a:cubicBezTo>
                      <a:pt x="811" y="3"/>
                      <a:pt x="807" y="3"/>
                      <a:pt x="803" y="3"/>
                    </a:cubicBezTo>
                    <a:cubicBezTo>
                      <a:pt x="798" y="3"/>
                      <a:pt x="794" y="3"/>
                      <a:pt x="790" y="2"/>
                    </a:cubicBezTo>
                    <a:cubicBezTo>
                      <a:pt x="785" y="2"/>
                      <a:pt x="781" y="2"/>
                      <a:pt x="777" y="2"/>
                    </a:cubicBezTo>
                    <a:cubicBezTo>
                      <a:pt x="773" y="2"/>
                      <a:pt x="769" y="2"/>
                      <a:pt x="764" y="2"/>
                    </a:cubicBezTo>
                    <a:cubicBezTo>
                      <a:pt x="760" y="1"/>
                      <a:pt x="756" y="1"/>
                      <a:pt x="752" y="1"/>
                    </a:cubicBezTo>
                    <a:cubicBezTo>
                      <a:pt x="748" y="1"/>
                      <a:pt x="744" y="1"/>
                      <a:pt x="740" y="1"/>
                    </a:cubicBezTo>
                    <a:cubicBezTo>
                      <a:pt x="736" y="1"/>
                      <a:pt x="732" y="1"/>
                      <a:pt x="728" y="1"/>
                    </a:cubicBezTo>
                    <a:cubicBezTo>
                      <a:pt x="724" y="1"/>
                      <a:pt x="720" y="1"/>
                      <a:pt x="716" y="1"/>
                    </a:cubicBezTo>
                    <a:cubicBezTo>
                      <a:pt x="712" y="1"/>
                      <a:pt x="708" y="1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0"/>
                      <a:pt x="680" y="0"/>
                    </a:cubicBezTo>
                    <a:cubicBezTo>
                      <a:pt x="676" y="0"/>
                      <a:pt x="672" y="0"/>
                      <a:pt x="668" y="0"/>
                    </a:cubicBezTo>
                    <a:cubicBezTo>
                      <a:pt x="660" y="0"/>
                      <a:pt x="652" y="0"/>
                      <a:pt x="644" y="1"/>
                    </a:cubicBezTo>
                    <a:cubicBezTo>
                      <a:pt x="636" y="1"/>
                      <a:pt x="628" y="1"/>
                      <a:pt x="620" y="1"/>
                    </a:cubicBezTo>
                    <a:cubicBezTo>
                      <a:pt x="612" y="1"/>
                      <a:pt x="604" y="1"/>
                      <a:pt x="595" y="1"/>
                    </a:cubicBezTo>
                    <a:cubicBezTo>
                      <a:pt x="587" y="1"/>
                      <a:pt x="579" y="1"/>
                      <a:pt x="570" y="1"/>
                    </a:cubicBezTo>
                    <a:cubicBezTo>
                      <a:pt x="562" y="1"/>
                      <a:pt x="553" y="1"/>
                      <a:pt x="545" y="1"/>
                    </a:cubicBezTo>
                    <a:cubicBezTo>
                      <a:pt x="536" y="2"/>
                      <a:pt x="528" y="2"/>
                      <a:pt x="519" y="2"/>
                    </a:cubicBezTo>
                    <a:cubicBezTo>
                      <a:pt x="510" y="2"/>
                      <a:pt x="501" y="2"/>
                      <a:pt x="492" y="2"/>
                    </a:cubicBezTo>
                    <a:cubicBezTo>
                      <a:pt x="483" y="3"/>
                      <a:pt x="474" y="3"/>
                      <a:pt x="465" y="3"/>
                    </a:cubicBezTo>
                    <a:cubicBezTo>
                      <a:pt x="456" y="3"/>
                      <a:pt x="447" y="3"/>
                      <a:pt x="437" y="3"/>
                    </a:cubicBezTo>
                    <a:cubicBezTo>
                      <a:pt x="428" y="4"/>
                      <a:pt x="418" y="4"/>
                      <a:pt x="409" y="4"/>
                    </a:cubicBezTo>
                    <a:cubicBezTo>
                      <a:pt x="399" y="4"/>
                      <a:pt x="389" y="5"/>
                      <a:pt x="379" y="5"/>
                    </a:cubicBezTo>
                    <a:cubicBezTo>
                      <a:pt x="369" y="5"/>
                      <a:pt x="359" y="5"/>
                      <a:pt x="349" y="5"/>
                    </a:cubicBezTo>
                    <a:cubicBezTo>
                      <a:pt x="339" y="6"/>
                      <a:pt x="328" y="6"/>
                      <a:pt x="318" y="6"/>
                    </a:cubicBezTo>
                    <a:cubicBezTo>
                      <a:pt x="307" y="7"/>
                      <a:pt x="296" y="7"/>
                      <a:pt x="285" y="7"/>
                    </a:cubicBezTo>
                    <a:cubicBezTo>
                      <a:pt x="274" y="7"/>
                      <a:pt x="263" y="8"/>
                      <a:pt x="252" y="8"/>
                    </a:cubicBezTo>
                    <a:cubicBezTo>
                      <a:pt x="240" y="8"/>
                      <a:pt x="229" y="9"/>
                      <a:pt x="217" y="9"/>
                    </a:cubicBezTo>
                    <a:cubicBezTo>
                      <a:pt x="211" y="9"/>
                      <a:pt x="205" y="9"/>
                      <a:pt x="199" y="10"/>
                    </a:cubicBezTo>
                    <a:cubicBezTo>
                      <a:pt x="193" y="10"/>
                      <a:pt x="187" y="10"/>
                      <a:pt x="181" y="10"/>
                    </a:cubicBezTo>
                    <a:cubicBezTo>
                      <a:pt x="175" y="10"/>
                      <a:pt x="168" y="10"/>
                      <a:pt x="162" y="11"/>
                    </a:cubicBezTo>
                    <a:cubicBezTo>
                      <a:pt x="156" y="11"/>
                      <a:pt x="150" y="11"/>
                      <a:pt x="143" y="11"/>
                    </a:cubicBezTo>
                    <a:cubicBezTo>
                      <a:pt x="140" y="11"/>
                      <a:pt x="137" y="11"/>
                      <a:pt x="134" y="12"/>
                    </a:cubicBezTo>
                    <a:cubicBezTo>
                      <a:pt x="130" y="12"/>
                      <a:pt x="127" y="12"/>
                      <a:pt x="124" y="12"/>
                    </a:cubicBezTo>
                    <a:cubicBezTo>
                      <a:pt x="121" y="12"/>
                      <a:pt x="117" y="12"/>
                      <a:pt x="114" y="12"/>
                    </a:cubicBezTo>
                    <a:cubicBezTo>
                      <a:pt x="111" y="12"/>
                      <a:pt x="107" y="12"/>
                      <a:pt x="104" y="12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5" y="13"/>
                      <a:pt x="108" y="13"/>
                      <a:pt x="112" y="13"/>
                    </a:cubicBezTo>
                    <a:cubicBezTo>
                      <a:pt x="115" y="13"/>
                      <a:pt x="118" y="13"/>
                      <a:pt x="122" y="13"/>
                    </a:cubicBezTo>
                    <a:cubicBezTo>
                      <a:pt x="125" y="13"/>
                      <a:pt x="128" y="12"/>
                      <a:pt x="132" y="12"/>
                    </a:cubicBezTo>
                    <a:cubicBezTo>
                      <a:pt x="135" y="12"/>
                      <a:pt x="138" y="12"/>
                      <a:pt x="141" y="12"/>
                    </a:cubicBezTo>
                    <a:cubicBezTo>
                      <a:pt x="148" y="12"/>
                      <a:pt x="154" y="12"/>
                      <a:pt x="160" y="11"/>
                    </a:cubicBezTo>
                    <a:cubicBezTo>
                      <a:pt x="167" y="11"/>
                      <a:pt x="173" y="11"/>
                      <a:pt x="179" y="11"/>
                    </a:cubicBezTo>
                    <a:cubicBezTo>
                      <a:pt x="185" y="11"/>
                      <a:pt x="191" y="11"/>
                      <a:pt x="197" y="10"/>
                    </a:cubicBezTo>
                    <a:cubicBezTo>
                      <a:pt x="203" y="10"/>
                      <a:pt x="209" y="10"/>
                      <a:pt x="215" y="10"/>
                    </a:cubicBezTo>
                    <a:cubicBezTo>
                      <a:pt x="227" y="9"/>
                      <a:pt x="239" y="9"/>
                      <a:pt x="250" y="9"/>
                    </a:cubicBezTo>
                    <a:cubicBezTo>
                      <a:pt x="262" y="8"/>
                      <a:pt x="273" y="8"/>
                      <a:pt x="284" y="8"/>
                    </a:cubicBezTo>
                    <a:cubicBezTo>
                      <a:pt x="295" y="8"/>
                      <a:pt x="306" y="7"/>
                      <a:pt x="316" y="7"/>
                    </a:cubicBezTo>
                    <a:cubicBezTo>
                      <a:pt x="327" y="7"/>
                      <a:pt x="33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58" y="6"/>
                      <a:pt x="368" y="6"/>
                      <a:pt x="378" y="5"/>
                    </a:cubicBezTo>
                    <a:cubicBezTo>
                      <a:pt x="388" y="5"/>
                      <a:pt x="398" y="5"/>
                      <a:pt x="408" y="5"/>
                    </a:cubicBezTo>
                    <a:cubicBezTo>
                      <a:pt x="418" y="4"/>
                      <a:pt x="427" y="4"/>
                      <a:pt x="437" y="4"/>
                    </a:cubicBezTo>
                    <a:cubicBezTo>
                      <a:pt x="446" y="4"/>
                      <a:pt x="456" y="4"/>
                      <a:pt x="465" y="3"/>
                    </a:cubicBezTo>
                    <a:cubicBezTo>
                      <a:pt x="474" y="3"/>
                      <a:pt x="483" y="3"/>
                      <a:pt x="492" y="3"/>
                    </a:cubicBezTo>
                    <a:cubicBezTo>
                      <a:pt x="501" y="3"/>
                      <a:pt x="510" y="3"/>
                      <a:pt x="519" y="2"/>
                    </a:cubicBezTo>
                    <a:cubicBezTo>
                      <a:pt x="527" y="2"/>
                      <a:pt x="536" y="2"/>
                      <a:pt x="545" y="2"/>
                    </a:cubicBezTo>
                    <a:cubicBezTo>
                      <a:pt x="553" y="2"/>
                      <a:pt x="562" y="2"/>
                      <a:pt x="570" y="2"/>
                    </a:cubicBezTo>
                    <a:cubicBezTo>
                      <a:pt x="579" y="2"/>
                      <a:pt x="587" y="2"/>
                      <a:pt x="595" y="1"/>
                    </a:cubicBezTo>
                    <a:cubicBezTo>
                      <a:pt x="603" y="1"/>
                      <a:pt x="612" y="1"/>
                      <a:pt x="620" y="1"/>
                    </a:cubicBezTo>
                    <a:cubicBezTo>
                      <a:pt x="628" y="1"/>
                      <a:pt x="636" y="1"/>
                      <a:pt x="644" y="1"/>
                    </a:cubicBezTo>
                    <a:cubicBezTo>
                      <a:pt x="652" y="1"/>
                      <a:pt x="660" y="1"/>
                      <a:pt x="668" y="1"/>
                    </a:cubicBezTo>
                    <a:cubicBezTo>
                      <a:pt x="672" y="1"/>
                      <a:pt x="676" y="1"/>
                      <a:pt x="680" y="1"/>
                    </a:cubicBezTo>
                    <a:cubicBezTo>
                      <a:pt x="684" y="1"/>
                      <a:pt x="688" y="1"/>
                      <a:pt x="692" y="1"/>
                    </a:cubicBezTo>
                    <a:cubicBezTo>
                      <a:pt x="696" y="1"/>
                      <a:pt x="700" y="1"/>
                      <a:pt x="704" y="1"/>
                    </a:cubicBezTo>
                    <a:cubicBezTo>
                      <a:pt x="708" y="1"/>
                      <a:pt x="712" y="1"/>
                      <a:pt x="716" y="1"/>
                    </a:cubicBezTo>
                    <a:cubicBezTo>
                      <a:pt x="720" y="1"/>
                      <a:pt x="724" y="1"/>
                      <a:pt x="728" y="1"/>
                    </a:cubicBezTo>
                    <a:cubicBezTo>
                      <a:pt x="732" y="1"/>
                      <a:pt x="736" y="2"/>
                      <a:pt x="740" y="2"/>
                    </a:cubicBezTo>
                    <a:cubicBezTo>
                      <a:pt x="744" y="2"/>
                      <a:pt x="748" y="2"/>
                      <a:pt x="752" y="2"/>
                    </a:cubicBezTo>
                    <a:cubicBezTo>
                      <a:pt x="756" y="2"/>
                      <a:pt x="760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8" y="2"/>
                      <a:pt x="772" y="2"/>
                      <a:pt x="777" y="2"/>
                    </a:cubicBezTo>
                    <a:cubicBezTo>
                      <a:pt x="781" y="3"/>
                      <a:pt x="785" y="3"/>
                      <a:pt x="789" y="3"/>
                    </a:cubicBezTo>
                    <a:cubicBezTo>
                      <a:pt x="793" y="3"/>
                      <a:pt x="798" y="3"/>
                      <a:pt x="802" y="3"/>
                    </a:cubicBezTo>
                    <a:cubicBezTo>
                      <a:pt x="806" y="4"/>
                      <a:pt x="811" y="4"/>
                      <a:pt x="815" y="4"/>
                    </a:cubicBezTo>
                    <a:cubicBezTo>
                      <a:pt x="817" y="4"/>
                      <a:pt x="819" y="4"/>
                      <a:pt x="822" y="4"/>
                    </a:cubicBezTo>
                    <a:cubicBezTo>
                      <a:pt x="824" y="5"/>
                      <a:pt x="826" y="5"/>
                      <a:pt x="828" y="5"/>
                    </a:cubicBezTo>
                    <a:cubicBezTo>
                      <a:pt x="831" y="5"/>
                      <a:pt x="833" y="5"/>
                      <a:pt x="835" y="5"/>
                    </a:cubicBezTo>
                    <a:cubicBezTo>
                      <a:pt x="838" y="5"/>
                      <a:pt x="840" y="6"/>
                      <a:pt x="842" y="6"/>
                    </a:cubicBezTo>
                    <a:cubicBezTo>
                      <a:pt x="844" y="6"/>
                      <a:pt x="847" y="6"/>
                      <a:pt x="849" y="6"/>
                    </a:cubicBezTo>
                    <a:cubicBezTo>
                      <a:pt x="851" y="7"/>
                      <a:pt x="854" y="7"/>
                      <a:pt x="856" y="7"/>
                    </a:cubicBezTo>
                    <a:cubicBezTo>
                      <a:pt x="859" y="7"/>
                      <a:pt x="861" y="7"/>
                      <a:pt x="863" y="8"/>
                    </a:cubicBezTo>
                    <a:cubicBezTo>
                      <a:pt x="866" y="8"/>
                      <a:pt x="868" y="8"/>
                      <a:pt x="870" y="9"/>
                    </a:cubicBezTo>
                    <a:cubicBezTo>
                      <a:pt x="873" y="9"/>
                      <a:pt x="875" y="9"/>
                      <a:pt x="878" y="9"/>
                    </a:cubicBezTo>
                    <a:cubicBezTo>
                      <a:pt x="880" y="10"/>
                      <a:pt x="882" y="10"/>
                      <a:pt x="885" y="10"/>
                    </a:cubicBezTo>
                    <a:cubicBezTo>
                      <a:pt x="887" y="11"/>
                      <a:pt x="889" y="11"/>
                      <a:pt x="892" y="11"/>
                    </a:cubicBezTo>
                    <a:cubicBezTo>
                      <a:pt x="894" y="12"/>
                      <a:pt x="896" y="12"/>
                      <a:pt x="898" y="12"/>
                    </a:cubicBezTo>
                    <a:cubicBezTo>
                      <a:pt x="899" y="13"/>
                      <a:pt x="900" y="13"/>
                      <a:pt x="901" y="13"/>
                    </a:cubicBezTo>
                    <a:cubicBezTo>
                      <a:pt x="903" y="13"/>
                      <a:pt x="904" y="13"/>
                      <a:pt x="905" y="14"/>
                    </a:cubicBezTo>
                    <a:cubicBezTo>
                      <a:pt x="906" y="14"/>
                      <a:pt x="907" y="14"/>
                      <a:pt x="908" y="14"/>
                    </a:cubicBezTo>
                    <a:cubicBezTo>
                      <a:pt x="909" y="14"/>
                      <a:pt x="910" y="15"/>
                      <a:pt x="911" y="15"/>
                    </a:cubicBezTo>
                    <a:cubicBezTo>
                      <a:pt x="911" y="15"/>
                      <a:pt x="911" y="15"/>
                      <a:pt x="911" y="15"/>
                    </a:cubicBezTo>
                    <a:cubicBezTo>
                      <a:pt x="912" y="15"/>
                      <a:pt x="912" y="15"/>
                      <a:pt x="912" y="15"/>
                    </a:cubicBezTo>
                    <a:cubicBezTo>
                      <a:pt x="912" y="15"/>
                      <a:pt x="913" y="15"/>
                      <a:pt x="913" y="15"/>
                    </a:cubicBezTo>
                    <a:cubicBezTo>
                      <a:pt x="913" y="15"/>
                      <a:pt x="913" y="15"/>
                      <a:pt x="914" y="15"/>
                    </a:cubicBezTo>
                    <a:cubicBezTo>
                      <a:pt x="915" y="16"/>
                      <a:pt x="915" y="16"/>
                      <a:pt x="915" y="16"/>
                    </a:cubicBezTo>
                    <a:cubicBezTo>
                      <a:pt x="916" y="16"/>
                      <a:pt x="916" y="16"/>
                      <a:pt x="916" y="16"/>
                    </a:cubicBezTo>
                    <a:cubicBezTo>
                      <a:pt x="917" y="16"/>
                      <a:pt x="917" y="16"/>
                      <a:pt x="917" y="16"/>
                    </a:cubicBezTo>
                    <a:cubicBezTo>
                      <a:pt x="918" y="16"/>
                      <a:pt x="918" y="17"/>
                      <a:pt x="919" y="17"/>
                    </a:cubicBezTo>
                    <a:cubicBezTo>
                      <a:pt x="919" y="17"/>
                      <a:pt x="919" y="17"/>
                      <a:pt x="920" y="17"/>
                    </a:cubicBezTo>
                    <a:cubicBezTo>
                      <a:pt x="920" y="17"/>
                      <a:pt x="921" y="17"/>
                      <a:pt x="921" y="17"/>
                    </a:cubicBezTo>
                    <a:cubicBezTo>
                      <a:pt x="923" y="18"/>
                      <a:pt x="924" y="18"/>
                      <a:pt x="926" y="19"/>
                    </a:cubicBezTo>
                    <a:cubicBezTo>
                      <a:pt x="927" y="19"/>
                      <a:pt x="929" y="19"/>
                      <a:pt x="930" y="20"/>
                    </a:cubicBezTo>
                    <a:cubicBezTo>
                      <a:pt x="932" y="20"/>
                      <a:pt x="933" y="21"/>
                      <a:pt x="934" y="21"/>
                    </a:cubicBezTo>
                    <a:cubicBezTo>
                      <a:pt x="936" y="22"/>
                      <a:pt x="937" y="22"/>
                      <a:pt x="938" y="23"/>
                    </a:cubicBezTo>
                    <a:cubicBezTo>
                      <a:pt x="939" y="23"/>
                      <a:pt x="940" y="24"/>
                      <a:pt x="941" y="24"/>
                    </a:cubicBezTo>
                    <a:cubicBezTo>
                      <a:pt x="942" y="25"/>
                      <a:pt x="943" y="25"/>
                      <a:pt x="944" y="26"/>
                    </a:cubicBezTo>
                    <a:cubicBezTo>
                      <a:pt x="945" y="26"/>
                      <a:pt x="946" y="27"/>
                      <a:pt x="947" y="27"/>
                    </a:cubicBezTo>
                    <a:cubicBezTo>
                      <a:pt x="947" y="28"/>
                      <a:pt x="948" y="28"/>
                      <a:pt x="949" y="29"/>
                    </a:cubicBezTo>
                    <a:cubicBezTo>
                      <a:pt x="949" y="29"/>
                      <a:pt x="949" y="29"/>
                      <a:pt x="949" y="29"/>
                    </a:cubicBezTo>
                    <a:cubicBezTo>
                      <a:pt x="949" y="29"/>
                      <a:pt x="950" y="30"/>
                      <a:pt x="950" y="30"/>
                    </a:cubicBezTo>
                    <a:cubicBezTo>
                      <a:pt x="951" y="31"/>
                      <a:pt x="951" y="31"/>
                      <a:pt x="951" y="32"/>
                    </a:cubicBezTo>
                    <a:cubicBezTo>
                      <a:pt x="952" y="33"/>
                      <a:pt x="952" y="33"/>
                      <a:pt x="952" y="34"/>
                    </a:cubicBezTo>
                    <a:cubicBezTo>
                      <a:pt x="952" y="34"/>
                      <a:pt x="952" y="35"/>
                      <a:pt x="952" y="35"/>
                    </a:cubicBezTo>
                    <a:cubicBezTo>
                      <a:pt x="953" y="36"/>
                      <a:pt x="953" y="36"/>
                      <a:pt x="952" y="37"/>
                    </a:cubicBezTo>
                    <a:cubicBezTo>
                      <a:pt x="952" y="37"/>
                      <a:pt x="952" y="38"/>
                      <a:pt x="952" y="38"/>
                    </a:cubicBezTo>
                    <a:cubicBezTo>
                      <a:pt x="952" y="39"/>
                      <a:pt x="952" y="39"/>
                      <a:pt x="951" y="40"/>
                    </a:cubicBezTo>
                    <a:cubicBezTo>
                      <a:pt x="951" y="40"/>
                      <a:pt x="951" y="41"/>
                      <a:pt x="950" y="41"/>
                    </a:cubicBezTo>
                    <a:cubicBezTo>
                      <a:pt x="950" y="42"/>
                      <a:pt x="949" y="43"/>
                      <a:pt x="948" y="44"/>
                    </a:cubicBezTo>
                    <a:cubicBezTo>
                      <a:pt x="947" y="45"/>
                      <a:pt x="945" y="46"/>
                      <a:pt x="944" y="47"/>
                    </a:cubicBezTo>
                    <a:cubicBezTo>
                      <a:pt x="943" y="48"/>
                      <a:pt x="941" y="49"/>
                      <a:pt x="939" y="50"/>
                    </a:cubicBezTo>
                    <a:cubicBezTo>
                      <a:pt x="938" y="51"/>
                      <a:pt x="936" y="52"/>
                      <a:pt x="934" y="53"/>
                    </a:cubicBezTo>
                    <a:cubicBezTo>
                      <a:pt x="932" y="54"/>
                      <a:pt x="930" y="55"/>
                      <a:pt x="928" y="56"/>
                    </a:cubicBezTo>
                    <a:cubicBezTo>
                      <a:pt x="926" y="57"/>
                      <a:pt x="923" y="58"/>
                      <a:pt x="921" y="59"/>
                    </a:cubicBezTo>
                    <a:cubicBezTo>
                      <a:pt x="919" y="60"/>
                      <a:pt x="916" y="62"/>
                      <a:pt x="914" y="63"/>
                    </a:cubicBezTo>
                    <a:cubicBezTo>
                      <a:pt x="911" y="64"/>
                      <a:pt x="908" y="65"/>
                      <a:pt x="906" y="66"/>
                    </a:cubicBezTo>
                    <a:cubicBezTo>
                      <a:pt x="903" y="67"/>
                      <a:pt x="900" y="68"/>
                      <a:pt x="897" y="69"/>
                    </a:cubicBezTo>
                    <a:cubicBezTo>
                      <a:pt x="894" y="70"/>
                      <a:pt x="891" y="71"/>
                      <a:pt x="888" y="72"/>
                    </a:cubicBezTo>
                    <a:cubicBezTo>
                      <a:pt x="885" y="73"/>
                      <a:pt x="882" y="74"/>
                      <a:pt x="879" y="76"/>
                    </a:cubicBezTo>
                    <a:cubicBezTo>
                      <a:pt x="875" y="77"/>
                      <a:pt x="872" y="78"/>
                      <a:pt x="868" y="79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15" y="69"/>
                      <a:pt x="815" y="69"/>
                      <a:pt x="815" y="69"/>
                    </a:cubicBezTo>
                    <a:cubicBezTo>
                      <a:pt x="800" y="73"/>
                      <a:pt x="800" y="73"/>
                      <a:pt x="800" y="73"/>
                    </a:cubicBezTo>
                    <a:cubicBezTo>
                      <a:pt x="794" y="72"/>
                      <a:pt x="794" y="72"/>
                      <a:pt x="794" y="72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12" y="68"/>
                      <a:pt x="812" y="68"/>
                      <a:pt x="812" y="68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69" y="77"/>
                      <a:pt x="872" y="76"/>
                      <a:pt x="875" y="75"/>
                    </a:cubicBezTo>
                    <a:cubicBezTo>
                      <a:pt x="878" y="74"/>
                      <a:pt x="882" y="73"/>
                      <a:pt x="885" y="72"/>
                    </a:cubicBezTo>
                    <a:cubicBezTo>
                      <a:pt x="888" y="70"/>
                      <a:pt x="891" y="69"/>
                      <a:pt x="894" y="68"/>
                    </a:cubicBezTo>
                    <a:cubicBezTo>
                      <a:pt x="897" y="67"/>
                      <a:pt x="900" y="66"/>
                      <a:pt x="902" y="65"/>
                    </a:cubicBezTo>
                    <a:cubicBezTo>
                      <a:pt x="905" y="64"/>
                      <a:pt x="908" y="63"/>
                      <a:pt x="910" y="62"/>
                    </a:cubicBezTo>
                    <a:cubicBezTo>
                      <a:pt x="913" y="61"/>
                      <a:pt x="915" y="60"/>
                      <a:pt x="918" y="59"/>
                    </a:cubicBezTo>
                    <a:cubicBezTo>
                      <a:pt x="920" y="58"/>
                      <a:pt x="922" y="57"/>
                      <a:pt x="925" y="56"/>
                    </a:cubicBezTo>
                    <a:cubicBezTo>
                      <a:pt x="927" y="55"/>
                      <a:pt x="929" y="54"/>
                      <a:pt x="931" y="53"/>
                    </a:cubicBezTo>
                    <a:cubicBezTo>
                      <a:pt x="933" y="52"/>
                      <a:pt x="934" y="51"/>
                      <a:pt x="936" y="50"/>
                    </a:cubicBezTo>
                    <a:cubicBezTo>
                      <a:pt x="938" y="49"/>
                      <a:pt x="939" y="48"/>
                      <a:pt x="941" y="47"/>
                    </a:cubicBezTo>
                    <a:cubicBezTo>
                      <a:pt x="942" y="46"/>
                      <a:pt x="943" y="45"/>
                      <a:pt x="945" y="44"/>
                    </a:cubicBezTo>
                    <a:cubicBezTo>
                      <a:pt x="946" y="43"/>
                      <a:pt x="947" y="42"/>
                      <a:pt x="947" y="41"/>
                    </a:cubicBezTo>
                    <a:cubicBezTo>
                      <a:pt x="948" y="41"/>
                      <a:pt x="948" y="40"/>
                      <a:pt x="948" y="40"/>
                    </a:cubicBezTo>
                    <a:cubicBezTo>
                      <a:pt x="949" y="39"/>
                      <a:pt x="949" y="39"/>
                      <a:pt x="949" y="38"/>
                    </a:cubicBezTo>
                    <a:cubicBezTo>
                      <a:pt x="949" y="38"/>
                      <a:pt x="949" y="37"/>
                      <a:pt x="950" y="37"/>
                    </a:cubicBezTo>
                    <a:cubicBezTo>
                      <a:pt x="950" y="36"/>
                      <a:pt x="950" y="35"/>
                      <a:pt x="950" y="35"/>
                    </a:cubicBezTo>
                    <a:cubicBezTo>
                      <a:pt x="950" y="34"/>
                      <a:pt x="949" y="34"/>
                      <a:pt x="949" y="33"/>
                    </a:cubicBezTo>
                    <a:cubicBezTo>
                      <a:pt x="949" y="33"/>
                      <a:pt x="949" y="32"/>
                      <a:pt x="949" y="32"/>
                    </a:cubicBezTo>
                    <a:cubicBezTo>
                      <a:pt x="948" y="31"/>
                      <a:pt x="948" y="31"/>
                      <a:pt x="947" y="30"/>
                    </a:cubicBezTo>
                    <a:cubicBezTo>
                      <a:pt x="947" y="30"/>
                      <a:pt x="947" y="29"/>
                      <a:pt x="946" y="29"/>
                    </a:cubicBezTo>
                    <a:cubicBezTo>
                      <a:pt x="945" y="28"/>
                      <a:pt x="945" y="28"/>
                      <a:pt x="944" y="27"/>
                    </a:cubicBezTo>
                    <a:cubicBezTo>
                      <a:pt x="943" y="27"/>
                      <a:pt x="942" y="26"/>
                      <a:pt x="942" y="26"/>
                    </a:cubicBezTo>
                    <a:cubicBezTo>
                      <a:pt x="941" y="25"/>
                      <a:pt x="940" y="25"/>
                      <a:pt x="939" y="24"/>
                    </a:cubicBezTo>
                    <a:cubicBezTo>
                      <a:pt x="938" y="24"/>
                      <a:pt x="937" y="23"/>
                      <a:pt x="936" y="23"/>
                    </a:cubicBezTo>
                    <a:cubicBezTo>
                      <a:pt x="934" y="22"/>
                      <a:pt x="933" y="22"/>
                      <a:pt x="932" y="21"/>
                    </a:cubicBezTo>
                    <a:cubicBezTo>
                      <a:pt x="931" y="21"/>
                      <a:pt x="929" y="20"/>
                      <a:pt x="928" y="20"/>
                    </a:cubicBezTo>
                    <a:cubicBezTo>
                      <a:pt x="927" y="20"/>
                      <a:pt x="925" y="19"/>
                      <a:pt x="924" y="19"/>
                    </a:cubicBezTo>
                    <a:cubicBezTo>
                      <a:pt x="922" y="18"/>
                      <a:pt x="921" y="18"/>
                      <a:pt x="919" y="17"/>
                    </a:cubicBezTo>
                    <a:cubicBezTo>
                      <a:pt x="919" y="17"/>
                      <a:pt x="918" y="17"/>
                      <a:pt x="918" y="17"/>
                    </a:cubicBezTo>
                    <a:cubicBezTo>
                      <a:pt x="917" y="17"/>
                      <a:pt x="917" y="17"/>
                      <a:pt x="917" y="17"/>
                    </a:cubicBezTo>
                    <a:cubicBezTo>
                      <a:pt x="916" y="17"/>
                      <a:pt x="916" y="17"/>
                      <a:pt x="915" y="17"/>
                    </a:cubicBezTo>
                    <a:cubicBezTo>
                      <a:pt x="915" y="16"/>
                      <a:pt x="915" y="16"/>
                      <a:pt x="914" y="16"/>
                    </a:cubicBezTo>
                    <a:cubicBezTo>
                      <a:pt x="913" y="16"/>
                      <a:pt x="913" y="16"/>
                      <a:pt x="913" y="16"/>
                    </a:cubicBezTo>
                    <a:cubicBezTo>
                      <a:pt x="912" y="16"/>
                      <a:pt x="912" y="16"/>
                      <a:pt x="912" y="16"/>
                    </a:cubicBezTo>
                    <a:cubicBezTo>
                      <a:pt x="911" y="16"/>
                      <a:pt x="911" y="15"/>
                      <a:pt x="911" y="15"/>
                    </a:cubicBezTo>
                    <a:cubicBezTo>
                      <a:pt x="911" y="15"/>
                      <a:pt x="910" y="15"/>
                      <a:pt x="910" y="15"/>
                    </a:cubicBezTo>
                    <a:cubicBezTo>
                      <a:pt x="910" y="15"/>
                      <a:pt x="910" y="15"/>
                      <a:pt x="909" y="15"/>
                    </a:cubicBezTo>
                    <a:cubicBezTo>
                      <a:pt x="909" y="15"/>
                      <a:pt x="909" y="15"/>
                      <a:pt x="909" y="15"/>
                    </a:cubicBezTo>
                    <a:cubicBezTo>
                      <a:pt x="908" y="15"/>
                      <a:pt x="907" y="15"/>
                      <a:pt x="906" y="14"/>
                    </a:cubicBezTo>
                    <a:cubicBezTo>
                      <a:pt x="905" y="14"/>
                      <a:pt x="904" y="14"/>
                      <a:pt x="903" y="14"/>
                    </a:cubicBezTo>
                    <a:cubicBezTo>
                      <a:pt x="902" y="14"/>
                      <a:pt x="901" y="13"/>
                      <a:pt x="900" y="13"/>
                    </a:cubicBezTo>
                    <a:cubicBezTo>
                      <a:pt x="899" y="13"/>
                      <a:pt x="898" y="13"/>
                      <a:pt x="897" y="13"/>
                    </a:cubicBezTo>
                    <a:cubicBezTo>
                      <a:pt x="894" y="12"/>
                      <a:pt x="892" y="12"/>
                      <a:pt x="890" y="12"/>
                    </a:cubicBezTo>
                    <a:cubicBezTo>
                      <a:pt x="888" y="11"/>
                      <a:pt x="886" y="11"/>
                      <a:pt x="883" y="11"/>
                    </a:cubicBezTo>
                    <a:cubicBezTo>
                      <a:pt x="881" y="10"/>
                      <a:pt x="879" y="10"/>
                      <a:pt x="876" y="10"/>
                    </a:cubicBezTo>
                    <a:cubicBezTo>
                      <a:pt x="874" y="9"/>
                      <a:pt x="872" y="9"/>
                      <a:pt x="869" y="9"/>
                    </a:cubicBezTo>
                    <a:cubicBezTo>
                      <a:pt x="867" y="8"/>
                      <a:pt x="865" y="8"/>
                      <a:pt x="862" y="8"/>
                    </a:cubicBezTo>
                    <a:cubicBezTo>
                      <a:pt x="860" y="8"/>
                      <a:pt x="858" y="8"/>
                      <a:pt x="855" y="7"/>
                    </a:cubicBezTo>
                    <a:cubicBezTo>
                      <a:pt x="853" y="7"/>
                      <a:pt x="851" y="7"/>
                      <a:pt x="848" y="7"/>
                    </a:cubicBezTo>
                    <a:cubicBezTo>
                      <a:pt x="846" y="6"/>
                      <a:pt x="844" y="6"/>
                      <a:pt x="841" y="6"/>
                    </a:cubicBezTo>
                    <a:cubicBezTo>
                      <a:pt x="839" y="6"/>
                      <a:pt x="837" y="6"/>
                      <a:pt x="835" y="6"/>
                    </a:cubicBezTo>
                    <a:cubicBezTo>
                      <a:pt x="832" y="5"/>
                      <a:pt x="830" y="5"/>
                      <a:pt x="828" y="5"/>
                    </a:cubicBezTo>
                    <a:cubicBezTo>
                      <a:pt x="826" y="5"/>
                      <a:pt x="823" y="5"/>
                      <a:pt x="821" y="5"/>
                    </a:cubicBezTo>
                    <a:cubicBezTo>
                      <a:pt x="819" y="5"/>
                      <a:pt x="817" y="4"/>
                      <a:pt x="815" y="4"/>
                    </a:cubicBezTo>
                    <a:cubicBezTo>
                      <a:pt x="810" y="4"/>
                      <a:pt x="806" y="4"/>
                      <a:pt x="802" y="4"/>
                    </a:cubicBezTo>
                    <a:cubicBezTo>
                      <a:pt x="797" y="4"/>
                      <a:pt x="793" y="3"/>
                      <a:pt x="789" y="3"/>
                    </a:cubicBezTo>
                    <a:cubicBezTo>
                      <a:pt x="785" y="3"/>
                      <a:pt x="780" y="3"/>
                      <a:pt x="776" y="3"/>
                    </a:cubicBezTo>
                    <a:cubicBezTo>
                      <a:pt x="772" y="3"/>
                      <a:pt x="768" y="3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0" y="2"/>
                      <a:pt x="756" y="2"/>
                      <a:pt x="752" y="2"/>
                    </a:cubicBezTo>
                    <a:cubicBezTo>
                      <a:pt x="748" y="2"/>
                      <a:pt x="744" y="2"/>
                      <a:pt x="740" y="2"/>
                    </a:cubicBezTo>
                    <a:cubicBezTo>
                      <a:pt x="736" y="2"/>
                      <a:pt x="732" y="2"/>
                      <a:pt x="728" y="2"/>
                    </a:cubicBezTo>
                    <a:cubicBezTo>
                      <a:pt x="724" y="2"/>
                      <a:pt x="720" y="2"/>
                      <a:pt x="716" y="2"/>
                    </a:cubicBezTo>
                    <a:cubicBezTo>
                      <a:pt x="712" y="2"/>
                      <a:pt x="708" y="2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1"/>
                      <a:pt x="680" y="1"/>
                    </a:cubicBezTo>
                    <a:cubicBezTo>
                      <a:pt x="676" y="1"/>
                      <a:pt x="672" y="1"/>
                      <a:pt x="668" y="1"/>
                    </a:cubicBezTo>
                    <a:cubicBezTo>
                      <a:pt x="660" y="1"/>
                      <a:pt x="652" y="1"/>
                      <a:pt x="644" y="1"/>
                    </a:cubicBezTo>
                    <a:cubicBezTo>
                      <a:pt x="636" y="1"/>
                      <a:pt x="628" y="1"/>
                      <a:pt x="620" y="2"/>
                    </a:cubicBezTo>
                    <a:cubicBezTo>
                      <a:pt x="612" y="2"/>
                      <a:pt x="603" y="2"/>
                      <a:pt x="595" y="2"/>
                    </a:cubicBezTo>
                    <a:cubicBezTo>
                      <a:pt x="587" y="2"/>
                      <a:pt x="578" y="2"/>
                      <a:pt x="570" y="2"/>
                    </a:cubicBezTo>
                    <a:cubicBezTo>
                      <a:pt x="562" y="2"/>
                      <a:pt x="553" y="2"/>
                      <a:pt x="545" y="2"/>
                    </a:cubicBezTo>
                    <a:cubicBezTo>
                      <a:pt x="536" y="3"/>
                      <a:pt x="527" y="3"/>
                      <a:pt x="519" y="3"/>
                    </a:cubicBezTo>
                    <a:cubicBezTo>
                      <a:pt x="510" y="3"/>
                      <a:pt x="501" y="3"/>
                      <a:pt x="492" y="3"/>
                    </a:cubicBezTo>
                    <a:cubicBezTo>
                      <a:pt x="483" y="3"/>
                      <a:pt x="474" y="4"/>
                      <a:pt x="465" y="4"/>
                    </a:cubicBezTo>
                    <a:cubicBezTo>
                      <a:pt x="455" y="4"/>
                      <a:pt x="446" y="4"/>
                      <a:pt x="436" y="4"/>
                    </a:cubicBezTo>
                    <a:cubicBezTo>
                      <a:pt x="427" y="5"/>
                      <a:pt x="417" y="5"/>
                      <a:pt x="408" y="5"/>
                    </a:cubicBezTo>
                    <a:cubicBezTo>
                      <a:pt x="398" y="5"/>
                      <a:pt x="388" y="6"/>
                      <a:pt x="378" y="6"/>
                    </a:cubicBezTo>
                    <a:cubicBezTo>
                      <a:pt x="368" y="6"/>
                      <a:pt x="358" y="6"/>
                      <a:pt x="347" y="7"/>
                    </a:cubicBezTo>
                    <a:cubicBezTo>
                      <a:pt x="337" y="7"/>
                      <a:pt x="326" y="7"/>
                      <a:pt x="316" y="7"/>
                    </a:cubicBezTo>
                    <a:cubicBezTo>
                      <a:pt x="305" y="8"/>
                      <a:pt x="294" y="8"/>
                      <a:pt x="283" y="8"/>
                    </a:cubicBezTo>
                    <a:cubicBezTo>
                      <a:pt x="272" y="9"/>
                      <a:pt x="261" y="9"/>
                      <a:pt x="249" y="9"/>
                    </a:cubicBezTo>
                    <a:cubicBezTo>
                      <a:pt x="238" y="10"/>
                      <a:pt x="226" y="10"/>
                      <a:pt x="214" y="10"/>
                    </a:cubicBezTo>
                    <a:cubicBezTo>
                      <a:pt x="208" y="10"/>
                      <a:pt x="202" y="11"/>
                      <a:pt x="196" y="11"/>
                    </a:cubicBezTo>
                    <a:cubicBezTo>
                      <a:pt x="190" y="11"/>
                      <a:pt x="184" y="11"/>
                      <a:pt x="178" y="11"/>
                    </a:cubicBezTo>
                    <a:cubicBezTo>
                      <a:pt x="172" y="11"/>
                      <a:pt x="165" y="12"/>
                      <a:pt x="159" y="12"/>
                    </a:cubicBezTo>
                    <a:cubicBezTo>
                      <a:pt x="153" y="12"/>
                      <a:pt x="146" y="12"/>
                      <a:pt x="140" y="12"/>
                    </a:cubicBezTo>
                    <a:cubicBezTo>
                      <a:pt x="137" y="13"/>
                      <a:pt x="134" y="13"/>
                      <a:pt x="130" y="13"/>
                    </a:cubicBezTo>
                    <a:cubicBezTo>
                      <a:pt x="127" y="13"/>
                      <a:pt x="124" y="13"/>
                      <a:pt x="121" y="13"/>
                    </a:cubicBezTo>
                    <a:cubicBezTo>
                      <a:pt x="117" y="13"/>
                      <a:pt x="114" y="13"/>
                      <a:pt x="111" y="13"/>
                    </a:cubicBezTo>
                    <a:cubicBezTo>
                      <a:pt x="107" y="14"/>
                      <a:pt x="104" y="14"/>
                      <a:pt x="10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8" y="23"/>
                      <a:pt x="40" y="23"/>
                      <a:pt x="42" y="23"/>
                    </a:cubicBezTo>
                    <a:cubicBezTo>
                      <a:pt x="45" y="22"/>
                      <a:pt x="47" y="22"/>
                      <a:pt x="50" y="22"/>
                    </a:cubicBezTo>
                    <a:cubicBezTo>
                      <a:pt x="52" y="22"/>
                      <a:pt x="55" y="22"/>
                      <a:pt x="57" y="22"/>
                    </a:cubicBezTo>
                    <a:cubicBezTo>
                      <a:pt x="60" y="22"/>
                      <a:pt x="62" y="22"/>
                      <a:pt x="64" y="2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59" y="23"/>
                      <a:pt x="56" y="23"/>
                      <a:pt x="54" y="23"/>
                    </a:cubicBezTo>
                    <a:cubicBezTo>
                      <a:pt x="52" y="23"/>
                      <a:pt x="49" y="23"/>
                      <a:pt x="47" y="23"/>
                    </a:cubicBezTo>
                    <a:cubicBezTo>
                      <a:pt x="44" y="23"/>
                      <a:pt x="42" y="24"/>
                      <a:pt x="39" y="24"/>
                    </a:cubicBezTo>
                    <a:cubicBezTo>
                      <a:pt x="37" y="24"/>
                      <a:pt x="34" y="24"/>
                      <a:pt x="32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4" y="31"/>
                      <a:pt x="58" y="31"/>
                      <a:pt x="62" y="30"/>
                    </a:cubicBezTo>
                    <a:cubicBezTo>
                      <a:pt x="66" y="30"/>
                      <a:pt x="69" y="30"/>
                      <a:pt x="73" y="30"/>
                    </a:cubicBezTo>
                    <a:cubicBezTo>
                      <a:pt x="77" y="30"/>
                      <a:pt x="81" y="30"/>
                      <a:pt x="84" y="30"/>
                    </a:cubicBezTo>
                    <a:cubicBezTo>
                      <a:pt x="88" y="29"/>
                      <a:pt x="92" y="29"/>
                      <a:pt x="95" y="29"/>
                    </a:cubicBezTo>
                    <a:cubicBezTo>
                      <a:pt x="102" y="29"/>
                      <a:pt x="110" y="29"/>
                      <a:pt x="117" y="28"/>
                    </a:cubicBezTo>
                    <a:cubicBezTo>
                      <a:pt x="124" y="28"/>
                      <a:pt x="131" y="28"/>
                      <a:pt x="138" y="28"/>
                    </a:cubicBezTo>
                    <a:cubicBezTo>
                      <a:pt x="145" y="27"/>
                      <a:pt x="152" y="27"/>
                      <a:pt x="158" y="27"/>
                    </a:cubicBezTo>
                    <a:cubicBezTo>
                      <a:pt x="165" y="27"/>
                      <a:pt x="172" y="26"/>
                      <a:pt x="179" y="26"/>
                    </a:cubicBezTo>
                    <a:cubicBezTo>
                      <a:pt x="192" y="26"/>
                      <a:pt x="205" y="25"/>
                      <a:pt x="218" y="25"/>
                    </a:cubicBezTo>
                    <a:cubicBezTo>
                      <a:pt x="231" y="24"/>
                      <a:pt x="243" y="24"/>
                      <a:pt x="256" y="23"/>
                    </a:cubicBezTo>
                    <a:cubicBezTo>
                      <a:pt x="268" y="23"/>
                      <a:pt x="280" y="22"/>
                      <a:pt x="292" y="22"/>
                    </a:cubicBezTo>
                    <a:cubicBezTo>
                      <a:pt x="304" y="22"/>
                      <a:pt x="315" y="21"/>
                      <a:pt x="327" y="21"/>
                    </a:cubicBezTo>
                    <a:cubicBezTo>
                      <a:pt x="326" y="21"/>
                      <a:pt x="326" y="21"/>
                      <a:pt x="326" y="21"/>
                    </a:cubicBezTo>
                    <a:cubicBezTo>
                      <a:pt x="327" y="21"/>
                      <a:pt x="327" y="21"/>
                      <a:pt x="327" y="21"/>
                    </a:cubicBezTo>
                    <a:cubicBezTo>
                      <a:pt x="338" y="21"/>
                      <a:pt x="349" y="20"/>
                      <a:pt x="360" y="20"/>
                    </a:cubicBezTo>
                    <a:cubicBezTo>
                      <a:pt x="371" y="20"/>
                      <a:pt x="382" y="19"/>
                      <a:pt x="393" y="19"/>
                    </a:cubicBezTo>
                    <a:cubicBezTo>
                      <a:pt x="403" y="19"/>
                      <a:pt x="414" y="18"/>
                      <a:pt x="424" y="18"/>
                    </a:cubicBezTo>
                    <a:cubicBezTo>
                      <a:pt x="434" y="18"/>
                      <a:pt x="444" y="17"/>
                      <a:pt x="454" y="17"/>
                    </a:cubicBezTo>
                    <a:cubicBezTo>
                      <a:pt x="464" y="17"/>
                      <a:pt x="474" y="17"/>
                      <a:pt x="484" y="16"/>
                    </a:cubicBezTo>
                    <a:cubicBezTo>
                      <a:pt x="493" y="16"/>
                      <a:pt x="503" y="16"/>
                      <a:pt x="512" y="16"/>
                    </a:cubicBezTo>
                    <a:cubicBezTo>
                      <a:pt x="522" y="15"/>
                      <a:pt x="531" y="15"/>
                      <a:pt x="540" y="15"/>
                    </a:cubicBezTo>
                    <a:cubicBezTo>
                      <a:pt x="549" y="15"/>
                      <a:pt x="558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76" y="14"/>
                      <a:pt x="584" y="14"/>
                      <a:pt x="593" y="14"/>
                    </a:cubicBezTo>
                    <a:cubicBezTo>
                      <a:pt x="602" y="14"/>
                      <a:pt x="610" y="14"/>
                      <a:pt x="619" y="14"/>
                    </a:cubicBezTo>
                    <a:cubicBezTo>
                      <a:pt x="627" y="14"/>
                      <a:pt x="635" y="14"/>
                      <a:pt x="643" y="14"/>
                    </a:cubicBezTo>
                    <a:cubicBezTo>
                      <a:pt x="652" y="13"/>
                      <a:pt x="660" y="13"/>
                      <a:pt x="668" y="13"/>
                    </a:cubicBezTo>
                    <a:cubicBezTo>
                      <a:pt x="672" y="13"/>
                      <a:pt x="676" y="13"/>
                      <a:pt x="680" y="13"/>
                    </a:cubicBezTo>
                    <a:cubicBezTo>
                      <a:pt x="683" y="13"/>
                      <a:pt x="687" y="13"/>
                      <a:pt x="691" y="13"/>
                    </a:cubicBezTo>
                    <a:cubicBezTo>
                      <a:pt x="695" y="13"/>
                      <a:pt x="699" y="13"/>
                      <a:pt x="703" y="13"/>
                    </a:cubicBezTo>
                    <a:cubicBezTo>
                      <a:pt x="707" y="13"/>
                      <a:pt x="710" y="13"/>
                      <a:pt x="714" y="13"/>
                    </a:cubicBezTo>
                    <a:cubicBezTo>
                      <a:pt x="718" y="13"/>
                      <a:pt x="722" y="13"/>
                      <a:pt x="725" y="14"/>
                    </a:cubicBezTo>
                    <a:cubicBezTo>
                      <a:pt x="729" y="14"/>
                      <a:pt x="733" y="14"/>
                      <a:pt x="736" y="14"/>
                    </a:cubicBezTo>
                    <a:cubicBezTo>
                      <a:pt x="740" y="14"/>
                      <a:pt x="744" y="14"/>
                      <a:pt x="747" y="14"/>
                    </a:cubicBezTo>
                    <a:cubicBezTo>
                      <a:pt x="751" y="14"/>
                      <a:pt x="754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61" y="14"/>
                      <a:pt x="765" y="14"/>
                      <a:pt x="768" y="14"/>
                    </a:cubicBezTo>
                    <a:cubicBezTo>
                      <a:pt x="772" y="15"/>
                      <a:pt x="775" y="15"/>
                      <a:pt x="778" y="15"/>
                    </a:cubicBezTo>
                    <a:cubicBezTo>
                      <a:pt x="782" y="15"/>
                      <a:pt x="785" y="15"/>
                      <a:pt x="788" y="15"/>
                    </a:cubicBezTo>
                    <a:cubicBezTo>
                      <a:pt x="791" y="15"/>
                      <a:pt x="794" y="15"/>
                      <a:pt x="797" y="16"/>
                    </a:cubicBezTo>
                    <a:cubicBezTo>
                      <a:pt x="800" y="16"/>
                      <a:pt x="803" y="16"/>
                      <a:pt x="806" y="16"/>
                    </a:cubicBezTo>
                    <a:cubicBezTo>
                      <a:pt x="809" y="16"/>
                      <a:pt x="811" y="17"/>
                      <a:pt x="814" y="17"/>
                    </a:cubicBezTo>
                    <a:cubicBezTo>
                      <a:pt x="816" y="17"/>
                      <a:pt x="819" y="17"/>
                      <a:pt x="821" y="17"/>
                    </a:cubicBezTo>
                    <a:cubicBezTo>
                      <a:pt x="823" y="18"/>
                      <a:pt x="825" y="18"/>
                      <a:pt x="827" y="18"/>
                    </a:cubicBezTo>
                    <a:cubicBezTo>
                      <a:pt x="828" y="18"/>
                      <a:pt x="829" y="18"/>
                      <a:pt x="830" y="19"/>
                    </a:cubicBezTo>
                    <a:cubicBezTo>
                      <a:pt x="831" y="19"/>
                      <a:pt x="832" y="19"/>
                      <a:pt x="833" y="19"/>
                    </a:cubicBezTo>
                    <a:cubicBezTo>
                      <a:pt x="834" y="19"/>
                      <a:pt x="834" y="19"/>
                      <a:pt x="835" y="19"/>
                    </a:cubicBezTo>
                    <a:cubicBezTo>
                      <a:pt x="836" y="19"/>
                      <a:pt x="836" y="20"/>
                      <a:pt x="837" y="20"/>
                    </a:cubicBezTo>
                    <a:cubicBezTo>
                      <a:pt x="838" y="20"/>
                      <a:pt x="838" y="20"/>
                      <a:pt x="838" y="20"/>
                    </a:cubicBezTo>
                    <a:cubicBezTo>
                      <a:pt x="839" y="20"/>
                      <a:pt x="839" y="20"/>
                      <a:pt x="839" y="20"/>
                    </a:cubicBezTo>
                    <a:cubicBezTo>
                      <a:pt x="839" y="20"/>
                      <a:pt x="840" y="20"/>
                      <a:pt x="840" y="20"/>
                    </a:cubicBezTo>
                    <a:cubicBezTo>
                      <a:pt x="840" y="20"/>
                      <a:pt x="841" y="20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4" y="21"/>
                      <a:pt x="844" y="21"/>
                    </a:cubicBezTo>
                    <a:cubicBezTo>
                      <a:pt x="844" y="21"/>
                      <a:pt x="844" y="21"/>
                      <a:pt x="844" y="21"/>
                    </a:cubicBezTo>
                    <a:cubicBezTo>
                      <a:pt x="844" y="22"/>
                      <a:pt x="845" y="22"/>
                      <a:pt x="845" y="22"/>
                    </a:cubicBezTo>
                    <a:cubicBezTo>
                      <a:pt x="846" y="22"/>
                      <a:pt x="847" y="22"/>
                      <a:pt x="848" y="23"/>
                    </a:cubicBezTo>
                    <a:cubicBezTo>
                      <a:pt x="849" y="23"/>
                      <a:pt x="850" y="24"/>
                      <a:pt x="851" y="24"/>
                    </a:cubicBezTo>
                    <a:cubicBezTo>
                      <a:pt x="851" y="25"/>
                      <a:pt x="852" y="25"/>
                      <a:pt x="852" y="25"/>
                    </a:cubicBezTo>
                    <a:cubicBezTo>
                      <a:pt x="853" y="26"/>
                      <a:pt x="853" y="26"/>
                      <a:pt x="853" y="27"/>
                    </a:cubicBezTo>
                    <a:cubicBezTo>
                      <a:pt x="853" y="27"/>
                      <a:pt x="853" y="28"/>
                      <a:pt x="853" y="28"/>
                    </a:cubicBezTo>
                    <a:cubicBezTo>
                      <a:pt x="853" y="29"/>
                      <a:pt x="853" y="29"/>
                      <a:pt x="853" y="30"/>
                    </a:cubicBezTo>
                    <a:cubicBezTo>
                      <a:pt x="852" y="30"/>
                      <a:pt x="852" y="31"/>
                      <a:pt x="851" y="31"/>
                    </a:cubicBezTo>
                    <a:cubicBezTo>
                      <a:pt x="850" y="32"/>
                      <a:pt x="850" y="32"/>
                      <a:pt x="849" y="33"/>
                    </a:cubicBezTo>
                    <a:cubicBezTo>
                      <a:pt x="848" y="34"/>
                      <a:pt x="847" y="34"/>
                      <a:pt x="845" y="35"/>
                    </a:cubicBezTo>
                    <a:cubicBezTo>
                      <a:pt x="844" y="35"/>
                      <a:pt x="843" y="36"/>
                      <a:pt x="841" y="37"/>
                    </a:cubicBezTo>
                    <a:cubicBezTo>
                      <a:pt x="840" y="37"/>
                      <a:pt x="838" y="38"/>
                      <a:pt x="836" y="39"/>
                    </a:cubicBezTo>
                    <a:cubicBezTo>
                      <a:pt x="835" y="39"/>
                      <a:pt x="833" y="40"/>
                      <a:pt x="831" y="41"/>
                    </a:cubicBezTo>
                    <a:cubicBezTo>
                      <a:pt x="829" y="41"/>
                      <a:pt x="827" y="42"/>
                      <a:pt x="825" y="43"/>
                    </a:cubicBezTo>
                    <a:cubicBezTo>
                      <a:pt x="822" y="43"/>
                      <a:pt x="820" y="44"/>
                      <a:pt x="818" y="45"/>
                    </a:cubicBezTo>
                    <a:cubicBezTo>
                      <a:pt x="815" y="45"/>
                      <a:pt x="813" y="46"/>
                      <a:pt x="810" y="47"/>
                    </a:cubicBezTo>
                    <a:cubicBezTo>
                      <a:pt x="808" y="48"/>
                      <a:pt x="805" y="48"/>
                      <a:pt x="802" y="49"/>
                    </a:cubicBezTo>
                    <a:cubicBezTo>
                      <a:pt x="799" y="50"/>
                      <a:pt x="796" y="51"/>
                      <a:pt x="793" y="51"/>
                    </a:cubicBezTo>
                    <a:cubicBezTo>
                      <a:pt x="790" y="52"/>
                      <a:pt x="787" y="53"/>
                      <a:pt x="784" y="54"/>
                    </a:cubicBezTo>
                    <a:cubicBezTo>
                      <a:pt x="781" y="55"/>
                      <a:pt x="777" y="55"/>
                      <a:pt x="774" y="56"/>
                    </a:cubicBezTo>
                    <a:cubicBezTo>
                      <a:pt x="771" y="57"/>
                      <a:pt x="767" y="58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56" y="61"/>
                      <a:pt x="748" y="62"/>
                      <a:pt x="741" y="64"/>
                    </a:cubicBezTo>
                    <a:cubicBezTo>
                      <a:pt x="732" y="66"/>
                      <a:pt x="724" y="68"/>
                      <a:pt x="715" y="70"/>
                    </a:cubicBezTo>
                    <a:cubicBezTo>
                      <a:pt x="706" y="72"/>
                      <a:pt x="697" y="74"/>
                      <a:pt x="687" y="77"/>
                    </a:cubicBezTo>
                    <a:cubicBezTo>
                      <a:pt x="678" y="79"/>
                      <a:pt x="667" y="81"/>
                      <a:pt x="657" y="84"/>
                    </a:cubicBezTo>
                    <a:cubicBezTo>
                      <a:pt x="651" y="85"/>
                      <a:pt x="646" y="86"/>
                      <a:pt x="640" y="88"/>
                    </a:cubicBezTo>
                    <a:cubicBezTo>
                      <a:pt x="635" y="89"/>
                      <a:pt x="629" y="91"/>
                      <a:pt x="623" y="92"/>
                    </a:cubicBezTo>
                    <a:cubicBezTo>
                      <a:pt x="617" y="93"/>
                      <a:pt x="611" y="95"/>
                      <a:pt x="605" y="97"/>
                    </a:cubicBezTo>
                    <a:cubicBezTo>
                      <a:pt x="598" y="98"/>
                      <a:pt x="592" y="100"/>
                      <a:pt x="586" y="101"/>
                    </a:cubicBezTo>
                    <a:cubicBezTo>
                      <a:pt x="579" y="103"/>
                      <a:pt x="572" y="105"/>
                      <a:pt x="565" y="107"/>
                    </a:cubicBezTo>
                    <a:cubicBezTo>
                      <a:pt x="558" y="109"/>
                      <a:pt x="551" y="111"/>
                      <a:pt x="544" y="113"/>
                    </a:cubicBezTo>
                    <a:cubicBezTo>
                      <a:pt x="537" y="115"/>
                      <a:pt x="529" y="117"/>
                      <a:pt x="521" y="119"/>
                    </a:cubicBezTo>
                    <a:cubicBezTo>
                      <a:pt x="513" y="121"/>
                      <a:pt x="505" y="124"/>
                      <a:pt x="497" y="126"/>
                    </a:cubicBezTo>
                    <a:cubicBezTo>
                      <a:pt x="494" y="125"/>
                      <a:pt x="494" y="125"/>
                      <a:pt x="494" y="125"/>
                    </a:cubicBezTo>
                    <a:cubicBezTo>
                      <a:pt x="502" y="123"/>
                      <a:pt x="510" y="120"/>
                      <a:pt x="518" y="118"/>
                    </a:cubicBezTo>
                    <a:cubicBezTo>
                      <a:pt x="526" y="116"/>
                      <a:pt x="533" y="114"/>
                      <a:pt x="541" y="112"/>
                    </a:cubicBezTo>
                    <a:cubicBezTo>
                      <a:pt x="548" y="110"/>
                      <a:pt x="555" y="108"/>
                      <a:pt x="562" y="106"/>
                    </a:cubicBezTo>
                    <a:cubicBezTo>
                      <a:pt x="569" y="104"/>
                      <a:pt x="576" y="102"/>
                      <a:pt x="582" y="101"/>
                    </a:cubicBezTo>
                    <a:cubicBezTo>
                      <a:pt x="589" y="99"/>
                      <a:pt x="595" y="97"/>
                      <a:pt x="602" y="96"/>
                    </a:cubicBezTo>
                    <a:cubicBezTo>
                      <a:pt x="608" y="94"/>
                      <a:pt x="614" y="93"/>
                      <a:pt x="620" y="91"/>
                    </a:cubicBezTo>
                    <a:cubicBezTo>
                      <a:pt x="626" y="90"/>
                      <a:pt x="632" y="88"/>
                      <a:pt x="637" y="87"/>
                    </a:cubicBezTo>
                    <a:cubicBezTo>
                      <a:pt x="643" y="86"/>
                      <a:pt x="648" y="84"/>
                      <a:pt x="654" y="83"/>
                    </a:cubicBezTo>
                    <a:cubicBezTo>
                      <a:pt x="664" y="81"/>
                      <a:pt x="675" y="78"/>
                      <a:pt x="685" y="76"/>
                    </a:cubicBezTo>
                    <a:cubicBezTo>
                      <a:pt x="694" y="74"/>
                      <a:pt x="704" y="72"/>
                      <a:pt x="713" y="69"/>
                    </a:cubicBezTo>
                    <a:cubicBezTo>
                      <a:pt x="721" y="67"/>
                      <a:pt x="730" y="65"/>
                      <a:pt x="738" y="64"/>
                    </a:cubicBezTo>
                    <a:cubicBezTo>
                      <a:pt x="746" y="62"/>
                      <a:pt x="753" y="60"/>
                      <a:pt x="761" y="58"/>
                    </a:cubicBezTo>
                    <a:cubicBezTo>
                      <a:pt x="764" y="57"/>
                      <a:pt x="768" y="57"/>
                      <a:pt x="771" y="56"/>
                    </a:cubicBezTo>
                    <a:cubicBezTo>
                      <a:pt x="775" y="55"/>
                      <a:pt x="778" y="54"/>
                      <a:pt x="781" y="53"/>
                    </a:cubicBezTo>
                    <a:cubicBezTo>
                      <a:pt x="784" y="52"/>
                      <a:pt x="787" y="52"/>
                      <a:pt x="791" y="51"/>
                    </a:cubicBezTo>
                    <a:cubicBezTo>
                      <a:pt x="794" y="50"/>
                      <a:pt x="796" y="49"/>
                      <a:pt x="799" y="49"/>
                    </a:cubicBezTo>
                    <a:cubicBezTo>
                      <a:pt x="802" y="48"/>
                      <a:pt x="805" y="47"/>
                      <a:pt x="807" y="46"/>
                    </a:cubicBezTo>
                    <a:cubicBezTo>
                      <a:pt x="810" y="46"/>
                      <a:pt x="813" y="45"/>
                      <a:pt x="815" y="44"/>
                    </a:cubicBezTo>
                    <a:cubicBezTo>
                      <a:pt x="817" y="44"/>
                      <a:pt x="820" y="43"/>
                      <a:pt x="822" y="42"/>
                    </a:cubicBezTo>
                    <a:cubicBezTo>
                      <a:pt x="824" y="42"/>
                      <a:pt x="826" y="41"/>
                      <a:pt x="828" y="40"/>
                    </a:cubicBezTo>
                    <a:cubicBezTo>
                      <a:pt x="830" y="40"/>
                      <a:pt x="832" y="39"/>
                      <a:pt x="834" y="38"/>
                    </a:cubicBezTo>
                    <a:cubicBezTo>
                      <a:pt x="835" y="38"/>
                      <a:pt x="837" y="37"/>
                      <a:pt x="839" y="36"/>
                    </a:cubicBezTo>
                    <a:cubicBezTo>
                      <a:pt x="840" y="36"/>
                      <a:pt x="841" y="35"/>
                      <a:pt x="843" y="35"/>
                    </a:cubicBezTo>
                    <a:cubicBezTo>
                      <a:pt x="844" y="34"/>
                      <a:pt x="845" y="33"/>
                      <a:pt x="846" y="33"/>
                    </a:cubicBezTo>
                    <a:cubicBezTo>
                      <a:pt x="847" y="32"/>
                      <a:pt x="848" y="32"/>
                      <a:pt x="848" y="31"/>
                    </a:cubicBezTo>
                    <a:cubicBezTo>
                      <a:pt x="849" y="31"/>
                      <a:pt x="849" y="30"/>
                      <a:pt x="850" y="30"/>
                    </a:cubicBezTo>
                    <a:cubicBezTo>
                      <a:pt x="850" y="29"/>
                      <a:pt x="850" y="29"/>
                      <a:pt x="851" y="28"/>
                    </a:cubicBezTo>
                    <a:cubicBezTo>
                      <a:pt x="851" y="28"/>
                      <a:pt x="851" y="27"/>
                      <a:pt x="850" y="27"/>
                    </a:cubicBezTo>
                    <a:cubicBezTo>
                      <a:pt x="850" y="26"/>
                      <a:pt x="850" y="26"/>
                      <a:pt x="850" y="25"/>
                    </a:cubicBezTo>
                    <a:cubicBezTo>
                      <a:pt x="849" y="25"/>
                      <a:pt x="849" y="25"/>
                      <a:pt x="848" y="24"/>
                    </a:cubicBezTo>
                    <a:cubicBezTo>
                      <a:pt x="847" y="24"/>
                      <a:pt x="847" y="23"/>
                      <a:pt x="846" y="23"/>
                    </a:cubicBezTo>
                    <a:cubicBezTo>
                      <a:pt x="845" y="23"/>
                      <a:pt x="844" y="22"/>
                      <a:pt x="842" y="22"/>
                    </a:cubicBezTo>
                    <a:cubicBezTo>
                      <a:pt x="842" y="22"/>
                      <a:pt x="842" y="22"/>
                      <a:pt x="842" y="22"/>
                    </a:cubicBezTo>
                    <a:cubicBezTo>
                      <a:pt x="842" y="22"/>
                      <a:pt x="842" y="22"/>
                      <a:pt x="842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8" y="21"/>
                      <a:pt x="838" y="21"/>
                    </a:cubicBezTo>
                    <a:cubicBezTo>
                      <a:pt x="838" y="20"/>
                      <a:pt x="837" y="20"/>
                      <a:pt x="837" y="20"/>
                    </a:cubicBezTo>
                    <a:cubicBezTo>
                      <a:pt x="837" y="20"/>
                      <a:pt x="837" y="20"/>
                      <a:pt x="836" y="20"/>
                    </a:cubicBezTo>
                    <a:cubicBezTo>
                      <a:pt x="836" y="20"/>
                      <a:pt x="836" y="20"/>
                      <a:pt x="835" y="20"/>
                    </a:cubicBezTo>
                    <a:cubicBezTo>
                      <a:pt x="835" y="20"/>
                      <a:pt x="834" y="20"/>
                      <a:pt x="833" y="20"/>
                    </a:cubicBezTo>
                    <a:cubicBezTo>
                      <a:pt x="833" y="19"/>
                      <a:pt x="832" y="19"/>
                      <a:pt x="831" y="19"/>
                    </a:cubicBezTo>
                    <a:cubicBezTo>
                      <a:pt x="830" y="19"/>
                      <a:pt x="829" y="19"/>
                      <a:pt x="829" y="19"/>
                    </a:cubicBezTo>
                    <a:cubicBezTo>
                      <a:pt x="828" y="19"/>
                      <a:pt x="827" y="19"/>
                      <a:pt x="826" y="18"/>
                    </a:cubicBezTo>
                    <a:cubicBezTo>
                      <a:pt x="825" y="18"/>
                      <a:pt x="824" y="18"/>
                      <a:pt x="823" y="18"/>
                    </a:cubicBezTo>
                    <a:cubicBezTo>
                      <a:pt x="822" y="18"/>
                      <a:pt x="821" y="18"/>
                      <a:pt x="820" y="18"/>
                    </a:cubicBezTo>
                    <a:cubicBezTo>
                      <a:pt x="819" y="18"/>
                      <a:pt x="818" y="18"/>
                      <a:pt x="817" y="17"/>
                    </a:cubicBezTo>
                    <a:cubicBezTo>
                      <a:pt x="815" y="17"/>
                      <a:pt x="814" y="17"/>
                      <a:pt x="813" y="17"/>
                    </a:cubicBezTo>
                    <a:cubicBezTo>
                      <a:pt x="812" y="17"/>
                      <a:pt x="811" y="17"/>
                      <a:pt x="809" y="17"/>
                    </a:cubicBezTo>
                    <a:cubicBezTo>
                      <a:pt x="808" y="17"/>
                      <a:pt x="807" y="17"/>
                      <a:pt x="805" y="17"/>
                    </a:cubicBezTo>
                    <a:cubicBezTo>
                      <a:pt x="804" y="16"/>
                      <a:pt x="803" y="16"/>
                      <a:pt x="801" y="16"/>
                    </a:cubicBezTo>
                    <a:cubicBezTo>
                      <a:pt x="800" y="16"/>
                      <a:pt x="798" y="16"/>
                      <a:pt x="797" y="16"/>
                    </a:cubicBezTo>
                    <a:cubicBezTo>
                      <a:pt x="794" y="16"/>
                      <a:pt x="791" y="16"/>
                      <a:pt x="788" y="16"/>
                    </a:cubicBezTo>
                    <a:cubicBezTo>
                      <a:pt x="785" y="15"/>
                      <a:pt x="781" y="15"/>
                      <a:pt x="778" y="15"/>
                    </a:cubicBezTo>
                    <a:cubicBezTo>
                      <a:pt x="775" y="15"/>
                      <a:pt x="771" y="15"/>
                      <a:pt x="768" y="15"/>
                    </a:cubicBezTo>
                    <a:cubicBezTo>
                      <a:pt x="765" y="15"/>
                      <a:pt x="761" y="15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4" y="14"/>
                      <a:pt x="751" y="14"/>
                      <a:pt x="747" y="14"/>
                    </a:cubicBezTo>
                    <a:cubicBezTo>
                      <a:pt x="744" y="14"/>
                      <a:pt x="740" y="14"/>
                      <a:pt x="736" y="14"/>
                    </a:cubicBezTo>
                    <a:cubicBezTo>
                      <a:pt x="733" y="14"/>
                      <a:pt x="729" y="14"/>
                      <a:pt x="725" y="14"/>
                    </a:cubicBezTo>
                    <a:cubicBezTo>
                      <a:pt x="722" y="14"/>
                      <a:pt x="718" y="14"/>
                      <a:pt x="714" y="14"/>
                    </a:cubicBezTo>
                    <a:cubicBezTo>
                      <a:pt x="710" y="14"/>
                      <a:pt x="707" y="14"/>
                      <a:pt x="703" y="14"/>
                    </a:cubicBezTo>
                    <a:cubicBezTo>
                      <a:pt x="699" y="14"/>
                      <a:pt x="695" y="14"/>
                      <a:pt x="691" y="14"/>
                    </a:cubicBezTo>
                    <a:cubicBezTo>
                      <a:pt x="687" y="14"/>
                      <a:pt x="683" y="14"/>
                      <a:pt x="680" y="14"/>
                    </a:cubicBezTo>
                    <a:cubicBezTo>
                      <a:pt x="676" y="14"/>
                      <a:pt x="672" y="14"/>
                      <a:pt x="668" y="14"/>
                    </a:cubicBezTo>
                    <a:cubicBezTo>
                      <a:pt x="660" y="14"/>
                      <a:pt x="652" y="14"/>
                      <a:pt x="643" y="14"/>
                    </a:cubicBezTo>
                    <a:cubicBezTo>
                      <a:pt x="635" y="14"/>
                      <a:pt x="627" y="14"/>
                      <a:pt x="619" y="14"/>
                    </a:cubicBezTo>
                    <a:cubicBezTo>
                      <a:pt x="610" y="14"/>
                      <a:pt x="602" y="14"/>
                      <a:pt x="593" y="15"/>
                    </a:cubicBezTo>
                    <a:cubicBezTo>
                      <a:pt x="584" y="15"/>
                      <a:pt x="576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58" y="15"/>
                      <a:pt x="549" y="15"/>
                      <a:pt x="540" y="16"/>
                    </a:cubicBezTo>
                    <a:cubicBezTo>
                      <a:pt x="531" y="16"/>
                      <a:pt x="521" y="16"/>
                      <a:pt x="512" y="16"/>
                    </a:cubicBezTo>
                    <a:cubicBezTo>
                      <a:pt x="503" y="16"/>
                      <a:pt x="493" y="17"/>
                      <a:pt x="484" y="17"/>
                    </a:cubicBezTo>
                    <a:cubicBezTo>
                      <a:pt x="474" y="17"/>
                      <a:pt x="464" y="17"/>
                      <a:pt x="454" y="18"/>
                    </a:cubicBezTo>
                    <a:cubicBezTo>
                      <a:pt x="444" y="18"/>
                      <a:pt x="434" y="18"/>
                      <a:pt x="424" y="18"/>
                    </a:cubicBezTo>
                    <a:cubicBezTo>
                      <a:pt x="413" y="19"/>
                      <a:pt x="403" y="19"/>
                      <a:pt x="392" y="19"/>
                    </a:cubicBezTo>
                    <a:cubicBezTo>
                      <a:pt x="381" y="20"/>
                      <a:pt x="371" y="20"/>
                      <a:pt x="360" y="20"/>
                    </a:cubicBezTo>
                    <a:cubicBezTo>
                      <a:pt x="349" y="21"/>
                      <a:pt x="337" y="21"/>
                      <a:pt x="326" y="21"/>
                    </a:cubicBezTo>
                    <a:cubicBezTo>
                      <a:pt x="314" y="22"/>
                      <a:pt x="303" y="22"/>
                      <a:pt x="291" y="23"/>
                    </a:cubicBezTo>
                    <a:cubicBezTo>
                      <a:pt x="279" y="23"/>
                      <a:pt x="267" y="23"/>
                      <a:pt x="255" y="24"/>
                    </a:cubicBezTo>
                    <a:cubicBezTo>
                      <a:pt x="242" y="24"/>
                      <a:pt x="230" y="25"/>
                      <a:pt x="217" y="25"/>
                    </a:cubicBezTo>
                    <a:cubicBezTo>
                      <a:pt x="204" y="26"/>
                      <a:pt x="191" y="26"/>
                      <a:pt x="177" y="27"/>
                    </a:cubicBezTo>
                    <a:cubicBezTo>
                      <a:pt x="171" y="27"/>
                      <a:pt x="164" y="27"/>
                      <a:pt x="157" y="27"/>
                    </a:cubicBezTo>
                    <a:cubicBezTo>
                      <a:pt x="150" y="28"/>
                      <a:pt x="143" y="28"/>
                      <a:pt x="136" y="28"/>
                    </a:cubicBezTo>
                    <a:cubicBezTo>
                      <a:pt x="129" y="28"/>
                      <a:pt x="122" y="29"/>
                      <a:pt x="115" y="29"/>
                    </a:cubicBezTo>
                    <a:cubicBezTo>
                      <a:pt x="108" y="29"/>
                      <a:pt x="101" y="29"/>
                      <a:pt x="94" y="30"/>
                    </a:cubicBezTo>
                    <a:cubicBezTo>
                      <a:pt x="90" y="30"/>
                      <a:pt x="86" y="30"/>
                      <a:pt x="83" y="30"/>
                    </a:cubicBezTo>
                    <a:cubicBezTo>
                      <a:pt x="79" y="30"/>
                      <a:pt x="75" y="30"/>
                      <a:pt x="72" y="31"/>
                    </a:cubicBezTo>
                    <a:cubicBezTo>
                      <a:pt x="68" y="31"/>
                      <a:pt x="64" y="31"/>
                      <a:pt x="60" y="31"/>
                    </a:cubicBezTo>
                    <a:cubicBezTo>
                      <a:pt x="57" y="31"/>
                      <a:pt x="53" y="31"/>
                      <a:pt x="49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0" y="32"/>
                      <a:pt x="53" y="32"/>
                      <a:pt x="57" y="32"/>
                    </a:cubicBezTo>
                    <a:cubicBezTo>
                      <a:pt x="61" y="32"/>
                      <a:pt x="65" y="32"/>
                      <a:pt x="69" y="32"/>
                    </a:cubicBezTo>
                    <a:cubicBezTo>
                      <a:pt x="72" y="32"/>
                      <a:pt x="76" y="31"/>
                      <a:pt x="80" y="31"/>
                    </a:cubicBezTo>
                    <a:cubicBezTo>
                      <a:pt x="83" y="31"/>
                      <a:pt x="87" y="31"/>
                      <a:pt x="91" y="31"/>
                    </a:cubicBezTo>
                    <a:cubicBezTo>
                      <a:pt x="94" y="31"/>
                      <a:pt x="98" y="31"/>
                      <a:pt x="101" y="30"/>
                    </a:cubicBezTo>
                    <a:cubicBezTo>
                      <a:pt x="105" y="30"/>
                      <a:pt x="108" y="30"/>
                      <a:pt x="111" y="30"/>
                    </a:cubicBezTo>
                    <a:cubicBezTo>
                      <a:pt x="115" y="30"/>
                      <a:pt x="118" y="30"/>
                      <a:pt x="122" y="30"/>
                    </a:cubicBezTo>
                    <a:cubicBezTo>
                      <a:pt x="125" y="29"/>
                      <a:pt x="128" y="29"/>
                      <a:pt x="132" y="29"/>
                    </a:cubicBezTo>
                    <a:cubicBezTo>
                      <a:pt x="135" y="29"/>
                      <a:pt x="139" y="29"/>
                      <a:pt x="143" y="29"/>
                    </a:cubicBezTo>
                    <a:cubicBezTo>
                      <a:pt x="146" y="29"/>
                      <a:pt x="150" y="29"/>
                      <a:pt x="154" y="28"/>
                    </a:cubicBezTo>
                    <a:cubicBezTo>
                      <a:pt x="157" y="28"/>
                      <a:pt x="161" y="28"/>
                      <a:pt x="165" y="28"/>
                    </a:cubicBezTo>
                    <a:cubicBezTo>
                      <a:pt x="168" y="28"/>
                      <a:pt x="172" y="28"/>
                      <a:pt x="175" y="28"/>
                    </a:cubicBezTo>
                    <a:cubicBezTo>
                      <a:pt x="189" y="27"/>
                      <a:pt x="202" y="27"/>
                      <a:pt x="215" y="26"/>
                    </a:cubicBezTo>
                    <a:cubicBezTo>
                      <a:pt x="228" y="26"/>
                      <a:pt x="240" y="25"/>
                      <a:pt x="253" y="25"/>
                    </a:cubicBezTo>
                    <a:cubicBezTo>
                      <a:pt x="265" y="24"/>
                      <a:pt x="277" y="24"/>
                      <a:pt x="289" y="23"/>
                    </a:cubicBezTo>
                    <a:cubicBezTo>
                      <a:pt x="301" y="23"/>
                      <a:pt x="313" y="23"/>
                      <a:pt x="325" y="22"/>
                    </a:cubicBezTo>
                    <a:cubicBezTo>
                      <a:pt x="336" y="22"/>
                      <a:pt x="347" y="22"/>
                      <a:pt x="359" y="21"/>
                    </a:cubicBezTo>
                    <a:cubicBezTo>
                      <a:pt x="370" y="21"/>
                      <a:pt x="381" y="20"/>
                      <a:pt x="391" y="20"/>
                    </a:cubicBezTo>
                    <a:cubicBezTo>
                      <a:pt x="402" y="20"/>
                      <a:pt x="412" y="20"/>
                      <a:pt x="423" y="19"/>
                    </a:cubicBezTo>
                    <a:cubicBezTo>
                      <a:pt x="433" y="19"/>
                      <a:pt x="443" y="19"/>
                      <a:pt x="453" y="18"/>
                    </a:cubicBezTo>
                    <a:cubicBezTo>
                      <a:pt x="463" y="18"/>
                      <a:pt x="473" y="18"/>
                      <a:pt x="483" y="18"/>
                    </a:cubicBezTo>
                    <a:cubicBezTo>
                      <a:pt x="493" y="17"/>
                      <a:pt x="502" y="17"/>
                      <a:pt x="512" y="17"/>
                    </a:cubicBezTo>
                    <a:cubicBezTo>
                      <a:pt x="521" y="17"/>
                      <a:pt x="530" y="16"/>
                      <a:pt x="540" y="16"/>
                    </a:cubicBezTo>
                    <a:cubicBezTo>
                      <a:pt x="549" y="16"/>
                      <a:pt x="558" y="16"/>
                      <a:pt x="567" y="16"/>
                    </a:cubicBezTo>
                    <a:cubicBezTo>
                      <a:pt x="575" y="16"/>
                      <a:pt x="584" y="15"/>
                      <a:pt x="593" y="15"/>
                    </a:cubicBezTo>
                    <a:cubicBezTo>
                      <a:pt x="602" y="15"/>
                      <a:pt x="610" y="15"/>
                      <a:pt x="619" y="15"/>
                    </a:cubicBezTo>
                    <a:cubicBezTo>
                      <a:pt x="627" y="15"/>
                      <a:pt x="635" y="15"/>
                      <a:pt x="643" y="15"/>
                    </a:cubicBezTo>
                    <a:cubicBezTo>
                      <a:pt x="652" y="15"/>
                      <a:pt x="660" y="15"/>
                      <a:pt x="668" y="14"/>
                    </a:cubicBezTo>
                    <a:cubicBezTo>
                      <a:pt x="672" y="14"/>
                      <a:pt x="676" y="14"/>
                      <a:pt x="679" y="14"/>
                    </a:cubicBezTo>
                    <a:cubicBezTo>
                      <a:pt x="683" y="14"/>
                      <a:pt x="687" y="14"/>
                      <a:pt x="691" y="14"/>
                    </a:cubicBezTo>
                    <a:cubicBezTo>
                      <a:pt x="695" y="14"/>
                      <a:pt x="699" y="14"/>
                      <a:pt x="703" y="14"/>
                    </a:cubicBezTo>
                    <a:cubicBezTo>
                      <a:pt x="707" y="14"/>
                      <a:pt x="710" y="15"/>
                      <a:pt x="714" y="15"/>
                    </a:cubicBezTo>
                    <a:cubicBezTo>
                      <a:pt x="718" y="15"/>
                      <a:pt x="722" y="15"/>
                      <a:pt x="725" y="15"/>
                    </a:cubicBezTo>
                    <a:cubicBezTo>
                      <a:pt x="729" y="15"/>
                      <a:pt x="733" y="15"/>
                      <a:pt x="736" y="15"/>
                    </a:cubicBezTo>
                    <a:cubicBezTo>
                      <a:pt x="740" y="15"/>
                      <a:pt x="743" y="15"/>
                      <a:pt x="747" y="15"/>
                    </a:cubicBezTo>
                    <a:cubicBezTo>
                      <a:pt x="750" y="15"/>
                      <a:pt x="754" y="15"/>
                      <a:pt x="757" y="15"/>
                    </a:cubicBezTo>
                    <a:cubicBezTo>
                      <a:pt x="761" y="15"/>
                      <a:pt x="764" y="15"/>
                      <a:pt x="768" y="15"/>
                    </a:cubicBezTo>
                    <a:cubicBezTo>
                      <a:pt x="771" y="16"/>
                      <a:pt x="774" y="16"/>
                      <a:pt x="777" y="16"/>
                    </a:cubicBezTo>
                    <a:cubicBezTo>
                      <a:pt x="781" y="16"/>
                      <a:pt x="784" y="16"/>
                      <a:pt x="787" y="16"/>
                    </a:cubicBezTo>
                    <a:cubicBezTo>
                      <a:pt x="790" y="16"/>
                      <a:pt x="793" y="17"/>
                      <a:pt x="796" y="17"/>
                    </a:cubicBezTo>
                    <a:cubicBezTo>
                      <a:pt x="797" y="17"/>
                      <a:pt x="799" y="17"/>
                      <a:pt x="800" y="17"/>
                    </a:cubicBezTo>
                    <a:cubicBezTo>
                      <a:pt x="801" y="17"/>
                      <a:pt x="803" y="17"/>
                      <a:pt x="804" y="17"/>
                    </a:cubicBezTo>
                    <a:cubicBezTo>
                      <a:pt x="805" y="17"/>
                      <a:pt x="807" y="17"/>
                      <a:pt x="808" y="17"/>
                    </a:cubicBezTo>
                    <a:cubicBezTo>
                      <a:pt x="809" y="18"/>
                      <a:pt x="810" y="18"/>
                      <a:pt x="811" y="18"/>
                    </a:cubicBezTo>
                    <a:cubicBezTo>
                      <a:pt x="813" y="18"/>
                      <a:pt x="814" y="18"/>
                      <a:pt x="815" y="18"/>
                    </a:cubicBezTo>
                    <a:cubicBezTo>
                      <a:pt x="816" y="18"/>
                      <a:pt x="817" y="18"/>
                      <a:pt x="818" y="18"/>
                    </a:cubicBezTo>
                    <a:cubicBezTo>
                      <a:pt x="819" y="18"/>
                      <a:pt x="820" y="19"/>
                      <a:pt x="821" y="19"/>
                    </a:cubicBezTo>
                    <a:cubicBezTo>
                      <a:pt x="822" y="19"/>
                      <a:pt x="823" y="19"/>
                      <a:pt x="824" y="19"/>
                    </a:cubicBezTo>
                    <a:cubicBezTo>
                      <a:pt x="824" y="19"/>
                      <a:pt x="825" y="19"/>
                      <a:pt x="826" y="19"/>
                    </a:cubicBezTo>
                    <a:cubicBezTo>
                      <a:pt x="827" y="19"/>
                      <a:pt x="827" y="20"/>
                      <a:pt x="828" y="20"/>
                    </a:cubicBezTo>
                    <a:cubicBezTo>
                      <a:pt x="829" y="20"/>
                      <a:pt x="829" y="20"/>
                      <a:pt x="830" y="20"/>
                    </a:cubicBezTo>
                    <a:cubicBezTo>
                      <a:pt x="831" y="20"/>
                      <a:pt x="831" y="20"/>
                      <a:pt x="832" y="20"/>
                    </a:cubicBezTo>
                    <a:cubicBezTo>
                      <a:pt x="832" y="20"/>
                      <a:pt x="832" y="20"/>
                      <a:pt x="833" y="20"/>
                    </a:cubicBezTo>
                    <a:cubicBezTo>
                      <a:pt x="833" y="21"/>
                      <a:pt x="833" y="21"/>
                      <a:pt x="833" y="21"/>
                    </a:cubicBezTo>
                    <a:cubicBezTo>
                      <a:pt x="834" y="21"/>
                      <a:pt x="834" y="21"/>
                      <a:pt x="834" y="21"/>
                    </a:cubicBezTo>
                    <a:cubicBezTo>
                      <a:pt x="834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9" y="22"/>
                      <a:pt x="840" y="23"/>
                      <a:pt x="841" y="23"/>
                    </a:cubicBezTo>
                    <a:cubicBezTo>
                      <a:pt x="842" y="23"/>
                      <a:pt x="843" y="24"/>
                      <a:pt x="843" y="24"/>
                    </a:cubicBezTo>
                    <a:cubicBezTo>
                      <a:pt x="844" y="25"/>
                      <a:pt x="844" y="25"/>
                      <a:pt x="845" y="25"/>
                    </a:cubicBezTo>
                    <a:cubicBezTo>
                      <a:pt x="845" y="26"/>
                      <a:pt x="845" y="26"/>
                      <a:pt x="845" y="27"/>
                    </a:cubicBezTo>
                    <a:cubicBezTo>
                      <a:pt x="846" y="27"/>
                      <a:pt x="846" y="27"/>
                      <a:pt x="846" y="28"/>
                    </a:cubicBezTo>
                    <a:cubicBezTo>
                      <a:pt x="845" y="28"/>
                      <a:pt x="845" y="29"/>
                      <a:pt x="845" y="29"/>
                    </a:cubicBezTo>
                    <a:cubicBezTo>
                      <a:pt x="844" y="30"/>
                      <a:pt x="844" y="30"/>
                      <a:pt x="843" y="31"/>
                    </a:cubicBezTo>
                    <a:cubicBezTo>
                      <a:pt x="843" y="31"/>
                      <a:pt x="842" y="32"/>
                      <a:pt x="841" y="32"/>
                    </a:cubicBezTo>
                    <a:cubicBezTo>
                      <a:pt x="840" y="33"/>
                      <a:pt x="839" y="34"/>
                      <a:pt x="838" y="34"/>
                    </a:cubicBezTo>
                    <a:cubicBezTo>
                      <a:pt x="836" y="35"/>
                      <a:pt x="835" y="35"/>
                      <a:pt x="834" y="36"/>
                    </a:cubicBezTo>
                    <a:cubicBezTo>
                      <a:pt x="832" y="36"/>
                      <a:pt x="830" y="37"/>
                      <a:pt x="829" y="38"/>
                    </a:cubicBezTo>
                    <a:cubicBezTo>
                      <a:pt x="827" y="38"/>
                      <a:pt x="825" y="39"/>
                      <a:pt x="823" y="40"/>
                    </a:cubicBezTo>
                    <a:cubicBezTo>
                      <a:pt x="821" y="40"/>
                      <a:pt x="819" y="41"/>
                      <a:pt x="817" y="42"/>
                    </a:cubicBezTo>
                    <a:cubicBezTo>
                      <a:pt x="815" y="42"/>
                      <a:pt x="813" y="43"/>
                      <a:pt x="810" y="44"/>
                    </a:cubicBezTo>
                    <a:cubicBezTo>
                      <a:pt x="808" y="44"/>
                      <a:pt x="805" y="45"/>
                      <a:pt x="803" y="46"/>
                    </a:cubicBezTo>
                    <a:cubicBezTo>
                      <a:pt x="800" y="46"/>
                      <a:pt x="797" y="47"/>
                      <a:pt x="794" y="48"/>
                    </a:cubicBezTo>
                    <a:cubicBezTo>
                      <a:pt x="792" y="49"/>
                      <a:pt x="789" y="49"/>
                      <a:pt x="786" y="50"/>
                    </a:cubicBezTo>
                    <a:cubicBezTo>
                      <a:pt x="783" y="51"/>
                      <a:pt x="780" y="52"/>
                      <a:pt x="776" y="52"/>
                    </a:cubicBezTo>
                    <a:cubicBezTo>
                      <a:pt x="773" y="53"/>
                      <a:pt x="770" y="54"/>
                      <a:pt x="766" y="55"/>
                    </a:cubicBezTo>
                    <a:cubicBezTo>
                      <a:pt x="763" y="56"/>
                      <a:pt x="759" y="56"/>
                      <a:pt x="756" y="57"/>
                    </a:cubicBezTo>
                    <a:cubicBezTo>
                      <a:pt x="753" y="58"/>
                      <a:pt x="751" y="58"/>
                      <a:pt x="748" y="59"/>
                    </a:cubicBezTo>
                    <a:cubicBezTo>
                      <a:pt x="746" y="60"/>
                      <a:pt x="743" y="60"/>
                      <a:pt x="741" y="61"/>
                    </a:cubicBezTo>
                    <a:cubicBezTo>
                      <a:pt x="738" y="61"/>
                      <a:pt x="735" y="62"/>
                      <a:pt x="733" y="63"/>
                    </a:cubicBezTo>
                    <a:cubicBezTo>
                      <a:pt x="730" y="63"/>
                      <a:pt x="727" y="64"/>
                      <a:pt x="724" y="65"/>
                    </a:cubicBezTo>
                    <a:cubicBezTo>
                      <a:pt x="719" y="66"/>
                      <a:pt x="713" y="67"/>
                      <a:pt x="707" y="68"/>
                    </a:cubicBezTo>
                    <a:cubicBezTo>
                      <a:pt x="701" y="70"/>
                      <a:pt x="695" y="71"/>
                      <a:pt x="689" y="73"/>
                    </a:cubicBezTo>
                    <a:cubicBezTo>
                      <a:pt x="683" y="74"/>
                      <a:pt x="676" y="76"/>
                      <a:pt x="670" y="77"/>
                    </a:cubicBezTo>
                    <a:cubicBezTo>
                      <a:pt x="663" y="79"/>
                      <a:pt x="656" y="80"/>
                      <a:pt x="649" y="82"/>
                    </a:cubicBezTo>
                    <a:cubicBezTo>
                      <a:pt x="643" y="83"/>
                      <a:pt x="638" y="84"/>
                      <a:pt x="632" y="86"/>
                    </a:cubicBezTo>
                    <a:cubicBezTo>
                      <a:pt x="626" y="87"/>
                      <a:pt x="621" y="88"/>
                      <a:pt x="615" y="90"/>
                    </a:cubicBezTo>
                    <a:cubicBezTo>
                      <a:pt x="609" y="91"/>
                      <a:pt x="603" y="93"/>
                      <a:pt x="596" y="94"/>
                    </a:cubicBezTo>
                    <a:cubicBezTo>
                      <a:pt x="590" y="96"/>
                      <a:pt x="583" y="98"/>
                      <a:pt x="577" y="99"/>
                    </a:cubicBezTo>
                    <a:cubicBezTo>
                      <a:pt x="570" y="101"/>
                      <a:pt x="563" y="103"/>
                      <a:pt x="556" y="104"/>
                    </a:cubicBezTo>
                    <a:cubicBezTo>
                      <a:pt x="549" y="106"/>
                      <a:pt x="542" y="108"/>
                      <a:pt x="535" y="110"/>
                    </a:cubicBezTo>
                    <a:cubicBezTo>
                      <a:pt x="527" y="112"/>
                      <a:pt x="519" y="114"/>
                      <a:pt x="512" y="117"/>
                    </a:cubicBezTo>
                    <a:cubicBezTo>
                      <a:pt x="504" y="119"/>
                      <a:pt x="495" y="121"/>
                      <a:pt x="487" y="124"/>
                    </a:cubicBezTo>
                    <a:cubicBezTo>
                      <a:pt x="483" y="125"/>
                      <a:pt x="478" y="126"/>
                      <a:pt x="474" y="128"/>
                    </a:cubicBezTo>
                    <a:cubicBezTo>
                      <a:pt x="470" y="129"/>
                      <a:pt x="465" y="130"/>
                      <a:pt x="461" y="132"/>
                    </a:cubicBezTo>
                    <a:cubicBezTo>
                      <a:pt x="456" y="133"/>
                      <a:pt x="451" y="135"/>
                      <a:pt x="447" y="136"/>
                    </a:cubicBezTo>
                    <a:cubicBezTo>
                      <a:pt x="442" y="138"/>
                      <a:pt x="437" y="139"/>
                      <a:pt x="432" y="141"/>
                    </a:cubicBezTo>
                    <a:cubicBezTo>
                      <a:pt x="427" y="143"/>
                      <a:pt x="422" y="144"/>
                      <a:pt x="417" y="146"/>
                    </a:cubicBezTo>
                    <a:cubicBezTo>
                      <a:pt x="412" y="148"/>
                      <a:pt x="407" y="150"/>
                      <a:pt x="402" y="151"/>
                    </a:cubicBezTo>
                    <a:cubicBezTo>
                      <a:pt x="396" y="153"/>
                      <a:pt x="391" y="155"/>
                      <a:pt x="385" y="157"/>
                    </a:cubicBezTo>
                    <a:cubicBezTo>
                      <a:pt x="380" y="160"/>
                      <a:pt x="374" y="162"/>
                      <a:pt x="369" y="164"/>
                    </a:cubicBezTo>
                    <a:cubicBezTo>
                      <a:pt x="363" y="166"/>
                      <a:pt x="357" y="169"/>
                      <a:pt x="351" y="171"/>
                    </a:cubicBezTo>
                    <a:cubicBezTo>
                      <a:pt x="345" y="173"/>
                      <a:pt x="339" y="176"/>
                      <a:pt x="333" y="179"/>
                    </a:cubicBezTo>
                    <a:cubicBezTo>
                      <a:pt x="327" y="182"/>
                      <a:pt x="320" y="184"/>
                      <a:pt x="314" y="187"/>
                    </a:cubicBezTo>
                    <a:cubicBezTo>
                      <a:pt x="308" y="190"/>
                      <a:pt x="301" y="193"/>
                      <a:pt x="295" y="197"/>
                    </a:cubicBezTo>
                    <a:cubicBezTo>
                      <a:pt x="288" y="200"/>
                      <a:pt x="281" y="203"/>
                      <a:pt x="275" y="207"/>
                    </a:cubicBezTo>
                    <a:cubicBezTo>
                      <a:pt x="268" y="211"/>
                      <a:pt x="261" y="214"/>
                      <a:pt x="255" y="218"/>
                    </a:cubicBezTo>
                    <a:cubicBezTo>
                      <a:pt x="248" y="222"/>
                      <a:pt x="241" y="227"/>
                      <a:pt x="234" y="231"/>
                    </a:cubicBezTo>
                    <a:cubicBezTo>
                      <a:pt x="227" y="235"/>
                      <a:pt x="221" y="240"/>
                      <a:pt x="214" y="245"/>
                    </a:cubicBezTo>
                    <a:cubicBezTo>
                      <a:pt x="207" y="249"/>
                      <a:pt x="201" y="254"/>
                      <a:pt x="194" y="260"/>
                    </a:cubicBezTo>
                    <a:cubicBezTo>
                      <a:pt x="188" y="265"/>
                      <a:pt x="181" y="270"/>
                      <a:pt x="175" y="276"/>
                    </a:cubicBezTo>
                    <a:cubicBezTo>
                      <a:pt x="169" y="281"/>
                      <a:pt x="163" y="287"/>
                      <a:pt x="158" y="293"/>
                    </a:cubicBezTo>
                    <a:cubicBezTo>
                      <a:pt x="152" y="299"/>
                      <a:pt x="147" y="305"/>
                      <a:pt x="142" y="311"/>
                    </a:cubicBezTo>
                    <a:cubicBezTo>
                      <a:pt x="140" y="314"/>
                      <a:pt x="137" y="317"/>
                      <a:pt x="135" y="320"/>
                    </a:cubicBezTo>
                    <a:cubicBezTo>
                      <a:pt x="133" y="324"/>
                      <a:pt x="130" y="327"/>
                      <a:pt x="128" y="330"/>
                    </a:cubicBezTo>
                    <a:cubicBezTo>
                      <a:pt x="126" y="333"/>
                      <a:pt x="124" y="337"/>
                      <a:pt x="123" y="340"/>
                    </a:cubicBezTo>
                    <a:cubicBezTo>
                      <a:pt x="121" y="343"/>
                      <a:pt x="119" y="346"/>
                      <a:pt x="117" y="349"/>
                    </a:cubicBezTo>
                    <a:cubicBezTo>
                      <a:pt x="116" y="352"/>
                      <a:pt x="114" y="356"/>
                      <a:pt x="113" y="359"/>
                    </a:cubicBezTo>
                    <a:cubicBezTo>
                      <a:pt x="111" y="362"/>
                      <a:pt x="110" y="366"/>
                      <a:pt x="108" y="369"/>
                    </a:cubicBezTo>
                    <a:cubicBezTo>
                      <a:pt x="107" y="373"/>
                      <a:pt x="106" y="376"/>
                      <a:pt x="105" y="380"/>
                    </a:cubicBezTo>
                    <a:cubicBezTo>
                      <a:pt x="104" y="383"/>
                      <a:pt x="103" y="387"/>
                      <a:pt x="102" y="390"/>
                    </a:cubicBezTo>
                    <a:cubicBezTo>
                      <a:pt x="100" y="397"/>
                      <a:pt x="99" y="405"/>
                      <a:pt x="98" y="412"/>
                    </a:cubicBezTo>
                    <a:cubicBezTo>
                      <a:pt x="97" y="420"/>
                      <a:pt x="97" y="427"/>
                      <a:pt x="97" y="435"/>
                    </a:cubicBezTo>
                    <a:cubicBezTo>
                      <a:pt x="97" y="443"/>
                      <a:pt x="98" y="450"/>
                      <a:pt x="100" y="458"/>
                    </a:cubicBezTo>
                    <a:cubicBezTo>
                      <a:pt x="101" y="466"/>
                      <a:pt x="103" y="474"/>
                      <a:pt x="106" y="482"/>
                    </a:cubicBezTo>
                    <a:cubicBezTo>
                      <a:pt x="109" y="490"/>
                      <a:pt x="113" y="498"/>
                      <a:pt x="117" y="506"/>
                    </a:cubicBezTo>
                    <a:cubicBezTo>
                      <a:pt x="122" y="514"/>
                      <a:pt x="127" y="521"/>
                      <a:pt x="132" y="529"/>
                    </a:cubicBezTo>
                    <a:cubicBezTo>
                      <a:pt x="138" y="537"/>
                      <a:pt x="145" y="545"/>
                      <a:pt x="152" y="552"/>
                    </a:cubicBezTo>
                    <a:cubicBezTo>
                      <a:pt x="159" y="560"/>
                      <a:pt x="167" y="568"/>
                      <a:pt x="176" y="575"/>
                    </a:cubicBezTo>
                    <a:cubicBezTo>
                      <a:pt x="185" y="582"/>
                      <a:pt x="194" y="590"/>
                      <a:pt x="204" y="597"/>
                    </a:cubicBezTo>
                    <a:cubicBezTo>
                      <a:pt x="214" y="604"/>
                      <a:pt x="225" y="611"/>
                      <a:pt x="236" y="617"/>
                    </a:cubicBezTo>
                    <a:cubicBezTo>
                      <a:pt x="248" y="624"/>
                      <a:pt x="260" y="630"/>
                      <a:pt x="272" y="637"/>
                    </a:cubicBezTo>
                    <a:cubicBezTo>
                      <a:pt x="285" y="643"/>
                      <a:pt x="298" y="649"/>
                      <a:pt x="312" y="655"/>
                    </a:cubicBezTo>
                    <a:cubicBezTo>
                      <a:pt x="326" y="660"/>
                      <a:pt x="340" y="666"/>
                      <a:pt x="354" y="671"/>
                    </a:cubicBezTo>
                    <a:cubicBezTo>
                      <a:pt x="369" y="676"/>
                      <a:pt x="384" y="681"/>
                      <a:pt x="400" y="686"/>
                    </a:cubicBezTo>
                    <a:cubicBezTo>
                      <a:pt x="415" y="691"/>
                      <a:pt x="431" y="695"/>
                      <a:pt x="447" y="699"/>
                    </a:cubicBezTo>
                    <a:cubicBezTo>
                      <a:pt x="463" y="704"/>
                      <a:pt x="480" y="707"/>
                      <a:pt x="497" y="711"/>
                    </a:cubicBezTo>
                    <a:cubicBezTo>
                      <a:pt x="530" y="718"/>
                      <a:pt x="565" y="725"/>
                      <a:pt x="600" y="730"/>
                    </a:cubicBezTo>
                    <a:cubicBezTo>
                      <a:pt x="635" y="735"/>
                      <a:pt x="671" y="739"/>
                      <a:pt x="706" y="742"/>
                    </a:cubicBezTo>
                    <a:cubicBezTo>
                      <a:pt x="742" y="746"/>
                      <a:pt x="778" y="748"/>
                      <a:pt x="814" y="749"/>
                    </a:cubicBezTo>
                    <a:cubicBezTo>
                      <a:pt x="849" y="751"/>
                      <a:pt x="885" y="751"/>
                      <a:pt x="920" y="751"/>
                    </a:cubicBezTo>
                    <a:cubicBezTo>
                      <a:pt x="955" y="751"/>
                      <a:pt x="989" y="750"/>
                      <a:pt x="1023" y="749"/>
                    </a:cubicBezTo>
                    <a:cubicBezTo>
                      <a:pt x="1057" y="747"/>
                      <a:pt x="1090" y="745"/>
                      <a:pt x="1122" y="743"/>
                    </a:cubicBezTo>
                    <a:cubicBezTo>
                      <a:pt x="1155" y="740"/>
                      <a:pt x="1186" y="737"/>
                      <a:pt x="1217" y="733"/>
                    </a:cubicBezTo>
                    <a:cubicBezTo>
                      <a:pt x="1247" y="730"/>
                      <a:pt x="1277" y="726"/>
                      <a:pt x="1305" y="721"/>
                    </a:cubicBezTo>
                    <a:cubicBezTo>
                      <a:pt x="1334" y="717"/>
                      <a:pt x="1361" y="712"/>
                      <a:pt x="1388" y="707"/>
                    </a:cubicBezTo>
                    <a:cubicBezTo>
                      <a:pt x="1415" y="702"/>
                      <a:pt x="1440" y="697"/>
                      <a:pt x="1465" y="692"/>
                    </a:cubicBezTo>
                    <a:cubicBezTo>
                      <a:pt x="1490" y="687"/>
                      <a:pt x="1513" y="681"/>
                      <a:pt x="1536" y="675"/>
                    </a:cubicBezTo>
                    <a:cubicBezTo>
                      <a:pt x="1559" y="670"/>
                      <a:pt x="1580" y="664"/>
                      <a:pt x="1601" y="658"/>
                    </a:cubicBezTo>
                    <a:cubicBezTo>
                      <a:pt x="1642" y="647"/>
                      <a:pt x="1680" y="635"/>
                      <a:pt x="1715" y="622"/>
                    </a:cubicBezTo>
                    <a:cubicBezTo>
                      <a:pt x="1749" y="610"/>
                      <a:pt x="1781" y="598"/>
                      <a:pt x="1810" y="586"/>
                    </a:cubicBezTo>
                    <a:cubicBezTo>
                      <a:pt x="1838" y="574"/>
                      <a:pt x="1863" y="562"/>
                      <a:pt x="1887" y="551"/>
                    </a:cubicBezTo>
                    <a:cubicBezTo>
                      <a:pt x="1910" y="539"/>
                      <a:pt x="1931" y="528"/>
                      <a:pt x="1950" y="517"/>
                    </a:cubicBezTo>
                    <a:cubicBezTo>
                      <a:pt x="1969" y="506"/>
                      <a:pt x="1986" y="495"/>
                      <a:pt x="2001" y="485"/>
                    </a:cubicBezTo>
                    <a:cubicBezTo>
                      <a:pt x="2016" y="475"/>
                      <a:pt x="2029" y="465"/>
                      <a:pt x="2042" y="455"/>
                    </a:cubicBezTo>
                    <a:cubicBezTo>
                      <a:pt x="2054" y="445"/>
                      <a:pt x="2064" y="436"/>
                      <a:pt x="2074" y="427"/>
                    </a:cubicBezTo>
                    <a:cubicBezTo>
                      <a:pt x="2084" y="418"/>
                      <a:pt x="2092" y="409"/>
                      <a:pt x="2100" y="401"/>
                    </a:cubicBezTo>
                    <a:lnTo>
                      <a:pt x="2063" y="389"/>
                    </a:lnTo>
                    <a:close/>
                    <a:moveTo>
                      <a:pt x="1720" y="308"/>
                    </a:moveTo>
                    <a:cubicBezTo>
                      <a:pt x="1722" y="307"/>
                      <a:pt x="1724" y="307"/>
                      <a:pt x="1726" y="306"/>
                    </a:cubicBezTo>
                    <a:cubicBezTo>
                      <a:pt x="1728" y="305"/>
                      <a:pt x="1730" y="304"/>
                      <a:pt x="1732" y="303"/>
                    </a:cubicBezTo>
                    <a:cubicBezTo>
                      <a:pt x="1734" y="302"/>
                      <a:pt x="1736" y="302"/>
                      <a:pt x="1738" y="301"/>
                    </a:cubicBezTo>
                    <a:cubicBezTo>
                      <a:pt x="1765" y="310"/>
                      <a:pt x="1765" y="310"/>
                      <a:pt x="1765" y="310"/>
                    </a:cubicBezTo>
                    <a:cubicBezTo>
                      <a:pt x="1763" y="311"/>
                      <a:pt x="1761" y="312"/>
                      <a:pt x="1759" y="313"/>
                    </a:cubicBezTo>
                    <a:cubicBezTo>
                      <a:pt x="1757" y="313"/>
                      <a:pt x="1755" y="314"/>
                      <a:pt x="1753" y="315"/>
                    </a:cubicBezTo>
                    <a:cubicBezTo>
                      <a:pt x="1751" y="316"/>
                      <a:pt x="1749" y="317"/>
                      <a:pt x="1747" y="318"/>
                    </a:cubicBezTo>
                    <a:cubicBezTo>
                      <a:pt x="1745" y="319"/>
                      <a:pt x="1743" y="320"/>
                      <a:pt x="1741" y="320"/>
                    </a:cubicBezTo>
                    <a:cubicBezTo>
                      <a:pt x="1714" y="311"/>
                      <a:pt x="1714" y="311"/>
                      <a:pt x="1714" y="311"/>
                    </a:cubicBezTo>
                    <a:cubicBezTo>
                      <a:pt x="1716" y="310"/>
                      <a:pt x="1718" y="309"/>
                      <a:pt x="1720" y="308"/>
                    </a:cubicBezTo>
                    <a:close/>
                    <a:moveTo>
                      <a:pt x="1665" y="329"/>
                    </a:moveTo>
                    <a:cubicBezTo>
                      <a:pt x="1668" y="328"/>
                      <a:pt x="1670" y="327"/>
                      <a:pt x="1673" y="326"/>
                    </a:cubicBezTo>
                    <a:cubicBezTo>
                      <a:pt x="1675" y="325"/>
                      <a:pt x="1678" y="324"/>
                      <a:pt x="1680" y="323"/>
                    </a:cubicBezTo>
                    <a:cubicBezTo>
                      <a:pt x="1682" y="323"/>
                      <a:pt x="1685" y="322"/>
                      <a:pt x="1687" y="321"/>
                    </a:cubicBezTo>
                    <a:cubicBezTo>
                      <a:pt x="1714" y="331"/>
                      <a:pt x="1714" y="331"/>
                      <a:pt x="1714" y="331"/>
                    </a:cubicBezTo>
                    <a:cubicBezTo>
                      <a:pt x="1712" y="332"/>
                      <a:pt x="1710" y="333"/>
                      <a:pt x="1707" y="334"/>
                    </a:cubicBezTo>
                    <a:cubicBezTo>
                      <a:pt x="1705" y="335"/>
                      <a:pt x="1702" y="336"/>
                      <a:pt x="1700" y="337"/>
                    </a:cubicBezTo>
                    <a:cubicBezTo>
                      <a:pt x="1698" y="338"/>
                      <a:pt x="1695" y="338"/>
                      <a:pt x="1693" y="339"/>
                    </a:cubicBezTo>
                    <a:cubicBezTo>
                      <a:pt x="1690" y="340"/>
                      <a:pt x="1688" y="341"/>
                      <a:pt x="1685" y="342"/>
                    </a:cubicBezTo>
                    <a:cubicBezTo>
                      <a:pt x="1658" y="331"/>
                      <a:pt x="1658" y="331"/>
                      <a:pt x="1658" y="331"/>
                    </a:cubicBezTo>
                    <a:cubicBezTo>
                      <a:pt x="1660" y="330"/>
                      <a:pt x="1663" y="329"/>
                      <a:pt x="1665" y="329"/>
                    </a:cubicBezTo>
                    <a:close/>
                    <a:moveTo>
                      <a:pt x="1600" y="350"/>
                    </a:moveTo>
                    <a:cubicBezTo>
                      <a:pt x="1603" y="349"/>
                      <a:pt x="1606" y="348"/>
                      <a:pt x="1609" y="347"/>
                    </a:cubicBezTo>
                    <a:cubicBezTo>
                      <a:pt x="1611" y="346"/>
                      <a:pt x="1614" y="345"/>
                      <a:pt x="1617" y="344"/>
                    </a:cubicBezTo>
                    <a:cubicBezTo>
                      <a:pt x="1620" y="344"/>
                      <a:pt x="1623" y="343"/>
                      <a:pt x="1626" y="342"/>
                    </a:cubicBezTo>
                    <a:cubicBezTo>
                      <a:pt x="1653" y="353"/>
                      <a:pt x="1653" y="353"/>
                      <a:pt x="1653" y="353"/>
                    </a:cubicBezTo>
                    <a:cubicBezTo>
                      <a:pt x="1650" y="354"/>
                      <a:pt x="1647" y="355"/>
                      <a:pt x="1644" y="356"/>
                    </a:cubicBezTo>
                    <a:cubicBezTo>
                      <a:pt x="1641" y="357"/>
                      <a:pt x="1638" y="358"/>
                      <a:pt x="1636" y="359"/>
                    </a:cubicBezTo>
                    <a:cubicBezTo>
                      <a:pt x="1633" y="360"/>
                      <a:pt x="1630" y="361"/>
                      <a:pt x="1627" y="362"/>
                    </a:cubicBezTo>
                    <a:cubicBezTo>
                      <a:pt x="1624" y="363"/>
                      <a:pt x="1621" y="364"/>
                      <a:pt x="1617" y="365"/>
                    </a:cubicBezTo>
                    <a:cubicBezTo>
                      <a:pt x="1591" y="352"/>
                      <a:pt x="1591" y="352"/>
                      <a:pt x="1591" y="352"/>
                    </a:cubicBezTo>
                    <a:cubicBezTo>
                      <a:pt x="1594" y="352"/>
                      <a:pt x="1597" y="351"/>
                      <a:pt x="1600" y="350"/>
                    </a:cubicBezTo>
                    <a:close/>
                    <a:moveTo>
                      <a:pt x="1521" y="371"/>
                    </a:moveTo>
                    <a:cubicBezTo>
                      <a:pt x="1525" y="370"/>
                      <a:pt x="1529" y="370"/>
                      <a:pt x="1532" y="369"/>
                    </a:cubicBezTo>
                    <a:cubicBezTo>
                      <a:pt x="1535" y="368"/>
                      <a:pt x="1539" y="367"/>
                      <a:pt x="1542" y="366"/>
                    </a:cubicBezTo>
                    <a:cubicBezTo>
                      <a:pt x="1546" y="365"/>
                      <a:pt x="1549" y="364"/>
                      <a:pt x="1552" y="363"/>
                    </a:cubicBezTo>
                    <a:cubicBezTo>
                      <a:pt x="1579" y="376"/>
                      <a:pt x="1579" y="376"/>
                      <a:pt x="1579" y="376"/>
                    </a:cubicBezTo>
                    <a:cubicBezTo>
                      <a:pt x="1575" y="377"/>
                      <a:pt x="1572" y="378"/>
                      <a:pt x="1568" y="379"/>
                    </a:cubicBezTo>
                    <a:cubicBezTo>
                      <a:pt x="1565" y="380"/>
                      <a:pt x="1562" y="381"/>
                      <a:pt x="1558" y="382"/>
                    </a:cubicBezTo>
                    <a:cubicBezTo>
                      <a:pt x="1554" y="383"/>
                      <a:pt x="1551" y="384"/>
                      <a:pt x="1547" y="385"/>
                    </a:cubicBezTo>
                    <a:cubicBezTo>
                      <a:pt x="1544" y="386"/>
                      <a:pt x="1540" y="387"/>
                      <a:pt x="1536" y="388"/>
                    </a:cubicBezTo>
                    <a:cubicBezTo>
                      <a:pt x="1511" y="374"/>
                      <a:pt x="1511" y="374"/>
                      <a:pt x="1511" y="374"/>
                    </a:cubicBezTo>
                    <a:cubicBezTo>
                      <a:pt x="1514" y="373"/>
                      <a:pt x="1518" y="372"/>
                      <a:pt x="1521" y="371"/>
                    </a:cubicBezTo>
                    <a:close/>
                    <a:moveTo>
                      <a:pt x="1429" y="393"/>
                    </a:moveTo>
                    <a:cubicBezTo>
                      <a:pt x="1433" y="392"/>
                      <a:pt x="1437" y="391"/>
                      <a:pt x="1441" y="390"/>
                    </a:cubicBezTo>
                    <a:cubicBezTo>
                      <a:pt x="1445" y="389"/>
                      <a:pt x="1449" y="388"/>
                      <a:pt x="1453" y="387"/>
                    </a:cubicBezTo>
                    <a:cubicBezTo>
                      <a:pt x="1457" y="387"/>
                      <a:pt x="1461" y="386"/>
                      <a:pt x="1465" y="385"/>
                    </a:cubicBezTo>
                    <a:cubicBezTo>
                      <a:pt x="1490" y="399"/>
                      <a:pt x="1490" y="399"/>
                      <a:pt x="1490" y="399"/>
                    </a:cubicBezTo>
                    <a:cubicBezTo>
                      <a:pt x="1486" y="400"/>
                      <a:pt x="1482" y="401"/>
                      <a:pt x="1478" y="402"/>
                    </a:cubicBezTo>
                    <a:cubicBezTo>
                      <a:pt x="1474" y="403"/>
                      <a:pt x="1470" y="404"/>
                      <a:pt x="1466" y="405"/>
                    </a:cubicBezTo>
                    <a:cubicBezTo>
                      <a:pt x="1461" y="406"/>
                      <a:pt x="1457" y="407"/>
                      <a:pt x="1453" y="408"/>
                    </a:cubicBezTo>
                    <a:cubicBezTo>
                      <a:pt x="1449" y="409"/>
                      <a:pt x="1444" y="410"/>
                      <a:pt x="1440" y="411"/>
                    </a:cubicBezTo>
                    <a:cubicBezTo>
                      <a:pt x="1416" y="395"/>
                      <a:pt x="1416" y="395"/>
                      <a:pt x="1416" y="395"/>
                    </a:cubicBezTo>
                    <a:cubicBezTo>
                      <a:pt x="1421" y="394"/>
                      <a:pt x="1425" y="394"/>
                      <a:pt x="1429" y="393"/>
                    </a:cubicBezTo>
                    <a:close/>
                    <a:moveTo>
                      <a:pt x="1306" y="415"/>
                    </a:move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11" y="414"/>
                      <a:pt x="1316" y="414"/>
                      <a:pt x="1321" y="413"/>
                    </a:cubicBezTo>
                    <a:cubicBezTo>
                      <a:pt x="1326" y="412"/>
                      <a:pt x="1330" y="411"/>
                      <a:pt x="1335" y="410"/>
                    </a:cubicBezTo>
                    <a:cubicBezTo>
                      <a:pt x="1340" y="410"/>
                      <a:pt x="1345" y="409"/>
                      <a:pt x="1349" y="408"/>
                    </a:cubicBezTo>
                    <a:cubicBezTo>
                      <a:pt x="1354" y="407"/>
                      <a:pt x="1359" y="406"/>
                      <a:pt x="1363" y="405"/>
                    </a:cubicBezTo>
                    <a:cubicBezTo>
                      <a:pt x="1385" y="422"/>
                      <a:pt x="1385" y="422"/>
                      <a:pt x="1385" y="422"/>
                    </a:cubicBezTo>
                    <a:cubicBezTo>
                      <a:pt x="1381" y="422"/>
                      <a:pt x="1376" y="423"/>
                      <a:pt x="1371" y="424"/>
                    </a:cubicBezTo>
                    <a:cubicBezTo>
                      <a:pt x="1366" y="425"/>
                      <a:pt x="1361" y="426"/>
                      <a:pt x="1357" y="427"/>
                    </a:cubicBezTo>
                    <a:cubicBezTo>
                      <a:pt x="1352" y="428"/>
                      <a:pt x="1347" y="429"/>
                      <a:pt x="1342" y="429"/>
                    </a:cubicBezTo>
                    <a:cubicBezTo>
                      <a:pt x="1337" y="430"/>
                      <a:pt x="1332" y="431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lose/>
                    <a:moveTo>
                      <a:pt x="1196" y="430"/>
                    </a:moveTo>
                    <a:cubicBezTo>
                      <a:pt x="1202" y="429"/>
                      <a:pt x="1207" y="429"/>
                      <a:pt x="1213" y="428"/>
                    </a:cubicBezTo>
                    <a:cubicBezTo>
                      <a:pt x="1218" y="427"/>
                      <a:pt x="1224" y="427"/>
                      <a:pt x="1229" y="426"/>
                    </a:cubicBezTo>
                    <a:cubicBezTo>
                      <a:pt x="1234" y="425"/>
                      <a:pt x="1240" y="425"/>
                      <a:pt x="1245" y="424"/>
                    </a:cubicBezTo>
                    <a:cubicBezTo>
                      <a:pt x="1263" y="442"/>
                      <a:pt x="1263" y="442"/>
                      <a:pt x="1263" y="442"/>
                    </a:cubicBezTo>
                    <a:cubicBezTo>
                      <a:pt x="1258" y="442"/>
                      <a:pt x="1252" y="443"/>
                      <a:pt x="1247" y="444"/>
                    </a:cubicBezTo>
                    <a:cubicBezTo>
                      <a:pt x="1241" y="445"/>
                      <a:pt x="1236" y="445"/>
                      <a:pt x="1230" y="446"/>
                    </a:cubicBezTo>
                    <a:cubicBezTo>
                      <a:pt x="1224" y="447"/>
                      <a:pt x="1219" y="447"/>
                      <a:pt x="1213" y="448"/>
                    </a:cubicBezTo>
                    <a:cubicBezTo>
                      <a:pt x="1207" y="449"/>
                      <a:pt x="1201" y="449"/>
                      <a:pt x="1196" y="450"/>
                    </a:cubicBezTo>
                    <a:cubicBezTo>
                      <a:pt x="1180" y="432"/>
                      <a:pt x="1180" y="432"/>
                      <a:pt x="1180" y="432"/>
                    </a:cubicBezTo>
                    <a:cubicBezTo>
                      <a:pt x="1185" y="431"/>
                      <a:pt x="1191" y="431"/>
                      <a:pt x="1196" y="430"/>
                    </a:cubicBezTo>
                    <a:close/>
                    <a:moveTo>
                      <a:pt x="1057" y="442"/>
                    </a:moveTo>
                    <a:cubicBezTo>
                      <a:pt x="1063" y="442"/>
                      <a:pt x="1069" y="442"/>
                      <a:pt x="1075" y="441"/>
                    </a:cubicBezTo>
                    <a:cubicBezTo>
                      <a:pt x="1081" y="441"/>
                      <a:pt x="1087" y="440"/>
                      <a:pt x="1093" y="440"/>
                    </a:cubicBezTo>
                    <a:cubicBezTo>
                      <a:pt x="1099" y="439"/>
                      <a:pt x="1105" y="439"/>
                      <a:pt x="1111" y="438"/>
                    </a:cubicBezTo>
                    <a:cubicBezTo>
                      <a:pt x="1124" y="457"/>
                      <a:pt x="1124" y="457"/>
                      <a:pt x="1124" y="457"/>
                    </a:cubicBezTo>
                    <a:cubicBezTo>
                      <a:pt x="1118" y="458"/>
                      <a:pt x="1111" y="458"/>
                      <a:pt x="1105" y="459"/>
                    </a:cubicBezTo>
                    <a:cubicBezTo>
                      <a:pt x="1099" y="459"/>
                      <a:pt x="1093" y="460"/>
                      <a:pt x="1086" y="460"/>
                    </a:cubicBezTo>
                    <a:cubicBezTo>
                      <a:pt x="1080" y="461"/>
                      <a:pt x="1074" y="461"/>
                      <a:pt x="1067" y="462"/>
                    </a:cubicBezTo>
                    <a:cubicBezTo>
                      <a:pt x="1061" y="462"/>
                      <a:pt x="1055" y="463"/>
                      <a:pt x="1048" y="463"/>
                    </a:cubicBezTo>
                    <a:cubicBezTo>
                      <a:pt x="1038" y="443"/>
                      <a:pt x="1038" y="443"/>
                      <a:pt x="1038" y="443"/>
                    </a:cubicBezTo>
                    <a:cubicBezTo>
                      <a:pt x="1045" y="443"/>
                      <a:pt x="1051" y="443"/>
                      <a:pt x="1057" y="442"/>
                    </a:cubicBezTo>
                    <a:close/>
                    <a:moveTo>
                      <a:pt x="906" y="447"/>
                    </a:moveTo>
                    <a:cubicBezTo>
                      <a:pt x="912" y="447"/>
                      <a:pt x="919" y="447"/>
                      <a:pt x="925" y="447"/>
                    </a:cubicBezTo>
                    <a:cubicBezTo>
                      <a:pt x="931" y="447"/>
                      <a:pt x="938" y="447"/>
                      <a:pt x="944" y="447"/>
                    </a:cubicBezTo>
                    <a:cubicBezTo>
                      <a:pt x="951" y="447"/>
                      <a:pt x="957" y="447"/>
                      <a:pt x="963" y="446"/>
                    </a:cubicBezTo>
                    <a:cubicBezTo>
                      <a:pt x="969" y="466"/>
                      <a:pt x="969" y="466"/>
                      <a:pt x="969" y="466"/>
                    </a:cubicBezTo>
                    <a:cubicBezTo>
                      <a:pt x="963" y="466"/>
                      <a:pt x="956" y="467"/>
                      <a:pt x="949" y="467"/>
                    </a:cubicBezTo>
                    <a:cubicBezTo>
                      <a:pt x="943" y="467"/>
                      <a:pt x="936" y="467"/>
                      <a:pt x="929" y="467"/>
                    </a:cubicBezTo>
                    <a:cubicBezTo>
                      <a:pt x="922" y="467"/>
                      <a:pt x="916" y="467"/>
                      <a:pt x="909" y="467"/>
                    </a:cubicBezTo>
                    <a:cubicBezTo>
                      <a:pt x="902" y="467"/>
                      <a:pt x="895" y="467"/>
                      <a:pt x="889" y="467"/>
                    </a:cubicBezTo>
                    <a:cubicBezTo>
                      <a:pt x="886" y="447"/>
                      <a:pt x="886" y="447"/>
                      <a:pt x="886" y="447"/>
                    </a:cubicBezTo>
                    <a:cubicBezTo>
                      <a:pt x="893" y="447"/>
                      <a:pt x="899" y="447"/>
                      <a:pt x="906" y="447"/>
                    </a:cubicBezTo>
                    <a:close/>
                    <a:moveTo>
                      <a:pt x="732" y="439"/>
                    </a:moveTo>
                    <a:cubicBezTo>
                      <a:pt x="738" y="440"/>
                      <a:pt x="744" y="441"/>
                      <a:pt x="751" y="441"/>
                    </a:cubicBezTo>
                    <a:cubicBezTo>
                      <a:pt x="757" y="442"/>
                      <a:pt x="764" y="442"/>
                      <a:pt x="770" y="443"/>
                    </a:cubicBezTo>
                    <a:cubicBezTo>
                      <a:pt x="776" y="443"/>
                      <a:pt x="783" y="443"/>
                      <a:pt x="789" y="444"/>
                    </a:cubicBezTo>
                    <a:cubicBezTo>
                      <a:pt x="796" y="444"/>
                      <a:pt x="802" y="445"/>
                      <a:pt x="809" y="445"/>
                    </a:cubicBezTo>
                    <a:cubicBezTo>
                      <a:pt x="807" y="465"/>
                      <a:pt x="807" y="465"/>
                      <a:pt x="807" y="465"/>
                    </a:cubicBezTo>
                    <a:cubicBezTo>
                      <a:pt x="800" y="464"/>
                      <a:pt x="793" y="464"/>
                      <a:pt x="786" y="464"/>
                    </a:cubicBezTo>
                    <a:cubicBezTo>
                      <a:pt x="779" y="463"/>
                      <a:pt x="773" y="463"/>
                      <a:pt x="766" y="462"/>
                    </a:cubicBezTo>
                    <a:cubicBezTo>
                      <a:pt x="759" y="462"/>
                      <a:pt x="752" y="461"/>
                      <a:pt x="746" y="461"/>
                    </a:cubicBezTo>
                    <a:cubicBezTo>
                      <a:pt x="739" y="460"/>
                      <a:pt x="732" y="460"/>
                      <a:pt x="725" y="459"/>
                    </a:cubicBezTo>
                    <a:lnTo>
                      <a:pt x="732" y="439"/>
                    </a:lnTo>
                    <a:close/>
                    <a:moveTo>
                      <a:pt x="588" y="418"/>
                    </a:moveTo>
                    <a:cubicBezTo>
                      <a:pt x="594" y="419"/>
                      <a:pt x="599" y="420"/>
                      <a:pt x="605" y="421"/>
                    </a:cubicBezTo>
                    <a:cubicBezTo>
                      <a:pt x="611" y="423"/>
                      <a:pt x="616" y="424"/>
                      <a:pt x="622" y="425"/>
                    </a:cubicBezTo>
                    <a:cubicBezTo>
                      <a:pt x="628" y="426"/>
                      <a:pt x="634" y="427"/>
                      <a:pt x="640" y="428"/>
                    </a:cubicBezTo>
                    <a:cubicBezTo>
                      <a:pt x="646" y="429"/>
                      <a:pt x="652" y="430"/>
                      <a:pt x="658" y="431"/>
                    </a:cubicBezTo>
                    <a:cubicBezTo>
                      <a:pt x="647" y="449"/>
                      <a:pt x="647" y="449"/>
                      <a:pt x="647" y="449"/>
                    </a:cubicBezTo>
                    <a:cubicBezTo>
                      <a:pt x="640" y="448"/>
                      <a:pt x="634" y="447"/>
                      <a:pt x="628" y="446"/>
                    </a:cubicBezTo>
                    <a:cubicBezTo>
                      <a:pt x="622" y="445"/>
                      <a:pt x="615" y="444"/>
                      <a:pt x="609" y="443"/>
                    </a:cubicBezTo>
                    <a:cubicBezTo>
                      <a:pt x="603" y="442"/>
                      <a:pt x="597" y="441"/>
                      <a:pt x="591" y="439"/>
                    </a:cubicBezTo>
                    <a:cubicBezTo>
                      <a:pt x="585" y="438"/>
                      <a:pt x="579" y="437"/>
                      <a:pt x="573" y="435"/>
                    </a:cubicBezTo>
                    <a:lnTo>
                      <a:pt x="588" y="418"/>
                    </a:lnTo>
                    <a:close/>
                    <a:moveTo>
                      <a:pt x="902" y="35"/>
                    </a:moveTo>
                    <a:cubicBezTo>
                      <a:pt x="902" y="35"/>
                      <a:pt x="902" y="35"/>
                      <a:pt x="902" y="36"/>
                    </a:cubicBezTo>
                    <a:cubicBezTo>
                      <a:pt x="902" y="36"/>
                      <a:pt x="901" y="36"/>
                      <a:pt x="901" y="36"/>
                    </a:cubicBezTo>
                    <a:cubicBezTo>
                      <a:pt x="901" y="37"/>
                      <a:pt x="900" y="37"/>
                      <a:pt x="900" y="37"/>
                    </a:cubicBezTo>
                    <a:cubicBezTo>
                      <a:pt x="894" y="37"/>
                      <a:pt x="894" y="37"/>
                      <a:pt x="894" y="37"/>
                    </a:cubicBezTo>
                    <a:cubicBezTo>
                      <a:pt x="894" y="36"/>
                      <a:pt x="895" y="36"/>
                      <a:pt x="895" y="36"/>
                    </a:cubicBezTo>
                    <a:cubicBezTo>
                      <a:pt x="895" y="36"/>
                      <a:pt x="896" y="35"/>
                      <a:pt x="896" y="35"/>
                    </a:cubicBezTo>
                    <a:cubicBezTo>
                      <a:pt x="896" y="35"/>
                      <a:pt x="896" y="35"/>
                      <a:pt x="896" y="34"/>
                    </a:cubicBezTo>
                    <a:cubicBezTo>
                      <a:pt x="897" y="34"/>
                      <a:pt x="897" y="34"/>
                      <a:pt x="897" y="34"/>
                    </a:cubicBezTo>
                    <a:cubicBezTo>
                      <a:pt x="903" y="34"/>
                      <a:pt x="903" y="34"/>
                      <a:pt x="903" y="34"/>
                    </a:cubicBezTo>
                    <a:cubicBezTo>
                      <a:pt x="903" y="34"/>
                      <a:pt x="903" y="35"/>
                      <a:pt x="902" y="35"/>
                    </a:cubicBezTo>
                    <a:close/>
                    <a:moveTo>
                      <a:pt x="903" y="28"/>
                    </a:moveTo>
                    <a:cubicBezTo>
                      <a:pt x="903" y="28"/>
                      <a:pt x="903" y="28"/>
                      <a:pt x="903" y="29"/>
                    </a:cubicBezTo>
                    <a:cubicBezTo>
                      <a:pt x="903" y="29"/>
                      <a:pt x="903" y="29"/>
                      <a:pt x="903" y="29"/>
                    </a:cubicBezTo>
                    <a:cubicBezTo>
                      <a:pt x="904" y="30"/>
                      <a:pt x="904" y="30"/>
                      <a:pt x="904" y="30"/>
                    </a:cubicBezTo>
                    <a:cubicBezTo>
                      <a:pt x="904" y="30"/>
                      <a:pt x="904" y="31"/>
                      <a:pt x="904" y="31"/>
                    </a:cubicBezTo>
                    <a:cubicBezTo>
                      <a:pt x="898" y="31"/>
                      <a:pt x="898" y="31"/>
                      <a:pt x="898" y="31"/>
                    </a:cubicBezTo>
                    <a:cubicBezTo>
                      <a:pt x="898" y="30"/>
                      <a:pt x="898" y="30"/>
                      <a:pt x="898" y="30"/>
                    </a:cubicBezTo>
                    <a:cubicBezTo>
                      <a:pt x="898" y="30"/>
                      <a:pt x="898" y="29"/>
                      <a:pt x="898" y="29"/>
                    </a:cubicBezTo>
                    <a:cubicBezTo>
                      <a:pt x="898" y="29"/>
                      <a:pt x="898" y="29"/>
                      <a:pt x="897" y="28"/>
                    </a:cubicBezTo>
                    <a:cubicBezTo>
                      <a:pt x="897" y="28"/>
                      <a:pt x="897" y="28"/>
                      <a:pt x="897" y="28"/>
                    </a:cubicBezTo>
                    <a:lnTo>
                      <a:pt x="903" y="28"/>
                    </a:lnTo>
                    <a:close/>
                    <a:moveTo>
                      <a:pt x="893" y="22"/>
                    </a:moveTo>
                    <a:cubicBezTo>
                      <a:pt x="894" y="22"/>
                      <a:pt x="894" y="22"/>
                      <a:pt x="895" y="23"/>
                    </a:cubicBezTo>
                    <a:cubicBezTo>
                      <a:pt x="895" y="23"/>
                      <a:pt x="896" y="23"/>
                      <a:pt x="896" y="23"/>
                    </a:cubicBezTo>
                    <a:cubicBezTo>
                      <a:pt x="897" y="24"/>
                      <a:pt x="897" y="24"/>
                      <a:pt x="898" y="24"/>
                    </a:cubicBezTo>
                    <a:cubicBezTo>
                      <a:pt x="898" y="24"/>
                      <a:pt x="899" y="25"/>
                      <a:pt x="899" y="25"/>
                    </a:cubicBezTo>
                    <a:cubicBezTo>
                      <a:pt x="894" y="25"/>
                      <a:pt x="894" y="25"/>
                      <a:pt x="894" y="25"/>
                    </a:cubicBezTo>
                    <a:cubicBezTo>
                      <a:pt x="893" y="25"/>
                      <a:pt x="893" y="24"/>
                      <a:pt x="893" y="24"/>
                    </a:cubicBezTo>
                    <a:cubicBezTo>
                      <a:pt x="892" y="24"/>
                      <a:pt x="892" y="24"/>
                      <a:pt x="891" y="23"/>
                    </a:cubicBezTo>
                    <a:cubicBezTo>
                      <a:pt x="891" y="23"/>
                      <a:pt x="890" y="23"/>
                      <a:pt x="890" y="23"/>
                    </a:cubicBezTo>
                    <a:cubicBezTo>
                      <a:pt x="889" y="23"/>
                      <a:pt x="889" y="22"/>
                      <a:pt x="888" y="22"/>
                    </a:cubicBezTo>
                    <a:lnTo>
                      <a:pt x="893" y="22"/>
                    </a:lnTo>
                    <a:close/>
                    <a:moveTo>
                      <a:pt x="888" y="41"/>
                    </a:moveTo>
                    <a:cubicBezTo>
                      <a:pt x="889" y="40"/>
                      <a:pt x="889" y="40"/>
                      <a:pt x="890" y="40"/>
                    </a:cubicBezTo>
                    <a:cubicBezTo>
                      <a:pt x="896" y="40"/>
                      <a:pt x="896" y="40"/>
                      <a:pt x="896" y="40"/>
                    </a:cubicBezTo>
                    <a:cubicBezTo>
                      <a:pt x="895" y="41"/>
                      <a:pt x="895" y="41"/>
                      <a:pt x="894" y="41"/>
                    </a:cubicBezTo>
                    <a:cubicBezTo>
                      <a:pt x="894" y="42"/>
                      <a:pt x="893" y="42"/>
                      <a:pt x="893" y="42"/>
                    </a:cubicBezTo>
                    <a:cubicBezTo>
                      <a:pt x="892" y="42"/>
                      <a:pt x="892" y="43"/>
                      <a:pt x="891" y="43"/>
                    </a:cubicBezTo>
                    <a:cubicBezTo>
                      <a:pt x="891" y="43"/>
                      <a:pt x="890" y="43"/>
                      <a:pt x="890" y="44"/>
                    </a:cubicBezTo>
                    <a:cubicBezTo>
                      <a:pt x="884" y="43"/>
                      <a:pt x="884" y="43"/>
                      <a:pt x="884" y="43"/>
                    </a:cubicBezTo>
                    <a:cubicBezTo>
                      <a:pt x="884" y="43"/>
                      <a:pt x="885" y="42"/>
                      <a:pt x="885" y="42"/>
                    </a:cubicBezTo>
                    <a:cubicBezTo>
                      <a:pt x="886" y="42"/>
                      <a:pt x="886" y="42"/>
                      <a:pt x="887" y="41"/>
                    </a:cubicBezTo>
                    <a:cubicBezTo>
                      <a:pt x="887" y="41"/>
                      <a:pt x="888" y="41"/>
                      <a:pt x="888" y="41"/>
                    </a:cubicBezTo>
                    <a:close/>
                    <a:moveTo>
                      <a:pt x="876" y="17"/>
                    </a:moveTo>
                    <a:cubicBezTo>
                      <a:pt x="876" y="17"/>
                      <a:pt x="876" y="17"/>
                      <a:pt x="877" y="17"/>
                    </a:cubicBezTo>
                    <a:cubicBezTo>
                      <a:pt x="877" y="17"/>
                      <a:pt x="878" y="17"/>
                      <a:pt x="878" y="17"/>
                    </a:cubicBezTo>
                    <a:cubicBezTo>
                      <a:pt x="879" y="18"/>
                      <a:pt x="879" y="18"/>
                      <a:pt x="879" y="18"/>
                    </a:cubicBezTo>
                    <a:cubicBezTo>
                      <a:pt x="880" y="18"/>
                      <a:pt x="880" y="18"/>
                      <a:pt x="881" y="18"/>
                    </a:cubicBezTo>
                    <a:cubicBezTo>
                      <a:pt x="881" y="18"/>
                      <a:pt x="881" y="18"/>
                      <a:pt x="882" y="18"/>
                    </a:cubicBezTo>
                    <a:cubicBezTo>
                      <a:pt x="882" y="19"/>
                      <a:pt x="883" y="19"/>
                      <a:pt x="883" y="19"/>
                    </a:cubicBezTo>
                    <a:cubicBezTo>
                      <a:pt x="883" y="19"/>
                      <a:pt x="884" y="19"/>
                      <a:pt x="884" y="19"/>
                    </a:cubicBezTo>
                    <a:cubicBezTo>
                      <a:pt x="884" y="19"/>
                      <a:pt x="885" y="19"/>
                      <a:pt x="885" y="19"/>
                    </a:cubicBezTo>
                    <a:cubicBezTo>
                      <a:pt x="881" y="20"/>
                      <a:pt x="881" y="20"/>
                      <a:pt x="881" y="20"/>
                    </a:cubicBezTo>
                    <a:cubicBezTo>
                      <a:pt x="880" y="19"/>
                      <a:pt x="879" y="19"/>
                      <a:pt x="879" y="19"/>
                    </a:cubicBezTo>
                    <a:cubicBezTo>
                      <a:pt x="878" y="19"/>
                      <a:pt x="877" y="19"/>
                      <a:pt x="876" y="18"/>
                    </a:cubicBezTo>
                    <a:cubicBezTo>
                      <a:pt x="876" y="18"/>
                      <a:pt x="875" y="18"/>
                      <a:pt x="874" y="18"/>
                    </a:cubicBezTo>
                    <a:cubicBezTo>
                      <a:pt x="873" y="18"/>
                      <a:pt x="872" y="17"/>
                      <a:pt x="872" y="17"/>
                    </a:cubicBezTo>
                    <a:lnTo>
                      <a:pt x="876" y="17"/>
                    </a:lnTo>
                    <a:close/>
                    <a:moveTo>
                      <a:pt x="870" y="49"/>
                    </a:moveTo>
                    <a:cubicBezTo>
                      <a:pt x="871" y="48"/>
                      <a:pt x="871" y="48"/>
                      <a:pt x="872" y="48"/>
                    </a:cubicBezTo>
                    <a:cubicBezTo>
                      <a:pt x="873" y="48"/>
                      <a:pt x="873" y="47"/>
                      <a:pt x="874" y="47"/>
                    </a:cubicBezTo>
                    <a:cubicBezTo>
                      <a:pt x="875" y="47"/>
                      <a:pt x="876" y="46"/>
                      <a:pt x="876" y="46"/>
                    </a:cubicBezTo>
                    <a:cubicBezTo>
                      <a:pt x="882" y="47"/>
                      <a:pt x="882" y="47"/>
                      <a:pt x="882" y="47"/>
                    </a:cubicBezTo>
                    <a:cubicBezTo>
                      <a:pt x="882" y="47"/>
                      <a:pt x="881" y="48"/>
                      <a:pt x="880" y="48"/>
                    </a:cubicBezTo>
                    <a:cubicBezTo>
                      <a:pt x="879" y="48"/>
                      <a:pt x="879" y="48"/>
                      <a:pt x="878" y="49"/>
                    </a:cubicBezTo>
                    <a:cubicBezTo>
                      <a:pt x="877" y="49"/>
                      <a:pt x="877" y="49"/>
                      <a:pt x="876" y="49"/>
                    </a:cubicBezTo>
                    <a:cubicBezTo>
                      <a:pt x="875" y="50"/>
                      <a:pt x="874" y="50"/>
                      <a:pt x="874" y="50"/>
                    </a:cubicBezTo>
                    <a:cubicBezTo>
                      <a:pt x="868" y="49"/>
                      <a:pt x="868" y="49"/>
                      <a:pt x="868" y="49"/>
                    </a:cubicBezTo>
                    <a:cubicBezTo>
                      <a:pt x="868" y="49"/>
                      <a:pt x="869" y="49"/>
                      <a:pt x="870" y="49"/>
                    </a:cubicBezTo>
                    <a:close/>
                    <a:moveTo>
                      <a:pt x="118" y="21"/>
                    </a:moveTo>
                    <a:cubicBezTo>
                      <a:pt x="90" y="22"/>
                      <a:pt x="90" y="22"/>
                      <a:pt x="90" y="22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120" y="20"/>
                      <a:pt x="120" y="20"/>
                      <a:pt x="120" y="20"/>
                    </a:cubicBezTo>
                    <a:lnTo>
                      <a:pt x="118" y="21"/>
                    </a:lnTo>
                    <a:close/>
                    <a:moveTo>
                      <a:pt x="171" y="19"/>
                    </a:moveTo>
                    <a:cubicBezTo>
                      <a:pt x="145" y="20"/>
                      <a:pt x="145" y="20"/>
                      <a:pt x="145" y="20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73" y="18"/>
                      <a:pt x="173" y="18"/>
                      <a:pt x="173" y="18"/>
                    </a:cubicBezTo>
                    <a:lnTo>
                      <a:pt x="171" y="19"/>
                    </a:lnTo>
                    <a:close/>
                    <a:moveTo>
                      <a:pt x="221" y="17"/>
                    </a:moveTo>
                    <a:cubicBezTo>
                      <a:pt x="197" y="18"/>
                      <a:pt x="197" y="18"/>
                      <a:pt x="197" y="18"/>
                    </a:cubicBezTo>
                    <a:cubicBezTo>
                      <a:pt x="199" y="17"/>
                      <a:pt x="199" y="17"/>
                      <a:pt x="199" y="17"/>
                    </a:cubicBezTo>
                    <a:cubicBezTo>
                      <a:pt x="223" y="16"/>
                      <a:pt x="223" y="16"/>
                      <a:pt x="223" y="16"/>
                    </a:cubicBezTo>
                    <a:lnTo>
                      <a:pt x="221" y="17"/>
                    </a:lnTo>
                    <a:close/>
                    <a:moveTo>
                      <a:pt x="269" y="16"/>
                    </a:moveTo>
                    <a:cubicBezTo>
                      <a:pt x="246" y="17"/>
                      <a:pt x="246" y="17"/>
                      <a:pt x="246" y="17"/>
                    </a:cubicBezTo>
                    <a:cubicBezTo>
                      <a:pt x="248" y="16"/>
                      <a:pt x="248" y="16"/>
                      <a:pt x="248" y="16"/>
                    </a:cubicBezTo>
                    <a:cubicBezTo>
                      <a:pt x="271" y="15"/>
                      <a:pt x="271" y="15"/>
                      <a:pt x="271" y="15"/>
                    </a:cubicBezTo>
                    <a:lnTo>
                      <a:pt x="269" y="16"/>
                    </a:lnTo>
                    <a:close/>
                    <a:moveTo>
                      <a:pt x="315" y="14"/>
                    </a:moveTo>
                    <a:cubicBezTo>
                      <a:pt x="292" y="15"/>
                      <a:pt x="292" y="15"/>
                      <a:pt x="292" y="15"/>
                    </a:cubicBezTo>
                    <a:cubicBezTo>
                      <a:pt x="294" y="14"/>
                      <a:pt x="294" y="14"/>
                      <a:pt x="294" y="14"/>
                    </a:cubicBezTo>
                    <a:cubicBezTo>
                      <a:pt x="316" y="13"/>
                      <a:pt x="316" y="13"/>
                      <a:pt x="316" y="13"/>
                    </a:cubicBezTo>
                    <a:lnTo>
                      <a:pt x="315" y="14"/>
                    </a:lnTo>
                    <a:close/>
                    <a:moveTo>
                      <a:pt x="359" y="13"/>
                    </a:moveTo>
                    <a:cubicBezTo>
                      <a:pt x="337" y="14"/>
                      <a:pt x="337" y="14"/>
                      <a:pt x="337" y="14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60" y="12"/>
                      <a:pt x="360" y="12"/>
                      <a:pt x="360" y="12"/>
                    </a:cubicBezTo>
                    <a:lnTo>
                      <a:pt x="359" y="13"/>
                    </a:lnTo>
                    <a:close/>
                    <a:moveTo>
                      <a:pt x="400" y="12"/>
                    </a:moveTo>
                    <a:cubicBezTo>
                      <a:pt x="380" y="13"/>
                      <a:pt x="380" y="13"/>
                      <a:pt x="380" y="13"/>
                    </a:cubicBezTo>
                    <a:cubicBezTo>
                      <a:pt x="381" y="12"/>
                      <a:pt x="381" y="12"/>
                      <a:pt x="381" y="12"/>
                    </a:cubicBezTo>
                    <a:cubicBezTo>
                      <a:pt x="401" y="11"/>
                      <a:pt x="401" y="11"/>
                      <a:pt x="401" y="11"/>
                    </a:cubicBezTo>
                    <a:lnTo>
                      <a:pt x="400" y="12"/>
                    </a:lnTo>
                    <a:close/>
                    <a:moveTo>
                      <a:pt x="440" y="11"/>
                    </a:moveTo>
                    <a:cubicBezTo>
                      <a:pt x="420" y="11"/>
                      <a:pt x="420" y="11"/>
                      <a:pt x="420" y="11"/>
                    </a:cubicBezTo>
                    <a:cubicBezTo>
                      <a:pt x="421" y="11"/>
                      <a:pt x="421" y="11"/>
                      <a:pt x="421" y="11"/>
                    </a:cubicBezTo>
                    <a:cubicBezTo>
                      <a:pt x="441" y="10"/>
                      <a:pt x="441" y="10"/>
                      <a:pt x="441" y="10"/>
                    </a:cubicBezTo>
                    <a:lnTo>
                      <a:pt x="440" y="11"/>
                    </a:lnTo>
                    <a:close/>
                    <a:moveTo>
                      <a:pt x="478" y="10"/>
                    </a:moveTo>
                    <a:cubicBezTo>
                      <a:pt x="459" y="11"/>
                      <a:pt x="459" y="11"/>
                      <a:pt x="459" y="11"/>
                    </a:cubicBezTo>
                    <a:cubicBezTo>
                      <a:pt x="460" y="10"/>
                      <a:pt x="460" y="10"/>
                      <a:pt x="460" y="10"/>
                    </a:cubicBezTo>
                    <a:cubicBezTo>
                      <a:pt x="479" y="9"/>
                      <a:pt x="479" y="9"/>
                      <a:pt x="479" y="9"/>
                    </a:cubicBezTo>
                    <a:lnTo>
                      <a:pt x="478" y="10"/>
                    </a:lnTo>
                    <a:close/>
                    <a:moveTo>
                      <a:pt x="515" y="9"/>
                    </a:moveTo>
                    <a:cubicBezTo>
                      <a:pt x="514" y="9"/>
                      <a:pt x="512" y="9"/>
                      <a:pt x="511" y="9"/>
                    </a:cubicBezTo>
                    <a:cubicBezTo>
                      <a:pt x="509" y="9"/>
                      <a:pt x="508" y="9"/>
                      <a:pt x="506" y="9"/>
                    </a:cubicBezTo>
                    <a:cubicBezTo>
                      <a:pt x="505" y="9"/>
                      <a:pt x="503" y="10"/>
                      <a:pt x="502" y="10"/>
                    </a:cubicBezTo>
                    <a:cubicBezTo>
                      <a:pt x="500" y="10"/>
                      <a:pt x="499" y="10"/>
                      <a:pt x="497" y="10"/>
                    </a:cubicBezTo>
                    <a:cubicBezTo>
                      <a:pt x="498" y="9"/>
                      <a:pt x="498" y="9"/>
                      <a:pt x="498" y="9"/>
                    </a:cubicBezTo>
                    <a:cubicBezTo>
                      <a:pt x="499" y="9"/>
                      <a:pt x="501" y="9"/>
                      <a:pt x="502" y="9"/>
                    </a:cubicBezTo>
                    <a:cubicBezTo>
                      <a:pt x="504" y="9"/>
                      <a:pt x="505" y="9"/>
                      <a:pt x="507" y="9"/>
                    </a:cubicBezTo>
                    <a:cubicBezTo>
                      <a:pt x="508" y="9"/>
                      <a:pt x="510" y="9"/>
                      <a:pt x="511" y="9"/>
                    </a:cubicBezTo>
                    <a:cubicBezTo>
                      <a:pt x="513" y="9"/>
                      <a:pt x="514" y="9"/>
                      <a:pt x="516" y="9"/>
                    </a:cubicBezTo>
                    <a:lnTo>
                      <a:pt x="515" y="9"/>
                    </a:lnTo>
                    <a:close/>
                    <a:moveTo>
                      <a:pt x="551" y="9"/>
                    </a:moveTo>
                    <a:cubicBezTo>
                      <a:pt x="550" y="9"/>
                      <a:pt x="548" y="9"/>
                      <a:pt x="547" y="9"/>
                    </a:cubicBezTo>
                    <a:cubicBezTo>
                      <a:pt x="545" y="9"/>
                      <a:pt x="544" y="9"/>
                      <a:pt x="542" y="9"/>
                    </a:cubicBezTo>
                    <a:cubicBezTo>
                      <a:pt x="541" y="9"/>
                      <a:pt x="539" y="9"/>
                      <a:pt x="538" y="9"/>
                    </a:cubicBezTo>
                    <a:cubicBezTo>
                      <a:pt x="536" y="9"/>
                      <a:pt x="535" y="9"/>
                      <a:pt x="533" y="9"/>
                    </a:cubicBezTo>
                    <a:cubicBezTo>
                      <a:pt x="534" y="8"/>
                      <a:pt x="534" y="8"/>
                      <a:pt x="534" y="8"/>
                    </a:cubicBezTo>
                    <a:cubicBezTo>
                      <a:pt x="535" y="8"/>
                      <a:pt x="537" y="8"/>
                      <a:pt x="538" y="8"/>
                    </a:cubicBezTo>
                    <a:cubicBezTo>
                      <a:pt x="540" y="8"/>
                      <a:pt x="541" y="8"/>
                      <a:pt x="543" y="8"/>
                    </a:cubicBezTo>
                    <a:cubicBezTo>
                      <a:pt x="544" y="8"/>
                      <a:pt x="546" y="8"/>
                      <a:pt x="547" y="8"/>
                    </a:cubicBezTo>
                    <a:cubicBezTo>
                      <a:pt x="548" y="8"/>
                      <a:pt x="550" y="8"/>
                      <a:pt x="551" y="8"/>
                    </a:cubicBezTo>
                    <a:lnTo>
                      <a:pt x="551" y="9"/>
                    </a:lnTo>
                    <a:close/>
                    <a:moveTo>
                      <a:pt x="586" y="8"/>
                    </a:moveTo>
                    <a:cubicBezTo>
                      <a:pt x="584" y="8"/>
                      <a:pt x="583" y="8"/>
                      <a:pt x="581" y="8"/>
                    </a:cubicBezTo>
                    <a:cubicBezTo>
                      <a:pt x="580" y="8"/>
                      <a:pt x="579" y="8"/>
                      <a:pt x="577" y="8"/>
                    </a:cubicBezTo>
                    <a:cubicBezTo>
                      <a:pt x="576" y="8"/>
                      <a:pt x="574" y="8"/>
                      <a:pt x="573" y="8"/>
                    </a:cubicBezTo>
                    <a:cubicBezTo>
                      <a:pt x="571" y="8"/>
                      <a:pt x="570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70" y="8"/>
                      <a:pt x="572" y="8"/>
                      <a:pt x="573" y="8"/>
                    </a:cubicBezTo>
                    <a:cubicBezTo>
                      <a:pt x="574" y="7"/>
                      <a:pt x="576" y="7"/>
                      <a:pt x="577" y="7"/>
                    </a:cubicBezTo>
                    <a:cubicBezTo>
                      <a:pt x="579" y="7"/>
                      <a:pt x="580" y="7"/>
                      <a:pt x="582" y="7"/>
                    </a:cubicBezTo>
                    <a:cubicBezTo>
                      <a:pt x="583" y="7"/>
                      <a:pt x="584" y="7"/>
                      <a:pt x="586" y="7"/>
                    </a:cubicBezTo>
                    <a:lnTo>
                      <a:pt x="586" y="8"/>
                    </a:lnTo>
                    <a:close/>
                    <a:moveTo>
                      <a:pt x="619" y="8"/>
                    </a:moveTo>
                    <a:cubicBezTo>
                      <a:pt x="618" y="8"/>
                      <a:pt x="616" y="8"/>
                      <a:pt x="615" y="8"/>
                    </a:cubicBezTo>
                    <a:cubicBezTo>
                      <a:pt x="614" y="8"/>
                      <a:pt x="612" y="8"/>
                      <a:pt x="611" y="8"/>
                    </a:cubicBezTo>
                    <a:cubicBezTo>
                      <a:pt x="610" y="8"/>
                      <a:pt x="608" y="8"/>
                      <a:pt x="607" y="8"/>
                    </a:cubicBezTo>
                    <a:cubicBezTo>
                      <a:pt x="605" y="8"/>
                      <a:pt x="604" y="8"/>
                      <a:pt x="603" y="8"/>
                    </a:cubicBezTo>
                    <a:cubicBezTo>
                      <a:pt x="603" y="7"/>
                      <a:pt x="603" y="7"/>
                      <a:pt x="603" y="7"/>
                    </a:cubicBezTo>
                    <a:cubicBezTo>
                      <a:pt x="604" y="7"/>
                      <a:pt x="605" y="7"/>
                      <a:pt x="607" y="7"/>
                    </a:cubicBezTo>
                    <a:cubicBezTo>
                      <a:pt x="608" y="7"/>
                      <a:pt x="610" y="7"/>
                      <a:pt x="611" y="7"/>
                    </a:cubicBezTo>
                    <a:cubicBezTo>
                      <a:pt x="612" y="7"/>
                      <a:pt x="614" y="7"/>
                      <a:pt x="615" y="7"/>
                    </a:cubicBezTo>
                    <a:cubicBezTo>
                      <a:pt x="617" y="7"/>
                      <a:pt x="618" y="7"/>
                      <a:pt x="619" y="7"/>
                    </a:cubicBezTo>
                    <a:lnTo>
                      <a:pt x="619" y="8"/>
                    </a:lnTo>
                    <a:close/>
                    <a:moveTo>
                      <a:pt x="652" y="7"/>
                    </a:moveTo>
                    <a:cubicBezTo>
                      <a:pt x="650" y="7"/>
                      <a:pt x="649" y="7"/>
                      <a:pt x="648" y="7"/>
                    </a:cubicBezTo>
                    <a:cubicBezTo>
                      <a:pt x="646" y="7"/>
                      <a:pt x="645" y="7"/>
                      <a:pt x="644" y="7"/>
                    </a:cubicBezTo>
                    <a:cubicBezTo>
                      <a:pt x="642" y="7"/>
                      <a:pt x="641" y="8"/>
                      <a:pt x="640" y="8"/>
                    </a:cubicBezTo>
                    <a:cubicBezTo>
                      <a:pt x="638" y="8"/>
                      <a:pt x="637" y="8"/>
                      <a:pt x="636" y="8"/>
                    </a:cubicBezTo>
                    <a:cubicBezTo>
                      <a:pt x="636" y="7"/>
                      <a:pt x="636" y="7"/>
                      <a:pt x="636" y="7"/>
                    </a:cubicBezTo>
                    <a:cubicBezTo>
                      <a:pt x="637" y="7"/>
                      <a:pt x="638" y="7"/>
                      <a:pt x="640" y="7"/>
                    </a:cubicBezTo>
                    <a:cubicBezTo>
                      <a:pt x="641" y="7"/>
                      <a:pt x="642" y="7"/>
                      <a:pt x="644" y="7"/>
                    </a:cubicBezTo>
                    <a:cubicBezTo>
                      <a:pt x="645" y="7"/>
                      <a:pt x="646" y="7"/>
                      <a:pt x="648" y="7"/>
                    </a:cubicBezTo>
                    <a:cubicBezTo>
                      <a:pt x="649" y="7"/>
                      <a:pt x="651" y="7"/>
                      <a:pt x="652" y="7"/>
                    </a:cubicBezTo>
                    <a:close/>
                    <a:moveTo>
                      <a:pt x="684" y="7"/>
                    </a:moveTo>
                    <a:cubicBezTo>
                      <a:pt x="682" y="7"/>
                      <a:pt x="681" y="7"/>
                      <a:pt x="680" y="7"/>
                    </a:cubicBezTo>
                    <a:cubicBezTo>
                      <a:pt x="678" y="7"/>
                      <a:pt x="677" y="7"/>
                      <a:pt x="676" y="7"/>
                    </a:cubicBezTo>
                    <a:cubicBezTo>
                      <a:pt x="675" y="7"/>
                      <a:pt x="673" y="7"/>
                      <a:pt x="672" y="7"/>
                    </a:cubicBezTo>
                    <a:cubicBezTo>
                      <a:pt x="671" y="7"/>
                      <a:pt x="669" y="7"/>
                      <a:pt x="668" y="7"/>
                    </a:cubicBezTo>
                    <a:cubicBezTo>
                      <a:pt x="668" y="7"/>
                      <a:pt x="668" y="7"/>
                      <a:pt x="668" y="7"/>
                    </a:cubicBezTo>
                    <a:cubicBezTo>
                      <a:pt x="669" y="7"/>
                      <a:pt x="671" y="7"/>
                      <a:pt x="672" y="7"/>
                    </a:cubicBezTo>
                    <a:cubicBezTo>
                      <a:pt x="673" y="7"/>
                      <a:pt x="675" y="7"/>
                      <a:pt x="676" y="7"/>
                    </a:cubicBezTo>
                    <a:cubicBezTo>
                      <a:pt x="680" y="7"/>
                      <a:pt x="680" y="7"/>
                      <a:pt x="680" y="7"/>
                    </a:cubicBezTo>
                    <a:cubicBezTo>
                      <a:pt x="681" y="7"/>
                      <a:pt x="682" y="7"/>
                      <a:pt x="684" y="7"/>
                    </a:cubicBezTo>
                    <a:close/>
                    <a:moveTo>
                      <a:pt x="715" y="8"/>
                    </a:moveTo>
                    <a:cubicBezTo>
                      <a:pt x="714" y="8"/>
                      <a:pt x="712" y="8"/>
                      <a:pt x="711" y="7"/>
                    </a:cubicBezTo>
                    <a:cubicBezTo>
                      <a:pt x="710" y="7"/>
                      <a:pt x="709" y="7"/>
                      <a:pt x="707" y="7"/>
                    </a:cubicBezTo>
                    <a:cubicBezTo>
                      <a:pt x="706" y="7"/>
                      <a:pt x="705" y="7"/>
                      <a:pt x="703" y="7"/>
                    </a:cubicBezTo>
                    <a:cubicBezTo>
                      <a:pt x="702" y="7"/>
                      <a:pt x="701" y="7"/>
                      <a:pt x="699" y="7"/>
                    </a:cubicBezTo>
                    <a:cubicBezTo>
                      <a:pt x="700" y="7"/>
                      <a:pt x="700" y="7"/>
                      <a:pt x="700" y="7"/>
                    </a:cubicBezTo>
                    <a:cubicBezTo>
                      <a:pt x="701" y="7"/>
                      <a:pt x="702" y="7"/>
                      <a:pt x="703" y="7"/>
                    </a:cubicBezTo>
                    <a:cubicBezTo>
                      <a:pt x="705" y="7"/>
                      <a:pt x="706" y="7"/>
                      <a:pt x="707" y="7"/>
                    </a:cubicBezTo>
                    <a:cubicBezTo>
                      <a:pt x="709" y="7"/>
                      <a:pt x="710" y="7"/>
                      <a:pt x="711" y="7"/>
                    </a:cubicBezTo>
                    <a:cubicBezTo>
                      <a:pt x="713" y="7"/>
                      <a:pt x="714" y="7"/>
                      <a:pt x="715" y="7"/>
                    </a:cubicBezTo>
                    <a:lnTo>
                      <a:pt x="715" y="8"/>
                    </a:lnTo>
                    <a:close/>
                    <a:moveTo>
                      <a:pt x="746" y="8"/>
                    </a:moveTo>
                    <a:cubicBezTo>
                      <a:pt x="745" y="8"/>
                      <a:pt x="743" y="8"/>
                      <a:pt x="742" y="8"/>
                    </a:cubicBezTo>
                    <a:cubicBezTo>
                      <a:pt x="741" y="8"/>
                      <a:pt x="739" y="8"/>
                      <a:pt x="738" y="8"/>
                    </a:cubicBezTo>
                    <a:cubicBezTo>
                      <a:pt x="737" y="8"/>
                      <a:pt x="736" y="8"/>
                      <a:pt x="734" y="8"/>
                    </a:cubicBezTo>
                    <a:cubicBezTo>
                      <a:pt x="733" y="8"/>
                      <a:pt x="732" y="8"/>
                      <a:pt x="730" y="8"/>
                    </a:cubicBezTo>
                    <a:cubicBezTo>
                      <a:pt x="731" y="7"/>
                      <a:pt x="731" y="7"/>
                      <a:pt x="731" y="7"/>
                    </a:cubicBezTo>
                    <a:cubicBezTo>
                      <a:pt x="732" y="7"/>
                      <a:pt x="733" y="7"/>
                      <a:pt x="734" y="7"/>
                    </a:cubicBezTo>
                    <a:cubicBezTo>
                      <a:pt x="736" y="7"/>
                      <a:pt x="737" y="7"/>
                      <a:pt x="738" y="7"/>
                    </a:cubicBezTo>
                    <a:cubicBezTo>
                      <a:pt x="740" y="7"/>
                      <a:pt x="741" y="7"/>
                      <a:pt x="742" y="7"/>
                    </a:cubicBezTo>
                    <a:cubicBezTo>
                      <a:pt x="743" y="7"/>
                      <a:pt x="745" y="7"/>
                      <a:pt x="746" y="7"/>
                    </a:cubicBezTo>
                    <a:lnTo>
                      <a:pt x="746" y="8"/>
                    </a:lnTo>
                    <a:close/>
                    <a:moveTo>
                      <a:pt x="776" y="9"/>
                    </a:moveTo>
                    <a:cubicBezTo>
                      <a:pt x="775" y="9"/>
                      <a:pt x="774" y="9"/>
                      <a:pt x="772" y="9"/>
                    </a:cubicBezTo>
                    <a:cubicBezTo>
                      <a:pt x="771" y="9"/>
                      <a:pt x="770" y="9"/>
                      <a:pt x="769" y="8"/>
                    </a:cubicBezTo>
                    <a:cubicBezTo>
                      <a:pt x="767" y="8"/>
                      <a:pt x="766" y="8"/>
                      <a:pt x="765" y="8"/>
                    </a:cubicBezTo>
                    <a:cubicBezTo>
                      <a:pt x="764" y="8"/>
                      <a:pt x="762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3" y="8"/>
                      <a:pt x="764" y="8"/>
                      <a:pt x="765" y="8"/>
                    </a:cubicBezTo>
                    <a:cubicBezTo>
                      <a:pt x="766" y="8"/>
                      <a:pt x="768" y="8"/>
                      <a:pt x="769" y="8"/>
                    </a:cubicBezTo>
                    <a:cubicBezTo>
                      <a:pt x="770" y="8"/>
                      <a:pt x="772" y="8"/>
                      <a:pt x="773" y="8"/>
                    </a:cubicBezTo>
                    <a:cubicBezTo>
                      <a:pt x="774" y="8"/>
                      <a:pt x="775" y="8"/>
                      <a:pt x="777" y="8"/>
                    </a:cubicBezTo>
                    <a:lnTo>
                      <a:pt x="776" y="9"/>
                    </a:lnTo>
                    <a:close/>
                    <a:moveTo>
                      <a:pt x="806" y="10"/>
                    </a:moveTo>
                    <a:cubicBezTo>
                      <a:pt x="805" y="10"/>
                      <a:pt x="803" y="10"/>
                      <a:pt x="802" y="10"/>
                    </a:cubicBezTo>
                    <a:cubicBezTo>
                      <a:pt x="801" y="10"/>
                      <a:pt x="800" y="10"/>
                      <a:pt x="798" y="10"/>
                    </a:cubicBezTo>
                    <a:cubicBezTo>
                      <a:pt x="797" y="10"/>
                      <a:pt x="796" y="10"/>
                      <a:pt x="795" y="9"/>
                    </a:cubicBezTo>
                    <a:cubicBezTo>
                      <a:pt x="794" y="9"/>
                      <a:pt x="792" y="9"/>
                      <a:pt x="791" y="9"/>
                    </a:cubicBezTo>
                    <a:cubicBezTo>
                      <a:pt x="792" y="9"/>
                      <a:pt x="792" y="9"/>
                      <a:pt x="792" y="9"/>
                    </a:cubicBezTo>
                    <a:cubicBezTo>
                      <a:pt x="793" y="9"/>
                      <a:pt x="794" y="9"/>
                      <a:pt x="796" y="9"/>
                    </a:cubicBezTo>
                    <a:cubicBezTo>
                      <a:pt x="797" y="9"/>
                      <a:pt x="798" y="9"/>
                      <a:pt x="799" y="9"/>
                    </a:cubicBezTo>
                    <a:cubicBezTo>
                      <a:pt x="801" y="9"/>
                      <a:pt x="802" y="9"/>
                      <a:pt x="803" y="9"/>
                    </a:cubicBezTo>
                    <a:cubicBezTo>
                      <a:pt x="804" y="9"/>
                      <a:pt x="806" y="9"/>
                      <a:pt x="807" y="9"/>
                    </a:cubicBezTo>
                    <a:lnTo>
                      <a:pt x="806" y="10"/>
                    </a:lnTo>
                    <a:close/>
                    <a:moveTo>
                      <a:pt x="835" y="12"/>
                    </a:moveTo>
                    <a:cubicBezTo>
                      <a:pt x="833" y="12"/>
                      <a:pt x="832" y="12"/>
                      <a:pt x="831" y="12"/>
                    </a:cubicBezTo>
                    <a:cubicBezTo>
                      <a:pt x="830" y="12"/>
                      <a:pt x="829" y="12"/>
                      <a:pt x="828" y="11"/>
                    </a:cubicBezTo>
                    <a:cubicBezTo>
                      <a:pt x="826" y="11"/>
                      <a:pt x="825" y="11"/>
                      <a:pt x="824" y="11"/>
                    </a:cubicBezTo>
                    <a:cubicBezTo>
                      <a:pt x="823" y="11"/>
                      <a:pt x="822" y="11"/>
                      <a:pt x="820" y="11"/>
                    </a:cubicBezTo>
                    <a:cubicBezTo>
                      <a:pt x="822" y="10"/>
                      <a:pt x="822" y="10"/>
                      <a:pt x="822" y="10"/>
                    </a:cubicBezTo>
                    <a:cubicBezTo>
                      <a:pt x="823" y="10"/>
                      <a:pt x="824" y="10"/>
                      <a:pt x="826" y="11"/>
                    </a:cubicBezTo>
                    <a:cubicBezTo>
                      <a:pt x="827" y="11"/>
                      <a:pt x="828" y="11"/>
                      <a:pt x="829" y="11"/>
                    </a:cubicBezTo>
                    <a:cubicBezTo>
                      <a:pt x="830" y="11"/>
                      <a:pt x="832" y="11"/>
                      <a:pt x="833" y="11"/>
                    </a:cubicBezTo>
                    <a:cubicBezTo>
                      <a:pt x="834" y="11"/>
                      <a:pt x="835" y="11"/>
                      <a:pt x="837" y="11"/>
                    </a:cubicBezTo>
                    <a:lnTo>
                      <a:pt x="835" y="12"/>
                    </a:lnTo>
                    <a:close/>
                    <a:moveTo>
                      <a:pt x="851" y="14"/>
                    </a:moveTo>
                    <a:cubicBezTo>
                      <a:pt x="850" y="14"/>
                      <a:pt x="849" y="14"/>
                      <a:pt x="848" y="14"/>
                    </a:cubicBezTo>
                    <a:cubicBezTo>
                      <a:pt x="851" y="13"/>
                      <a:pt x="851" y="13"/>
                      <a:pt x="851" y="13"/>
                    </a:cubicBezTo>
                    <a:cubicBezTo>
                      <a:pt x="852" y="13"/>
                      <a:pt x="853" y="13"/>
                      <a:pt x="854" y="13"/>
                    </a:cubicBezTo>
                    <a:cubicBezTo>
                      <a:pt x="855" y="14"/>
                      <a:pt x="856" y="14"/>
                      <a:pt x="857" y="14"/>
                    </a:cubicBezTo>
                    <a:cubicBezTo>
                      <a:pt x="859" y="14"/>
                      <a:pt x="860" y="14"/>
                      <a:pt x="861" y="14"/>
                    </a:cubicBezTo>
                    <a:cubicBezTo>
                      <a:pt x="862" y="14"/>
                      <a:pt x="863" y="15"/>
                      <a:pt x="864" y="15"/>
                    </a:cubicBezTo>
                    <a:cubicBezTo>
                      <a:pt x="861" y="15"/>
                      <a:pt x="861" y="15"/>
                      <a:pt x="861" y="15"/>
                    </a:cubicBezTo>
                    <a:cubicBezTo>
                      <a:pt x="860" y="15"/>
                      <a:pt x="859" y="15"/>
                      <a:pt x="858" y="15"/>
                    </a:cubicBezTo>
                    <a:cubicBezTo>
                      <a:pt x="857" y="15"/>
                      <a:pt x="856" y="14"/>
                      <a:pt x="855" y="14"/>
                    </a:cubicBezTo>
                    <a:cubicBezTo>
                      <a:pt x="854" y="14"/>
                      <a:pt x="852" y="14"/>
                      <a:pt x="851" y="14"/>
                    </a:cubicBezTo>
                    <a:close/>
                    <a:moveTo>
                      <a:pt x="850" y="55"/>
                    </a:moveTo>
                    <a:cubicBezTo>
                      <a:pt x="851" y="55"/>
                      <a:pt x="852" y="55"/>
                      <a:pt x="853" y="55"/>
                    </a:cubicBezTo>
                    <a:cubicBezTo>
                      <a:pt x="853" y="54"/>
                      <a:pt x="854" y="54"/>
                      <a:pt x="855" y="54"/>
                    </a:cubicBezTo>
                    <a:cubicBezTo>
                      <a:pt x="856" y="53"/>
                      <a:pt x="857" y="53"/>
                      <a:pt x="858" y="53"/>
                    </a:cubicBezTo>
                    <a:cubicBezTo>
                      <a:pt x="864" y="54"/>
                      <a:pt x="864" y="54"/>
                      <a:pt x="864" y="54"/>
                    </a:cubicBezTo>
                    <a:cubicBezTo>
                      <a:pt x="863" y="54"/>
                      <a:pt x="862" y="54"/>
                      <a:pt x="861" y="55"/>
                    </a:cubicBezTo>
                    <a:cubicBezTo>
                      <a:pt x="860" y="55"/>
                      <a:pt x="860" y="55"/>
                      <a:pt x="859" y="55"/>
                    </a:cubicBezTo>
                    <a:cubicBezTo>
                      <a:pt x="858" y="56"/>
                      <a:pt x="857" y="56"/>
                      <a:pt x="856" y="56"/>
                    </a:cubicBezTo>
                    <a:cubicBezTo>
                      <a:pt x="855" y="57"/>
                      <a:pt x="854" y="57"/>
                      <a:pt x="853" y="57"/>
                    </a:cubicBezTo>
                    <a:cubicBezTo>
                      <a:pt x="847" y="56"/>
                      <a:pt x="847" y="56"/>
                      <a:pt x="847" y="56"/>
                    </a:cubicBezTo>
                    <a:cubicBezTo>
                      <a:pt x="848" y="56"/>
                      <a:pt x="849" y="56"/>
                      <a:pt x="850" y="55"/>
                    </a:cubicBezTo>
                    <a:close/>
                    <a:moveTo>
                      <a:pt x="826" y="63"/>
                    </a:moveTo>
                    <a:cubicBezTo>
                      <a:pt x="827" y="62"/>
                      <a:pt x="828" y="62"/>
                      <a:pt x="829" y="62"/>
                    </a:cubicBezTo>
                    <a:cubicBezTo>
                      <a:pt x="830" y="61"/>
                      <a:pt x="831" y="61"/>
                      <a:pt x="832" y="61"/>
                    </a:cubicBezTo>
                    <a:cubicBezTo>
                      <a:pt x="833" y="60"/>
                      <a:pt x="834" y="60"/>
                      <a:pt x="835" y="60"/>
                    </a:cubicBezTo>
                    <a:cubicBezTo>
                      <a:pt x="841" y="61"/>
                      <a:pt x="841" y="61"/>
                      <a:pt x="841" y="61"/>
                    </a:cubicBezTo>
                    <a:cubicBezTo>
                      <a:pt x="840" y="61"/>
                      <a:pt x="839" y="62"/>
                      <a:pt x="838" y="62"/>
                    </a:cubicBezTo>
                    <a:cubicBezTo>
                      <a:pt x="837" y="62"/>
                      <a:pt x="836" y="62"/>
                      <a:pt x="835" y="63"/>
                    </a:cubicBezTo>
                    <a:cubicBezTo>
                      <a:pt x="834" y="63"/>
                      <a:pt x="833" y="63"/>
                      <a:pt x="832" y="64"/>
                    </a:cubicBezTo>
                    <a:cubicBezTo>
                      <a:pt x="831" y="64"/>
                      <a:pt x="830" y="64"/>
                      <a:pt x="829" y="65"/>
                    </a:cubicBezTo>
                    <a:cubicBezTo>
                      <a:pt x="822" y="64"/>
                      <a:pt x="822" y="64"/>
                      <a:pt x="822" y="64"/>
                    </a:cubicBezTo>
                    <a:cubicBezTo>
                      <a:pt x="824" y="63"/>
                      <a:pt x="825" y="63"/>
                      <a:pt x="826" y="63"/>
                    </a:cubicBezTo>
                    <a:close/>
                    <a:moveTo>
                      <a:pt x="778" y="76"/>
                    </a:moveTo>
                    <a:cubicBezTo>
                      <a:pt x="784" y="77"/>
                      <a:pt x="784" y="77"/>
                      <a:pt x="784" y="77"/>
                    </a:cubicBezTo>
                    <a:cubicBezTo>
                      <a:pt x="768" y="82"/>
                      <a:pt x="768" y="82"/>
                      <a:pt x="768" y="82"/>
                    </a:cubicBezTo>
                    <a:cubicBezTo>
                      <a:pt x="761" y="80"/>
                      <a:pt x="761" y="80"/>
                      <a:pt x="761" y="80"/>
                    </a:cubicBezTo>
                    <a:lnTo>
                      <a:pt x="778" y="76"/>
                    </a:lnTo>
                    <a:close/>
                    <a:moveTo>
                      <a:pt x="744" y="85"/>
                    </a:moveTo>
                    <a:cubicBezTo>
                      <a:pt x="750" y="87"/>
                      <a:pt x="750" y="87"/>
                      <a:pt x="750" y="87"/>
                    </a:cubicBezTo>
                    <a:cubicBezTo>
                      <a:pt x="731" y="92"/>
                      <a:pt x="731" y="92"/>
                      <a:pt x="731" y="92"/>
                    </a:cubicBezTo>
                    <a:cubicBezTo>
                      <a:pt x="725" y="90"/>
                      <a:pt x="725" y="90"/>
                      <a:pt x="725" y="90"/>
                    </a:cubicBezTo>
                    <a:lnTo>
                      <a:pt x="744" y="85"/>
                    </a:lnTo>
                    <a:close/>
                    <a:moveTo>
                      <a:pt x="689" y="100"/>
                    </a:moveTo>
                    <a:cubicBezTo>
                      <a:pt x="691" y="99"/>
                      <a:pt x="693" y="99"/>
                      <a:pt x="694" y="98"/>
                    </a:cubicBezTo>
                    <a:cubicBezTo>
                      <a:pt x="696" y="98"/>
                      <a:pt x="698" y="97"/>
                      <a:pt x="700" y="97"/>
                    </a:cubicBezTo>
                    <a:cubicBezTo>
                      <a:pt x="701" y="97"/>
                      <a:pt x="703" y="96"/>
                      <a:pt x="705" y="96"/>
                    </a:cubicBezTo>
                    <a:cubicBezTo>
                      <a:pt x="711" y="97"/>
                      <a:pt x="711" y="97"/>
                      <a:pt x="711" y="97"/>
                    </a:cubicBezTo>
                    <a:cubicBezTo>
                      <a:pt x="710" y="98"/>
                      <a:pt x="708" y="98"/>
                      <a:pt x="706" y="99"/>
                    </a:cubicBezTo>
                    <a:cubicBezTo>
                      <a:pt x="704" y="99"/>
                      <a:pt x="703" y="100"/>
                      <a:pt x="701" y="100"/>
                    </a:cubicBezTo>
                    <a:cubicBezTo>
                      <a:pt x="699" y="101"/>
                      <a:pt x="698" y="101"/>
                      <a:pt x="696" y="102"/>
                    </a:cubicBezTo>
                    <a:cubicBezTo>
                      <a:pt x="694" y="102"/>
                      <a:pt x="692" y="103"/>
                      <a:pt x="690" y="103"/>
                    </a:cubicBezTo>
                    <a:cubicBezTo>
                      <a:pt x="684" y="101"/>
                      <a:pt x="684" y="101"/>
                      <a:pt x="684" y="101"/>
                    </a:cubicBezTo>
                    <a:cubicBezTo>
                      <a:pt x="685" y="101"/>
                      <a:pt x="687" y="100"/>
                      <a:pt x="689" y="100"/>
                    </a:cubicBezTo>
                    <a:close/>
                    <a:moveTo>
                      <a:pt x="644" y="113"/>
                    </a:moveTo>
                    <a:cubicBezTo>
                      <a:pt x="646" y="112"/>
                      <a:pt x="648" y="112"/>
                      <a:pt x="650" y="111"/>
                    </a:cubicBezTo>
                    <a:cubicBezTo>
                      <a:pt x="652" y="111"/>
                      <a:pt x="654" y="110"/>
                      <a:pt x="656" y="109"/>
                    </a:cubicBezTo>
                    <a:cubicBezTo>
                      <a:pt x="658" y="109"/>
                      <a:pt x="659" y="108"/>
                      <a:pt x="661" y="108"/>
                    </a:cubicBezTo>
                    <a:cubicBezTo>
                      <a:pt x="668" y="110"/>
                      <a:pt x="668" y="110"/>
                      <a:pt x="668" y="110"/>
                    </a:cubicBezTo>
                    <a:cubicBezTo>
                      <a:pt x="666" y="110"/>
                      <a:pt x="664" y="111"/>
                      <a:pt x="663" y="111"/>
                    </a:cubicBezTo>
                    <a:cubicBezTo>
                      <a:pt x="661" y="112"/>
                      <a:pt x="659" y="112"/>
                      <a:pt x="657" y="113"/>
                    </a:cubicBezTo>
                    <a:cubicBezTo>
                      <a:pt x="655" y="114"/>
                      <a:pt x="653" y="114"/>
                      <a:pt x="651" y="115"/>
                    </a:cubicBezTo>
                    <a:cubicBezTo>
                      <a:pt x="649" y="115"/>
                      <a:pt x="647" y="116"/>
                      <a:pt x="645" y="117"/>
                    </a:cubicBezTo>
                    <a:cubicBezTo>
                      <a:pt x="638" y="115"/>
                      <a:pt x="638" y="115"/>
                      <a:pt x="638" y="115"/>
                    </a:cubicBezTo>
                    <a:cubicBezTo>
                      <a:pt x="640" y="114"/>
                      <a:pt x="642" y="114"/>
                      <a:pt x="644" y="113"/>
                    </a:cubicBezTo>
                    <a:close/>
                    <a:moveTo>
                      <a:pt x="593" y="129"/>
                    </a:moveTo>
                    <a:cubicBezTo>
                      <a:pt x="596" y="128"/>
                      <a:pt x="598" y="127"/>
                      <a:pt x="600" y="127"/>
                    </a:cubicBezTo>
                    <a:cubicBezTo>
                      <a:pt x="602" y="126"/>
                      <a:pt x="604" y="125"/>
                      <a:pt x="607" y="124"/>
                    </a:cubicBezTo>
                    <a:cubicBezTo>
                      <a:pt x="609" y="124"/>
                      <a:pt x="611" y="123"/>
                      <a:pt x="613" y="122"/>
                    </a:cubicBezTo>
                    <a:cubicBezTo>
                      <a:pt x="620" y="124"/>
                      <a:pt x="620" y="124"/>
                      <a:pt x="620" y="124"/>
                    </a:cubicBezTo>
                    <a:cubicBezTo>
                      <a:pt x="618" y="125"/>
                      <a:pt x="616" y="126"/>
                      <a:pt x="614" y="126"/>
                    </a:cubicBezTo>
                    <a:cubicBezTo>
                      <a:pt x="612" y="127"/>
                      <a:pt x="610" y="128"/>
                      <a:pt x="608" y="128"/>
                    </a:cubicBezTo>
                    <a:cubicBezTo>
                      <a:pt x="606" y="129"/>
                      <a:pt x="603" y="130"/>
                      <a:pt x="601" y="131"/>
                    </a:cubicBezTo>
                    <a:cubicBezTo>
                      <a:pt x="599" y="131"/>
                      <a:pt x="597" y="132"/>
                      <a:pt x="595" y="133"/>
                    </a:cubicBezTo>
                    <a:cubicBezTo>
                      <a:pt x="587" y="131"/>
                      <a:pt x="587" y="131"/>
                      <a:pt x="587" y="131"/>
                    </a:cubicBezTo>
                    <a:cubicBezTo>
                      <a:pt x="589" y="130"/>
                      <a:pt x="591" y="129"/>
                      <a:pt x="593" y="129"/>
                    </a:cubicBezTo>
                    <a:close/>
                    <a:moveTo>
                      <a:pt x="372" y="253"/>
                    </a:moveTo>
                    <a:cubicBezTo>
                      <a:pt x="373" y="251"/>
                      <a:pt x="375" y="249"/>
                      <a:pt x="376" y="247"/>
                    </a:cubicBezTo>
                    <a:cubicBezTo>
                      <a:pt x="378" y="245"/>
                      <a:pt x="379" y="243"/>
                      <a:pt x="381" y="241"/>
                    </a:cubicBezTo>
                    <a:cubicBezTo>
                      <a:pt x="382" y="239"/>
                      <a:pt x="384" y="237"/>
                      <a:pt x="386" y="235"/>
                    </a:cubicBezTo>
                    <a:cubicBezTo>
                      <a:pt x="404" y="234"/>
                      <a:pt x="404" y="234"/>
                      <a:pt x="404" y="234"/>
                    </a:cubicBezTo>
                    <a:cubicBezTo>
                      <a:pt x="402" y="236"/>
                      <a:pt x="401" y="237"/>
                      <a:pt x="399" y="239"/>
                    </a:cubicBezTo>
                    <a:cubicBezTo>
                      <a:pt x="398" y="241"/>
                      <a:pt x="397" y="243"/>
                      <a:pt x="395" y="245"/>
                    </a:cubicBezTo>
                    <a:cubicBezTo>
                      <a:pt x="394" y="247"/>
                      <a:pt x="393" y="249"/>
                      <a:pt x="392" y="251"/>
                    </a:cubicBezTo>
                    <a:cubicBezTo>
                      <a:pt x="391" y="253"/>
                      <a:pt x="390" y="255"/>
                      <a:pt x="389" y="257"/>
                    </a:cubicBezTo>
                    <a:cubicBezTo>
                      <a:pt x="368" y="259"/>
                      <a:pt x="368" y="259"/>
                      <a:pt x="368" y="259"/>
                    </a:cubicBezTo>
                    <a:cubicBezTo>
                      <a:pt x="369" y="257"/>
                      <a:pt x="371" y="255"/>
                      <a:pt x="372" y="253"/>
                    </a:cubicBezTo>
                    <a:close/>
                    <a:moveTo>
                      <a:pt x="362" y="307"/>
                    </a:moveTo>
                    <a:cubicBezTo>
                      <a:pt x="362" y="305"/>
                      <a:pt x="361" y="302"/>
                      <a:pt x="361" y="300"/>
                    </a:cubicBezTo>
                    <a:cubicBezTo>
                      <a:pt x="361" y="298"/>
                      <a:pt x="361" y="295"/>
                      <a:pt x="360" y="293"/>
                    </a:cubicBezTo>
                    <a:cubicBezTo>
                      <a:pt x="360" y="291"/>
                      <a:pt x="361" y="288"/>
                      <a:pt x="361" y="286"/>
                    </a:cubicBezTo>
                    <a:cubicBezTo>
                      <a:pt x="383" y="281"/>
                      <a:pt x="383" y="281"/>
                      <a:pt x="383" y="281"/>
                    </a:cubicBezTo>
                    <a:cubicBezTo>
                      <a:pt x="383" y="283"/>
                      <a:pt x="383" y="285"/>
                      <a:pt x="383" y="288"/>
                    </a:cubicBezTo>
                    <a:cubicBezTo>
                      <a:pt x="383" y="290"/>
                      <a:pt x="384" y="292"/>
                      <a:pt x="384" y="294"/>
                    </a:cubicBezTo>
                    <a:cubicBezTo>
                      <a:pt x="384" y="296"/>
                      <a:pt x="385" y="298"/>
                      <a:pt x="385" y="301"/>
                    </a:cubicBezTo>
                    <a:cubicBezTo>
                      <a:pt x="386" y="303"/>
                      <a:pt x="387" y="305"/>
                      <a:pt x="388" y="307"/>
                    </a:cubicBezTo>
                    <a:cubicBezTo>
                      <a:pt x="364" y="314"/>
                      <a:pt x="364" y="314"/>
                      <a:pt x="364" y="314"/>
                    </a:cubicBezTo>
                    <a:cubicBezTo>
                      <a:pt x="363" y="312"/>
                      <a:pt x="363" y="309"/>
                      <a:pt x="362" y="307"/>
                    </a:cubicBezTo>
                    <a:close/>
                    <a:moveTo>
                      <a:pt x="409" y="370"/>
                    </a:moveTo>
                    <a:cubicBezTo>
                      <a:pt x="406" y="368"/>
                      <a:pt x="403" y="366"/>
                      <a:pt x="400" y="363"/>
                    </a:cubicBezTo>
                    <a:cubicBezTo>
                      <a:pt x="397" y="361"/>
                      <a:pt x="395" y="359"/>
                      <a:pt x="392" y="356"/>
                    </a:cubicBezTo>
                    <a:cubicBezTo>
                      <a:pt x="390" y="354"/>
                      <a:pt x="388" y="352"/>
                      <a:pt x="385" y="349"/>
                    </a:cubicBezTo>
                    <a:cubicBezTo>
                      <a:pt x="383" y="347"/>
                      <a:pt x="381" y="345"/>
                      <a:pt x="379" y="342"/>
                    </a:cubicBezTo>
                    <a:cubicBezTo>
                      <a:pt x="403" y="333"/>
                      <a:pt x="403" y="333"/>
                      <a:pt x="403" y="333"/>
                    </a:cubicBezTo>
                    <a:cubicBezTo>
                      <a:pt x="405" y="335"/>
                      <a:pt x="407" y="338"/>
                      <a:pt x="409" y="340"/>
                    </a:cubicBezTo>
                    <a:cubicBezTo>
                      <a:pt x="411" y="342"/>
                      <a:pt x="414" y="344"/>
                      <a:pt x="416" y="346"/>
                    </a:cubicBezTo>
                    <a:cubicBezTo>
                      <a:pt x="418" y="348"/>
                      <a:pt x="421" y="350"/>
                      <a:pt x="424" y="352"/>
                    </a:cubicBezTo>
                    <a:cubicBezTo>
                      <a:pt x="426" y="354"/>
                      <a:pt x="429" y="356"/>
                      <a:pt x="432" y="358"/>
                    </a:cubicBezTo>
                    <a:lnTo>
                      <a:pt x="409" y="370"/>
                    </a:lnTo>
                    <a:close/>
                    <a:moveTo>
                      <a:pt x="439" y="204"/>
                    </a:moveTo>
                    <a:cubicBezTo>
                      <a:pt x="437" y="205"/>
                      <a:pt x="435" y="207"/>
                      <a:pt x="433" y="208"/>
                    </a:cubicBezTo>
                    <a:cubicBezTo>
                      <a:pt x="430" y="210"/>
                      <a:pt x="428" y="211"/>
                      <a:pt x="426" y="213"/>
                    </a:cubicBezTo>
                    <a:cubicBezTo>
                      <a:pt x="411" y="213"/>
                      <a:pt x="411" y="213"/>
                      <a:pt x="411" y="213"/>
                    </a:cubicBezTo>
                    <a:cubicBezTo>
                      <a:pt x="413" y="211"/>
                      <a:pt x="415" y="209"/>
                      <a:pt x="418" y="208"/>
                    </a:cubicBezTo>
                    <a:cubicBezTo>
                      <a:pt x="420" y="206"/>
                      <a:pt x="422" y="204"/>
                      <a:pt x="425" y="203"/>
                    </a:cubicBezTo>
                    <a:cubicBezTo>
                      <a:pt x="427" y="201"/>
                      <a:pt x="430" y="200"/>
                      <a:pt x="432" y="198"/>
                    </a:cubicBezTo>
                    <a:cubicBezTo>
                      <a:pt x="434" y="197"/>
                      <a:pt x="437" y="195"/>
                      <a:pt x="439" y="194"/>
                    </a:cubicBezTo>
                    <a:cubicBezTo>
                      <a:pt x="453" y="195"/>
                      <a:pt x="453" y="195"/>
                      <a:pt x="453" y="195"/>
                    </a:cubicBezTo>
                    <a:cubicBezTo>
                      <a:pt x="450" y="196"/>
                      <a:pt x="448" y="198"/>
                      <a:pt x="446" y="199"/>
                    </a:cubicBezTo>
                    <a:cubicBezTo>
                      <a:pt x="444" y="201"/>
                      <a:pt x="441" y="202"/>
                      <a:pt x="439" y="204"/>
                    </a:cubicBezTo>
                    <a:close/>
                    <a:moveTo>
                      <a:pt x="526" y="402"/>
                    </a:moveTo>
                    <a:cubicBezTo>
                      <a:pt x="507" y="417"/>
                      <a:pt x="507" y="417"/>
                      <a:pt x="507" y="417"/>
                    </a:cubicBezTo>
                    <a:cubicBezTo>
                      <a:pt x="502" y="416"/>
                      <a:pt x="497" y="414"/>
                      <a:pt x="492" y="412"/>
                    </a:cubicBezTo>
                    <a:cubicBezTo>
                      <a:pt x="488" y="410"/>
                      <a:pt x="483" y="409"/>
                      <a:pt x="478" y="407"/>
                    </a:cubicBezTo>
                    <a:cubicBezTo>
                      <a:pt x="474" y="405"/>
                      <a:pt x="469" y="403"/>
                      <a:pt x="465" y="401"/>
                    </a:cubicBezTo>
                    <a:cubicBezTo>
                      <a:pt x="460" y="399"/>
                      <a:pt x="456" y="397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7" y="383"/>
                      <a:pt x="481" y="385"/>
                      <a:pt x="485" y="387"/>
                    </a:cubicBezTo>
                    <a:cubicBezTo>
                      <a:pt x="489" y="389"/>
                      <a:pt x="494" y="390"/>
                      <a:pt x="498" y="392"/>
                    </a:cubicBezTo>
                    <a:cubicBezTo>
                      <a:pt x="503" y="394"/>
                      <a:pt x="507" y="395"/>
                      <a:pt x="512" y="397"/>
                    </a:cubicBezTo>
                    <a:cubicBezTo>
                      <a:pt x="516" y="398"/>
                      <a:pt x="521" y="400"/>
                      <a:pt x="526" y="402"/>
                    </a:cubicBezTo>
                    <a:close/>
                    <a:moveTo>
                      <a:pt x="500" y="163"/>
                    </a:moveTo>
                    <a:cubicBezTo>
                      <a:pt x="511" y="165"/>
                      <a:pt x="511" y="165"/>
                      <a:pt x="511" y="165"/>
                    </a:cubicBezTo>
                    <a:cubicBezTo>
                      <a:pt x="508" y="166"/>
                      <a:pt x="506" y="167"/>
                      <a:pt x="503" y="168"/>
                    </a:cubicBezTo>
                    <a:cubicBezTo>
                      <a:pt x="501" y="169"/>
                      <a:pt x="499" y="171"/>
                      <a:pt x="496" y="172"/>
                    </a:cubicBezTo>
                    <a:cubicBezTo>
                      <a:pt x="494" y="173"/>
                      <a:pt x="491" y="174"/>
                      <a:pt x="489" y="175"/>
                    </a:cubicBezTo>
                    <a:cubicBezTo>
                      <a:pt x="486" y="176"/>
                      <a:pt x="484" y="178"/>
                      <a:pt x="481" y="179"/>
                    </a:cubicBezTo>
                    <a:cubicBezTo>
                      <a:pt x="470" y="177"/>
                      <a:pt x="470" y="177"/>
                      <a:pt x="470" y="177"/>
                    </a:cubicBezTo>
                    <a:cubicBezTo>
                      <a:pt x="472" y="176"/>
                      <a:pt x="475" y="175"/>
                      <a:pt x="478" y="174"/>
                    </a:cubicBezTo>
                    <a:cubicBezTo>
                      <a:pt x="480" y="172"/>
                      <a:pt x="483" y="171"/>
                      <a:pt x="485" y="170"/>
                    </a:cubicBezTo>
                    <a:cubicBezTo>
                      <a:pt x="488" y="169"/>
                      <a:pt x="490" y="168"/>
                      <a:pt x="493" y="167"/>
                    </a:cubicBezTo>
                    <a:cubicBezTo>
                      <a:pt x="495" y="165"/>
                      <a:pt x="498" y="164"/>
                      <a:pt x="500" y="163"/>
                    </a:cubicBez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255" y="2008"/>
                <a:ext cx="48" cy="3"/>
              </a:xfrm>
              <a:custGeom>
                <a:avLst/>
                <a:gdLst>
                  <a:gd name="T0" fmla="*/ 12 w 16"/>
                  <a:gd name="T1" fmla="*/ 0 h 1"/>
                  <a:gd name="T2" fmla="*/ 16 w 16"/>
                  <a:gd name="T3" fmla="*/ 0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0 h 1"/>
                  <a:gd name="T20" fmla="*/ 12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-155" y="2014"/>
                <a:ext cx="56" cy="2"/>
              </a:xfrm>
              <a:custGeom>
                <a:avLst/>
                <a:gdLst>
                  <a:gd name="T0" fmla="*/ 14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14 w 19"/>
                  <a:gd name="T7" fmla="*/ 0 h 1"/>
                  <a:gd name="T8" fmla="*/ 10 w 19"/>
                  <a:gd name="T9" fmla="*/ 0 h 1"/>
                  <a:gd name="T10" fmla="*/ 5 w 19"/>
                  <a:gd name="T11" fmla="*/ 0 h 1"/>
                  <a:gd name="T12" fmla="*/ 1 w 19"/>
                  <a:gd name="T13" fmla="*/ 0 h 1"/>
                  <a:gd name="T14" fmla="*/ 0 w 19"/>
                  <a:gd name="T15" fmla="*/ 1 h 1"/>
                  <a:gd name="T16" fmla="*/ 5 w 19"/>
                  <a:gd name="T17" fmla="*/ 1 h 1"/>
                  <a:gd name="T18" fmla="*/ 9 w 19"/>
                  <a:gd name="T19" fmla="*/ 0 h 1"/>
                  <a:gd name="T20" fmla="*/ 14 w 19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">
                    <a:moveTo>
                      <a:pt x="14" y="0"/>
                    </a:moveTo>
                    <a:cubicBezTo>
                      <a:pt x="15" y="0"/>
                      <a:pt x="17" y="0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11" y="0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442" y="2008"/>
                <a:ext cx="47" cy="3"/>
              </a:xfrm>
              <a:custGeom>
                <a:avLst/>
                <a:gdLst>
                  <a:gd name="T0" fmla="*/ 8 w 16"/>
                  <a:gd name="T1" fmla="*/ 0 h 1"/>
                  <a:gd name="T2" fmla="*/ 12 w 16"/>
                  <a:gd name="T3" fmla="*/ 0 h 1"/>
                  <a:gd name="T4" fmla="*/ 16 w 16"/>
                  <a:gd name="T5" fmla="*/ 1 h 1"/>
                  <a:gd name="T6" fmla="*/ 16 w 16"/>
                  <a:gd name="T7" fmla="*/ 0 h 1"/>
                  <a:gd name="T8" fmla="*/ 12 w 16"/>
                  <a:gd name="T9" fmla="*/ 0 h 1"/>
                  <a:gd name="T10" fmla="*/ 8 w 16"/>
                  <a:gd name="T11" fmla="*/ 0 h 1"/>
                  <a:gd name="T12" fmla="*/ 4 w 16"/>
                  <a:gd name="T13" fmla="*/ 0 h 1"/>
                  <a:gd name="T14" fmla="*/ 1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8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158" y="2008"/>
                <a:ext cx="47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1"/>
              <p:cNvSpPr>
                <a:spLocks/>
              </p:cNvSpPr>
              <p:nvPr/>
            </p:nvSpPr>
            <p:spPr bwMode="auto">
              <a:xfrm>
                <a:off x="-49" y="2011"/>
                <a:ext cx="53" cy="3"/>
              </a:xfrm>
              <a:custGeom>
                <a:avLst/>
                <a:gdLst>
                  <a:gd name="T0" fmla="*/ 14 w 18"/>
                  <a:gd name="T1" fmla="*/ 1 h 1"/>
                  <a:gd name="T2" fmla="*/ 18 w 18"/>
                  <a:gd name="T3" fmla="*/ 1 h 1"/>
                  <a:gd name="T4" fmla="*/ 18 w 18"/>
                  <a:gd name="T5" fmla="*/ 0 h 1"/>
                  <a:gd name="T6" fmla="*/ 14 w 18"/>
                  <a:gd name="T7" fmla="*/ 0 h 1"/>
                  <a:gd name="T8" fmla="*/ 10 w 18"/>
                  <a:gd name="T9" fmla="*/ 0 h 1"/>
                  <a:gd name="T10" fmla="*/ 5 w 18"/>
                  <a:gd name="T11" fmla="*/ 0 h 1"/>
                  <a:gd name="T12" fmla="*/ 1 w 18"/>
                  <a:gd name="T13" fmla="*/ 0 h 1"/>
                  <a:gd name="T14" fmla="*/ 0 w 18"/>
                  <a:gd name="T15" fmla="*/ 1 h 1"/>
                  <a:gd name="T16" fmla="*/ 5 w 18"/>
                  <a:gd name="T17" fmla="*/ 1 h 1"/>
                  <a:gd name="T18" fmla="*/ 9 w 18"/>
                  <a:gd name="T19" fmla="*/ 1 h 1"/>
                  <a:gd name="T20" fmla="*/ 14 w 18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">
                    <a:moveTo>
                      <a:pt x="14" y="1"/>
                    </a:moveTo>
                    <a:cubicBezTo>
                      <a:pt x="15" y="1"/>
                      <a:pt x="17" y="1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11" y="1"/>
                      <a:pt x="12" y="1"/>
                      <a:pt x="1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533" y="2008"/>
                <a:ext cx="48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1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6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57" y="2008"/>
                <a:ext cx="51" cy="3"/>
              </a:xfrm>
              <a:custGeom>
                <a:avLst/>
                <a:gdLst>
                  <a:gd name="T0" fmla="*/ 8 w 17"/>
                  <a:gd name="T1" fmla="*/ 1 h 1"/>
                  <a:gd name="T2" fmla="*/ 12 w 17"/>
                  <a:gd name="T3" fmla="*/ 1 h 1"/>
                  <a:gd name="T4" fmla="*/ 17 w 17"/>
                  <a:gd name="T5" fmla="*/ 1 h 1"/>
                  <a:gd name="T6" fmla="*/ 17 w 17"/>
                  <a:gd name="T7" fmla="*/ 0 h 1"/>
                  <a:gd name="T8" fmla="*/ 13 w 17"/>
                  <a:gd name="T9" fmla="*/ 0 h 1"/>
                  <a:gd name="T10" fmla="*/ 8 w 17"/>
                  <a:gd name="T11" fmla="*/ 0 h 1"/>
                  <a:gd name="T12" fmla="*/ 4 w 17"/>
                  <a:gd name="T13" fmla="*/ 1 h 1"/>
                  <a:gd name="T14" fmla="*/ 0 w 17"/>
                  <a:gd name="T15" fmla="*/ 1 h 1"/>
                  <a:gd name="T16" fmla="*/ 0 w 17"/>
                  <a:gd name="T17" fmla="*/ 1 h 1"/>
                  <a:gd name="T18" fmla="*/ 0 w 17"/>
                  <a:gd name="T19" fmla="*/ 1 h 1"/>
                  <a:gd name="T20" fmla="*/ 0 w 17"/>
                  <a:gd name="T21" fmla="*/ 1 h 1"/>
                  <a:gd name="T22" fmla="*/ 0 w 17"/>
                  <a:gd name="T23" fmla="*/ 1 h 1"/>
                  <a:gd name="T24" fmla="*/ 0 w 17"/>
                  <a:gd name="T25" fmla="*/ 1 h 1"/>
                  <a:gd name="T26" fmla="*/ 4 w 17"/>
                  <a:gd name="T27" fmla="*/ 1 h 1"/>
                  <a:gd name="T28" fmla="*/ 8 w 17"/>
                  <a:gd name="T2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1">
                    <a:moveTo>
                      <a:pt x="8" y="1"/>
                    </a:moveTo>
                    <a:cubicBezTo>
                      <a:pt x="10" y="1"/>
                      <a:pt x="11" y="1"/>
                      <a:pt x="12" y="1"/>
                    </a:cubicBezTo>
                    <a:cubicBezTo>
                      <a:pt x="14" y="1"/>
                      <a:pt x="15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4"/>
              <p:cNvSpPr>
                <a:spLocks/>
              </p:cNvSpPr>
              <p:nvPr/>
            </p:nvSpPr>
            <p:spPr bwMode="auto">
              <a:xfrm>
                <a:off x="350" y="2008"/>
                <a:ext cx="47" cy="0"/>
              </a:xfrm>
              <a:custGeom>
                <a:avLst/>
                <a:gdLst>
                  <a:gd name="T0" fmla="*/ 12 w 16"/>
                  <a:gd name="T1" fmla="*/ 16 w 16"/>
                  <a:gd name="T2" fmla="*/ 16 w 16"/>
                  <a:gd name="T3" fmla="*/ 12 w 16"/>
                  <a:gd name="T4" fmla="*/ 8 w 16"/>
                  <a:gd name="T5" fmla="*/ 4 w 16"/>
                  <a:gd name="T6" fmla="*/ 0 w 16"/>
                  <a:gd name="T7" fmla="*/ 0 w 16"/>
                  <a:gd name="T8" fmla="*/ 4 w 16"/>
                  <a:gd name="T9" fmla="*/ 8 w 16"/>
                  <a:gd name="T10" fmla="*/ 12 w 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6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5"/>
              <p:cNvSpPr>
                <a:spLocks/>
              </p:cNvSpPr>
              <p:nvPr/>
            </p:nvSpPr>
            <p:spPr bwMode="auto">
              <a:xfrm>
                <a:off x="882" y="2025"/>
                <a:ext cx="47" cy="5"/>
              </a:xfrm>
              <a:custGeom>
                <a:avLst/>
                <a:gdLst>
                  <a:gd name="T0" fmla="*/ 9 w 16"/>
                  <a:gd name="T1" fmla="*/ 1 h 2"/>
                  <a:gd name="T2" fmla="*/ 6 w 16"/>
                  <a:gd name="T3" fmla="*/ 0 h 2"/>
                  <a:gd name="T4" fmla="*/ 3 w 16"/>
                  <a:gd name="T5" fmla="*/ 0 h 2"/>
                  <a:gd name="T6" fmla="*/ 0 w 16"/>
                  <a:gd name="T7" fmla="*/ 1 h 2"/>
                  <a:gd name="T8" fmla="*/ 3 w 16"/>
                  <a:gd name="T9" fmla="*/ 1 h 2"/>
                  <a:gd name="T10" fmla="*/ 7 w 16"/>
                  <a:gd name="T11" fmla="*/ 1 h 2"/>
                  <a:gd name="T12" fmla="*/ 10 w 16"/>
                  <a:gd name="T13" fmla="*/ 2 h 2"/>
                  <a:gd name="T14" fmla="*/ 13 w 16"/>
                  <a:gd name="T15" fmla="*/ 2 h 2"/>
                  <a:gd name="T16" fmla="*/ 16 w 16"/>
                  <a:gd name="T17" fmla="*/ 2 h 2"/>
                  <a:gd name="T18" fmla="*/ 13 w 16"/>
                  <a:gd name="T19" fmla="*/ 1 h 2"/>
                  <a:gd name="T20" fmla="*/ 9 w 1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">
                    <a:moveTo>
                      <a:pt x="9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8" y="1"/>
                      <a:pt x="9" y="2"/>
                      <a:pt x="10" y="2"/>
                    </a:cubicBezTo>
                    <a:cubicBezTo>
                      <a:pt x="11" y="2"/>
                      <a:pt x="12" y="2"/>
                      <a:pt x="13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6"/>
              <p:cNvSpPr>
                <a:spLocks/>
              </p:cNvSpPr>
              <p:nvPr/>
            </p:nvSpPr>
            <p:spPr bwMode="auto">
              <a:xfrm>
                <a:off x="879" y="2134"/>
                <a:ext cx="50" cy="11"/>
              </a:xfrm>
              <a:custGeom>
                <a:avLst/>
                <a:gdLst>
                  <a:gd name="T0" fmla="*/ 8 w 17"/>
                  <a:gd name="T1" fmla="*/ 1 h 4"/>
                  <a:gd name="T2" fmla="*/ 6 w 17"/>
                  <a:gd name="T3" fmla="*/ 2 h 4"/>
                  <a:gd name="T4" fmla="*/ 3 w 17"/>
                  <a:gd name="T5" fmla="*/ 2 h 4"/>
                  <a:gd name="T6" fmla="*/ 0 w 17"/>
                  <a:gd name="T7" fmla="*/ 3 h 4"/>
                  <a:gd name="T8" fmla="*/ 6 w 17"/>
                  <a:gd name="T9" fmla="*/ 4 h 4"/>
                  <a:gd name="T10" fmla="*/ 9 w 17"/>
                  <a:gd name="T11" fmla="*/ 3 h 4"/>
                  <a:gd name="T12" fmla="*/ 12 w 17"/>
                  <a:gd name="T13" fmla="*/ 2 h 4"/>
                  <a:gd name="T14" fmla="*/ 14 w 17"/>
                  <a:gd name="T15" fmla="*/ 2 h 4"/>
                  <a:gd name="T16" fmla="*/ 17 w 17"/>
                  <a:gd name="T17" fmla="*/ 1 h 4"/>
                  <a:gd name="T18" fmla="*/ 11 w 17"/>
                  <a:gd name="T19" fmla="*/ 0 h 4"/>
                  <a:gd name="T20" fmla="*/ 8 w 1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4">
                    <a:moveTo>
                      <a:pt x="8" y="1"/>
                    </a:move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2" y="2"/>
                    </a:cubicBezTo>
                    <a:cubicBezTo>
                      <a:pt x="13" y="2"/>
                      <a:pt x="13" y="2"/>
                      <a:pt x="14" y="2"/>
                    </a:cubicBezTo>
                    <a:cubicBezTo>
                      <a:pt x="15" y="1"/>
                      <a:pt x="16" y="1"/>
                      <a:pt x="17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7"/>
              <p:cNvSpPr>
                <a:spLocks/>
              </p:cNvSpPr>
              <p:nvPr/>
            </p:nvSpPr>
            <p:spPr bwMode="auto">
              <a:xfrm>
                <a:off x="805" y="2153"/>
                <a:ext cx="56" cy="14"/>
              </a:xfrm>
              <a:custGeom>
                <a:avLst/>
                <a:gdLst>
                  <a:gd name="T0" fmla="*/ 10 w 19"/>
                  <a:gd name="T1" fmla="*/ 1 h 5"/>
                  <a:gd name="T2" fmla="*/ 7 w 19"/>
                  <a:gd name="T3" fmla="*/ 2 h 5"/>
                  <a:gd name="T4" fmla="*/ 4 w 19"/>
                  <a:gd name="T5" fmla="*/ 3 h 5"/>
                  <a:gd name="T6" fmla="*/ 0 w 19"/>
                  <a:gd name="T7" fmla="*/ 4 h 5"/>
                  <a:gd name="T8" fmla="*/ 7 w 19"/>
                  <a:gd name="T9" fmla="*/ 5 h 5"/>
                  <a:gd name="T10" fmla="*/ 10 w 19"/>
                  <a:gd name="T11" fmla="*/ 4 h 5"/>
                  <a:gd name="T12" fmla="*/ 13 w 19"/>
                  <a:gd name="T13" fmla="*/ 3 h 5"/>
                  <a:gd name="T14" fmla="*/ 16 w 19"/>
                  <a:gd name="T15" fmla="*/ 2 h 5"/>
                  <a:gd name="T16" fmla="*/ 19 w 19"/>
                  <a:gd name="T17" fmla="*/ 1 h 5"/>
                  <a:gd name="T18" fmla="*/ 13 w 19"/>
                  <a:gd name="T19" fmla="*/ 0 h 5"/>
                  <a:gd name="T20" fmla="*/ 10 w 19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">
                    <a:moveTo>
                      <a:pt x="10" y="1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2" y="3"/>
                      <a:pt x="0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11" y="3"/>
                      <a:pt x="12" y="3"/>
                      <a:pt x="13" y="3"/>
                    </a:cubicBezTo>
                    <a:cubicBezTo>
                      <a:pt x="14" y="2"/>
                      <a:pt x="15" y="2"/>
                      <a:pt x="16" y="2"/>
                    </a:cubicBezTo>
                    <a:cubicBezTo>
                      <a:pt x="17" y="2"/>
                      <a:pt x="18" y="1"/>
                      <a:pt x="19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0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99" y="2016"/>
                <a:ext cx="50" cy="6"/>
              </a:xfrm>
              <a:custGeom>
                <a:avLst/>
                <a:gdLst>
                  <a:gd name="T0" fmla="*/ 8 w 17"/>
                  <a:gd name="T1" fmla="*/ 1 h 2"/>
                  <a:gd name="T2" fmla="*/ 11 w 17"/>
                  <a:gd name="T3" fmla="*/ 2 h 2"/>
                  <a:gd name="T4" fmla="*/ 15 w 17"/>
                  <a:gd name="T5" fmla="*/ 2 h 2"/>
                  <a:gd name="T6" fmla="*/ 17 w 17"/>
                  <a:gd name="T7" fmla="*/ 1 h 2"/>
                  <a:gd name="T8" fmla="*/ 13 w 17"/>
                  <a:gd name="T9" fmla="*/ 1 h 2"/>
                  <a:gd name="T10" fmla="*/ 9 w 17"/>
                  <a:gd name="T11" fmla="*/ 1 h 2"/>
                  <a:gd name="T12" fmla="*/ 6 w 17"/>
                  <a:gd name="T13" fmla="*/ 1 h 2"/>
                  <a:gd name="T14" fmla="*/ 2 w 17"/>
                  <a:gd name="T15" fmla="*/ 0 h 2"/>
                  <a:gd name="T16" fmla="*/ 0 w 17"/>
                  <a:gd name="T17" fmla="*/ 1 h 2"/>
                  <a:gd name="T18" fmla="*/ 4 w 17"/>
                  <a:gd name="T19" fmla="*/ 1 h 2"/>
                  <a:gd name="T20" fmla="*/ 8 w 17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8" y="1"/>
                    </a:moveTo>
                    <a:cubicBezTo>
                      <a:pt x="9" y="2"/>
                      <a:pt x="10" y="2"/>
                      <a:pt x="11" y="2"/>
                    </a:cubicBezTo>
                    <a:cubicBezTo>
                      <a:pt x="12" y="2"/>
                      <a:pt x="13" y="2"/>
                      <a:pt x="15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9"/>
              <p:cNvSpPr>
                <a:spLocks/>
              </p:cNvSpPr>
              <p:nvPr/>
            </p:nvSpPr>
            <p:spPr bwMode="auto">
              <a:xfrm>
                <a:off x="625" y="2011"/>
                <a:ext cx="47" cy="3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  <a:gd name="T22" fmla="*/ 11 w 16"/>
                  <a:gd name="T2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3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13" y="2014"/>
                <a:ext cx="48" cy="2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5 w 16"/>
                  <a:gd name="T11" fmla="*/ 0 h 1"/>
                  <a:gd name="T12" fmla="*/ 1 w 16"/>
                  <a:gd name="T13" fmla="*/ 0 h 1"/>
                  <a:gd name="T14" fmla="*/ 0 w 16"/>
                  <a:gd name="T15" fmla="*/ 0 h 1"/>
                  <a:gd name="T16" fmla="*/ 4 w 16"/>
                  <a:gd name="T17" fmla="*/ 0 h 1"/>
                  <a:gd name="T18" fmla="*/ 7 w 16"/>
                  <a:gd name="T19" fmla="*/ 1 h 1"/>
                  <a:gd name="T20" fmla="*/ 11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2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-1453" y="2025"/>
                <a:ext cx="2350" cy="309"/>
              </a:xfrm>
              <a:custGeom>
                <a:avLst/>
                <a:gdLst>
                  <a:gd name="T0" fmla="*/ 785 w 795"/>
                  <a:gd name="T1" fmla="*/ 22 h 113"/>
                  <a:gd name="T2" fmla="*/ 764 w 795"/>
                  <a:gd name="T3" fmla="*/ 29 h 113"/>
                  <a:gd name="T4" fmla="*/ 733 w 795"/>
                  <a:gd name="T5" fmla="*/ 38 h 113"/>
                  <a:gd name="T6" fmla="*/ 680 w 795"/>
                  <a:gd name="T7" fmla="*/ 51 h 113"/>
                  <a:gd name="T8" fmla="*/ 579 w 795"/>
                  <a:gd name="T9" fmla="*/ 74 h 113"/>
                  <a:gd name="T10" fmla="*/ 504 w 795"/>
                  <a:gd name="T11" fmla="*/ 93 h 113"/>
                  <a:gd name="T12" fmla="*/ 439 w 795"/>
                  <a:gd name="T13" fmla="*/ 113 h 113"/>
                  <a:gd name="T14" fmla="*/ 528 w 795"/>
                  <a:gd name="T15" fmla="*/ 88 h 113"/>
                  <a:gd name="T16" fmla="*/ 599 w 795"/>
                  <a:gd name="T17" fmla="*/ 71 h 113"/>
                  <a:gd name="T18" fmla="*/ 705 w 795"/>
                  <a:gd name="T19" fmla="*/ 46 h 113"/>
                  <a:gd name="T20" fmla="*/ 716 w 795"/>
                  <a:gd name="T21" fmla="*/ 43 h 113"/>
                  <a:gd name="T22" fmla="*/ 752 w 795"/>
                  <a:gd name="T23" fmla="*/ 34 h 113"/>
                  <a:gd name="T24" fmla="*/ 778 w 795"/>
                  <a:gd name="T25" fmla="*/ 26 h 113"/>
                  <a:gd name="T26" fmla="*/ 793 w 795"/>
                  <a:gd name="T27" fmla="*/ 18 h 113"/>
                  <a:gd name="T28" fmla="*/ 794 w 795"/>
                  <a:gd name="T29" fmla="*/ 12 h 113"/>
                  <a:gd name="T30" fmla="*/ 786 w 795"/>
                  <a:gd name="T31" fmla="*/ 8 h 113"/>
                  <a:gd name="T32" fmla="*/ 784 w 795"/>
                  <a:gd name="T33" fmla="*/ 8 h 113"/>
                  <a:gd name="T34" fmla="*/ 783 w 795"/>
                  <a:gd name="T35" fmla="*/ 8 h 113"/>
                  <a:gd name="T36" fmla="*/ 780 w 795"/>
                  <a:gd name="T37" fmla="*/ 7 h 113"/>
                  <a:gd name="T38" fmla="*/ 772 w 795"/>
                  <a:gd name="T39" fmla="*/ 6 h 113"/>
                  <a:gd name="T40" fmla="*/ 748 w 795"/>
                  <a:gd name="T41" fmla="*/ 3 h 113"/>
                  <a:gd name="T42" fmla="*/ 710 w 795"/>
                  <a:gd name="T43" fmla="*/ 1 h 113"/>
                  <a:gd name="T44" fmla="*/ 678 w 795"/>
                  <a:gd name="T45" fmla="*/ 1 h 113"/>
                  <a:gd name="T46" fmla="*/ 633 w 795"/>
                  <a:gd name="T47" fmla="*/ 0 h 113"/>
                  <a:gd name="T48" fmla="*/ 561 w 795"/>
                  <a:gd name="T49" fmla="*/ 1 h 113"/>
                  <a:gd name="T50" fmla="*/ 509 w 795"/>
                  <a:gd name="T51" fmla="*/ 2 h 113"/>
                  <a:gd name="T52" fmla="*/ 426 w 795"/>
                  <a:gd name="T53" fmla="*/ 3 h 113"/>
                  <a:gd name="T54" fmla="*/ 302 w 795"/>
                  <a:gd name="T55" fmla="*/ 7 h 113"/>
                  <a:gd name="T56" fmla="*/ 234 w 795"/>
                  <a:gd name="T57" fmla="*/ 9 h 113"/>
                  <a:gd name="T58" fmla="*/ 100 w 795"/>
                  <a:gd name="T59" fmla="*/ 14 h 113"/>
                  <a:gd name="T60" fmla="*/ 26 w 795"/>
                  <a:gd name="T61" fmla="*/ 17 h 113"/>
                  <a:gd name="T62" fmla="*/ 0 w 795"/>
                  <a:gd name="T63" fmla="*/ 18 h 113"/>
                  <a:gd name="T64" fmla="*/ 36 w 795"/>
                  <a:gd name="T65" fmla="*/ 17 h 113"/>
                  <a:gd name="T66" fmla="*/ 119 w 795"/>
                  <a:gd name="T67" fmla="*/ 14 h 113"/>
                  <a:gd name="T68" fmla="*/ 268 w 795"/>
                  <a:gd name="T69" fmla="*/ 8 h 113"/>
                  <a:gd name="T70" fmla="*/ 396 w 795"/>
                  <a:gd name="T71" fmla="*/ 5 h 113"/>
                  <a:gd name="T72" fmla="*/ 509 w 795"/>
                  <a:gd name="T73" fmla="*/ 2 h 113"/>
                  <a:gd name="T74" fmla="*/ 585 w 795"/>
                  <a:gd name="T75" fmla="*/ 1 h 113"/>
                  <a:gd name="T76" fmla="*/ 645 w 795"/>
                  <a:gd name="T77" fmla="*/ 1 h 113"/>
                  <a:gd name="T78" fmla="*/ 689 w 795"/>
                  <a:gd name="T79" fmla="*/ 1 h 113"/>
                  <a:gd name="T80" fmla="*/ 700 w 795"/>
                  <a:gd name="T81" fmla="*/ 1 h 113"/>
                  <a:gd name="T82" fmla="*/ 739 w 795"/>
                  <a:gd name="T83" fmla="*/ 3 h 113"/>
                  <a:gd name="T84" fmla="*/ 755 w 795"/>
                  <a:gd name="T85" fmla="*/ 4 h 113"/>
                  <a:gd name="T86" fmla="*/ 768 w 795"/>
                  <a:gd name="T87" fmla="*/ 5 h 113"/>
                  <a:gd name="T88" fmla="*/ 777 w 795"/>
                  <a:gd name="T89" fmla="*/ 7 h 113"/>
                  <a:gd name="T90" fmla="*/ 781 w 795"/>
                  <a:gd name="T91" fmla="*/ 8 h 113"/>
                  <a:gd name="T92" fmla="*/ 782 w 795"/>
                  <a:gd name="T93" fmla="*/ 8 h 113"/>
                  <a:gd name="T94" fmla="*/ 784 w 795"/>
                  <a:gd name="T95" fmla="*/ 8 h 113"/>
                  <a:gd name="T96" fmla="*/ 790 w 795"/>
                  <a:gd name="T97" fmla="*/ 11 h 113"/>
                  <a:gd name="T98" fmla="*/ 792 w 795"/>
                  <a:gd name="T99" fmla="*/ 17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5" h="113">
                    <a:moveTo>
                      <a:pt x="792" y="17"/>
                    </a:moveTo>
                    <a:cubicBezTo>
                      <a:pt x="791" y="17"/>
                      <a:pt x="791" y="18"/>
                      <a:pt x="790" y="18"/>
                    </a:cubicBezTo>
                    <a:cubicBezTo>
                      <a:pt x="790" y="19"/>
                      <a:pt x="789" y="19"/>
                      <a:pt x="788" y="20"/>
                    </a:cubicBezTo>
                    <a:cubicBezTo>
                      <a:pt x="787" y="20"/>
                      <a:pt x="786" y="21"/>
                      <a:pt x="785" y="22"/>
                    </a:cubicBezTo>
                    <a:cubicBezTo>
                      <a:pt x="783" y="22"/>
                      <a:pt x="782" y="23"/>
                      <a:pt x="781" y="23"/>
                    </a:cubicBezTo>
                    <a:cubicBezTo>
                      <a:pt x="779" y="24"/>
                      <a:pt x="777" y="25"/>
                      <a:pt x="776" y="25"/>
                    </a:cubicBezTo>
                    <a:cubicBezTo>
                      <a:pt x="774" y="26"/>
                      <a:pt x="772" y="27"/>
                      <a:pt x="770" y="27"/>
                    </a:cubicBezTo>
                    <a:cubicBezTo>
                      <a:pt x="768" y="28"/>
                      <a:pt x="766" y="29"/>
                      <a:pt x="764" y="29"/>
                    </a:cubicBezTo>
                    <a:cubicBezTo>
                      <a:pt x="762" y="30"/>
                      <a:pt x="759" y="31"/>
                      <a:pt x="757" y="31"/>
                    </a:cubicBezTo>
                    <a:cubicBezTo>
                      <a:pt x="755" y="32"/>
                      <a:pt x="752" y="33"/>
                      <a:pt x="749" y="33"/>
                    </a:cubicBezTo>
                    <a:cubicBezTo>
                      <a:pt x="747" y="34"/>
                      <a:pt x="744" y="35"/>
                      <a:pt x="741" y="36"/>
                    </a:cubicBezTo>
                    <a:cubicBezTo>
                      <a:pt x="738" y="36"/>
                      <a:pt x="736" y="37"/>
                      <a:pt x="733" y="38"/>
                    </a:cubicBezTo>
                    <a:cubicBezTo>
                      <a:pt x="729" y="39"/>
                      <a:pt x="726" y="39"/>
                      <a:pt x="723" y="40"/>
                    </a:cubicBezTo>
                    <a:cubicBezTo>
                      <a:pt x="720" y="41"/>
                      <a:pt x="717" y="42"/>
                      <a:pt x="713" y="43"/>
                    </a:cubicBezTo>
                    <a:cubicBezTo>
                      <a:pt x="710" y="44"/>
                      <a:pt x="706" y="44"/>
                      <a:pt x="703" y="45"/>
                    </a:cubicBezTo>
                    <a:cubicBezTo>
                      <a:pt x="695" y="47"/>
                      <a:pt x="688" y="49"/>
                      <a:pt x="680" y="51"/>
                    </a:cubicBezTo>
                    <a:cubicBezTo>
                      <a:pt x="672" y="52"/>
                      <a:pt x="663" y="54"/>
                      <a:pt x="655" y="56"/>
                    </a:cubicBezTo>
                    <a:cubicBezTo>
                      <a:pt x="646" y="59"/>
                      <a:pt x="636" y="61"/>
                      <a:pt x="627" y="63"/>
                    </a:cubicBezTo>
                    <a:cubicBezTo>
                      <a:pt x="617" y="65"/>
                      <a:pt x="606" y="68"/>
                      <a:pt x="596" y="70"/>
                    </a:cubicBezTo>
                    <a:cubicBezTo>
                      <a:pt x="590" y="71"/>
                      <a:pt x="585" y="73"/>
                      <a:pt x="579" y="74"/>
                    </a:cubicBezTo>
                    <a:cubicBezTo>
                      <a:pt x="574" y="75"/>
                      <a:pt x="568" y="77"/>
                      <a:pt x="562" y="78"/>
                    </a:cubicBezTo>
                    <a:cubicBezTo>
                      <a:pt x="556" y="80"/>
                      <a:pt x="550" y="81"/>
                      <a:pt x="544" y="83"/>
                    </a:cubicBezTo>
                    <a:cubicBezTo>
                      <a:pt x="537" y="84"/>
                      <a:pt x="531" y="86"/>
                      <a:pt x="524" y="88"/>
                    </a:cubicBezTo>
                    <a:cubicBezTo>
                      <a:pt x="518" y="89"/>
                      <a:pt x="511" y="91"/>
                      <a:pt x="504" y="93"/>
                    </a:cubicBezTo>
                    <a:cubicBezTo>
                      <a:pt x="497" y="95"/>
                      <a:pt x="490" y="97"/>
                      <a:pt x="483" y="99"/>
                    </a:cubicBezTo>
                    <a:cubicBezTo>
                      <a:pt x="475" y="101"/>
                      <a:pt x="468" y="103"/>
                      <a:pt x="460" y="105"/>
                    </a:cubicBezTo>
                    <a:cubicBezTo>
                      <a:pt x="452" y="107"/>
                      <a:pt x="444" y="110"/>
                      <a:pt x="436" y="112"/>
                    </a:cubicBezTo>
                    <a:cubicBezTo>
                      <a:pt x="439" y="113"/>
                      <a:pt x="439" y="113"/>
                      <a:pt x="439" y="113"/>
                    </a:cubicBezTo>
                    <a:cubicBezTo>
                      <a:pt x="447" y="111"/>
                      <a:pt x="455" y="108"/>
                      <a:pt x="463" y="106"/>
                    </a:cubicBezTo>
                    <a:cubicBezTo>
                      <a:pt x="471" y="104"/>
                      <a:pt x="479" y="102"/>
                      <a:pt x="486" y="100"/>
                    </a:cubicBezTo>
                    <a:cubicBezTo>
                      <a:pt x="493" y="98"/>
                      <a:pt x="500" y="96"/>
                      <a:pt x="507" y="94"/>
                    </a:cubicBezTo>
                    <a:cubicBezTo>
                      <a:pt x="514" y="92"/>
                      <a:pt x="521" y="90"/>
                      <a:pt x="528" y="88"/>
                    </a:cubicBezTo>
                    <a:cubicBezTo>
                      <a:pt x="534" y="87"/>
                      <a:pt x="540" y="85"/>
                      <a:pt x="547" y="84"/>
                    </a:cubicBezTo>
                    <a:cubicBezTo>
                      <a:pt x="553" y="82"/>
                      <a:pt x="559" y="80"/>
                      <a:pt x="565" y="79"/>
                    </a:cubicBezTo>
                    <a:cubicBezTo>
                      <a:pt x="571" y="78"/>
                      <a:pt x="577" y="76"/>
                      <a:pt x="582" y="75"/>
                    </a:cubicBezTo>
                    <a:cubicBezTo>
                      <a:pt x="588" y="73"/>
                      <a:pt x="593" y="72"/>
                      <a:pt x="599" y="71"/>
                    </a:cubicBezTo>
                    <a:cubicBezTo>
                      <a:pt x="609" y="68"/>
                      <a:pt x="620" y="66"/>
                      <a:pt x="629" y="64"/>
                    </a:cubicBezTo>
                    <a:cubicBezTo>
                      <a:pt x="639" y="61"/>
                      <a:pt x="648" y="59"/>
                      <a:pt x="657" y="57"/>
                    </a:cubicBezTo>
                    <a:cubicBezTo>
                      <a:pt x="666" y="55"/>
                      <a:pt x="674" y="53"/>
                      <a:pt x="683" y="51"/>
                    </a:cubicBezTo>
                    <a:cubicBezTo>
                      <a:pt x="690" y="49"/>
                      <a:pt x="698" y="48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9" y="45"/>
                      <a:pt x="713" y="44"/>
                      <a:pt x="716" y="43"/>
                    </a:cubicBezTo>
                    <a:cubicBezTo>
                      <a:pt x="719" y="42"/>
                      <a:pt x="723" y="42"/>
                      <a:pt x="726" y="41"/>
                    </a:cubicBezTo>
                    <a:cubicBezTo>
                      <a:pt x="729" y="40"/>
                      <a:pt x="732" y="39"/>
                      <a:pt x="735" y="38"/>
                    </a:cubicBezTo>
                    <a:cubicBezTo>
                      <a:pt x="738" y="38"/>
                      <a:pt x="741" y="37"/>
                      <a:pt x="744" y="36"/>
                    </a:cubicBezTo>
                    <a:cubicBezTo>
                      <a:pt x="747" y="35"/>
                      <a:pt x="750" y="35"/>
                      <a:pt x="752" y="34"/>
                    </a:cubicBezTo>
                    <a:cubicBezTo>
                      <a:pt x="755" y="33"/>
                      <a:pt x="757" y="32"/>
                      <a:pt x="760" y="32"/>
                    </a:cubicBezTo>
                    <a:cubicBezTo>
                      <a:pt x="762" y="31"/>
                      <a:pt x="764" y="30"/>
                      <a:pt x="767" y="30"/>
                    </a:cubicBezTo>
                    <a:cubicBezTo>
                      <a:pt x="769" y="29"/>
                      <a:pt x="771" y="28"/>
                      <a:pt x="773" y="28"/>
                    </a:cubicBezTo>
                    <a:cubicBezTo>
                      <a:pt x="775" y="27"/>
                      <a:pt x="777" y="26"/>
                      <a:pt x="778" y="26"/>
                    </a:cubicBezTo>
                    <a:cubicBezTo>
                      <a:pt x="780" y="25"/>
                      <a:pt x="782" y="24"/>
                      <a:pt x="783" y="24"/>
                    </a:cubicBezTo>
                    <a:cubicBezTo>
                      <a:pt x="785" y="23"/>
                      <a:pt x="786" y="22"/>
                      <a:pt x="787" y="22"/>
                    </a:cubicBezTo>
                    <a:cubicBezTo>
                      <a:pt x="789" y="21"/>
                      <a:pt x="790" y="21"/>
                      <a:pt x="791" y="20"/>
                    </a:cubicBezTo>
                    <a:cubicBezTo>
                      <a:pt x="792" y="19"/>
                      <a:pt x="792" y="19"/>
                      <a:pt x="793" y="18"/>
                    </a:cubicBezTo>
                    <a:cubicBezTo>
                      <a:pt x="794" y="18"/>
                      <a:pt x="794" y="17"/>
                      <a:pt x="795" y="17"/>
                    </a:cubicBezTo>
                    <a:cubicBezTo>
                      <a:pt x="795" y="16"/>
                      <a:pt x="795" y="16"/>
                      <a:pt x="795" y="15"/>
                    </a:cubicBezTo>
                    <a:cubicBezTo>
                      <a:pt x="795" y="15"/>
                      <a:pt x="795" y="14"/>
                      <a:pt x="795" y="14"/>
                    </a:cubicBezTo>
                    <a:cubicBezTo>
                      <a:pt x="795" y="13"/>
                      <a:pt x="795" y="13"/>
                      <a:pt x="794" y="12"/>
                    </a:cubicBezTo>
                    <a:cubicBezTo>
                      <a:pt x="794" y="12"/>
                      <a:pt x="793" y="12"/>
                      <a:pt x="793" y="11"/>
                    </a:cubicBezTo>
                    <a:cubicBezTo>
                      <a:pt x="792" y="11"/>
                      <a:pt x="791" y="10"/>
                      <a:pt x="790" y="10"/>
                    </a:cubicBezTo>
                    <a:cubicBezTo>
                      <a:pt x="789" y="9"/>
                      <a:pt x="788" y="9"/>
                      <a:pt x="787" y="9"/>
                    </a:cubicBezTo>
                    <a:cubicBezTo>
                      <a:pt x="787" y="9"/>
                      <a:pt x="786" y="9"/>
                      <a:pt x="786" y="8"/>
                    </a:cubicBezTo>
                    <a:cubicBezTo>
                      <a:pt x="786" y="8"/>
                      <a:pt x="786" y="8"/>
                      <a:pt x="786" y="8"/>
                    </a:cubicBezTo>
                    <a:cubicBezTo>
                      <a:pt x="786" y="8"/>
                      <a:pt x="785" y="8"/>
                      <a:pt x="785" y="8"/>
                    </a:cubicBezTo>
                    <a:cubicBezTo>
                      <a:pt x="785" y="8"/>
                      <a:pt x="785" y="8"/>
                      <a:pt x="785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7"/>
                      <a:pt x="782" y="7"/>
                      <a:pt x="782" y="7"/>
                    </a:cubicBezTo>
                    <a:cubicBezTo>
                      <a:pt x="782" y="7"/>
                      <a:pt x="781" y="7"/>
                      <a:pt x="781" y="7"/>
                    </a:cubicBezTo>
                    <a:cubicBezTo>
                      <a:pt x="781" y="7"/>
                      <a:pt x="781" y="7"/>
                      <a:pt x="780" y="7"/>
                    </a:cubicBezTo>
                    <a:cubicBezTo>
                      <a:pt x="780" y="7"/>
                      <a:pt x="780" y="7"/>
                      <a:pt x="779" y="7"/>
                    </a:cubicBezTo>
                    <a:cubicBezTo>
                      <a:pt x="778" y="7"/>
                      <a:pt x="778" y="6"/>
                      <a:pt x="777" y="6"/>
                    </a:cubicBezTo>
                    <a:cubicBezTo>
                      <a:pt x="776" y="6"/>
                      <a:pt x="776" y="6"/>
                      <a:pt x="775" y="6"/>
                    </a:cubicBezTo>
                    <a:cubicBezTo>
                      <a:pt x="774" y="6"/>
                      <a:pt x="773" y="6"/>
                      <a:pt x="772" y="6"/>
                    </a:cubicBezTo>
                    <a:cubicBezTo>
                      <a:pt x="771" y="5"/>
                      <a:pt x="770" y="5"/>
                      <a:pt x="769" y="5"/>
                    </a:cubicBezTo>
                    <a:cubicBezTo>
                      <a:pt x="767" y="5"/>
                      <a:pt x="765" y="5"/>
                      <a:pt x="763" y="4"/>
                    </a:cubicBezTo>
                    <a:cubicBezTo>
                      <a:pt x="761" y="4"/>
                      <a:pt x="758" y="4"/>
                      <a:pt x="756" y="4"/>
                    </a:cubicBezTo>
                    <a:cubicBezTo>
                      <a:pt x="753" y="4"/>
                      <a:pt x="751" y="3"/>
                      <a:pt x="748" y="3"/>
                    </a:cubicBezTo>
                    <a:cubicBezTo>
                      <a:pt x="745" y="3"/>
                      <a:pt x="742" y="3"/>
                      <a:pt x="739" y="3"/>
                    </a:cubicBezTo>
                    <a:cubicBezTo>
                      <a:pt x="736" y="2"/>
                      <a:pt x="733" y="2"/>
                      <a:pt x="730" y="2"/>
                    </a:cubicBezTo>
                    <a:cubicBezTo>
                      <a:pt x="727" y="2"/>
                      <a:pt x="724" y="2"/>
                      <a:pt x="720" y="2"/>
                    </a:cubicBezTo>
                    <a:cubicBezTo>
                      <a:pt x="717" y="2"/>
                      <a:pt x="714" y="2"/>
                      <a:pt x="710" y="1"/>
                    </a:cubicBezTo>
                    <a:cubicBezTo>
                      <a:pt x="707" y="1"/>
                      <a:pt x="703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696" y="1"/>
                      <a:pt x="693" y="1"/>
                      <a:pt x="689" y="1"/>
                    </a:cubicBezTo>
                    <a:cubicBezTo>
                      <a:pt x="686" y="1"/>
                      <a:pt x="682" y="1"/>
                      <a:pt x="678" y="1"/>
                    </a:cubicBezTo>
                    <a:cubicBezTo>
                      <a:pt x="675" y="1"/>
                      <a:pt x="671" y="1"/>
                      <a:pt x="667" y="1"/>
                    </a:cubicBezTo>
                    <a:cubicBezTo>
                      <a:pt x="664" y="0"/>
                      <a:pt x="660" y="0"/>
                      <a:pt x="656" y="0"/>
                    </a:cubicBezTo>
                    <a:cubicBezTo>
                      <a:pt x="652" y="0"/>
                      <a:pt x="649" y="0"/>
                      <a:pt x="645" y="0"/>
                    </a:cubicBezTo>
                    <a:cubicBezTo>
                      <a:pt x="641" y="0"/>
                      <a:pt x="637" y="0"/>
                      <a:pt x="633" y="0"/>
                    </a:cubicBezTo>
                    <a:cubicBezTo>
                      <a:pt x="629" y="0"/>
                      <a:pt x="625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5" y="1"/>
                    </a:cubicBezTo>
                    <a:cubicBezTo>
                      <a:pt x="577" y="1"/>
                      <a:pt x="569" y="1"/>
                      <a:pt x="561" y="1"/>
                    </a:cubicBezTo>
                    <a:cubicBezTo>
                      <a:pt x="552" y="1"/>
                      <a:pt x="544" y="1"/>
                      <a:pt x="535" y="1"/>
                    </a:cubicBezTo>
                    <a:cubicBezTo>
                      <a:pt x="526" y="1"/>
                      <a:pt x="518" y="1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0" y="2"/>
                      <a:pt x="491" y="2"/>
                      <a:pt x="482" y="2"/>
                    </a:cubicBezTo>
                    <a:cubicBezTo>
                      <a:pt x="473" y="2"/>
                      <a:pt x="464" y="2"/>
                      <a:pt x="454" y="3"/>
                    </a:cubicBezTo>
                    <a:cubicBezTo>
                      <a:pt x="445" y="3"/>
                      <a:pt x="435" y="3"/>
                      <a:pt x="426" y="3"/>
                    </a:cubicBezTo>
                    <a:cubicBezTo>
                      <a:pt x="416" y="4"/>
                      <a:pt x="406" y="4"/>
                      <a:pt x="396" y="4"/>
                    </a:cubicBezTo>
                    <a:cubicBezTo>
                      <a:pt x="386" y="4"/>
                      <a:pt x="376" y="5"/>
                      <a:pt x="366" y="5"/>
                    </a:cubicBezTo>
                    <a:cubicBezTo>
                      <a:pt x="356" y="5"/>
                      <a:pt x="345" y="6"/>
                      <a:pt x="335" y="6"/>
                    </a:cubicBezTo>
                    <a:cubicBezTo>
                      <a:pt x="324" y="6"/>
                      <a:pt x="313" y="7"/>
                      <a:pt x="302" y="7"/>
                    </a:cubicBezTo>
                    <a:cubicBezTo>
                      <a:pt x="291" y="7"/>
                      <a:pt x="280" y="8"/>
                      <a:pt x="269" y="8"/>
                    </a:cubicBezTo>
                    <a:cubicBezTo>
                      <a:pt x="268" y="8"/>
                      <a:pt x="268" y="8"/>
                      <a:pt x="268" y="8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57" y="8"/>
                      <a:pt x="246" y="9"/>
                      <a:pt x="234" y="9"/>
                    </a:cubicBezTo>
                    <a:cubicBezTo>
                      <a:pt x="222" y="9"/>
                      <a:pt x="210" y="10"/>
                      <a:pt x="198" y="10"/>
                    </a:cubicBezTo>
                    <a:cubicBezTo>
                      <a:pt x="185" y="11"/>
                      <a:pt x="173" y="11"/>
                      <a:pt x="160" y="12"/>
                    </a:cubicBezTo>
                    <a:cubicBezTo>
                      <a:pt x="147" y="12"/>
                      <a:pt x="134" y="13"/>
                      <a:pt x="121" y="13"/>
                    </a:cubicBezTo>
                    <a:cubicBezTo>
                      <a:pt x="114" y="13"/>
                      <a:pt x="107" y="14"/>
                      <a:pt x="100" y="14"/>
                    </a:cubicBezTo>
                    <a:cubicBezTo>
                      <a:pt x="94" y="14"/>
                      <a:pt x="87" y="14"/>
                      <a:pt x="80" y="15"/>
                    </a:cubicBezTo>
                    <a:cubicBezTo>
                      <a:pt x="73" y="15"/>
                      <a:pt x="66" y="15"/>
                      <a:pt x="59" y="15"/>
                    </a:cubicBezTo>
                    <a:cubicBezTo>
                      <a:pt x="52" y="16"/>
                      <a:pt x="44" y="16"/>
                      <a:pt x="37" y="16"/>
                    </a:cubicBezTo>
                    <a:cubicBezTo>
                      <a:pt x="34" y="16"/>
                      <a:pt x="30" y="16"/>
                      <a:pt x="26" y="17"/>
                    </a:cubicBezTo>
                    <a:cubicBezTo>
                      <a:pt x="23" y="17"/>
                      <a:pt x="19" y="17"/>
                      <a:pt x="15" y="17"/>
                    </a:cubicBezTo>
                    <a:cubicBezTo>
                      <a:pt x="11" y="17"/>
                      <a:pt x="8" y="17"/>
                      <a:pt x="4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6" y="18"/>
                      <a:pt x="10" y="18"/>
                      <a:pt x="14" y="18"/>
                    </a:cubicBezTo>
                    <a:cubicBezTo>
                      <a:pt x="17" y="17"/>
                      <a:pt x="21" y="17"/>
                      <a:pt x="25" y="17"/>
                    </a:cubicBezTo>
                    <a:cubicBezTo>
                      <a:pt x="28" y="17"/>
                      <a:pt x="32" y="17"/>
                      <a:pt x="36" y="17"/>
                    </a:cubicBezTo>
                    <a:cubicBezTo>
                      <a:pt x="43" y="16"/>
                      <a:pt x="50" y="16"/>
                      <a:pt x="57" y="16"/>
                    </a:cubicBezTo>
                    <a:cubicBezTo>
                      <a:pt x="64" y="16"/>
                      <a:pt x="71" y="15"/>
                      <a:pt x="78" y="15"/>
                    </a:cubicBezTo>
                    <a:cubicBezTo>
                      <a:pt x="85" y="15"/>
                      <a:pt x="92" y="15"/>
                      <a:pt x="99" y="14"/>
                    </a:cubicBezTo>
                    <a:cubicBezTo>
                      <a:pt x="106" y="14"/>
                      <a:pt x="113" y="14"/>
                      <a:pt x="119" y="14"/>
                    </a:cubicBezTo>
                    <a:cubicBezTo>
                      <a:pt x="133" y="13"/>
                      <a:pt x="146" y="13"/>
                      <a:pt x="159" y="12"/>
                    </a:cubicBezTo>
                    <a:cubicBezTo>
                      <a:pt x="172" y="12"/>
                      <a:pt x="184" y="11"/>
                      <a:pt x="197" y="11"/>
                    </a:cubicBezTo>
                    <a:cubicBezTo>
                      <a:pt x="209" y="10"/>
                      <a:pt x="221" y="10"/>
                      <a:pt x="233" y="10"/>
                    </a:cubicBezTo>
                    <a:cubicBezTo>
                      <a:pt x="245" y="9"/>
                      <a:pt x="256" y="9"/>
                      <a:pt x="268" y="8"/>
                    </a:cubicBezTo>
                    <a:cubicBezTo>
                      <a:pt x="279" y="8"/>
                      <a:pt x="291" y="8"/>
                      <a:pt x="302" y="7"/>
                    </a:cubicBezTo>
                    <a:cubicBezTo>
                      <a:pt x="313" y="7"/>
                      <a:pt x="323" y="7"/>
                      <a:pt x="334" y="6"/>
                    </a:cubicBezTo>
                    <a:cubicBezTo>
                      <a:pt x="345" y="6"/>
                      <a:pt x="355" y="6"/>
                      <a:pt x="366" y="5"/>
                    </a:cubicBezTo>
                    <a:cubicBezTo>
                      <a:pt x="376" y="5"/>
                      <a:pt x="386" y="5"/>
                      <a:pt x="396" y="5"/>
                    </a:cubicBezTo>
                    <a:cubicBezTo>
                      <a:pt x="406" y="4"/>
                      <a:pt x="416" y="4"/>
                      <a:pt x="426" y="4"/>
                    </a:cubicBezTo>
                    <a:cubicBezTo>
                      <a:pt x="435" y="4"/>
                      <a:pt x="445" y="3"/>
                      <a:pt x="454" y="3"/>
                    </a:cubicBezTo>
                    <a:cubicBezTo>
                      <a:pt x="463" y="3"/>
                      <a:pt x="473" y="3"/>
                      <a:pt x="482" y="3"/>
                    </a:cubicBezTo>
                    <a:cubicBezTo>
                      <a:pt x="491" y="2"/>
                      <a:pt x="500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18" y="2"/>
                      <a:pt x="526" y="2"/>
                      <a:pt x="535" y="2"/>
                    </a:cubicBezTo>
                    <a:cubicBezTo>
                      <a:pt x="544" y="1"/>
                      <a:pt x="552" y="1"/>
                      <a:pt x="561" y="1"/>
                    </a:cubicBezTo>
                    <a:cubicBezTo>
                      <a:pt x="569" y="1"/>
                      <a:pt x="577" y="1"/>
                      <a:pt x="585" y="1"/>
                    </a:cubicBezTo>
                    <a:cubicBezTo>
                      <a:pt x="594" y="1"/>
                      <a:pt x="602" y="1"/>
                      <a:pt x="610" y="1"/>
                    </a:cubicBezTo>
                    <a:cubicBezTo>
                      <a:pt x="614" y="1"/>
                      <a:pt x="618" y="1"/>
                      <a:pt x="622" y="1"/>
                    </a:cubicBezTo>
                    <a:cubicBezTo>
                      <a:pt x="625" y="1"/>
                      <a:pt x="629" y="1"/>
                      <a:pt x="633" y="1"/>
                    </a:cubicBezTo>
                    <a:cubicBezTo>
                      <a:pt x="637" y="1"/>
                      <a:pt x="641" y="1"/>
                      <a:pt x="645" y="1"/>
                    </a:cubicBezTo>
                    <a:cubicBezTo>
                      <a:pt x="649" y="1"/>
                      <a:pt x="652" y="1"/>
                      <a:pt x="656" y="1"/>
                    </a:cubicBezTo>
                    <a:cubicBezTo>
                      <a:pt x="660" y="1"/>
                      <a:pt x="664" y="1"/>
                      <a:pt x="667" y="1"/>
                    </a:cubicBezTo>
                    <a:cubicBezTo>
                      <a:pt x="671" y="1"/>
                      <a:pt x="675" y="1"/>
                      <a:pt x="678" y="1"/>
                    </a:cubicBezTo>
                    <a:cubicBezTo>
                      <a:pt x="682" y="1"/>
                      <a:pt x="686" y="1"/>
                      <a:pt x="689" y="1"/>
                    </a:cubicBezTo>
                    <a:cubicBezTo>
                      <a:pt x="693" y="1"/>
                      <a:pt x="696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3" y="2"/>
                      <a:pt x="707" y="2"/>
                      <a:pt x="710" y="2"/>
                    </a:cubicBezTo>
                    <a:cubicBezTo>
                      <a:pt x="713" y="2"/>
                      <a:pt x="717" y="2"/>
                      <a:pt x="720" y="2"/>
                    </a:cubicBezTo>
                    <a:cubicBezTo>
                      <a:pt x="723" y="2"/>
                      <a:pt x="727" y="2"/>
                      <a:pt x="730" y="3"/>
                    </a:cubicBezTo>
                    <a:cubicBezTo>
                      <a:pt x="733" y="3"/>
                      <a:pt x="736" y="3"/>
                      <a:pt x="739" y="3"/>
                    </a:cubicBezTo>
                    <a:cubicBezTo>
                      <a:pt x="740" y="3"/>
                      <a:pt x="742" y="3"/>
                      <a:pt x="743" y="3"/>
                    </a:cubicBezTo>
                    <a:cubicBezTo>
                      <a:pt x="745" y="3"/>
                      <a:pt x="746" y="3"/>
                      <a:pt x="747" y="4"/>
                    </a:cubicBezTo>
                    <a:cubicBezTo>
                      <a:pt x="749" y="4"/>
                      <a:pt x="750" y="4"/>
                      <a:pt x="751" y="4"/>
                    </a:cubicBezTo>
                    <a:cubicBezTo>
                      <a:pt x="753" y="4"/>
                      <a:pt x="754" y="4"/>
                      <a:pt x="755" y="4"/>
                    </a:cubicBezTo>
                    <a:cubicBezTo>
                      <a:pt x="756" y="4"/>
                      <a:pt x="757" y="4"/>
                      <a:pt x="759" y="4"/>
                    </a:cubicBezTo>
                    <a:cubicBezTo>
                      <a:pt x="760" y="5"/>
                      <a:pt x="761" y="5"/>
                      <a:pt x="762" y="5"/>
                    </a:cubicBezTo>
                    <a:cubicBezTo>
                      <a:pt x="763" y="5"/>
                      <a:pt x="764" y="5"/>
                      <a:pt x="765" y="5"/>
                    </a:cubicBezTo>
                    <a:cubicBezTo>
                      <a:pt x="766" y="5"/>
                      <a:pt x="767" y="5"/>
                      <a:pt x="768" y="5"/>
                    </a:cubicBezTo>
                    <a:cubicBezTo>
                      <a:pt x="769" y="6"/>
                      <a:pt x="770" y="6"/>
                      <a:pt x="771" y="6"/>
                    </a:cubicBezTo>
                    <a:cubicBezTo>
                      <a:pt x="771" y="6"/>
                      <a:pt x="772" y="6"/>
                      <a:pt x="773" y="6"/>
                    </a:cubicBezTo>
                    <a:cubicBezTo>
                      <a:pt x="774" y="6"/>
                      <a:pt x="775" y="6"/>
                      <a:pt x="775" y="7"/>
                    </a:cubicBezTo>
                    <a:cubicBezTo>
                      <a:pt x="776" y="7"/>
                      <a:pt x="777" y="7"/>
                      <a:pt x="777" y="7"/>
                    </a:cubicBezTo>
                    <a:cubicBezTo>
                      <a:pt x="778" y="7"/>
                      <a:pt x="778" y="7"/>
                      <a:pt x="778" y="7"/>
                    </a:cubicBezTo>
                    <a:cubicBezTo>
                      <a:pt x="779" y="7"/>
                      <a:pt x="779" y="7"/>
                      <a:pt x="779" y="7"/>
                    </a:cubicBezTo>
                    <a:cubicBezTo>
                      <a:pt x="779" y="7"/>
                      <a:pt x="780" y="7"/>
                      <a:pt x="780" y="8"/>
                    </a:cubicBezTo>
                    <a:cubicBezTo>
                      <a:pt x="780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4" y="8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6" y="9"/>
                      <a:pt x="787" y="10"/>
                      <a:pt x="788" y="10"/>
                    </a:cubicBezTo>
                    <a:cubicBezTo>
                      <a:pt x="789" y="10"/>
                      <a:pt x="789" y="11"/>
                      <a:pt x="790" y="11"/>
                    </a:cubicBezTo>
                    <a:cubicBezTo>
                      <a:pt x="791" y="12"/>
                      <a:pt x="791" y="12"/>
                      <a:pt x="792" y="12"/>
                    </a:cubicBezTo>
                    <a:cubicBezTo>
                      <a:pt x="792" y="13"/>
                      <a:pt x="792" y="13"/>
                      <a:pt x="792" y="14"/>
                    </a:cubicBezTo>
                    <a:cubicBezTo>
                      <a:pt x="793" y="14"/>
                      <a:pt x="793" y="15"/>
                      <a:pt x="793" y="15"/>
                    </a:cubicBezTo>
                    <a:cubicBezTo>
                      <a:pt x="792" y="16"/>
                      <a:pt x="792" y="16"/>
                      <a:pt x="79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auto">
              <a:xfrm>
                <a:off x="-1453" y="2049"/>
                <a:ext cx="18" cy="3"/>
              </a:xfrm>
              <a:custGeom>
                <a:avLst/>
                <a:gdLst>
                  <a:gd name="T0" fmla="*/ 6 w 6"/>
                  <a:gd name="T1" fmla="*/ 0 h 1"/>
                  <a:gd name="T2" fmla="*/ 0 w 6"/>
                  <a:gd name="T3" fmla="*/ 0 h 1"/>
                  <a:gd name="T4" fmla="*/ 0 w 6"/>
                  <a:gd name="T5" fmla="*/ 1 h 1"/>
                  <a:gd name="T6" fmla="*/ 3 w 6"/>
                  <a:gd name="T7" fmla="*/ 1 h 1"/>
                  <a:gd name="T8" fmla="*/ 6 w 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auto">
              <a:xfrm>
                <a:off x="625" y="2197"/>
                <a:ext cx="68" cy="16"/>
              </a:xfrm>
              <a:custGeom>
                <a:avLst/>
                <a:gdLst>
                  <a:gd name="T0" fmla="*/ 0 w 68"/>
                  <a:gd name="T1" fmla="*/ 11 h 16"/>
                  <a:gd name="T2" fmla="*/ 21 w 68"/>
                  <a:gd name="T3" fmla="*/ 16 h 16"/>
                  <a:gd name="T4" fmla="*/ 68 w 68"/>
                  <a:gd name="T5" fmla="*/ 3 h 16"/>
                  <a:gd name="T6" fmla="*/ 50 w 68"/>
                  <a:gd name="T7" fmla="*/ 0 h 16"/>
                  <a:gd name="T8" fmla="*/ 0 w 68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6">
                    <a:moveTo>
                      <a:pt x="0" y="11"/>
                    </a:moveTo>
                    <a:lnTo>
                      <a:pt x="21" y="16"/>
                    </a:lnTo>
                    <a:lnTo>
                      <a:pt x="68" y="3"/>
                    </a:lnTo>
                    <a:lnTo>
                      <a:pt x="5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4"/>
              <p:cNvSpPr>
                <a:spLocks/>
              </p:cNvSpPr>
              <p:nvPr/>
            </p:nvSpPr>
            <p:spPr bwMode="auto">
              <a:xfrm>
                <a:off x="-1358" y="2044"/>
                <a:ext cx="89" cy="5"/>
              </a:xfrm>
              <a:custGeom>
                <a:avLst/>
                <a:gdLst>
                  <a:gd name="T0" fmla="*/ 89 w 89"/>
                  <a:gd name="T1" fmla="*/ 0 h 5"/>
                  <a:gd name="T2" fmla="*/ 9 w 89"/>
                  <a:gd name="T3" fmla="*/ 3 h 5"/>
                  <a:gd name="T4" fmla="*/ 0 w 89"/>
                  <a:gd name="T5" fmla="*/ 5 h 5"/>
                  <a:gd name="T6" fmla="*/ 83 w 89"/>
                  <a:gd name="T7" fmla="*/ 3 h 5"/>
                  <a:gd name="T8" fmla="*/ 89 w 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5">
                    <a:moveTo>
                      <a:pt x="89" y="0"/>
                    </a:moveTo>
                    <a:lnTo>
                      <a:pt x="9" y="3"/>
                    </a:lnTo>
                    <a:lnTo>
                      <a:pt x="0" y="5"/>
                    </a:lnTo>
                    <a:lnTo>
                      <a:pt x="83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5"/>
              <p:cNvSpPr>
                <a:spLocks/>
              </p:cNvSpPr>
              <p:nvPr/>
            </p:nvSpPr>
            <p:spPr bwMode="auto">
              <a:xfrm>
                <a:off x="-268" y="2014"/>
                <a:ext cx="59" cy="5"/>
              </a:xfrm>
              <a:custGeom>
                <a:avLst/>
                <a:gdLst>
                  <a:gd name="T0" fmla="*/ 3 w 59"/>
                  <a:gd name="T1" fmla="*/ 2 h 5"/>
                  <a:gd name="T2" fmla="*/ 0 w 59"/>
                  <a:gd name="T3" fmla="*/ 5 h 5"/>
                  <a:gd name="T4" fmla="*/ 57 w 59"/>
                  <a:gd name="T5" fmla="*/ 2 h 5"/>
                  <a:gd name="T6" fmla="*/ 59 w 59"/>
                  <a:gd name="T7" fmla="*/ 0 h 5"/>
                  <a:gd name="T8" fmla="*/ 3 w 59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3" y="2"/>
                    </a:moveTo>
                    <a:lnTo>
                      <a:pt x="0" y="5"/>
                    </a:lnTo>
                    <a:lnTo>
                      <a:pt x="57" y="2"/>
                    </a:lnTo>
                    <a:lnTo>
                      <a:pt x="59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auto">
              <a:xfrm>
                <a:off x="-1243" y="2331"/>
                <a:ext cx="4226" cy="1606"/>
              </a:xfrm>
              <a:custGeom>
                <a:avLst/>
                <a:gdLst>
                  <a:gd name="T0" fmla="*/ 1417 w 1430"/>
                  <a:gd name="T1" fmla="*/ 488 h 587"/>
                  <a:gd name="T2" fmla="*/ 1417 w 1430"/>
                  <a:gd name="T3" fmla="*/ 488 h 587"/>
                  <a:gd name="T4" fmla="*/ 1288 w 1430"/>
                  <a:gd name="T5" fmla="*/ 517 h 587"/>
                  <a:gd name="T6" fmla="*/ 1139 w 1430"/>
                  <a:gd name="T7" fmla="*/ 542 h 587"/>
                  <a:gd name="T8" fmla="*/ 970 w 1430"/>
                  <a:gd name="T9" fmla="*/ 560 h 587"/>
                  <a:gd name="T10" fmla="*/ 784 w 1430"/>
                  <a:gd name="T11" fmla="*/ 567 h 587"/>
                  <a:gd name="T12" fmla="*/ 590 w 1430"/>
                  <a:gd name="T13" fmla="*/ 559 h 587"/>
                  <a:gd name="T14" fmla="*/ 399 w 1430"/>
                  <a:gd name="T15" fmla="*/ 532 h 587"/>
                  <a:gd name="T16" fmla="*/ 310 w 1430"/>
                  <a:gd name="T17" fmla="*/ 510 h 587"/>
                  <a:gd name="T18" fmla="*/ 229 w 1430"/>
                  <a:gd name="T19" fmla="*/ 483 h 587"/>
                  <a:gd name="T20" fmla="*/ 158 w 1430"/>
                  <a:gd name="T21" fmla="*/ 451 h 587"/>
                  <a:gd name="T22" fmla="*/ 101 w 1430"/>
                  <a:gd name="T23" fmla="*/ 415 h 587"/>
                  <a:gd name="T24" fmla="*/ 101 w 1430"/>
                  <a:gd name="T25" fmla="*/ 415 h 587"/>
                  <a:gd name="T26" fmla="*/ 77 w 1430"/>
                  <a:gd name="T27" fmla="*/ 395 h 587"/>
                  <a:gd name="T28" fmla="*/ 42 w 1430"/>
                  <a:gd name="T29" fmla="*/ 354 h 587"/>
                  <a:gd name="T30" fmla="*/ 22 w 1430"/>
                  <a:gd name="T31" fmla="*/ 313 h 587"/>
                  <a:gd name="T32" fmla="*/ 17 w 1430"/>
                  <a:gd name="T33" fmla="*/ 272 h 587"/>
                  <a:gd name="T34" fmla="*/ 20 w 1430"/>
                  <a:gd name="T35" fmla="*/ 242 h 587"/>
                  <a:gd name="T36" fmla="*/ 26 w 1430"/>
                  <a:gd name="T37" fmla="*/ 224 h 587"/>
                  <a:gd name="T38" fmla="*/ 34 w 1430"/>
                  <a:gd name="T39" fmla="*/ 206 h 587"/>
                  <a:gd name="T40" fmla="*/ 44 w 1430"/>
                  <a:gd name="T41" fmla="*/ 188 h 587"/>
                  <a:gd name="T42" fmla="*/ 63 w 1430"/>
                  <a:gd name="T43" fmla="*/ 163 h 587"/>
                  <a:gd name="T44" fmla="*/ 94 w 1430"/>
                  <a:gd name="T45" fmla="*/ 132 h 587"/>
                  <a:gd name="T46" fmla="*/ 130 w 1430"/>
                  <a:gd name="T47" fmla="*/ 105 h 587"/>
                  <a:gd name="T48" fmla="*/ 167 w 1430"/>
                  <a:gd name="T49" fmla="*/ 83 h 587"/>
                  <a:gd name="T50" fmla="*/ 203 w 1430"/>
                  <a:gd name="T51" fmla="*/ 64 h 587"/>
                  <a:gd name="T52" fmla="*/ 238 w 1430"/>
                  <a:gd name="T53" fmla="*/ 48 h 587"/>
                  <a:gd name="T54" fmla="*/ 270 w 1430"/>
                  <a:gd name="T55" fmla="*/ 35 h 587"/>
                  <a:gd name="T56" fmla="*/ 301 w 1430"/>
                  <a:gd name="T57" fmla="*/ 23 h 587"/>
                  <a:gd name="T58" fmla="*/ 329 w 1430"/>
                  <a:gd name="T59" fmla="*/ 13 h 587"/>
                  <a:gd name="T60" fmla="*/ 356 w 1430"/>
                  <a:gd name="T61" fmla="*/ 5 h 587"/>
                  <a:gd name="T62" fmla="*/ 364 w 1430"/>
                  <a:gd name="T63" fmla="*/ 0 h 587"/>
                  <a:gd name="T64" fmla="*/ 339 w 1430"/>
                  <a:gd name="T65" fmla="*/ 8 h 587"/>
                  <a:gd name="T66" fmla="*/ 311 w 1430"/>
                  <a:gd name="T67" fmla="*/ 17 h 587"/>
                  <a:gd name="T68" fmla="*/ 281 w 1430"/>
                  <a:gd name="T69" fmla="*/ 28 h 587"/>
                  <a:gd name="T70" fmla="*/ 249 w 1430"/>
                  <a:gd name="T71" fmla="*/ 40 h 587"/>
                  <a:gd name="T72" fmla="*/ 215 w 1430"/>
                  <a:gd name="T73" fmla="*/ 55 h 587"/>
                  <a:gd name="T74" fmla="*/ 178 w 1430"/>
                  <a:gd name="T75" fmla="*/ 72 h 587"/>
                  <a:gd name="T76" fmla="*/ 140 w 1430"/>
                  <a:gd name="T77" fmla="*/ 93 h 587"/>
                  <a:gd name="T78" fmla="*/ 102 w 1430"/>
                  <a:gd name="T79" fmla="*/ 119 h 587"/>
                  <a:gd name="T80" fmla="*/ 67 w 1430"/>
                  <a:gd name="T81" fmla="*/ 148 h 587"/>
                  <a:gd name="T82" fmla="*/ 37 w 1430"/>
                  <a:gd name="T83" fmla="*/ 182 h 587"/>
                  <a:gd name="T84" fmla="*/ 25 w 1430"/>
                  <a:gd name="T85" fmla="*/ 200 h 587"/>
                  <a:gd name="T86" fmla="*/ 15 w 1430"/>
                  <a:gd name="T87" fmla="*/ 218 h 587"/>
                  <a:gd name="T88" fmla="*/ 8 w 1430"/>
                  <a:gd name="T89" fmla="*/ 237 h 587"/>
                  <a:gd name="T90" fmla="*/ 2 w 1430"/>
                  <a:gd name="T91" fmla="*/ 256 h 587"/>
                  <a:gd name="T92" fmla="*/ 0 w 1430"/>
                  <a:gd name="T93" fmla="*/ 298 h 587"/>
                  <a:gd name="T94" fmla="*/ 12 w 1430"/>
                  <a:gd name="T95" fmla="*/ 342 h 587"/>
                  <a:gd name="T96" fmla="*/ 39 w 1430"/>
                  <a:gd name="T97" fmla="*/ 385 h 587"/>
                  <a:gd name="T98" fmla="*/ 82 w 1430"/>
                  <a:gd name="T99" fmla="*/ 427 h 587"/>
                  <a:gd name="T100" fmla="*/ 82 w 1430"/>
                  <a:gd name="T101" fmla="*/ 427 h 587"/>
                  <a:gd name="T102" fmla="*/ 110 w 1430"/>
                  <a:gd name="T103" fmla="*/ 447 h 587"/>
                  <a:gd name="T104" fmla="*/ 175 w 1430"/>
                  <a:gd name="T105" fmla="*/ 483 h 587"/>
                  <a:gd name="T106" fmla="*/ 254 w 1430"/>
                  <a:gd name="T107" fmla="*/ 514 h 587"/>
                  <a:gd name="T108" fmla="*/ 341 w 1430"/>
                  <a:gd name="T109" fmla="*/ 540 h 587"/>
                  <a:gd name="T110" fmla="*/ 485 w 1430"/>
                  <a:gd name="T111" fmla="*/ 567 h 587"/>
                  <a:gd name="T112" fmla="*/ 687 w 1430"/>
                  <a:gd name="T113" fmla="*/ 585 h 587"/>
                  <a:gd name="T114" fmla="*/ 884 w 1430"/>
                  <a:gd name="T115" fmla="*/ 585 h 587"/>
                  <a:gd name="T116" fmla="*/ 1067 w 1430"/>
                  <a:gd name="T117" fmla="*/ 571 h 587"/>
                  <a:gd name="T118" fmla="*/ 1231 w 1430"/>
                  <a:gd name="T119" fmla="*/ 548 h 587"/>
                  <a:gd name="T120" fmla="*/ 1373 w 1430"/>
                  <a:gd name="T121" fmla="*/ 519 h 587"/>
                  <a:gd name="T122" fmla="*/ 1430 w 1430"/>
                  <a:gd name="T123" fmla="*/ 48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0" h="587">
                    <a:moveTo>
                      <a:pt x="1417" y="488"/>
                    </a:move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419" y="489"/>
                      <a:pt x="1417" y="488"/>
                      <a:pt x="1417" y="488"/>
                    </a:cubicBez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397" y="493"/>
                      <a:pt x="1376" y="498"/>
                      <a:pt x="1355" y="503"/>
                    </a:cubicBezTo>
                    <a:cubicBezTo>
                      <a:pt x="1334" y="508"/>
                      <a:pt x="1311" y="512"/>
                      <a:pt x="1288" y="517"/>
                    </a:cubicBezTo>
                    <a:cubicBezTo>
                      <a:pt x="1265" y="521"/>
                      <a:pt x="1241" y="526"/>
                      <a:pt x="1216" y="530"/>
                    </a:cubicBezTo>
                    <a:cubicBezTo>
                      <a:pt x="1191" y="534"/>
                      <a:pt x="1165" y="538"/>
                      <a:pt x="1139" y="542"/>
                    </a:cubicBezTo>
                    <a:cubicBezTo>
                      <a:pt x="1112" y="545"/>
                      <a:pt x="1085" y="549"/>
                      <a:pt x="1057" y="552"/>
                    </a:cubicBezTo>
                    <a:cubicBezTo>
                      <a:pt x="1028" y="555"/>
                      <a:pt x="999" y="557"/>
                      <a:pt x="970" y="560"/>
                    </a:cubicBezTo>
                    <a:cubicBezTo>
                      <a:pt x="940" y="562"/>
                      <a:pt x="910" y="563"/>
                      <a:pt x="879" y="565"/>
                    </a:cubicBezTo>
                    <a:cubicBezTo>
                      <a:pt x="848" y="566"/>
                      <a:pt x="816" y="567"/>
                      <a:pt x="784" y="567"/>
                    </a:cubicBezTo>
                    <a:cubicBezTo>
                      <a:pt x="752" y="567"/>
                      <a:pt x="720" y="566"/>
                      <a:pt x="688" y="565"/>
                    </a:cubicBezTo>
                    <a:cubicBezTo>
                      <a:pt x="655" y="563"/>
                      <a:pt x="622" y="561"/>
                      <a:pt x="590" y="559"/>
                    </a:cubicBezTo>
                    <a:cubicBezTo>
                      <a:pt x="557" y="556"/>
                      <a:pt x="525" y="552"/>
                      <a:pt x="493" y="548"/>
                    </a:cubicBezTo>
                    <a:cubicBezTo>
                      <a:pt x="461" y="543"/>
                      <a:pt x="430" y="538"/>
                      <a:pt x="399" y="532"/>
                    </a:cubicBezTo>
                    <a:cubicBezTo>
                      <a:pt x="384" y="529"/>
                      <a:pt x="368" y="525"/>
                      <a:pt x="354" y="522"/>
                    </a:cubicBezTo>
                    <a:cubicBezTo>
                      <a:pt x="339" y="518"/>
                      <a:pt x="324" y="514"/>
                      <a:pt x="310" y="510"/>
                    </a:cubicBezTo>
                    <a:cubicBezTo>
                      <a:pt x="296" y="506"/>
                      <a:pt x="282" y="502"/>
                      <a:pt x="268" y="497"/>
                    </a:cubicBezTo>
                    <a:cubicBezTo>
                      <a:pt x="255" y="493"/>
                      <a:pt x="242" y="488"/>
                      <a:pt x="229" y="483"/>
                    </a:cubicBezTo>
                    <a:cubicBezTo>
                      <a:pt x="216" y="478"/>
                      <a:pt x="204" y="473"/>
                      <a:pt x="192" y="468"/>
                    </a:cubicBezTo>
                    <a:cubicBezTo>
                      <a:pt x="181" y="463"/>
                      <a:pt x="169" y="457"/>
                      <a:pt x="158" y="451"/>
                    </a:cubicBezTo>
                    <a:cubicBezTo>
                      <a:pt x="148" y="446"/>
                      <a:pt x="138" y="440"/>
                      <a:pt x="128" y="434"/>
                    </a:cubicBezTo>
                    <a:cubicBezTo>
                      <a:pt x="118" y="428"/>
                      <a:pt x="109" y="421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92" y="409"/>
                      <a:pt x="85" y="402"/>
                      <a:pt x="77" y="395"/>
                    </a:cubicBezTo>
                    <a:cubicBezTo>
                      <a:pt x="70" y="389"/>
                      <a:pt x="64" y="382"/>
                      <a:pt x="58" y="375"/>
                    </a:cubicBezTo>
                    <a:cubicBezTo>
                      <a:pt x="52" y="368"/>
                      <a:pt x="47" y="361"/>
                      <a:pt x="42" y="354"/>
                    </a:cubicBezTo>
                    <a:cubicBezTo>
                      <a:pt x="38" y="348"/>
                      <a:pt x="34" y="341"/>
                      <a:pt x="30" y="334"/>
                    </a:cubicBezTo>
                    <a:cubicBezTo>
                      <a:pt x="27" y="327"/>
                      <a:pt x="24" y="320"/>
                      <a:pt x="22" y="313"/>
                    </a:cubicBezTo>
                    <a:cubicBezTo>
                      <a:pt x="20" y="306"/>
                      <a:pt x="19" y="299"/>
                      <a:pt x="18" y="292"/>
                    </a:cubicBezTo>
                    <a:cubicBezTo>
                      <a:pt x="17" y="285"/>
                      <a:pt x="17" y="278"/>
                      <a:pt x="17" y="272"/>
                    </a:cubicBezTo>
                    <a:cubicBezTo>
                      <a:pt x="17" y="265"/>
                      <a:pt x="17" y="258"/>
                      <a:pt x="19" y="252"/>
                    </a:cubicBezTo>
                    <a:cubicBezTo>
                      <a:pt x="19" y="249"/>
                      <a:pt x="20" y="245"/>
                      <a:pt x="20" y="242"/>
                    </a:cubicBezTo>
                    <a:cubicBezTo>
                      <a:pt x="21" y="239"/>
                      <a:pt x="22" y="236"/>
                      <a:pt x="23" y="233"/>
                    </a:cubicBezTo>
                    <a:cubicBezTo>
                      <a:pt x="24" y="230"/>
                      <a:pt x="25" y="227"/>
                      <a:pt x="26" y="224"/>
                    </a:cubicBezTo>
                    <a:cubicBezTo>
                      <a:pt x="27" y="221"/>
                      <a:pt x="28" y="218"/>
                      <a:pt x="30" y="215"/>
                    </a:cubicBezTo>
                    <a:cubicBezTo>
                      <a:pt x="31" y="212"/>
                      <a:pt x="32" y="209"/>
                      <a:pt x="34" y="206"/>
                    </a:cubicBezTo>
                    <a:cubicBezTo>
                      <a:pt x="35" y="203"/>
                      <a:pt x="37" y="200"/>
                      <a:pt x="38" y="197"/>
                    </a:cubicBezTo>
                    <a:cubicBezTo>
                      <a:pt x="40" y="194"/>
                      <a:pt x="42" y="191"/>
                      <a:pt x="44" y="188"/>
                    </a:cubicBezTo>
                    <a:cubicBezTo>
                      <a:pt x="46" y="185"/>
                      <a:pt x="48" y="182"/>
                      <a:pt x="50" y="180"/>
                    </a:cubicBezTo>
                    <a:cubicBezTo>
                      <a:pt x="54" y="174"/>
                      <a:pt x="58" y="168"/>
                      <a:pt x="63" y="163"/>
                    </a:cubicBezTo>
                    <a:cubicBezTo>
                      <a:pt x="67" y="157"/>
                      <a:pt x="73" y="152"/>
                      <a:pt x="78" y="147"/>
                    </a:cubicBezTo>
                    <a:cubicBezTo>
                      <a:pt x="83" y="142"/>
                      <a:pt x="89" y="137"/>
                      <a:pt x="94" y="132"/>
                    </a:cubicBezTo>
                    <a:cubicBezTo>
                      <a:pt x="100" y="127"/>
                      <a:pt x="106" y="123"/>
                      <a:pt x="112" y="118"/>
                    </a:cubicBezTo>
                    <a:cubicBezTo>
                      <a:pt x="118" y="114"/>
                      <a:pt x="124" y="109"/>
                      <a:pt x="130" y="105"/>
                    </a:cubicBezTo>
                    <a:cubicBezTo>
                      <a:pt x="136" y="101"/>
                      <a:pt x="142" y="97"/>
                      <a:pt x="148" y="93"/>
                    </a:cubicBezTo>
                    <a:cubicBezTo>
                      <a:pt x="154" y="90"/>
                      <a:pt x="161" y="86"/>
                      <a:pt x="167" y="83"/>
                    </a:cubicBezTo>
                    <a:cubicBezTo>
                      <a:pt x="173" y="79"/>
                      <a:pt x="179" y="76"/>
                      <a:pt x="185" y="73"/>
                    </a:cubicBezTo>
                    <a:cubicBezTo>
                      <a:pt x="191" y="69"/>
                      <a:pt x="197" y="66"/>
                      <a:pt x="203" y="64"/>
                    </a:cubicBezTo>
                    <a:cubicBezTo>
                      <a:pt x="209" y="61"/>
                      <a:pt x="215" y="58"/>
                      <a:pt x="221" y="55"/>
                    </a:cubicBezTo>
                    <a:cubicBezTo>
                      <a:pt x="226" y="53"/>
                      <a:pt x="232" y="50"/>
                      <a:pt x="238" y="48"/>
                    </a:cubicBezTo>
                    <a:cubicBezTo>
                      <a:pt x="243" y="45"/>
                      <a:pt x="249" y="43"/>
                      <a:pt x="254" y="41"/>
                    </a:cubicBezTo>
                    <a:cubicBezTo>
                      <a:pt x="260" y="39"/>
                      <a:pt x="265" y="37"/>
                      <a:pt x="270" y="35"/>
                    </a:cubicBezTo>
                    <a:cubicBezTo>
                      <a:pt x="276" y="33"/>
                      <a:pt x="281" y="31"/>
                      <a:pt x="286" y="29"/>
                    </a:cubicBezTo>
                    <a:cubicBezTo>
                      <a:pt x="291" y="27"/>
                      <a:pt x="296" y="25"/>
                      <a:pt x="301" y="23"/>
                    </a:cubicBezTo>
                    <a:cubicBezTo>
                      <a:pt x="306" y="21"/>
                      <a:pt x="310" y="20"/>
                      <a:pt x="315" y="18"/>
                    </a:cubicBezTo>
                    <a:cubicBezTo>
                      <a:pt x="320" y="17"/>
                      <a:pt x="325" y="15"/>
                      <a:pt x="329" y="13"/>
                    </a:cubicBezTo>
                    <a:cubicBezTo>
                      <a:pt x="334" y="12"/>
                      <a:pt x="338" y="11"/>
                      <a:pt x="343" y="9"/>
                    </a:cubicBezTo>
                    <a:cubicBezTo>
                      <a:pt x="347" y="8"/>
                      <a:pt x="351" y="6"/>
                      <a:pt x="356" y="5"/>
                    </a:cubicBezTo>
                    <a:cubicBezTo>
                      <a:pt x="360" y="4"/>
                      <a:pt x="364" y="2"/>
                      <a:pt x="368" y="1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0" y="1"/>
                      <a:pt x="356" y="3"/>
                      <a:pt x="352" y="4"/>
                    </a:cubicBezTo>
                    <a:cubicBezTo>
                      <a:pt x="347" y="5"/>
                      <a:pt x="343" y="7"/>
                      <a:pt x="339" y="8"/>
                    </a:cubicBezTo>
                    <a:cubicBezTo>
                      <a:pt x="334" y="10"/>
                      <a:pt x="330" y="11"/>
                      <a:pt x="325" y="13"/>
                    </a:cubicBezTo>
                    <a:cubicBezTo>
                      <a:pt x="320" y="14"/>
                      <a:pt x="316" y="16"/>
                      <a:pt x="311" y="17"/>
                    </a:cubicBezTo>
                    <a:cubicBezTo>
                      <a:pt x="306" y="19"/>
                      <a:pt x="301" y="21"/>
                      <a:pt x="296" y="22"/>
                    </a:cubicBezTo>
                    <a:cubicBezTo>
                      <a:pt x="291" y="24"/>
                      <a:pt x="286" y="26"/>
                      <a:pt x="281" y="28"/>
                    </a:cubicBezTo>
                    <a:cubicBezTo>
                      <a:pt x="276" y="30"/>
                      <a:pt x="271" y="32"/>
                      <a:pt x="265" y="34"/>
                    </a:cubicBezTo>
                    <a:cubicBezTo>
                      <a:pt x="260" y="36"/>
                      <a:pt x="255" y="38"/>
                      <a:pt x="249" y="40"/>
                    </a:cubicBezTo>
                    <a:cubicBezTo>
                      <a:pt x="244" y="42"/>
                      <a:pt x="238" y="45"/>
                      <a:pt x="232" y="47"/>
                    </a:cubicBezTo>
                    <a:cubicBezTo>
                      <a:pt x="226" y="50"/>
                      <a:pt x="221" y="52"/>
                      <a:pt x="215" y="55"/>
                    </a:cubicBezTo>
                    <a:cubicBezTo>
                      <a:pt x="209" y="57"/>
                      <a:pt x="203" y="60"/>
                      <a:pt x="197" y="63"/>
                    </a:cubicBezTo>
                    <a:cubicBezTo>
                      <a:pt x="191" y="66"/>
                      <a:pt x="184" y="69"/>
                      <a:pt x="178" y="72"/>
                    </a:cubicBezTo>
                    <a:cubicBezTo>
                      <a:pt x="172" y="76"/>
                      <a:pt x="166" y="79"/>
                      <a:pt x="159" y="82"/>
                    </a:cubicBezTo>
                    <a:cubicBezTo>
                      <a:pt x="153" y="86"/>
                      <a:pt x="146" y="90"/>
                      <a:pt x="140" y="93"/>
                    </a:cubicBezTo>
                    <a:cubicBezTo>
                      <a:pt x="134" y="97"/>
                      <a:pt x="127" y="101"/>
                      <a:pt x="121" y="105"/>
                    </a:cubicBezTo>
                    <a:cubicBezTo>
                      <a:pt x="115" y="110"/>
                      <a:pt x="108" y="114"/>
                      <a:pt x="102" y="119"/>
                    </a:cubicBezTo>
                    <a:cubicBezTo>
                      <a:pt x="96" y="123"/>
                      <a:pt x="90" y="128"/>
                      <a:pt x="84" y="133"/>
                    </a:cubicBezTo>
                    <a:cubicBezTo>
                      <a:pt x="78" y="138"/>
                      <a:pt x="72" y="143"/>
                      <a:pt x="67" y="148"/>
                    </a:cubicBezTo>
                    <a:cubicBezTo>
                      <a:pt x="61" y="154"/>
                      <a:pt x="56" y="159"/>
                      <a:pt x="51" y="165"/>
                    </a:cubicBezTo>
                    <a:cubicBezTo>
                      <a:pt x="46" y="170"/>
                      <a:pt x="41" y="176"/>
                      <a:pt x="37" y="182"/>
                    </a:cubicBezTo>
                    <a:cubicBezTo>
                      <a:pt x="34" y="185"/>
                      <a:pt x="32" y="188"/>
                      <a:pt x="30" y="191"/>
                    </a:cubicBezTo>
                    <a:cubicBezTo>
                      <a:pt x="28" y="194"/>
                      <a:pt x="26" y="197"/>
                      <a:pt x="25" y="200"/>
                    </a:cubicBezTo>
                    <a:cubicBezTo>
                      <a:pt x="23" y="203"/>
                      <a:pt x="21" y="206"/>
                      <a:pt x="20" y="209"/>
                    </a:cubicBezTo>
                    <a:cubicBezTo>
                      <a:pt x="18" y="212"/>
                      <a:pt x="16" y="215"/>
                      <a:pt x="15" y="218"/>
                    </a:cubicBezTo>
                    <a:cubicBezTo>
                      <a:pt x="14" y="221"/>
                      <a:pt x="12" y="224"/>
                      <a:pt x="11" y="227"/>
                    </a:cubicBezTo>
                    <a:cubicBezTo>
                      <a:pt x="10" y="230"/>
                      <a:pt x="9" y="234"/>
                      <a:pt x="8" y="237"/>
                    </a:cubicBezTo>
                    <a:cubicBezTo>
                      <a:pt x="7" y="240"/>
                      <a:pt x="6" y="243"/>
                      <a:pt x="5" y="247"/>
                    </a:cubicBezTo>
                    <a:cubicBezTo>
                      <a:pt x="4" y="250"/>
                      <a:pt x="3" y="253"/>
                      <a:pt x="2" y="256"/>
                    </a:cubicBezTo>
                    <a:cubicBezTo>
                      <a:pt x="1" y="263"/>
                      <a:pt x="0" y="270"/>
                      <a:pt x="0" y="277"/>
                    </a:cubicBezTo>
                    <a:cubicBezTo>
                      <a:pt x="0" y="284"/>
                      <a:pt x="0" y="291"/>
                      <a:pt x="0" y="298"/>
                    </a:cubicBezTo>
                    <a:cubicBezTo>
                      <a:pt x="1" y="305"/>
                      <a:pt x="2" y="313"/>
                      <a:pt x="4" y="320"/>
                    </a:cubicBezTo>
                    <a:cubicBezTo>
                      <a:pt x="6" y="327"/>
                      <a:pt x="9" y="334"/>
                      <a:pt x="12" y="342"/>
                    </a:cubicBezTo>
                    <a:cubicBezTo>
                      <a:pt x="15" y="349"/>
                      <a:pt x="19" y="356"/>
                      <a:pt x="23" y="363"/>
                    </a:cubicBezTo>
                    <a:cubicBezTo>
                      <a:pt x="28" y="371"/>
                      <a:pt x="33" y="378"/>
                      <a:pt x="39" y="385"/>
                    </a:cubicBezTo>
                    <a:cubicBezTo>
                      <a:pt x="45" y="392"/>
                      <a:pt x="52" y="400"/>
                      <a:pt x="59" y="406"/>
                    </a:cubicBezTo>
                    <a:cubicBezTo>
                      <a:pt x="66" y="413"/>
                      <a:pt x="74" y="420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91" y="434"/>
                      <a:pt x="100" y="440"/>
                      <a:pt x="110" y="447"/>
                    </a:cubicBezTo>
                    <a:cubicBezTo>
                      <a:pt x="120" y="453"/>
                      <a:pt x="130" y="459"/>
                      <a:pt x="141" y="465"/>
                    </a:cubicBezTo>
                    <a:cubicBezTo>
                      <a:pt x="152" y="471"/>
                      <a:pt x="164" y="477"/>
                      <a:pt x="175" y="483"/>
                    </a:cubicBezTo>
                    <a:cubicBezTo>
                      <a:pt x="188" y="489"/>
                      <a:pt x="200" y="494"/>
                      <a:pt x="213" y="499"/>
                    </a:cubicBezTo>
                    <a:cubicBezTo>
                      <a:pt x="226" y="504"/>
                      <a:pt x="240" y="509"/>
                      <a:pt x="254" y="514"/>
                    </a:cubicBezTo>
                    <a:cubicBezTo>
                      <a:pt x="268" y="519"/>
                      <a:pt x="282" y="523"/>
                      <a:pt x="296" y="528"/>
                    </a:cubicBezTo>
                    <a:cubicBezTo>
                      <a:pt x="311" y="532"/>
                      <a:pt x="326" y="536"/>
                      <a:pt x="341" y="540"/>
                    </a:cubicBezTo>
                    <a:cubicBezTo>
                      <a:pt x="357" y="543"/>
                      <a:pt x="372" y="547"/>
                      <a:pt x="388" y="550"/>
                    </a:cubicBezTo>
                    <a:cubicBezTo>
                      <a:pt x="420" y="557"/>
                      <a:pt x="452" y="563"/>
                      <a:pt x="485" y="567"/>
                    </a:cubicBezTo>
                    <a:cubicBezTo>
                      <a:pt x="519" y="572"/>
                      <a:pt x="552" y="576"/>
                      <a:pt x="586" y="579"/>
                    </a:cubicBezTo>
                    <a:cubicBezTo>
                      <a:pt x="619" y="582"/>
                      <a:pt x="653" y="584"/>
                      <a:pt x="687" y="585"/>
                    </a:cubicBezTo>
                    <a:cubicBezTo>
                      <a:pt x="720" y="586"/>
                      <a:pt x="754" y="587"/>
                      <a:pt x="787" y="587"/>
                    </a:cubicBezTo>
                    <a:cubicBezTo>
                      <a:pt x="820" y="587"/>
                      <a:pt x="852" y="586"/>
                      <a:pt x="884" y="585"/>
                    </a:cubicBezTo>
                    <a:cubicBezTo>
                      <a:pt x="916" y="584"/>
                      <a:pt x="947" y="582"/>
                      <a:pt x="978" y="579"/>
                    </a:cubicBezTo>
                    <a:cubicBezTo>
                      <a:pt x="1008" y="577"/>
                      <a:pt x="1038" y="574"/>
                      <a:pt x="1067" y="571"/>
                    </a:cubicBezTo>
                    <a:cubicBezTo>
                      <a:pt x="1096" y="568"/>
                      <a:pt x="1124" y="564"/>
                      <a:pt x="1152" y="560"/>
                    </a:cubicBezTo>
                    <a:cubicBezTo>
                      <a:pt x="1179" y="557"/>
                      <a:pt x="1205" y="552"/>
                      <a:pt x="1231" y="548"/>
                    </a:cubicBezTo>
                    <a:cubicBezTo>
                      <a:pt x="1256" y="544"/>
                      <a:pt x="1281" y="539"/>
                      <a:pt x="1305" y="534"/>
                    </a:cubicBezTo>
                    <a:cubicBezTo>
                      <a:pt x="1328" y="529"/>
                      <a:pt x="1351" y="524"/>
                      <a:pt x="1373" y="519"/>
                    </a:cubicBezTo>
                    <a:cubicBezTo>
                      <a:pt x="1393" y="514"/>
                      <a:pt x="1412" y="510"/>
                      <a:pt x="1430" y="505"/>
                    </a:cubicBezTo>
                    <a:cubicBezTo>
                      <a:pt x="1430" y="484"/>
                      <a:pt x="1430" y="484"/>
                      <a:pt x="1430" y="484"/>
                    </a:cubicBezTo>
                    <a:cubicBezTo>
                      <a:pt x="1426" y="485"/>
                      <a:pt x="1422" y="486"/>
                      <a:pt x="1417" y="4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7"/>
              <p:cNvSpPr>
                <a:spLocks/>
              </p:cNvSpPr>
              <p:nvPr/>
            </p:nvSpPr>
            <p:spPr bwMode="auto">
              <a:xfrm>
                <a:off x="-1196" y="2038"/>
                <a:ext cx="83" cy="6"/>
              </a:xfrm>
              <a:custGeom>
                <a:avLst/>
                <a:gdLst>
                  <a:gd name="T0" fmla="*/ 83 w 83"/>
                  <a:gd name="T1" fmla="*/ 0 h 6"/>
                  <a:gd name="T2" fmla="*/ 6 w 83"/>
                  <a:gd name="T3" fmla="*/ 3 h 6"/>
                  <a:gd name="T4" fmla="*/ 0 w 83"/>
                  <a:gd name="T5" fmla="*/ 6 h 6"/>
                  <a:gd name="T6" fmla="*/ 77 w 83"/>
                  <a:gd name="T7" fmla="*/ 3 h 6"/>
                  <a:gd name="T8" fmla="*/ 83 w 8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">
                    <a:moveTo>
                      <a:pt x="83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77" y="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8"/>
              <p:cNvSpPr>
                <a:spLocks/>
              </p:cNvSpPr>
              <p:nvPr/>
            </p:nvSpPr>
            <p:spPr bwMode="auto">
              <a:xfrm>
                <a:off x="2235" y="3097"/>
                <a:ext cx="234" cy="74"/>
              </a:xfrm>
              <a:custGeom>
                <a:avLst/>
                <a:gdLst>
                  <a:gd name="T0" fmla="*/ 51 w 79"/>
                  <a:gd name="T1" fmla="*/ 22 h 27"/>
                  <a:gd name="T2" fmla="*/ 65 w 79"/>
                  <a:gd name="T3" fmla="*/ 19 h 27"/>
                  <a:gd name="T4" fmla="*/ 79 w 79"/>
                  <a:gd name="T5" fmla="*/ 17 h 27"/>
                  <a:gd name="T6" fmla="*/ 57 w 79"/>
                  <a:gd name="T7" fmla="*/ 0 h 27"/>
                  <a:gd name="T8" fmla="*/ 43 w 79"/>
                  <a:gd name="T9" fmla="*/ 3 h 27"/>
                  <a:gd name="T10" fmla="*/ 29 w 79"/>
                  <a:gd name="T11" fmla="*/ 5 h 27"/>
                  <a:gd name="T12" fmla="*/ 15 w 79"/>
                  <a:gd name="T13" fmla="*/ 8 h 27"/>
                  <a:gd name="T14" fmla="*/ 0 w 79"/>
                  <a:gd name="T15" fmla="*/ 10 h 27"/>
                  <a:gd name="T16" fmla="*/ 0 w 79"/>
                  <a:gd name="T17" fmla="*/ 10 h 27"/>
                  <a:gd name="T18" fmla="*/ 0 w 79"/>
                  <a:gd name="T19" fmla="*/ 10 h 27"/>
                  <a:gd name="T20" fmla="*/ 0 w 79"/>
                  <a:gd name="T21" fmla="*/ 10 h 27"/>
                  <a:gd name="T22" fmla="*/ 0 w 79"/>
                  <a:gd name="T23" fmla="*/ 10 h 27"/>
                  <a:gd name="T24" fmla="*/ 21 w 79"/>
                  <a:gd name="T25" fmla="*/ 27 h 27"/>
                  <a:gd name="T26" fmla="*/ 21 w 79"/>
                  <a:gd name="T27" fmla="*/ 27 h 27"/>
                  <a:gd name="T28" fmla="*/ 21 w 79"/>
                  <a:gd name="T29" fmla="*/ 27 h 27"/>
                  <a:gd name="T30" fmla="*/ 21 w 79"/>
                  <a:gd name="T31" fmla="*/ 27 h 27"/>
                  <a:gd name="T32" fmla="*/ 21 w 79"/>
                  <a:gd name="T33" fmla="*/ 27 h 27"/>
                  <a:gd name="T34" fmla="*/ 36 w 79"/>
                  <a:gd name="T35" fmla="*/ 24 h 27"/>
                  <a:gd name="T36" fmla="*/ 51 w 79"/>
                  <a:gd name="T37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27">
                    <a:moveTo>
                      <a:pt x="51" y="22"/>
                    </a:moveTo>
                    <a:cubicBezTo>
                      <a:pt x="55" y="21"/>
                      <a:pt x="60" y="20"/>
                      <a:pt x="65" y="19"/>
                    </a:cubicBezTo>
                    <a:cubicBezTo>
                      <a:pt x="70" y="18"/>
                      <a:pt x="75" y="17"/>
                      <a:pt x="79" y="1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3" y="1"/>
                      <a:pt x="48" y="2"/>
                      <a:pt x="43" y="3"/>
                    </a:cubicBezTo>
                    <a:cubicBezTo>
                      <a:pt x="39" y="4"/>
                      <a:pt x="34" y="5"/>
                      <a:pt x="29" y="5"/>
                    </a:cubicBezTo>
                    <a:cubicBezTo>
                      <a:pt x="24" y="6"/>
                      <a:pt x="20" y="7"/>
                      <a:pt x="15" y="8"/>
                    </a:cubicBezTo>
                    <a:cubicBezTo>
                      <a:pt x="10" y="9"/>
                      <a:pt x="5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6"/>
                      <a:pt x="31" y="25"/>
                      <a:pt x="36" y="24"/>
                    </a:cubicBezTo>
                    <a:cubicBezTo>
                      <a:pt x="41" y="24"/>
                      <a:pt x="46" y="23"/>
                      <a:pt x="5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9"/>
              <p:cNvSpPr>
                <a:spLocks/>
              </p:cNvSpPr>
              <p:nvPr/>
            </p:nvSpPr>
            <p:spPr bwMode="auto">
              <a:xfrm>
                <a:off x="-501" y="2019"/>
                <a:ext cx="62" cy="6"/>
              </a:xfrm>
              <a:custGeom>
                <a:avLst/>
                <a:gdLst>
                  <a:gd name="T0" fmla="*/ 62 w 62"/>
                  <a:gd name="T1" fmla="*/ 0 h 6"/>
                  <a:gd name="T2" fmla="*/ 3 w 62"/>
                  <a:gd name="T3" fmla="*/ 3 h 6"/>
                  <a:gd name="T4" fmla="*/ 0 w 62"/>
                  <a:gd name="T5" fmla="*/ 6 h 6"/>
                  <a:gd name="T6" fmla="*/ 59 w 62"/>
                  <a:gd name="T7" fmla="*/ 3 h 6"/>
                  <a:gd name="T8" fmla="*/ 62 w 6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">
                    <a:moveTo>
                      <a:pt x="62" y="0"/>
                    </a:moveTo>
                    <a:lnTo>
                      <a:pt x="3" y="3"/>
                    </a:lnTo>
                    <a:lnTo>
                      <a:pt x="0" y="6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0"/>
              <p:cNvSpPr>
                <a:spLocks/>
              </p:cNvSpPr>
              <p:nvPr/>
            </p:nvSpPr>
            <p:spPr bwMode="auto">
              <a:xfrm>
                <a:off x="-628" y="2022"/>
                <a:ext cx="68" cy="5"/>
              </a:xfrm>
              <a:custGeom>
                <a:avLst/>
                <a:gdLst>
                  <a:gd name="T0" fmla="*/ 3 w 68"/>
                  <a:gd name="T1" fmla="*/ 3 h 5"/>
                  <a:gd name="T2" fmla="*/ 3 w 68"/>
                  <a:gd name="T3" fmla="*/ 3 h 5"/>
                  <a:gd name="T4" fmla="*/ 0 w 68"/>
                  <a:gd name="T5" fmla="*/ 5 h 5"/>
                  <a:gd name="T6" fmla="*/ 65 w 68"/>
                  <a:gd name="T7" fmla="*/ 3 h 5"/>
                  <a:gd name="T8" fmla="*/ 68 w 68"/>
                  <a:gd name="T9" fmla="*/ 0 h 5"/>
                  <a:gd name="T10" fmla="*/ 3 w 68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">
                    <a:moveTo>
                      <a:pt x="3" y="3"/>
                    </a:moveTo>
                    <a:lnTo>
                      <a:pt x="3" y="3"/>
                    </a:lnTo>
                    <a:lnTo>
                      <a:pt x="0" y="5"/>
                    </a:lnTo>
                    <a:lnTo>
                      <a:pt x="65" y="3"/>
                    </a:lnTo>
                    <a:lnTo>
                      <a:pt x="68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auto">
              <a:xfrm>
                <a:off x="-383" y="2016"/>
                <a:ext cx="62" cy="3"/>
              </a:xfrm>
              <a:custGeom>
                <a:avLst/>
                <a:gdLst>
                  <a:gd name="T0" fmla="*/ 62 w 62"/>
                  <a:gd name="T1" fmla="*/ 0 h 3"/>
                  <a:gd name="T2" fmla="*/ 3 w 62"/>
                  <a:gd name="T3" fmla="*/ 3 h 3"/>
                  <a:gd name="T4" fmla="*/ 0 w 62"/>
                  <a:gd name="T5" fmla="*/ 3 h 3"/>
                  <a:gd name="T6" fmla="*/ 59 w 62"/>
                  <a:gd name="T7" fmla="*/ 3 h 3"/>
                  <a:gd name="T8" fmla="*/ 62 w 6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">
                    <a:moveTo>
                      <a:pt x="62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auto">
              <a:xfrm>
                <a:off x="-1042" y="2033"/>
                <a:ext cx="77" cy="5"/>
              </a:xfrm>
              <a:custGeom>
                <a:avLst/>
                <a:gdLst>
                  <a:gd name="T0" fmla="*/ 77 w 77"/>
                  <a:gd name="T1" fmla="*/ 0 h 5"/>
                  <a:gd name="T2" fmla="*/ 6 w 77"/>
                  <a:gd name="T3" fmla="*/ 3 h 5"/>
                  <a:gd name="T4" fmla="*/ 0 w 77"/>
                  <a:gd name="T5" fmla="*/ 5 h 5"/>
                  <a:gd name="T6" fmla="*/ 71 w 77"/>
                  <a:gd name="T7" fmla="*/ 3 h 5"/>
                  <a:gd name="T8" fmla="*/ 77 w 7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5">
                    <a:moveTo>
                      <a:pt x="77" y="0"/>
                    </a:moveTo>
                    <a:lnTo>
                      <a:pt x="6" y="3"/>
                    </a:lnTo>
                    <a:lnTo>
                      <a:pt x="0" y="5"/>
                    </a:lnTo>
                    <a:lnTo>
                      <a:pt x="71" y="3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>
                <a:spLocks/>
              </p:cNvSpPr>
              <p:nvPr/>
            </p:nvSpPr>
            <p:spPr bwMode="auto">
              <a:xfrm>
                <a:off x="-897" y="2030"/>
                <a:ext cx="74" cy="6"/>
              </a:xfrm>
              <a:custGeom>
                <a:avLst/>
                <a:gdLst>
                  <a:gd name="T0" fmla="*/ 74 w 74"/>
                  <a:gd name="T1" fmla="*/ 0 h 6"/>
                  <a:gd name="T2" fmla="*/ 6 w 74"/>
                  <a:gd name="T3" fmla="*/ 3 h 6"/>
                  <a:gd name="T4" fmla="*/ 0 w 74"/>
                  <a:gd name="T5" fmla="*/ 6 h 6"/>
                  <a:gd name="T6" fmla="*/ 68 w 74"/>
                  <a:gd name="T7" fmla="*/ 3 h 6"/>
                  <a:gd name="T8" fmla="*/ 74 w 7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">
                    <a:moveTo>
                      <a:pt x="74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68" y="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auto">
              <a:xfrm>
                <a:off x="-761" y="2025"/>
                <a:ext cx="71" cy="5"/>
              </a:xfrm>
              <a:custGeom>
                <a:avLst/>
                <a:gdLst>
                  <a:gd name="T0" fmla="*/ 6 w 71"/>
                  <a:gd name="T1" fmla="*/ 2 h 5"/>
                  <a:gd name="T2" fmla="*/ 0 w 71"/>
                  <a:gd name="T3" fmla="*/ 5 h 5"/>
                  <a:gd name="T4" fmla="*/ 68 w 71"/>
                  <a:gd name="T5" fmla="*/ 2 h 5"/>
                  <a:gd name="T6" fmla="*/ 71 w 71"/>
                  <a:gd name="T7" fmla="*/ 0 h 5"/>
                  <a:gd name="T8" fmla="*/ 6 w 71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5">
                    <a:moveTo>
                      <a:pt x="6" y="2"/>
                    </a:moveTo>
                    <a:lnTo>
                      <a:pt x="0" y="5"/>
                    </a:lnTo>
                    <a:lnTo>
                      <a:pt x="68" y="2"/>
                    </a:lnTo>
                    <a:lnTo>
                      <a:pt x="71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>
                <a:spLocks/>
              </p:cNvSpPr>
              <p:nvPr/>
            </p:nvSpPr>
            <p:spPr bwMode="auto">
              <a:xfrm>
                <a:off x="1018" y="2082"/>
                <a:ext cx="26" cy="8"/>
              </a:xfrm>
              <a:custGeom>
                <a:avLst/>
                <a:gdLst>
                  <a:gd name="T0" fmla="*/ 2 w 9"/>
                  <a:gd name="T1" fmla="*/ 0 h 3"/>
                  <a:gd name="T2" fmla="*/ 2 w 9"/>
                  <a:gd name="T3" fmla="*/ 1 h 3"/>
                  <a:gd name="T4" fmla="*/ 1 w 9"/>
                  <a:gd name="T5" fmla="*/ 2 h 3"/>
                  <a:gd name="T6" fmla="*/ 0 w 9"/>
                  <a:gd name="T7" fmla="*/ 3 h 3"/>
                  <a:gd name="T8" fmla="*/ 6 w 9"/>
                  <a:gd name="T9" fmla="*/ 3 h 3"/>
                  <a:gd name="T10" fmla="*/ 7 w 9"/>
                  <a:gd name="T11" fmla="*/ 2 h 3"/>
                  <a:gd name="T12" fmla="*/ 8 w 9"/>
                  <a:gd name="T13" fmla="*/ 2 h 3"/>
                  <a:gd name="T14" fmla="*/ 8 w 9"/>
                  <a:gd name="T15" fmla="*/ 1 h 3"/>
                  <a:gd name="T16" fmla="*/ 9 w 9"/>
                  <a:gd name="T17" fmla="*/ 0 h 3"/>
                  <a:gd name="T18" fmla="*/ 3 w 9"/>
                  <a:gd name="T19" fmla="*/ 0 h 3"/>
                  <a:gd name="T20" fmla="*/ 2 w 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6"/>
              <p:cNvSpPr>
                <a:spLocks/>
              </p:cNvSpPr>
              <p:nvPr/>
            </p:nvSpPr>
            <p:spPr bwMode="auto">
              <a:xfrm>
                <a:off x="-43" y="2202"/>
                <a:ext cx="3026" cy="690"/>
              </a:xfrm>
              <a:custGeom>
                <a:avLst/>
                <a:gdLst>
                  <a:gd name="T0" fmla="*/ 533 w 1024"/>
                  <a:gd name="T1" fmla="*/ 240 h 252"/>
                  <a:gd name="T2" fmla="*/ 417 w 1024"/>
                  <a:gd name="T3" fmla="*/ 246 h 252"/>
                  <a:gd name="T4" fmla="*/ 299 w 1024"/>
                  <a:gd name="T5" fmla="*/ 245 h 252"/>
                  <a:gd name="T6" fmla="*/ 189 w 1024"/>
                  <a:gd name="T7" fmla="*/ 237 h 252"/>
                  <a:gd name="T8" fmla="*/ 99 w 1024"/>
                  <a:gd name="T9" fmla="*/ 221 h 252"/>
                  <a:gd name="T10" fmla="*/ 76 w 1024"/>
                  <a:gd name="T11" fmla="*/ 214 h 252"/>
                  <a:gd name="T12" fmla="*/ 28 w 1024"/>
                  <a:gd name="T13" fmla="*/ 190 h 252"/>
                  <a:gd name="T14" fmla="*/ 15 w 1024"/>
                  <a:gd name="T15" fmla="*/ 176 h 252"/>
                  <a:gd name="T16" fmla="*/ 11 w 1024"/>
                  <a:gd name="T17" fmla="*/ 169 h 252"/>
                  <a:gd name="T18" fmla="*/ 9 w 1024"/>
                  <a:gd name="T19" fmla="*/ 163 h 252"/>
                  <a:gd name="T20" fmla="*/ 9 w 1024"/>
                  <a:gd name="T21" fmla="*/ 151 h 252"/>
                  <a:gd name="T22" fmla="*/ 16 w 1024"/>
                  <a:gd name="T23" fmla="*/ 140 h 252"/>
                  <a:gd name="T24" fmla="*/ 28 w 1024"/>
                  <a:gd name="T25" fmla="*/ 127 h 252"/>
                  <a:gd name="T26" fmla="*/ 45 w 1024"/>
                  <a:gd name="T27" fmla="*/ 114 h 252"/>
                  <a:gd name="T28" fmla="*/ 91 w 1024"/>
                  <a:gd name="T29" fmla="*/ 89 h 252"/>
                  <a:gd name="T30" fmla="*/ 107 w 1024"/>
                  <a:gd name="T31" fmla="*/ 81 h 252"/>
                  <a:gd name="T32" fmla="*/ 124 w 1024"/>
                  <a:gd name="T33" fmla="*/ 74 h 252"/>
                  <a:gd name="T34" fmla="*/ 173 w 1024"/>
                  <a:gd name="T35" fmla="*/ 55 h 252"/>
                  <a:gd name="T36" fmla="*/ 220 w 1024"/>
                  <a:gd name="T37" fmla="*/ 38 h 252"/>
                  <a:gd name="T38" fmla="*/ 288 w 1024"/>
                  <a:gd name="T39" fmla="*/ 16 h 252"/>
                  <a:gd name="T40" fmla="*/ 330 w 1024"/>
                  <a:gd name="T41" fmla="*/ 0 h 252"/>
                  <a:gd name="T42" fmla="*/ 259 w 1024"/>
                  <a:gd name="T43" fmla="*/ 23 h 252"/>
                  <a:gd name="T44" fmla="*/ 201 w 1024"/>
                  <a:gd name="T45" fmla="*/ 43 h 252"/>
                  <a:gd name="T46" fmla="*/ 153 w 1024"/>
                  <a:gd name="T47" fmla="*/ 60 h 252"/>
                  <a:gd name="T48" fmla="*/ 103 w 1024"/>
                  <a:gd name="T49" fmla="*/ 80 h 252"/>
                  <a:gd name="T50" fmla="*/ 86 w 1024"/>
                  <a:gd name="T51" fmla="*/ 88 h 252"/>
                  <a:gd name="T52" fmla="*/ 39 w 1024"/>
                  <a:gd name="T53" fmla="*/ 113 h 252"/>
                  <a:gd name="T54" fmla="*/ 21 w 1024"/>
                  <a:gd name="T55" fmla="*/ 127 h 252"/>
                  <a:gd name="T56" fmla="*/ 8 w 1024"/>
                  <a:gd name="T57" fmla="*/ 140 h 252"/>
                  <a:gd name="T58" fmla="*/ 1 w 1024"/>
                  <a:gd name="T59" fmla="*/ 152 h 252"/>
                  <a:gd name="T60" fmla="*/ 0 w 1024"/>
                  <a:gd name="T61" fmla="*/ 165 h 252"/>
                  <a:gd name="T62" fmla="*/ 2 w 1024"/>
                  <a:gd name="T63" fmla="*/ 171 h 252"/>
                  <a:gd name="T64" fmla="*/ 6 w 1024"/>
                  <a:gd name="T65" fmla="*/ 179 h 252"/>
                  <a:gd name="T66" fmla="*/ 19 w 1024"/>
                  <a:gd name="T67" fmla="*/ 193 h 252"/>
                  <a:gd name="T68" fmla="*/ 69 w 1024"/>
                  <a:gd name="T69" fmla="*/ 218 h 252"/>
                  <a:gd name="T70" fmla="*/ 70 w 1024"/>
                  <a:gd name="T71" fmla="*/ 219 h 252"/>
                  <a:gd name="T72" fmla="*/ 152 w 1024"/>
                  <a:gd name="T73" fmla="*/ 238 h 252"/>
                  <a:gd name="T74" fmla="*/ 259 w 1024"/>
                  <a:gd name="T75" fmla="*/ 249 h 252"/>
                  <a:gd name="T76" fmla="*/ 379 w 1024"/>
                  <a:gd name="T77" fmla="*/ 252 h 252"/>
                  <a:gd name="T78" fmla="*/ 499 w 1024"/>
                  <a:gd name="T79" fmla="*/ 248 h 252"/>
                  <a:gd name="T80" fmla="*/ 612 w 1024"/>
                  <a:gd name="T81" fmla="*/ 239 h 252"/>
                  <a:gd name="T82" fmla="*/ 648 w 1024"/>
                  <a:gd name="T83" fmla="*/ 236 h 252"/>
                  <a:gd name="T84" fmla="*/ 835 w 1024"/>
                  <a:gd name="T85" fmla="*/ 208 h 252"/>
                  <a:gd name="T86" fmla="*/ 978 w 1024"/>
                  <a:gd name="T87" fmla="*/ 177 h 252"/>
                  <a:gd name="T88" fmla="*/ 1024 w 1024"/>
                  <a:gd name="T89" fmla="*/ 159 h 252"/>
                  <a:gd name="T90" fmla="*/ 926 w 1024"/>
                  <a:gd name="T91" fmla="*/ 184 h 252"/>
                  <a:gd name="T92" fmla="*/ 770 w 1024"/>
                  <a:gd name="T93" fmla="*/ 213 h 252"/>
                  <a:gd name="T94" fmla="*/ 642 w 1024"/>
                  <a:gd name="T95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4" h="252">
                    <a:moveTo>
                      <a:pt x="606" y="234"/>
                    </a:moveTo>
                    <a:cubicBezTo>
                      <a:pt x="594" y="235"/>
                      <a:pt x="582" y="236"/>
                      <a:pt x="570" y="238"/>
                    </a:cubicBezTo>
                    <a:cubicBezTo>
                      <a:pt x="558" y="239"/>
                      <a:pt x="545" y="240"/>
                      <a:pt x="533" y="240"/>
                    </a:cubicBezTo>
                    <a:cubicBezTo>
                      <a:pt x="520" y="241"/>
                      <a:pt x="508" y="242"/>
                      <a:pt x="495" y="243"/>
                    </a:cubicBezTo>
                    <a:cubicBezTo>
                      <a:pt x="482" y="244"/>
                      <a:pt x="469" y="244"/>
                      <a:pt x="456" y="245"/>
                    </a:cubicBezTo>
                    <a:cubicBezTo>
                      <a:pt x="443" y="245"/>
                      <a:pt x="430" y="246"/>
                      <a:pt x="417" y="246"/>
                    </a:cubicBezTo>
                    <a:cubicBezTo>
                      <a:pt x="404" y="246"/>
                      <a:pt x="390" y="246"/>
                      <a:pt x="377" y="247"/>
                    </a:cubicBezTo>
                    <a:cubicBezTo>
                      <a:pt x="364" y="247"/>
                      <a:pt x="351" y="247"/>
                      <a:pt x="338" y="246"/>
                    </a:cubicBezTo>
                    <a:cubicBezTo>
                      <a:pt x="325" y="246"/>
                      <a:pt x="312" y="246"/>
                      <a:pt x="299" y="245"/>
                    </a:cubicBezTo>
                    <a:cubicBezTo>
                      <a:pt x="286" y="245"/>
                      <a:pt x="273" y="244"/>
                      <a:pt x="261" y="243"/>
                    </a:cubicBezTo>
                    <a:cubicBezTo>
                      <a:pt x="248" y="243"/>
                      <a:pt x="236" y="242"/>
                      <a:pt x="224" y="241"/>
                    </a:cubicBezTo>
                    <a:cubicBezTo>
                      <a:pt x="212" y="240"/>
                      <a:pt x="200" y="238"/>
                      <a:pt x="189" y="237"/>
                    </a:cubicBezTo>
                    <a:cubicBezTo>
                      <a:pt x="177" y="236"/>
                      <a:pt x="167" y="234"/>
                      <a:pt x="156" y="232"/>
                    </a:cubicBezTo>
                    <a:cubicBezTo>
                      <a:pt x="146" y="231"/>
                      <a:pt x="136" y="229"/>
                      <a:pt x="126" y="227"/>
                    </a:cubicBezTo>
                    <a:cubicBezTo>
                      <a:pt x="117" y="225"/>
                      <a:pt x="108" y="223"/>
                      <a:pt x="99" y="221"/>
                    </a:cubicBezTo>
                    <a:cubicBezTo>
                      <a:pt x="91" y="219"/>
                      <a:pt x="83" y="216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69" y="211"/>
                      <a:pt x="62" y="209"/>
                      <a:pt x="56" y="206"/>
                    </a:cubicBezTo>
                    <a:cubicBezTo>
                      <a:pt x="50" y="204"/>
                      <a:pt x="45" y="201"/>
                      <a:pt x="40" y="198"/>
                    </a:cubicBezTo>
                    <a:cubicBezTo>
                      <a:pt x="36" y="195"/>
                      <a:pt x="31" y="193"/>
                      <a:pt x="28" y="190"/>
                    </a:cubicBezTo>
                    <a:cubicBezTo>
                      <a:pt x="24" y="187"/>
                      <a:pt x="21" y="184"/>
                      <a:pt x="18" y="181"/>
                    </a:cubicBezTo>
                    <a:cubicBezTo>
                      <a:pt x="18" y="180"/>
                      <a:pt x="17" y="179"/>
                      <a:pt x="17" y="179"/>
                    </a:cubicBezTo>
                    <a:cubicBezTo>
                      <a:pt x="16" y="178"/>
                      <a:pt x="15" y="177"/>
                      <a:pt x="15" y="176"/>
                    </a:cubicBezTo>
                    <a:cubicBezTo>
                      <a:pt x="14" y="176"/>
                      <a:pt x="14" y="175"/>
                      <a:pt x="13" y="174"/>
                    </a:cubicBezTo>
                    <a:cubicBezTo>
                      <a:pt x="13" y="173"/>
                      <a:pt x="12" y="172"/>
                      <a:pt x="12" y="172"/>
                    </a:cubicBezTo>
                    <a:cubicBezTo>
                      <a:pt x="12" y="171"/>
                      <a:pt x="11" y="170"/>
                      <a:pt x="11" y="169"/>
                    </a:cubicBezTo>
                    <a:cubicBezTo>
                      <a:pt x="10" y="169"/>
                      <a:pt x="10" y="168"/>
                      <a:pt x="10" y="167"/>
                    </a:cubicBezTo>
                    <a:cubicBezTo>
                      <a:pt x="10" y="166"/>
                      <a:pt x="9" y="166"/>
                      <a:pt x="9" y="165"/>
                    </a:cubicBezTo>
                    <a:cubicBezTo>
                      <a:pt x="9" y="164"/>
                      <a:pt x="9" y="164"/>
                      <a:pt x="9" y="163"/>
                    </a:cubicBezTo>
                    <a:cubicBezTo>
                      <a:pt x="8" y="162"/>
                      <a:pt x="8" y="160"/>
                      <a:pt x="8" y="159"/>
                    </a:cubicBezTo>
                    <a:cubicBezTo>
                      <a:pt x="8" y="158"/>
                      <a:pt x="8" y="157"/>
                      <a:pt x="8" y="155"/>
                    </a:cubicBezTo>
                    <a:cubicBezTo>
                      <a:pt x="9" y="154"/>
                      <a:pt x="9" y="153"/>
                      <a:pt x="9" y="151"/>
                    </a:cubicBezTo>
                    <a:cubicBezTo>
                      <a:pt x="10" y="150"/>
                      <a:pt x="10" y="149"/>
                      <a:pt x="11" y="147"/>
                    </a:cubicBezTo>
                    <a:cubicBezTo>
                      <a:pt x="11" y="146"/>
                      <a:pt x="12" y="145"/>
                      <a:pt x="13" y="144"/>
                    </a:cubicBezTo>
                    <a:cubicBezTo>
                      <a:pt x="14" y="142"/>
                      <a:pt x="15" y="141"/>
                      <a:pt x="16" y="140"/>
                    </a:cubicBezTo>
                    <a:cubicBezTo>
                      <a:pt x="17" y="138"/>
                      <a:pt x="18" y="137"/>
                      <a:pt x="19" y="135"/>
                    </a:cubicBezTo>
                    <a:cubicBezTo>
                      <a:pt x="20" y="134"/>
                      <a:pt x="22" y="133"/>
                      <a:pt x="23" y="131"/>
                    </a:cubicBezTo>
                    <a:cubicBezTo>
                      <a:pt x="25" y="130"/>
                      <a:pt x="26" y="128"/>
                      <a:pt x="28" y="127"/>
                    </a:cubicBezTo>
                    <a:cubicBezTo>
                      <a:pt x="30" y="126"/>
                      <a:pt x="31" y="124"/>
                      <a:pt x="33" y="123"/>
                    </a:cubicBezTo>
                    <a:cubicBezTo>
                      <a:pt x="35" y="121"/>
                      <a:pt x="37" y="120"/>
                      <a:pt x="39" y="118"/>
                    </a:cubicBezTo>
                    <a:cubicBezTo>
                      <a:pt x="41" y="117"/>
                      <a:pt x="43" y="115"/>
                      <a:pt x="45" y="114"/>
                    </a:cubicBezTo>
                    <a:cubicBezTo>
                      <a:pt x="50" y="111"/>
                      <a:pt x="54" y="108"/>
                      <a:pt x="59" y="105"/>
                    </a:cubicBezTo>
                    <a:cubicBezTo>
                      <a:pt x="64" y="103"/>
                      <a:pt x="69" y="100"/>
                      <a:pt x="75" y="97"/>
                    </a:cubicBezTo>
                    <a:cubicBezTo>
                      <a:pt x="80" y="94"/>
                      <a:pt x="85" y="92"/>
                      <a:pt x="91" y="89"/>
                    </a:cubicBezTo>
                    <a:cubicBezTo>
                      <a:pt x="96" y="86"/>
                      <a:pt x="102" y="84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13" y="79"/>
                      <a:pt x="118" y="77"/>
                      <a:pt x="124" y="74"/>
                    </a:cubicBezTo>
                    <a:cubicBezTo>
                      <a:pt x="130" y="72"/>
                      <a:pt x="135" y="70"/>
                      <a:pt x="141" y="67"/>
                    </a:cubicBezTo>
                    <a:cubicBezTo>
                      <a:pt x="146" y="65"/>
                      <a:pt x="152" y="63"/>
                      <a:pt x="157" y="61"/>
                    </a:cubicBezTo>
                    <a:cubicBezTo>
                      <a:pt x="163" y="59"/>
                      <a:pt x="168" y="57"/>
                      <a:pt x="173" y="55"/>
                    </a:cubicBezTo>
                    <a:cubicBezTo>
                      <a:pt x="179" y="53"/>
                      <a:pt x="184" y="51"/>
                      <a:pt x="189" y="49"/>
                    </a:cubicBezTo>
                    <a:cubicBezTo>
                      <a:pt x="195" y="47"/>
                      <a:pt x="200" y="45"/>
                      <a:pt x="205" y="44"/>
                    </a:cubicBezTo>
                    <a:cubicBezTo>
                      <a:pt x="210" y="42"/>
                      <a:pt x="215" y="40"/>
                      <a:pt x="220" y="38"/>
                    </a:cubicBezTo>
                    <a:cubicBezTo>
                      <a:pt x="225" y="37"/>
                      <a:pt x="230" y="35"/>
                      <a:pt x="234" y="33"/>
                    </a:cubicBezTo>
                    <a:cubicBezTo>
                      <a:pt x="244" y="30"/>
                      <a:pt x="253" y="27"/>
                      <a:pt x="262" y="24"/>
                    </a:cubicBezTo>
                    <a:cubicBezTo>
                      <a:pt x="271" y="21"/>
                      <a:pt x="280" y="19"/>
                      <a:pt x="288" y="16"/>
                    </a:cubicBezTo>
                    <a:cubicBezTo>
                      <a:pt x="296" y="13"/>
                      <a:pt x="304" y="11"/>
                      <a:pt x="312" y="8"/>
                    </a:cubicBezTo>
                    <a:cubicBezTo>
                      <a:pt x="319" y="6"/>
                      <a:pt x="326" y="3"/>
                      <a:pt x="333" y="1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3"/>
                      <a:pt x="316" y="5"/>
                      <a:pt x="308" y="7"/>
                    </a:cubicBezTo>
                    <a:cubicBezTo>
                      <a:pt x="301" y="10"/>
                      <a:pt x="293" y="13"/>
                      <a:pt x="284" y="15"/>
                    </a:cubicBezTo>
                    <a:cubicBezTo>
                      <a:pt x="276" y="18"/>
                      <a:pt x="267" y="21"/>
                      <a:pt x="259" y="23"/>
                    </a:cubicBezTo>
                    <a:cubicBezTo>
                      <a:pt x="250" y="26"/>
                      <a:pt x="240" y="29"/>
                      <a:pt x="231" y="33"/>
                    </a:cubicBezTo>
                    <a:cubicBezTo>
                      <a:pt x="226" y="34"/>
                      <a:pt x="221" y="36"/>
                      <a:pt x="216" y="37"/>
                    </a:cubicBezTo>
                    <a:cubicBezTo>
                      <a:pt x="211" y="39"/>
                      <a:pt x="206" y="41"/>
                      <a:pt x="201" y="43"/>
                    </a:cubicBezTo>
                    <a:cubicBezTo>
                      <a:pt x="196" y="44"/>
                      <a:pt x="191" y="46"/>
                      <a:pt x="185" y="48"/>
                    </a:cubicBezTo>
                    <a:cubicBezTo>
                      <a:pt x="180" y="50"/>
                      <a:pt x="175" y="52"/>
                      <a:pt x="169" y="54"/>
                    </a:cubicBezTo>
                    <a:cubicBezTo>
                      <a:pt x="164" y="56"/>
                      <a:pt x="159" y="58"/>
                      <a:pt x="153" y="60"/>
                    </a:cubicBezTo>
                    <a:cubicBezTo>
                      <a:pt x="148" y="62"/>
                      <a:pt x="142" y="64"/>
                      <a:pt x="136" y="66"/>
                    </a:cubicBezTo>
                    <a:cubicBezTo>
                      <a:pt x="131" y="69"/>
                      <a:pt x="125" y="71"/>
                      <a:pt x="120" y="73"/>
                    </a:cubicBezTo>
                    <a:cubicBezTo>
                      <a:pt x="114" y="75"/>
                      <a:pt x="108" y="78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97" y="83"/>
                      <a:pt x="91" y="85"/>
                      <a:pt x="86" y="88"/>
                    </a:cubicBezTo>
                    <a:cubicBezTo>
                      <a:pt x="80" y="91"/>
                      <a:pt x="75" y="93"/>
                      <a:pt x="69" y="96"/>
                    </a:cubicBezTo>
                    <a:cubicBezTo>
                      <a:pt x="64" y="99"/>
                      <a:pt x="59" y="102"/>
                      <a:pt x="54" y="104"/>
                    </a:cubicBezTo>
                    <a:cubicBezTo>
                      <a:pt x="49" y="107"/>
                      <a:pt x="44" y="110"/>
                      <a:pt x="39" y="113"/>
                    </a:cubicBezTo>
                    <a:cubicBezTo>
                      <a:pt x="37" y="115"/>
                      <a:pt x="35" y="116"/>
                      <a:pt x="33" y="118"/>
                    </a:cubicBezTo>
                    <a:cubicBezTo>
                      <a:pt x="31" y="119"/>
                      <a:pt x="29" y="121"/>
                      <a:pt x="27" y="122"/>
                    </a:cubicBezTo>
                    <a:cubicBezTo>
                      <a:pt x="25" y="124"/>
                      <a:pt x="23" y="125"/>
                      <a:pt x="21" y="127"/>
                    </a:cubicBezTo>
                    <a:cubicBezTo>
                      <a:pt x="19" y="128"/>
                      <a:pt x="18" y="129"/>
                      <a:pt x="16" y="131"/>
                    </a:cubicBezTo>
                    <a:cubicBezTo>
                      <a:pt x="14" y="132"/>
                      <a:pt x="13" y="134"/>
                      <a:pt x="12" y="135"/>
                    </a:cubicBezTo>
                    <a:cubicBezTo>
                      <a:pt x="10" y="137"/>
                      <a:pt x="9" y="138"/>
                      <a:pt x="8" y="140"/>
                    </a:cubicBezTo>
                    <a:cubicBezTo>
                      <a:pt x="7" y="141"/>
                      <a:pt x="6" y="142"/>
                      <a:pt x="5" y="144"/>
                    </a:cubicBezTo>
                    <a:cubicBezTo>
                      <a:pt x="4" y="145"/>
                      <a:pt x="3" y="147"/>
                      <a:pt x="3" y="148"/>
                    </a:cubicBezTo>
                    <a:cubicBezTo>
                      <a:pt x="2" y="149"/>
                      <a:pt x="1" y="151"/>
                      <a:pt x="1" y="152"/>
                    </a:cubicBezTo>
                    <a:cubicBezTo>
                      <a:pt x="0" y="153"/>
                      <a:pt x="0" y="155"/>
                      <a:pt x="0" y="156"/>
                    </a:cubicBezTo>
                    <a:cubicBezTo>
                      <a:pt x="0" y="158"/>
                      <a:pt x="0" y="159"/>
                      <a:pt x="0" y="160"/>
                    </a:cubicBezTo>
                    <a:cubicBezTo>
                      <a:pt x="0" y="162"/>
                      <a:pt x="0" y="163"/>
                      <a:pt x="0" y="165"/>
                    </a:cubicBezTo>
                    <a:cubicBezTo>
                      <a:pt x="0" y="165"/>
                      <a:pt x="0" y="166"/>
                      <a:pt x="0" y="167"/>
                    </a:cubicBezTo>
                    <a:cubicBezTo>
                      <a:pt x="1" y="167"/>
                      <a:pt x="1" y="168"/>
                      <a:pt x="1" y="169"/>
                    </a:cubicBezTo>
                    <a:cubicBezTo>
                      <a:pt x="1" y="170"/>
                      <a:pt x="2" y="170"/>
                      <a:pt x="2" y="171"/>
                    </a:cubicBezTo>
                    <a:cubicBezTo>
                      <a:pt x="2" y="172"/>
                      <a:pt x="3" y="173"/>
                      <a:pt x="3" y="174"/>
                    </a:cubicBezTo>
                    <a:cubicBezTo>
                      <a:pt x="4" y="175"/>
                      <a:pt x="4" y="175"/>
                      <a:pt x="5" y="176"/>
                    </a:cubicBezTo>
                    <a:cubicBezTo>
                      <a:pt x="5" y="177"/>
                      <a:pt x="6" y="178"/>
                      <a:pt x="6" y="179"/>
                    </a:cubicBezTo>
                    <a:cubicBezTo>
                      <a:pt x="7" y="179"/>
                      <a:pt x="7" y="180"/>
                      <a:pt x="8" y="181"/>
                    </a:cubicBezTo>
                    <a:cubicBezTo>
                      <a:pt x="8" y="182"/>
                      <a:pt x="9" y="183"/>
                      <a:pt x="10" y="183"/>
                    </a:cubicBezTo>
                    <a:cubicBezTo>
                      <a:pt x="12" y="187"/>
                      <a:pt x="16" y="190"/>
                      <a:pt x="19" y="193"/>
                    </a:cubicBezTo>
                    <a:cubicBezTo>
                      <a:pt x="23" y="196"/>
                      <a:pt x="28" y="199"/>
                      <a:pt x="32" y="202"/>
                    </a:cubicBezTo>
                    <a:cubicBezTo>
                      <a:pt x="37" y="205"/>
                      <a:pt x="43" y="207"/>
                      <a:pt x="49" y="210"/>
                    </a:cubicBezTo>
                    <a:cubicBezTo>
                      <a:pt x="55" y="213"/>
                      <a:pt x="62" y="216"/>
                      <a:pt x="69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9"/>
                      <a:pt x="70" y="219"/>
                      <a:pt x="70" y="219"/>
                    </a:cubicBezTo>
                    <a:cubicBezTo>
                      <a:pt x="78" y="221"/>
                      <a:pt x="85" y="223"/>
                      <a:pt x="93" y="225"/>
                    </a:cubicBezTo>
                    <a:cubicBezTo>
                      <a:pt x="102" y="228"/>
                      <a:pt x="111" y="230"/>
                      <a:pt x="121" y="232"/>
                    </a:cubicBezTo>
                    <a:cubicBezTo>
                      <a:pt x="131" y="234"/>
                      <a:pt x="141" y="236"/>
                      <a:pt x="152" y="238"/>
                    </a:cubicBezTo>
                    <a:cubicBezTo>
                      <a:pt x="163" y="239"/>
                      <a:pt x="174" y="241"/>
                      <a:pt x="186" y="242"/>
                    </a:cubicBezTo>
                    <a:cubicBezTo>
                      <a:pt x="197" y="244"/>
                      <a:pt x="209" y="245"/>
                      <a:pt x="222" y="246"/>
                    </a:cubicBezTo>
                    <a:cubicBezTo>
                      <a:pt x="234" y="247"/>
                      <a:pt x="247" y="248"/>
                      <a:pt x="259" y="249"/>
                    </a:cubicBezTo>
                    <a:cubicBezTo>
                      <a:pt x="272" y="250"/>
                      <a:pt x="285" y="251"/>
                      <a:pt x="299" y="251"/>
                    </a:cubicBezTo>
                    <a:cubicBezTo>
                      <a:pt x="312" y="252"/>
                      <a:pt x="325" y="252"/>
                      <a:pt x="338" y="252"/>
                    </a:cubicBezTo>
                    <a:cubicBezTo>
                      <a:pt x="352" y="252"/>
                      <a:pt x="365" y="252"/>
                      <a:pt x="379" y="252"/>
                    </a:cubicBezTo>
                    <a:cubicBezTo>
                      <a:pt x="392" y="252"/>
                      <a:pt x="406" y="252"/>
                      <a:pt x="419" y="252"/>
                    </a:cubicBezTo>
                    <a:cubicBezTo>
                      <a:pt x="432" y="251"/>
                      <a:pt x="446" y="251"/>
                      <a:pt x="459" y="250"/>
                    </a:cubicBezTo>
                    <a:cubicBezTo>
                      <a:pt x="472" y="250"/>
                      <a:pt x="485" y="249"/>
                      <a:pt x="499" y="248"/>
                    </a:cubicBezTo>
                    <a:cubicBezTo>
                      <a:pt x="512" y="248"/>
                      <a:pt x="525" y="247"/>
                      <a:pt x="537" y="246"/>
                    </a:cubicBezTo>
                    <a:cubicBezTo>
                      <a:pt x="550" y="245"/>
                      <a:pt x="563" y="244"/>
                      <a:pt x="575" y="243"/>
                    </a:cubicBezTo>
                    <a:cubicBezTo>
                      <a:pt x="588" y="242"/>
                      <a:pt x="600" y="241"/>
                      <a:pt x="612" y="239"/>
                    </a:cubicBezTo>
                    <a:cubicBezTo>
                      <a:pt x="624" y="238"/>
                      <a:pt x="636" y="237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71" y="233"/>
                      <a:pt x="694" y="230"/>
                      <a:pt x="715" y="227"/>
                    </a:cubicBezTo>
                    <a:cubicBezTo>
                      <a:pt x="737" y="224"/>
                      <a:pt x="758" y="221"/>
                      <a:pt x="778" y="218"/>
                    </a:cubicBezTo>
                    <a:cubicBezTo>
                      <a:pt x="798" y="215"/>
                      <a:pt x="817" y="211"/>
                      <a:pt x="835" y="208"/>
                    </a:cubicBezTo>
                    <a:cubicBezTo>
                      <a:pt x="853" y="205"/>
                      <a:pt x="871" y="201"/>
                      <a:pt x="888" y="198"/>
                    </a:cubicBezTo>
                    <a:cubicBezTo>
                      <a:pt x="904" y="194"/>
                      <a:pt x="920" y="191"/>
                      <a:pt x="935" y="187"/>
                    </a:cubicBezTo>
                    <a:cubicBezTo>
                      <a:pt x="950" y="184"/>
                      <a:pt x="964" y="180"/>
                      <a:pt x="978" y="177"/>
                    </a:cubicBezTo>
                    <a:cubicBezTo>
                      <a:pt x="991" y="174"/>
                      <a:pt x="1004" y="170"/>
                      <a:pt x="1016" y="167"/>
                    </a:cubicBezTo>
                    <a:cubicBezTo>
                      <a:pt x="1019" y="166"/>
                      <a:pt x="1022" y="165"/>
                      <a:pt x="1024" y="164"/>
                    </a:cubicBezTo>
                    <a:cubicBezTo>
                      <a:pt x="1024" y="159"/>
                      <a:pt x="1024" y="159"/>
                      <a:pt x="1024" y="159"/>
                    </a:cubicBezTo>
                    <a:cubicBezTo>
                      <a:pt x="1019" y="160"/>
                      <a:pt x="1013" y="162"/>
                      <a:pt x="1007" y="164"/>
                    </a:cubicBezTo>
                    <a:cubicBezTo>
                      <a:pt x="995" y="167"/>
                      <a:pt x="982" y="170"/>
                      <a:pt x="968" y="174"/>
                    </a:cubicBezTo>
                    <a:cubicBezTo>
                      <a:pt x="955" y="177"/>
                      <a:pt x="941" y="180"/>
                      <a:pt x="926" y="184"/>
                    </a:cubicBezTo>
                    <a:cubicBezTo>
                      <a:pt x="911" y="187"/>
                      <a:pt x="895" y="190"/>
                      <a:pt x="879" y="194"/>
                    </a:cubicBezTo>
                    <a:cubicBezTo>
                      <a:pt x="862" y="197"/>
                      <a:pt x="845" y="200"/>
                      <a:pt x="827" y="204"/>
                    </a:cubicBezTo>
                    <a:cubicBezTo>
                      <a:pt x="809" y="207"/>
                      <a:pt x="790" y="210"/>
                      <a:pt x="770" y="213"/>
                    </a:cubicBezTo>
                    <a:cubicBezTo>
                      <a:pt x="750" y="216"/>
                      <a:pt x="730" y="219"/>
                      <a:pt x="708" y="222"/>
                    </a:cubicBezTo>
                    <a:cubicBezTo>
                      <a:pt x="687" y="225"/>
                      <a:pt x="664" y="228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30" y="232"/>
                      <a:pt x="618" y="233"/>
                      <a:pt x="606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7"/>
              <p:cNvSpPr>
                <a:spLocks/>
              </p:cNvSpPr>
              <p:nvPr/>
            </p:nvSpPr>
            <p:spPr bwMode="auto">
              <a:xfrm>
                <a:off x="-58" y="2372"/>
                <a:ext cx="118" cy="36"/>
              </a:xfrm>
              <a:custGeom>
                <a:avLst/>
                <a:gdLst>
                  <a:gd name="T0" fmla="*/ 40 w 40"/>
                  <a:gd name="T1" fmla="*/ 3 h 13"/>
                  <a:gd name="T2" fmla="*/ 33 w 40"/>
                  <a:gd name="T3" fmla="*/ 1 h 13"/>
                  <a:gd name="T4" fmla="*/ 29 w 40"/>
                  <a:gd name="T5" fmla="*/ 0 h 13"/>
                  <a:gd name="T6" fmla="*/ 29 w 40"/>
                  <a:gd name="T7" fmla="*/ 0 h 13"/>
                  <a:gd name="T8" fmla="*/ 22 w 40"/>
                  <a:gd name="T9" fmla="*/ 3 h 13"/>
                  <a:gd name="T10" fmla="*/ 15 w 40"/>
                  <a:gd name="T11" fmla="*/ 6 h 13"/>
                  <a:gd name="T12" fmla="*/ 8 w 40"/>
                  <a:gd name="T13" fmla="*/ 8 h 13"/>
                  <a:gd name="T14" fmla="*/ 0 w 40"/>
                  <a:gd name="T15" fmla="*/ 11 h 13"/>
                  <a:gd name="T16" fmla="*/ 10 w 40"/>
                  <a:gd name="T17" fmla="*/ 13 h 13"/>
                  <a:gd name="T18" fmla="*/ 17 w 40"/>
                  <a:gd name="T19" fmla="*/ 10 h 13"/>
                  <a:gd name="T20" fmla="*/ 24 w 40"/>
                  <a:gd name="T21" fmla="*/ 7 h 13"/>
                  <a:gd name="T22" fmla="*/ 31 w 40"/>
                  <a:gd name="T23" fmla="*/ 5 h 13"/>
                  <a:gd name="T24" fmla="*/ 38 w 40"/>
                  <a:gd name="T25" fmla="*/ 2 h 13"/>
                  <a:gd name="T26" fmla="*/ 40 w 40"/>
                  <a:gd name="T2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3">
                    <a:moveTo>
                      <a:pt x="40" y="3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1"/>
                      <a:pt x="24" y="2"/>
                      <a:pt x="22" y="3"/>
                    </a:cubicBezTo>
                    <a:cubicBezTo>
                      <a:pt x="20" y="4"/>
                      <a:pt x="17" y="5"/>
                      <a:pt x="15" y="6"/>
                    </a:cubicBezTo>
                    <a:cubicBezTo>
                      <a:pt x="13" y="6"/>
                      <a:pt x="10" y="7"/>
                      <a:pt x="8" y="8"/>
                    </a:cubicBezTo>
                    <a:cubicBezTo>
                      <a:pt x="5" y="9"/>
                      <a:pt x="3" y="10"/>
                      <a:pt x="0" y="1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1"/>
                      <a:pt x="17" y="10"/>
                    </a:cubicBezTo>
                    <a:cubicBezTo>
                      <a:pt x="19" y="9"/>
                      <a:pt x="21" y="8"/>
                      <a:pt x="24" y="7"/>
                    </a:cubicBezTo>
                    <a:cubicBezTo>
                      <a:pt x="26" y="7"/>
                      <a:pt x="28" y="6"/>
                      <a:pt x="31" y="5"/>
                    </a:cubicBezTo>
                    <a:cubicBezTo>
                      <a:pt x="33" y="4"/>
                      <a:pt x="35" y="3"/>
                      <a:pt x="38" y="2"/>
                    </a:cubicBezTo>
                    <a:cubicBezTo>
                      <a:pt x="40" y="3"/>
                      <a:pt x="40" y="3"/>
                      <a:pt x="4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8"/>
              <p:cNvSpPr>
                <a:spLocks/>
              </p:cNvSpPr>
              <p:nvPr/>
            </p:nvSpPr>
            <p:spPr bwMode="auto">
              <a:xfrm>
                <a:off x="1863" y="3149"/>
                <a:ext cx="245" cy="71"/>
              </a:xfrm>
              <a:custGeom>
                <a:avLst/>
                <a:gdLst>
                  <a:gd name="T0" fmla="*/ 33 w 83"/>
                  <a:gd name="T1" fmla="*/ 24 h 26"/>
                  <a:gd name="T2" fmla="*/ 50 w 83"/>
                  <a:gd name="T3" fmla="*/ 22 h 26"/>
                  <a:gd name="T4" fmla="*/ 67 w 83"/>
                  <a:gd name="T5" fmla="*/ 20 h 26"/>
                  <a:gd name="T6" fmla="*/ 83 w 83"/>
                  <a:gd name="T7" fmla="*/ 18 h 26"/>
                  <a:gd name="T8" fmla="*/ 65 w 83"/>
                  <a:gd name="T9" fmla="*/ 0 h 26"/>
                  <a:gd name="T10" fmla="*/ 49 w 83"/>
                  <a:gd name="T11" fmla="*/ 2 h 26"/>
                  <a:gd name="T12" fmla="*/ 33 w 83"/>
                  <a:gd name="T13" fmla="*/ 4 h 26"/>
                  <a:gd name="T14" fmla="*/ 16 w 83"/>
                  <a:gd name="T15" fmla="*/ 6 h 26"/>
                  <a:gd name="T16" fmla="*/ 0 w 83"/>
                  <a:gd name="T17" fmla="*/ 8 h 26"/>
                  <a:gd name="T18" fmla="*/ 16 w 83"/>
                  <a:gd name="T19" fmla="*/ 26 h 26"/>
                  <a:gd name="T20" fmla="*/ 33 w 83"/>
                  <a:gd name="T2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6">
                    <a:moveTo>
                      <a:pt x="33" y="24"/>
                    </a:moveTo>
                    <a:cubicBezTo>
                      <a:pt x="39" y="23"/>
                      <a:pt x="44" y="23"/>
                      <a:pt x="50" y="22"/>
                    </a:cubicBezTo>
                    <a:cubicBezTo>
                      <a:pt x="56" y="21"/>
                      <a:pt x="61" y="21"/>
                      <a:pt x="67" y="20"/>
                    </a:cubicBezTo>
                    <a:cubicBezTo>
                      <a:pt x="72" y="19"/>
                      <a:pt x="78" y="18"/>
                      <a:pt x="83" y="18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0" y="1"/>
                      <a:pt x="54" y="1"/>
                      <a:pt x="49" y="2"/>
                    </a:cubicBezTo>
                    <a:cubicBezTo>
                      <a:pt x="44" y="3"/>
                      <a:pt x="38" y="3"/>
                      <a:pt x="33" y="4"/>
                    </a:cubicBezTo>
                    <a:cubicBezTo>
                      <a:pt x="27" y="5"/>
                      <a:pt x="22" y="5"/>
                      <a:pt x="16" y="6"/>
                    </a:cubicBezTo>
                    <a:cubicBezTo>
                      <a:pt x="11" y="7"/>
                      <a:pt x="5" y="7"/>
                      <a:pt x="0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1" y="25"/>
                      <a:pt x="27" y="25"/>
                      <a:pt x="33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9"/>
              <p:cNvSpPr>
                <a:spLocks/>
              </p:cNvSpPr>
              <p:nvPr/>
            </p:nvSpPr>
            <p:spPr bwMode="auto">
              <a:xfrm>
                <a:off x="2841" y="2982"/>
                <a:ext cx="142" cy="69"/>
              </a:xfrm>
              <a:custGeom>
                <a:avLst/>
                <a:gdLst>
                  <a:gd name="T0" fmla="*/ 31 w 48"/>
                  <a:gd name="T1" fmla="*/ 3 h 25"/>
                  <a:gd name="T2" fmla="*/ 21 w 48"/>
                  <a:gd name="T3" fmla="*/ 6 h 25"/>
                  <a:gd name="T4" fmla="*/ 10 w 48"/>
                  <a:gd name="T5" fmla="*/ 8 h 25"/>
                  <a:gd name="T6" fmla="*/ 0 w 48"/>
                  <a:gd name="T7" fmla="*/ 11 h 25"/>
                  <a:gd name="T8" fmla="*/ 25 w 48"/>
                  <a:gd name="T9" fmla="*/ 25 h 25"/>
                  <a:gd name="T10" fmla="*/ 36 w 48"/>
                  <a:gd name="T11" fmla="*/ 22 h 25"/>
                  <a:gd name="T12" fmla="*/ 47 w 48"/>
                  <a:gd name="T13" fmla="*/ 19 h 25"/>
                  <a:gd name="T14" fmla="*/ 48 w 48"/>
                  <a:gd name="T15" fmla="*/ 19 h 25"/>
                  <a:gd name="T16" fmla="*/ 48 w 48"/>
                  <a:gd name="T17" fmla="*/ 4 h 25"/>
                  <a:gd name="T18" fmla="*/ 41 w 48"/>
                  <a:gd name="T19" fmla="*/ 0 h 25"/>
                  <a:gd name="T20" fmla="*/ 31 w 48"/>
                  <a:gd name="T21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5">
                    <a:moveTo>
                      <a:pt x="31" y="3"/>
                    </a:moveTo>
                    <a:cubicBezTo>
                      <a:pt x="28" y="4"/>
                      <a:pt x="24" y="5"/>
                      <a:pt x="21" y="6"/>
                    </a:cubicBezTo>
                    <a:cubicBezTo>
                      <a:pt x="18" y="7"/>
                      <a:pt x="14" y="7"/>
                      <a:pt x="10" y="8"/>
                    </a:cubicBezTo>
                    <a:cubicBezTo>
                      <a:pt x="7" y="9"/>
                      <a:pt x="3" y="10"/>
                      <a:pt x="0" y="11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9" y="24"/>
                      <a:pt x="33" y="23"/>
                      <a:pt x="36" y="22"/>
                    </a:cubicBezTo>
                    <a:cubicBezTo>
                      <a:pt x="40" y="21"/>
                      <a:pt x="43" y="20"/>
                      <a:pt x="47" y="19"/>
                    </a:cubicBezTo>
                    <a:cubicBezTo>
                      <a:pt x="47" y="19"/>
                      <a:pt x="48" y="19"/>
                      <a:pt x="48" y="1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1"/>
                      <a:pt x="35" y="2"/>
                      <a:pt x="3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0"/>
              <p:cNvSpPr>
                <a:spLocks/>
              </p:cNvSpPr>
              <p:nvPr/>
            </p:nvSpPr>
            <p:spPr bwMode="auto">
              <a:xfrm>
                <a:off x="2561" y="3042"/>
                <a:ext cx="218" cy="72"/>
              </a:xfrm>
              <a:custGeom>
                <a:avLst/>
                <a:gdLst>
                  <a:gd name="T0" fmla="*/ 50 w 74"/>
                  <a:gd name="T1" fmla="*/ 20 h 26"/>
                  <a:gd name="T2" fmla="*/ 62 w 74"/>
                  <a:gd name="T3" fmla="*/ 17 h 26"/>
                  <a:gd name="T4" fmla="*/ 74 w 74"/>
                  <a:gd name="T5" fmla="*/ 14 h 26"/>
                  <a:gd name="T6" fmla="*/ 49 w 74"/>
                  <a:gd name="T7" fmla="*/ 0 h 26"/>
                  <a:gd name="T8" fmla="*/ 37 w 74"/>
                  <a:gd name="T9" fmla="*/ 2 h 26"/>
                  <a:gd name="T10" fmla="*/ 25 w 74"/>
                  <a:gd name="T11" fmla="*/ 5 h 26"/>
                  <a:gd name="T12" fmla="*/ 13 w 74"/>
                  <a:gd name="T13" fmla="*/ 8 h 26"/>
                  <a:gd name="T14" fmla="*/ 0 w 74"/>
                  <a:gd name="T15" fmla="*/ 10 h 26"/>
                  <a:gd name="T16" fmla="*/ 24 w 74"/>
                  <a:gd name="T17" fmla="*/ 26 h 26"/>
                  <a:gd name="T18" fmla="*/ 37 w 74"/>
                  <a:gd name="T19" fmla="*/ 23 h 26"/>
                  <a:gd name="T20" fmla="*/ 50 w 74"/>
                  <a:gd name="T2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26">
                    <a:moveTo>
                      <a:pt x="50" y="20"/>
                    </a:moveTo>
                    <a:cubicBezTo>
                      <a:pt x="54" y="19"/>
                      <a:pt x="58" y="18"/>
                      <a:pt x="62" y="17"/>
                    </a:cubicBezTo>
                    <a:cubicBezTo>
                      <a:pt x="66" y="16"/>
                      <a:pt x="70" y="15"/>
                      <a:pt x="74" y="1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1" y="2"/>
                      <a:pt x="37" y="2"/>
                    </a:cubicBezTo>
                    <a:cubicBezTo>
                      <a:pt x="33" y="3"/>
                      <a:pt x="29" y="4"/>
                      <a:pt x="25" y="5"/>
                    </a:cubicBezTo>
                    <a:cubicBezTo>
                      <a:pt x="21" y="6"/>
                      <a:pt x="17" y="7"/>
                      <a:pt x="13" y="8"/>
                    </a:cubicBezTo>
                    <a:cubicBezTo>
                      <a:pt x="9" y="9"/>
                      <a:pt x="5" y="9"/>
                      <a:pt x="0" y="10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8" y="25"/>
                      <a:pt x="33" y="24"/>
                      <a:pt x="37" y="23"/>
                    </a:cubicBezTo>
                    <a:cubicBezTo>
                      <a:pt x="41" y="22"/>
                      <a:pt x="45" y="21"/>
                      <a:pt x="5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1"/>
              <p:cNvSpPr>
                <a:spLocks/>
              </p:cNvSpPr>
              <p:nvPr/>
            </p:nvSpPr>
            <p:spPr bwMode="auto">
              <a:xfrm>
                <a:off x="-1453" y="1992"/>
                <a:ext cx="2645" cy="213"/>
              </a:xfrm>
              <a:custGeom>
                <a:avLst/>
                <a:gdLst>
                  <a:gd name="T0" fmla="*/ 610 w 895"/>
                  <a:gd name="T1" fmla="*/ 0 h 78"/>
                  <a:gd name="T2" fmla="*/ 658 w 895"/>
                  <a:gd name="T3" fmla="*/ 1 h 78"/>
                  <a:gd name="T4" fmla="*/ 706 w 895"/>
                  <a:gd name="T5" fmla="*/ 1 h 78"/>
                  <a:gd name="T6" fmla="*/ 744 w 895"/>
                  <a:gd name="T7" fmla="*/ 3 h 78"/>
                  <a:gd name="T8" fmla="*/ 777 w 895"/>
                  <a:gd name="T9" fmla="*/ 5 h 78"/>
                  <a:gd name="T10" fmla="*/ 804 w 895"/>
                  <a:gd name="T11" fmla="*/ 7 h 78"/>
                  <a:gd name="T12" fmla="*/ 832 w 895"/>
                  <a:gd name="T13" fmla="*/ 11 h 78"/>
                  <a:gd name="T14" fmla="*/ 848 w 895"/>
                  <a:gd name="T15" fmla="*/ 13 h 78"/>
                  <a:gd name="T16" fmla="*/ 853 w 895"/>
                  <a:gd name="T17" fmla="*/ 14 h 78"/>
                  <a:gd name="T18" fmla="*/ 857 w 895"/>
                  <a:gd name="T19" fmla="*/ 16 h 78"/>
                  <a:gd name="T20" fmla="*/ 866 w 895"/>
                  <a:gd name="T21" fmla="*/ 18 h 78"/>
                  <a:gd name="T22" fmla="*/ 881 w 895"/>
                  <a:gd name="T23" fmla="*/ 23 h 78"/>
                  <a:gd name="T24" fmla="*/ 889 w 895"/>
                  <a:gd name="T25" fmla="*/ 29 h 78"/>
                  <a:gd name="T26" fmla="*/ 892 w 895"/>
                  <a:gd name="T27" fmla="*/ 36 h 78"/>
                  <a:gd name="T28" fmla="*/ 887 w 895"/>
                  <a:gd name="T29" fmla="*/ 43 h 78"/>
                  <a:gd name="T30" fmla="*/ 867 w 895"/>
                  <a:gd name="T31" fmla="*/ 55 h 78"/>
                  <a:gd name="T32" fmla="*/ 836 w 895"/>
                  <a:gd name="T33" fmla="*/ 67 h 78"/>
                  <a:gd name="T34" fmla="*/ 810 w 895"/>
                  <a:gd name="T35" fmla="*/ 78 h 78"/>
                  <a:gd name="T36" fmla="*/ 848 w 895"/>
                  <a:gd name="T37" fmla="*/ 65 h 78"/>
                  <a:gd name="T38" fmla="*/ 876 w 895"/>
                  <a:gd name="T39" fmla="*/ 52 h 78"/>
                  <a:gd name="T40" fmla="*/ 892 w 895"/>
                  <a:gd name="T41" fmla="*/ 40 h 78"/>
                  <a:gd name="T42" fmla="*/ 894 w 895"/>
                  <a:gd name="T43" fmla="*/ 34 h 78"/>
                  <a:gd name="T44" fmla="*/ 891 w 895"/>
                  <a:gd name="T45" fmla="*/ 28 h 78"/>
                  <a:gd name="T46" fmla="*/ 883 w 895"/>
                  <a:gd name="T47" fmla="*/ 23 h 78"/>
                  <a:gd name="T48" fmla="*/ 868 w 895"/>
                  <a:gd name="T49" fmla="*/ 18 h 78"/>
                  <a:gd name="T50" fmla="*/ 859 w 895"/>
                  <a:gd name="T51" fmla="*/ 15 h 78"/>
                  <a:gd name="T52" fmla="*/ 855 w 895"/>
                  <a:gd name="T53" fmla="*/ 14 h 78"/>
                  <a:gd name="T54" fmla="*/ 850 w 895"/>
                  <a:gd name="T55" fmla="*/ 13 h 78"/>
                  <a:gd name="T56" fmla="*/ 834 w 895"/>
                  <a:gd name="T57" fmla="*/ 10 h 78"/>
                  <a:gd name="T58" fmla="*/ 805 w 895"/>
                  <a:gd name="T59" fmla="*/ 7 h 78"/>
                  <a:gd name="T60" fmla="*/ 777 w 895"/>
                  <a:gd name="T61" fmla="*/ 4 h 78"/>
                  <a:gd name="T62" fmla="*/ 744 w 895"/>
                  <a:gd name="T63" fmla="*/ 2 h 78"/>
                  <a:gd name="T64" fmla="*/ 706 w 895"/>
                  <a:gd name="T65" fmla="*/ 1 h 78"/>
                  <a:gd name="T66" fmla="*/ 670 w 895"/>
                  <a:gd name="T67" fmla="*/ 0 h 78"/>
                  <a:gd name="T68" fmla="*/ 622 w 895"/>
                  <a:gd name="T69" fmla="*/ 0 h 78"/>
                  <a:gd name="T70" fmla="*/ 537 w 895"/>
                  <a:gd name="T71" fmla="*/ 0 h 78"/>
                  <a:gd name="T72" fmla="*/ 434 w 895"/>
                  <a:gd name="T73" fmla="*/ 2 h 78"/>
                  <a:gd name="T74" fmla="*/ 320 w 895"/>
                  <a:gd name="T75" fmla="*/ 4 h 78"/>
                  <a:gd name="T76" fmla="*/ 258 w 895"/>
                  <a:gd name="T77" fmla="*/ 6 h 78"/>
                  <a:gd name="T78" fmla="*/ 139 w 895"/>
                  <a:gd name="T79" fmla="*/ 9 h 78"/>
                  <a:gd name="T80" fmla="*/ 74 w 895"/>
                  <a:gd name="T81" fmla="*/ 11 h 78"/>
                  <a:gd name="T82" fmla="*/ 23 w 895"/>
                  <a:gd name="T83" fmla="*/ 13 h 78"/>
                  <a:gd name="T84" fmla="*/ 0 w 895"/>
                  <a:gd name="T85" fmla="*/ 14 h 78"/>
                  <a:gd name="T86" fmla="*/ 43 w 895"/>
                  <a:gd name="T87" fmla="*/ 13 h 78"/>
                  <a:gd name="T88" fmla="*/ 82 w 895"/>
                  <a:gd name="T89" fmla="*/ 11 h 78"/>
                  <a:gd name="T90" fmla="*/ 156 w 895"/>
                  <a:gd name="T91" fmla="*/ 9 h 78"/>
                  <a:gd name="T92" fmla="*/ 289 w 895"/>
                  <a:gd name="T93" fmla="*/ 6 h 78"/>
                  <a:gd name="T94" fmla="*/ 407 w 895"/>
                  <a:gd name="T95" fmla="*/ 3 h 78"/>
                  <a:gd name="T96" fmla="*/ 512 w 895"/>
                  <a:gd name="T9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5" h="78">
                    <a:moveTo>
                      <a:pt x="537" y="1"/>
                    </a:moveTo>
                    <a:cubicBezTo>
                      <a:pt x="545" y="1"/>
                      <a:pt x="554" y="1"/>
                      <a:pt x="562" y="1"/>
                    </a:cubicBezTo>
                    <a:cubicBezTo>
                      <a:pt x="570" y="0"/>
                      <a:pt x="578" y="0"/>
                      <a:pt x="586" y="0"/>
                    </a:cubicBezTo>
                    <a:cubicBezTo>
                      <a:pt x="594" y="0"/>
                      <a:pt x="602" y="0"/>
                      <a:pt x="610" y="0"/>
                    </a:cubicBezTo>
                    <a:cubicBezTo>
                      <a:pt x="614" y="0"/>
                      <a:pt x="618" y="0"/>
                      <a:pt x="622" y="0"/>
                    </a:cubicBezTo>
                    <a:cubicBezTo>
                      <a:pt x="626" y="0"/>
                      <a:pt x="630" y="0"/>
                      <a:pt x="634" y="0"/>
                    </a:cubicBezTo>
                    <a:cubicBezTo>
                      <a:pt x="638" y="0"/>
                      <a:pt x="642" y="0"/>
                      <a:pt x="646" y="0"/>
                    </a:cubicBezTo>
                    <a:cubicBezTo>
                      <a:pt x="650" y="1"/>
                      <a:pt x="654" y="1"/>
                      <a:pt x="658" y="1"/>
                    </a:cubicBezTo>
                    <a:cubicBezTo>
                      <a:pt x="662" y="1"/>
                      <a:pt x="666" y="1"/>
                      <a:pt x="670" y="1"/>
                    </a:cubicBezTo>
                    <a:cubicBezTo>
                      <a:pt x="674" y="1"/>
                      <a:pt x="678" y="1"/>
                      <a:pt x="682" y="1"/>
                    </a:cubicBezTo>
                    <a:cubicBezTo>
                      <a:pt x="686" y="1"/>
                      <a:pt x="690" y="1"/>
                      <a:pt x="694" y="1"/>
                    </a:cubicBezTo>
                    <a:cubicBezTo>
                      <a:pt x="698" y="1"/>
                      <a:pt x="702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10" y="2"/>
                      <a:pt x="714" y="2"/>
                      <a:pt x="718" y="2"/>
                    </a:cubicBezTo>
                    <a:cubicBezTo>
                      <a:pt x="722" y="2"/>
                      <a:pt x="727" y="2"/>
                      <a:pt x="731" y="2"/>
                    </a:cubicBezTo>
                    <a:cubicBezTo>
                      <a:pt x="735" y="2"/>
                      <a:pt x="739" y="3"/>
                      <a:pt x="744" y="3"/>
                    </a:cubicBezTo>
                    <a:cubicBezTo>
                      <a:pt x="748" y="3"/>
                      <a:pt x="752" y="3"/>
                      <a:pt x="757" y="3"/>
                    </a:cubicBezTo>
                    <a:cubicBezTo>
                      <a:pt x="759" y="3"/>
                      <a:pt x="761" y="4"/>
                      <a:pt x="763" y="4"/>
                    </a:cubicBezTo>
                    <a:cubicBezTo>
                      <a:pt x="765" y="4"/>
                      <a:pt x="768" y="4"/>
                      <a:pt x="770" y="4"/>
                    </a:cubicBezTo>
                    <a:cubicBezTo>
                      <a:pt x="772" y="4"/>
                      <a:pt x="774" y="4"/>
                      <a:pt x="777" y="5"/>
                    </a:cubicBezTo>
                    <a:cubicBezTo>
                      <a:pt x="779" y="5"/>
                      <a:pt x="781" y="5"/>
                      <a:pt x="783" y="5"/>
                    </a:cubicBezTo>
                    <a:cubicBezTo>
                      <a:pt x="786" y="5"/>
                      <a:pt x="788" y="5"/>
                      <a:pt x="790" y="6"/>
                    </a:cubicBezTo>
                    <a:cubicBezTo>
                      <a:pt x="793" y="6"/>
                      <a:pt x="795" y="6"/>
                      <a:pt x="797" y="6"/>
                    </a:cubicBezTo>
                    <a:cubicBezTo>
                      <a:pt x="800" y="7"/>
                      <a:pt x="802" y="7"/>
                      <a:pt x="804" y="7"/>
                    </a:cubicBezTo>
                    <a:cubicBezTo>
                      <a:pt x="807" y="7"/>
                      <a:pt x="809" y="7"/>
                      <a:pt x="811" y="8"/>
                    </a:cubicBezTo>
                    <a:cubicBezTo>
                      <a:pt x="814" y="8"/>
                      <a:pt x="816" y="8"/>
                      <a:pt x="818" y="9"/>
                    </a:cubicBezTo>
                    <a:cubicBezTo>
                      <a:pt x="821" y="9"/>
                      <a:pt x="823" y="9"/>
                      <a:pt x="825" y="10"/>
                    </a:cubicBezTo>
                    <a:cubicBezTo>
                      <a:pt x="828" y="10"/>
                      <a:pt x="830" y="10"/>
                      <a:pt x="832" y="11"/>
                    </a:cubicBezTo>
                    <a:cubicBezTo>
                      <a:pt x="834" y="11"/>
                      <a:pt x="836" y="11"/>
                      <a:pt x="839" y="12"/>
                    </a:cubicBezTo>
                    <a:cubicBezTo>
                      <a:pt x="840" y="12"/>
                      <a:pt x="841" y="12"/>
                      <a:pt x="842" y="12"/>
                    </a:cubicBezTo>
                    <a:cubicBezTo>
                      <a:pt x="843" y="12"/>
                      <a:pt x="844" y="13"/>
                      <a:pt x="845" y="13"/>
                    </a:cubicBezTo>
                    <a:cubicBezTo>
                      <a:pt x="846" y="13"/>
                      <a:pt x="847" y="13"/>
                      <a:pt x="848" y="13"/>
                    </a:cubicBezTo>
                    <a:cubicBezTo>
                      <a:pt x="849" y="14"/>
                      <a:pt x="850" y="14"/>
                      <a:pt x="851" y="14"/>
                    </a:cubicBezTo>
                    <a:cubicBezTo>
                      <a:pt x="851" y="14"/>
                      <a:pt x="851" y="14"/>
                      <a:pt x="851" y="14"/>
                    </a:cubicBezTo>
                    <a:cubicBezTo>
                      <a:pt x="852" y="14"/>
                      <a:pt x="852" y="14"/>
                      <a:pt x="852" y="14"/>
                    </a:cubicBezTo>
                    <a:cubicBezTo>
                      <a:pt x="852" y="14"/>
                      <a:pt x="853" y="14"/>
                      <a:pt x="853" y="14"/>
                    </a:cubicBezTo>
                    <a:cubicBezTo>
                      <a:pt x="853" y="14"/>
                      <a:pt x="853" y="15"/>
                      <a:pt x="854" y="15"/>
                    </a:cubicBezTo>
                    <a:cubicBezTo>
                      <a:pt x="855" y="15"/>
                      <a:pt x="855" y="15"/>
                      <a:pt x="855" y="15"/>
                    </a:cubicBezTo>
                    <a:cubicBezTo>
                      <a:pt x="856" y="15"/>
                      <a:pt x="856" y="15"/>
                      <a:pt x="856" y="15"/>
                    </a:cubicBezTo>
                    <a:cubicBezTo>
                      <a:pt x="857" y="15"/>
                      <a:pt x="857" y="15"/>
                      <a:pt x="857" y="16"/>
                    </a:cubicBezTo>
                    <a:cubicBezTo>
                      <a:pt x="858" y="16"/>
                      <a:pt x="858" y="16"/>
                      <a:pt x="859" y="16"/>
                    </a:cubicBezTo>
                    <a:cubicBezTo>
                      <a:pt x="859" y="16"/>
                      <a:pt x="859" y="16"/>
                      <a:pt x="860" y="16"/>
                    </a:cubicBezTo>
                    <a:cubicBezTo>
                      <a:pt x="860" y="16"/>
                      <a:pt x="861" y="16"/>
                      <a:pt x="861" y="16"/>
                    </a:cubicBezTo>
                    <a:cubicBezTo>
                      <a:pt x="863" y="17"/>
                      <a:pt x="864" y="17"/>
                      <a:pt x="866" y="18"/>
                    </a:cubicBezTo>
                    <a:cubicBezTo>
                      <a:pt x="867" y="18"/>
                      <a:pt x="869" y="19"/>
                      <a:pt x="870" y="19"/>
                    </a:cubicBezTo>
                    <a:cubicBezTo>
                      <a:pt x="871" y="19"/>
                      <a:pt x="873" y="20"/>
                      <a:pt x="874" y="20"/>
                    </a:cubicBezTo>
                    <a:cubicBezTo>
                      <a:pt x="875" y="21"/>
                      <a:pt x="876" y="21"/>
                      <a:pt x="878" y="22"/>
                    </a:cubicBezTo>
                    <a:cubicBezTo>
                      <a:pt x="879" y="22"/>
                      <a:pt x="880" y="23"/>
                      <a:pt x="881" y="23"/>
                    </a:cubicBezTo>
                    <a:cubicBezTo>
                      <a:pt x="882" y="24"/>
                      <a:pt x="883" y="24"/>
                      <a:pt x="884" y="25"/>
                    </a:cubicBezTo>
                    <a:cubicBezTo>
                      <a:pt x="884" y="25"/>
                      <a:pt x="885" y="26"/>
                      <a:pt x="886" y="26"/>
                    </a:cubicBezTo>
                    <a:cubicBezTo>
                      <a:pt x="887" y="27"/>
                      <a:pt x="887" y="27"/>
                      <a:pt x="888" y="28"/>
                    </a:cubicBezTo>
                    <a:cubicBezTo>
                      <a:pt x="889" y="28"/>
                      <a:pt x="889" y="29"/>
                      <a:pt x="889" y="29"/>
                    </a:cubicBezTo>
                    <a:cubicBezTo>
                      <a:pt x="890" y="30"/>
                      <a:pt x="890" y="30"/>
                      <a:pt x="891" y="31"/>
                    </a:cubicBezTo>
                    <a:cubicBezTo>
                      <a:pt x="891" y="31"/>
                      <a:pt x="891" y="32"/>
                      <a:pt x="891" y="32"/>
                    </a:cubicBezTo>
                    <a:cubicBezTo>
                      <a:pt x="891" y="33"/>
                      <a:pt x="892" y="33"/>
                      <a:pt x="892" y="34"/>
                    </a:cubicBezTo>
                    <a:cubicBezTo>
                      <a:pt x="892" y="34"/>
                      <a:pt x="892" y="35"/>
                      <a:pt x="892" y="36"/>
                    </a:cubicBezTo>
                    <a:cubicBezTo>
                      <a:pt x="891" y="36"/>
                      <a:pt x="891" y="37"/>
                      <a:pt x="891" y="37"/>
                    </a:cubicBezTo>
                    <a:cubicBezTo>
                      <a:pt x="891" y="38"/>
                      <a:pt x="891" y="38"/>
                      <a:pt x="890" y="39"/>
                    </a:cubicBezTo>
                    <a:cubicBezTo>
                      <a:pt x="890" y="39"/>
                      <a:pt x="890" y="40"/>
                      <a:pt x="889" y="40"/>
                    </a:cubicBezTo>
                    <a:cubicBezTo>
                      <a:pt x="889" y="41"/>
                      <a:pt x="888" y="42"/>
                      <a:pt x="887" y="43"/>
                    </a:cubicBezTo>
                    <a:cubicBezTo>
                      <a:pt x="885" y="44"/>
                      <a:pt x="884" y="45"/>
                      <a:pt x="883" y="46"/>
                    </a:cubicBezTo>
                    <a:cubicBezTo>
                      <a:pt x="881" y="47"/>
                      <a:pt x="880" y="48"/>
                      <a:pt x="878" y="49"/>
                    </a:cubicBezTo>
                    <a:cubicBezTo>
                      <a:pt x="876" y="50"/>
                      <a:pt x="875" y="51"/>
                      <a:pt x="873" y="52"/>
                    </a:cubicBezTo>
                    <a:cubicBezTo>
                      <a:pt x="871" y="53"/>
                      <a:pt x="869" y="54"/>
                      <a:pt x="867" y="55"/>
                    </a:cubicBezTo>
                    <a:cubicBezTo>
                      <a:pt x="864" y="56"/>
                      <a:pt x="862" y="57"/>
                      <a:pt x="860" y="58"/>
                    </a:cubicBezTo>
                    <a:cubicBezTo>
                      <a:pt x="857" y="59"/>
                      <a:pt x="855" y="60"/>
                      <a:pt x="852" y="61"/>
                    </a:cubicBezTo>
                    <a:cubicBezTo>
                      <a:pt x="850" y="62"/>
                      <a:pt x="847" y="63"/>
                      <a:pt x="844" y="64"/>
                    </a:cubicBezTo>
                    <a:cubicBezTo>
                      <a:pt x="842" y="65"/>
                      <a:pt x="839" y="66"/>
                      <a:pt x="836" y="67"/>
                    </a:cubicBezTo>
                    <a:cubicBezTo>
                      <a:pt x="833" y="68"/>
                      <a:pt x="830" y="69"/>
                      <a:pt x="827" y="71"/>
                    </a:cubicBezTo>
                    <a:cubicBezTo>
                      <a:pt x="824" y="72"/>
                      <a:pt x="820" y="73"/>
                      <a:pt x="817" y="74"/>
                    </a:cubicBezTo>
                    <a:cubicBezTo>
                      <a:pt x="814" y="75"/>
                      <a:pt x="811" y="76"/>
                      <a:pt x="807" y="77"/>
                    </a:cubicBezTo>
                    <a:cubicBezTo>
                      <a:pt x="810" y="78"/>
                      <a:pt x="810" y="78"/>
                      <a:pt x="810" y="78"/>
                    </a:cubicBezTo>
                    <a:cubicBezTo>
                      <a:pt x="814" y="77"/>
                      <a:pt x="817" y="76"/>
                      <a:pt x="821" y="75"/>
                    </a:cubicBezTo>
                    <a:cubicBezTo>
                      <a:pt x="824" y="73"/>
                      <a:pt x="827" y="72"/>
                      <a:pt x="830" y="71"/>
                    </a:cubicBezTo>
                    <a:cubicBezTo>
                      <a:pt x="833" y="70"/>
                      <a:pt x="836" y="69"/>
                      <a:pt x="839" y="68"/>
                    </a:cubicBezTo>
                    <a:cubicBezTo>
                      <a:pt x="842" y="67"/>
                      <a:pt x="845" y="66"/>
                      <a:pt x="848" y="65"/>
                    </a:cubicBezTo>
                    <a:cubicBezTo>
                      <a:pt x="850" y="64"/>
                      <a:pt x="853" y="63"/>
                      <a:pt x="856" y="62"/>
                    </a:cubicBezTo>
                    <a:cubicBezTo>
                      <a:pt x="858" y="61"/>
                      <a:pt x="861" y="59"/>
                      <a:pt x="863" y="58"/>
                    </a:cubicBezTo>
                    <a:cubicBezTo>
                      <a:pt x="865" y="57"/>
                      <a:pt x="868" y="56"/>
                      <a:pt x="870" y="55"/>
                    </a:cubicBezTo>
                    <a:cubicBezTo>
                      <a:pt x="872" y="54"/>
                      <a:pt x="874" y="53"/>
                      <a:pt x="876" y="52"/>
                    </a:cubicBezTo>
                    <a:cubicBezTo>
                      <a:pt x="878" y="51"/>
                      <a:pt x="880" y="50"/>
                      <a:pt x="881" y="49"/>
                    </a:cubicBezTo>
                    <a:cubicBezTo>
                      <a:pt x="883" y="48"/>
                      <a:pt x="885" y="47"/>
                      <a:pt x="886" y="46"/>
                    </a:cubicBezTo>
                    <a:cubicBezTo>
                      <a:pt x="887" y="45"/>
                      <a:pt x="889" y="44"/>
                      <a:pt x="890" y="43"/>
                    </a:cubicBezTo>
                    <a:cubicBezTo>
                      <a:pt x="891" y="42"/>
                      <a:pt x="892" y="41"/>
                      <a:pt x="892" y="40"/>
                    </a:cubicBezTo>
                    <a:cubicBezTo>
                      <a:pt x="893" y="40"/>
                      <a:pt x="893" y="39"/>
                      <a:pt x="893" y="39"/>
                    </a:cubicBezTo>
                    <a:cubicBezTo>
                      <a:pt x="894" y="38"/>
                      <a:pt x="894" y="38"/>
                      <a:pt x="894" y="37"/>
                    </a:cubicBezTo>
                    <a:cubicBezTo>
                      <a:pt x="894" y="37"/>
                      <a:pt x="894" y="36"/>
                      <a:pt x="894" y="36"/>
                    </a:cubicBezTo>
                    <a:cubicBezTo>
                      <a:pt x="895" y="35"/>
                      <a:pt x="895" y="35"/>
                      <a:pt x="894" y="34"/>
                    </a:cubicBezTo>
                    <a:cubicBezTo>
                      <a:pt x="894" y="34"/>
                      <a:pt x="894" y="33"/>
                      <a:pt x="894" y="33"/>
                    </a:cubicBezTo>
                    <a:cubicBezTo>
                      <a:pt x="894" y="32"/>
                      <a:pt x="894" y="32"/>
                      <a:pt x="893" y="31"/>
                    </a:cubicBezTo>
                    <a:cubicBezTo>
                      <a:pt x="893" y="30"/>
                      <a:pt x="893" y="30"/>
                      <a:pt x="892" y="29"/>
                    </a:cubicBezTo>
                    <a:cubicBezTo>
                      <a:pt x="892" y="29"/>
                      <a:pt x="891" y="28"/>
                      <a:pt x="891" y="28"/>
                    </a:cubicBezTo>
                    <a:cubicBezTo>
                      <a:pt x="891" y="28"/>
                      <a:pt x="891" y="28"/>
                      <a:pt x="891" y="28"/>
                    </a:cubicBezTo>
                    <a:cubicBezTo>
                      <a:pt x="890" y="27"/>
                      <a:pt x="889" y="27"/>
                      <a:pt x="889" y="26"/>
                    </a:cubicBezTo>
                    <a:cubicBezTo>
                      <a:pt x="888" y="26"/>
                      <a:pt x="887" y="25"/>
                      <a:pt x="886" y="25"/>
                    </a:cubicBezTo>
                    <a:cubicBezTo>
                      <a:pt x="885" y="24"/>
                      <a:pt x="884" y="24"/>
                      <a:pt x="883" y="23"/>
                    </a:cubicBezTo>
                    <a:cubicBezTo>
                      <a:pt x="882" y="23"/>
                      <a:pt x="881" y="22"/>
                      <a:pt x="880" y="22"/>
                    </a:cubicBezTo>
                    <a:cubicBezTo>
                      <a:pt x="879" y="21"/>
                      <a:pt x="878" y="21"/>
                      <a:pt x="876" y="20"/>
                    </a:cubicBezTo>
                    <a:cubicBezTo>
                      <a:pt x="875" y="20"/>
                      <a:pt x="874" y="19"/>
                      <a:pt x="872" y="19"/>
                    </a:cubicBezTo>
                    <a:cubicBezTo>
                      <a:pt x="871" y="18"/>
                      <a:pt x="869" y="18"/>
                      <a:pt x="868" y="18"/>
                    </a:cubicBezTo>
                    <a:cubicBezTo>
                      <a:pt x="866" y="17"/>
                      <a:pt x="865" y="17"/>
                      <a:pt x="863" y="16"/>
                    </a:cubicBezTo>
                    <a:cubicBezTo>
                      <a:pt x="863" y="16"/>
                      <a:pt x="862" y="16"/>
                      <a:pt x="862" y="16"/>
                    </a:cubicBezTo>
                    <a:cubicBezTo>
                      <a:pt x="861" y="16"/>
                      <a:pt x="861" y="16"/>
                      <a:pt x="861" y="16"/>
                    </a:cubicBezTo>
                    <a:cubicBezTo>
                      <a:pt x="860" y="16"/>
                      <a:pt x="860" y="15"/>
                      <a:pt x="859" y="15"/>
                    </a:cubicBezTo>
                    <a:cubicBezTo>
                      <a:pt x="859" y="15"/>
                      <a:pt x="859" y="15"/>
                      <a:pt x="858" y="15"/>
                    </a:cubicBezTo>
                    <a:cubicBezTo>
                      <a:pt x="857" y="15"/>
                      <a:pt x="857" y="15"/>
                      <a:pt x="857" y="15"/>
                    </a:cubicBezTo>
                    <a:cubicBezTo>
                      <a:pt x="856" y="14"/>
                      <a:pt x="856" y="14"/>
                      <a:pt x="856" y="14"/>
                    </a:cubicBezTo>
                    <a:cubicBezTo>
                      <a:pt x="855" y="14"/>
                      <a:pt x="855" y="14"/>
                      <a:pt x="855" y="14"/>
                    </a:cubicBezTo>
                    <a:cubicBezTo>
                      <a:pt x="855" y="14"/>
                      <a:pt x="854" y="14"/>
                      <a:pt x="854" y="14"/>
                    </a:cubicBezTo>
                    <a:cubicBezTo>
                      <a:pt x="854" y="14"/>
                      <a:pt x="854" y="14"/>
                      <a:pt x="853" y="14"/>
                    </a:cubicBezTo>
                    <a:cubicBezTo>
                      <a:pt x="853" y="14"/>
                      <a:pt x="853" y="14"/>
                      <a:pt x="853" y="14"/>
                    </a:cubicBezTo>
                    <a:cubicBezTo>
                      <a:pt x="852" y="14"/>
                      <a:pt x="851" y="13"/>
                      <a:pt x="850" y="13"/>
                    </a:cubicBezTo>
                    <a:cubicBezTo>
                      <a:pt x="849" y="13"/>
                      <a:pt x="848" y="13"/>
                      <a:pt x="847" y="13"/>
                    </a:cubicBezTo>
                    <a:cubicBezTo>
                      <a:pt x="846" y="12"/>
                      <a:pt x="845" y="12"/>
                      <a:pt x="843" y="12"/>
                    </a:cubicBezTo>
                    <a:cubicBezTo>
                      <a:pt x="842" y="12"/>
                      <a:pt x="841" y="12"/>
                      <a:pt x="840" y="11"/>
                    </a:cubicBezTo>
                    <a:cubicBezTo>
                      <a:pt x="838" y="11"/>
                      <a:pt x="836" y="11"/>
                      <a:pt x="834" y="10"/>
                    </a:cubicBezTo>
                    <a:cubicBezTo>
                      <a:pt x="831" y="10"/>
                      <a:pt x="829" y="10"/>
                      <a:pt x="827" y="9"/>
                    </a:cubicBezTo>
                    <a:cubicBezTo>
                      <a:pt x="824" y="9"/>
                      <a:pt x="822" y="9"/>
                      <a:pt x="820" y="8"/>
                    </a:cubicBezTo>
                    <a:cubicBezTo>
                      <a:pt x="817" y="8"/>
                      <a:pt x="815" y="8"/>
                      <a:pt x="812" y="8"/>
                    </a:cubicBezTo>
                    <a:cubicBezTo>
                      <a:pt x="810" y="7"/>
                      <a:pt x="808" y="7"/>
                      <a:pt x="805" y="7"/>
                    </a:cubicBezTo>
                    <a:cubicBezTo>
                      <a:pt x="803" y="6"/>
                      <a:pt x="801" y="6"/>
                      <a:pt x="798" y="6"/>
                    </a:cubicBezTo>
                    <a:cubicBezTo>
                      <a:pt x="796" y="6"/>
                      <a:pt x="793" y="6"/>
                      <a:pt x="791" y="5"/>
                    </a:cubicBezTo>
                    <a:cubicBezTo>
                      <a:pt x="789" y="5"/>
                      <a:pt x="786" y="5"/>
                      <a:pt x="784" y="5"/>
                    </a:cubicBezTo>
                    <a:cubicBezTo>
                      <a:pt x="782" y="5"/>
                      <a:pt x="780" y="4"/>
                      <a:pt x="777" y="4"/>
                    </a:cubicBezTo>
                    <a:cubicBezTo>
                      <a:pt x="775" y="4"/>
                      <a:pt x="773" y="4"/>
                      <a:pt x="770" y="4"/>
                    </a:cubicBezTo>
                    <a:cubicBezTo>
                      <a:pt x="768" y="4"/>
                      <a:pt x="766" y="4"/>
                      <a:pt x="764" y="3"/>
                    </a:cubicBezTo>
                    <a:cubicBezTo>
                      <a:pt x="761" y="3"/>
                      <a:pt x="759" y="3"/>
                      <a:pt x="757" y="3"/>
                    </a:cubicBezTo>
                    <a:cubicBezTo>
                      <a:pt x="753" y="3"/>
                      <a:pt x="748" y="3"/>
                      <a:pt x="744" y="2"/>
                    </a:cubicBezTo>
                    <a:cubicBezTo>
                      <a:pt x="740" y="2"/>
                      <a:pt x="735" y="2"/>
                      <a:pt x="731" y="2"/>
                    </a:cubicBezTo>
                    <a:cubicBezTo>
                      <a:pt x="727" y="2"/>
                      <a:pt x="723" y="2"/>
                      <a:pt x="719" y="1"/>
                    </a:cubicBezTo>
                    <a:cubicBezTo>
                      <a:pt x="714" y="1"/>
                      <a:pt x="710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2" y="1"/>
                      <a:pt x="698" y="1"/>
                      <a:pt x="694" y="1"/>
                    </a:cubicBezTo>
                    <a:cubicBezTo>
                      <a:pt x="690" y="1"/>
                      <a:pt x="686" y="1"/>
                      <a:pt x="682" y="1"/>
                    </a:cubicBezTo>
                    <a:cubicBezTo>
                      <a:pt x="678" y="1"/>
                      <a:pt x="674" y="0"/>
                      <a:pt x="670" y="0"/>
                    </a:cubicBezTo>
                    <a:cubicBezTo>
                      <a:pt x="666" y="0"/>
                      <a:pt x="662" y="0"/>
                      <a:pt x="658" y="0"/>
                    </a:cubicBezTo>
                    <a:cubicBezTo>
                      <a:pt x="654" y="0"/>
                      <a:pt x="650" y="0"/>
                      <a:pt x="646" y="0"/>
                    </a:cubicBezTo>
                    <a:cubicBezTo>
                      <a:pt x="642" y="0"/>
                      <a:pt x="638" y="0"/>
                      <a:pt x="634" y="0"/>
                    </a:cubicBezTo>
                    <a:cubicBezTo>
                      <a:pt x="630" y="0"/>
                      <a:pt x="626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6" y="0"/>
                    </a:cubicBezTo>
                    <a:cubicBezTo>
                      <a:pt x="578" y="0"/>
                      <a:pt x="570" y="0"/>
                      <a:pt x="562" y="0"/>
                    </a:cubicBezTo>
                    <a:cubicBezTo>
                      <a:pt x="554" y="0"/>
                      <a:pt x="545" y="0"/>
                      <a:pt x="537" y="0"/>
                    </a:cubicBezTo>
                    <a:cubicBezTo>
                      <a:pt x="529" y="1"/>
                      <a:pt x="521" y="1"/>
                      <a:pt x="512" y="1"/>
                    </a:cubicBezTo>
                    <a:cubicBezTo>
                      <a:pt x="504" y="1"/>
                      <a:pt x="495" y="1"/>
                      <a:pt x="487" y="1"/>
                    </a:cubicBezTo>
                    <a:cubicBezTo>
                      <a:pt x="478" y="1"/>
                      <a:pt x="469" y="1"/>
                      <a:pt x="461" y="1"/>
                    </a:cubicBezTo>
                    <a:cubicBezTo>
                      <a:pt x="452" y="2"/>
                      <a:pt x="443" y="2"/>
                      <a:pt x="434" y="2"/>
                    </a:cubicBezTo>
                    <a:cubicBezTo>
                      <a:pt x="425" y="2"/>
                      <a:pt x="416" y="2"/>
                      <a:pt x="407" y="2"/>
                    </a:cubicBezTo>
                    <a:cubicBezTo>
                      <a:pt x="398" y="3"/>
                      <a:pt x="388" y="3"/>
                      <a:pt x="379" y="3"/>
                    </a:cubicBezTo>
                    <a:cubicBezTo>
                      <a:pt x="369" y="3"/>
                      <a:pt x="360" y="3"/>
                      <a:pt x="350" y="4"/>
                    </a:cubicBezTo>
                    <a:cubicBezTo>
                      <a:pt x="340" y="4"/>
                      <a:pt x="330" y="4"/>
                      <a:pt x="320" y="4"/>
                    </a:cubicBezTo>
                    <a:cubicBezTo>
                      <a:pt x="310" y="5"/>
                      <a:pt x="30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80" y="5"/>
                      <a:pt x="269" y="6"/>
                      <a:pt x="258" y="6"/>
                    </a:cubicBezTo>
                    <a:cubicBezTo>
                      <a:pt x="248" y="6"/>
                      <a:pt x="237" y="7"/>
                      <a:pt x="226" y="7"/>
                    </a:cubicBezTo>
                    <a:cubicBezTo>
                      <a:pt x="215" y="7"/>
                      <a:pt x="204" y="7"/>
                      <a:pt x="192" y="8"/>
                    </a:cubicBezTo>
                    <a:cubicBezTo>
                      <a:pt x="181" y="8"/>
                      <a:pt x="169" y="8"/>
                      <a:pt x="157" y="9"/>
                    </a:cubicBezTo>
                    <a:cubicBezTo>
                      <a:pt x="151" y="9"/>
                      <a:pt x="145" y="9"/>
                      <a:pt x="139" y="9"/>
                    </a:cubicBezTo>
                    <a:cubicBezTo>
                      <a:pt x="133" y="10"/>
                      <a:pt x="127" y="10"/>
                      <a:pt x="121" y="10"/>
                    </a:cubicBezTo>
                    <a:cubicBezTo>
                      <a:pt x="115" y="10"/>
                      <a:pt x="109" y="10"/>
                      <a:pt x="102" y="10"/>
                    </a:cubicBezTo>
                    <a:cubicBezTo>
                      <a:pt x="96" y="11"/>
                      <a:pt x="90" y="11"/>
                      <a:pt x="83" y="11"/>
                    </a:cubicBezTo>
                    <a:cubicBezTo>
                      <a:pt x="80" y="11"/>
                      <a:pt x="77" y="11"/>
                      <a:pt x="74" y="11"/>
                    </a:cubicBezTo>
                    <a:cubicBezTo>
                      <a:pt x="70" y="11"/>
                      <a:pt x="67" y="12"/>
                      <a:pt x="64" y="12"/>
                    </a:cubicBezTo>
                    <a:cubicBezTo>
                      <a:pt x="60" y="12"/>
                      <a:pt x="57" y="12"/>
                      <a:pt x="54" y="12"/>
                    </a:cubicBezTo>
                    <a:cubicBezTo>
                      <a:pt x="50" y="12"/>
                      <a:pt x="47" y="12"/>
                      <a:pt x="44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6" y="13"/>
                      <a:pt x="49" y="13"/>
                      <a:pt x="53" y="12"/>
                    </a:cubicBezTo>
                    <a:cubicBezTo>
                      <a:pt x="56" y="12"/>
                      <a:pt x="59" y="12"/>
                      <a:pt x="63" y="12"/>
                    </a:cubicBezTo>
                    <a:cubicBezTo>
                      <a:pt x="66" y="12"/>
                      <a:pt x="69" y="12"/>
                      <a:pt x="72" y="12"/>
                    </a:cubicBezTo>
                    <a:cubicBezTo>
                      <a:pt x="76" y="12"/>
                      <a:pt x="79" y="12"/>
                      <a:pt x="82" y="11"/>
                    </a:cubicBezTo>
                    <a:cubicBezTo>
                      <a:pt x="88" y="11"/>
                      <a:pt x="95" y="11"/>
                      <a:pt x="101" y="11"/>
                    </a:cubicBezTo>
                    <a:cubicBezTo>
                      <a:pt x="107" y="11"/>
                      <a:pt x="114" y="10"/>
                      <a:pt x="120" y="10"/>
                    </a:cubicBezTo>
                    <a:cubicBezTo>
                      <a:pt x="126" y="10"/>
                      <a:pt x="132" y="10"/>
                      <a:pt x="138" y="10"/>
                    </a:cubicBezTo>
                    <a:cubicBezTo>
                      <a:pt x="144" y="10"/>
                      <a:pt x="150" y="9"/>
                      <a:pt x="156" y="9"/>
                    </a:cubicBezTo>
                    <a:cubicBezTo>
                      <a:pt x="168" y="9"/>
                      <a:pt x="180" y="9"/>
                      <a:pt x="191" y="8"/>
                    </a:cubicBezTo>
                    <a:cubicBezTo>
                      <a:pt x="203" y="8"/>
                      <a:pt x="214" y="8"/>
                      <a:pt x="225" y="7"/>
                    </a:cubicBezTo>
                    <a:cubicBezTo>
                      <a:pt x="236" y="7"/>
                      <a:pt x="247" y="7"/>
                      <a:pt x="258" y="6"/>
                    </a:cubicBezTo>
                    <a:cubicBezTo>
                      <a:pt x="268" y="6"/>
                      <a:pt x="279" y="6"/>
                      <a:pt x="289" y="6"/>
                    </a:cubicBezTo>
                    <a:cubicBezTo>
                      <a:pt x="300" y="5"/>
                      <a:pt x="310" y="5"/>
                      <a:pt x="320" y="5"/>
                    </a:cubicBezTo>
                    <a:cubicBezTo>
                      <a:pt x="330" y="5"/>
                      <a:pt x="340" y="4"/>
                      <a:pt x="350" y="4"/>
                    </a:cubicBezTo>
                    <a:cubicBezTo>
                      <a:pt x="359" y="4"/>
                      <a:pt x="369" y="4"/>
                      <a:pt x="378" y="3"/>
                    </a:cubicBezTo>
                    <a:cubicBezTo>
                      <a:pt x="388" y="3"/>
                      <a:pt x="397" y="3"/>
                      <a:pt x="407" y="3"/>
                    </a:cubicBezTo>
                    <a:cubicBezTo>
                      <a:pt x="416" y="3"/>
                      <a:pt x="425" y="2"/>
                      <a:pt x="434" y="2"/>
                    </a:cubicBezTo>
                    <a:cubicBezTo>
                      <a:pt x="443" y="2"/>
                      <a:pt x="452" y="2"/>
                      <a:pt x="461" y="2"/>
                    </a:cubicBezTo>
                    <a:cubicBezTo>
                      <a:pt x="469" y="2"/>
                      <a:pt x="478" y="2"/>
                      <a:pt x="487" y="1"/>
                    </a:cubicBezTo>
                    <a:cubicBezTo>
                      <a:pt x="495" y="1"/>
                      <a:pt x="504" y="1"/>
                      <a:pt x="512" y="1"/>
                    </a:cubicBezTo>
                    <a:cubicBezTo>
                      <a:pt x="520" y="1"/>
                      <a:pt x="529" y="1"/>
                      <a:pt x="5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2"/>
              <p:cNvSpPr>
                <a:spLocks/>
              </p:cNvSpPr>
              <p:nvPr/>
            </p:nvSpPr>
            <p:spPr bwMode="auto">
              <a:xfrm>
                <a:off x="722" y="2172"/>
                <a:ext cx="59" cy="17"/>
              </a:xfrm>
              <a:custGeom>
                <a:avLst/>
                <a:gdLst>
                  <a:gd name="T0" fmla="*/ 20 w 20"/>
                  <a:gd name="T1" fmla="*/ 2 h 6"/>
                  <a:gd name="T2" fmla="*/ 18 w 20"/>
                  <a:gd name="T3" fmla="*/ 1 h 6"/>
                  <a:gd name="T4" fmla="*/ 15 w 20"/>
                  <a:gd name="T5" fmla="*/ 0 h 6"/>
                  <a:gd name="T6" fmla="*/ 15 w 20"/>
                  <a:gd name="T7" fmla="*/ 0 h 6"/>
                  <a:gd name="T8" fmla="*/ 0 w 20"/>
                  <a:gd name="T9" fmla="*/ 5 h 6"/>
                  <a:gd name="T10" fmla="*/ 6 w 20"/>
                  <a:gd name="T11" fmla="*/ 6 h 6"/>
                  <a:gd name="T12" fmla="*/ 20 w 20"/>
                  <a:gd name="T13" fmla="*/ 2 h 6"/>
                  <a:gd name="T14" fmla="*/ 20 w 2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6">
                    <a:moveTo>
                      <a:pt x="20" y="2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3"/>
              <p:cNvSpPr>
                <a:spLocks/>
              </p:cNvSpPr>
              <p:nvPr/>
            </p:nvSpPr>
            <p:spPr bwMode="auto">
              <a:xfrm>
                <a:off x="953" y="2036"/>
                <a:ext cx="38" cy="8"/>
              </a:xfrm>
              <a:custGeom>
                <a:avLst/>
                <a:gdLst>
                  <a:gd name="T0" fmla="*/ 11 w 13"/>
                  <a:gd name="T1" fmla="*/ 2 h 3"/>
                  <a:gd name="T2" fmla="*/ 10 w 13"/>
                  <a:gd name="T3" fmla="*/ 1 h 3"/>
                  <a:gd name="T4" fmla="*/ 9 w 13"/>
                  <a:gd name="T5" fmla="*/ 1 h 3"/>
                  <a:gd name="T6" fmla="*/ 7 w 13"/>
                  <a:gd name="T7" fmla="*/ 1 h 3"/>
                  <a:gd name="T8" fmla="*/ 6 w 13"/>
                  <a:gd name="T9" fmla="*/ 0 h 3"/>
                  <a:gd name="T10" fmla="*/ 5 w 13"/>
                  <a:gd name="T11" fmla="*/ 0 h 3"/>
                  <a:gd name="T12" fmla="*/ 4 w 13"/>
                  <a:gd name="T13" fmla="*/ 0 h 3"/>
                  <a:gd name="T14" fmla="*/ 0 w 13"/>
                  <a:gd name="T15" fmla="*/ 0 h 3"/>
                  <a:gd name="T16" fmla="*/ 2 w 13"/>
                  <a:gd name="T17" fmla="*/ 1 h 3"/>
                  <a:gd name="T18" fmla="*/ 4 w 13"/>
                  <a:gd name="T19" fmla="*/ 1 h 3"/>
                  <a:gd name="T20" fmla="*/ 7 w 13"/>
                  <a:gd name="T21" fmla="*/ 2 h 3"/>
                  <a:gd name="T22" fmla="*/ 9 w 13"/>
                  <a:gd name="T23" fmla="*/ 3 h 3"/>
                  <a:gd name="T24" fmla="*/ 13 w 13"/>
                  <a:gd name="T25" fmla="*/ 2 h 3"/>
                  <a:gd name="T26" fmla="*/ 12 w 13"/>
                  <a:gd name="T27" fmla="*/ 2 h 3"/>
                  <a:gd name="T28" fmla="*/ 11 w 1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3">
                    <a:moveTo>
                      <a:pt x="11" y="2"/>
                    </a:moveTo>
                    <a:cubicBezTo>
                      <a:pt x="11" y="2"/>
                      <a:pt x="10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7" y="2"/>
                      <a:pt x="8" y="2"/>
                      <a:pt x="9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44"/>
              <p:cNvSpPr>
                <a:spLocks/>
              </p:cNvSpPr>
              <p:nvPr/>
            </p:nvSpPr>
            <p:spPr bwMode="auto">
              <a:xfrm>
                <a:off x="941" y="2115"/>
                <a:ext cx="41" cy="11"/>
              </a:xfrm>
              <a:custGeom>
                <a:avLst/>
                <a:gdLst>
                  <a:gd name="T0" fmla="*/ 0 w 14"/>
                  <a:gd name="T1" fmla="*/ 3 h 4"/>
                  <a:gd name="T2" fmla="*/ 6 w 14"/>
                  <a:gd name="T3" fmla="*/ 4 h 4"/>
                  <a:gd name="T4" fmla="*/ 8 w 14"/>
                  <a:gd name="T5" fmla="*/ 3 h 4"/>
                  <a:gd name="T6" fmla="*/ 10 w 14"/>
                  <a:gd name="T7" fmla="*/ 3 h 4"/>
                  <a:gd name="T8" fmla="*/ 12 w 14"/>
                  <a:gd name="T9" fmla="*/ 2 h 4"/>
                  <a:gd name="T10" fmla="*/ 14 w 14"/>
                  <a:gd name="T11" fmla="*/ 1 h 4"/>
                  <a:gd name="T12" fmla="*/ 8 w 14"/>
                  <a:gd name="T13" fmla="*/ 0 h 4"/>
                  <a:gd name="T14" fmla="*/ 6 w 14"/>
                  <a:gd name="T15" fmla="*/ 1 h 4"/>
                  <a:gd name="T16" fmla="*/ 4 w 14"/>
                  <a:gd name="T17" fmla="*/ 2 h 4"/>
                  <a:gd name="T18" fmla="*/ 2 w 14"/>
                  <a:gd name="T19" fmla="*/ 3 h 4"/>
                  <a:gd name="T20" fmla="*/ 0 w 1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8" y="3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1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5"/>
              <p:cNvSpPr>
                <a:spLocks/>
              </p:cNvSpPr>
              <p:nvPr/>
            </p:nvSpPr>
            <p:spPr bwMode="auto">
              <a:xfrm>
                <a:off x="988" y="2099"/>
                <a:ext cx="36" cy="10"/>
              </a:xfrm>
              <a:custGeom>
                <a:avLst/>
                <a:gdLst>
                  <a:gd name="T0" fmla="*/ 1 w 12"/>
                  <a:gd name="T1" fmla="*/ 2 h 4"/>
                  <a:gd name="T2" fmla="*/ 0 w 12"/>
                  <a:gd name="T3" fmla="*/ 3 h 4"/>
                  <a:gd name="T4" fmla="*/ 6 w 12"/>
                  <a:gd name="T5" fmla="*/ 4 h 4"/>
                  <a:gd name="T6" fmla="*/ 7 w 12"/>
                  <a:gd name="T7" fmla="*/ 3 h 4"/>
                  <a:gd name="T8" fmla="*/ 9 w 12"/>
                  <a:gd name="T9" fmla="*/ 2 h 4"/>
                  <a:gd name="T10" fmla="*/ 10 w 12"/>
                  <a:gd name="T11" fmla="*/ 1 h 4"/>
                  <a:gd name="T12" fmla="*/ 12 w 12"/>
                  <a:gd name="T13" fmla="*/ 0 h 4"/>
                  <a:gd name="T14" fmla="*/ 6 w 12"/>
                  <a:gd name="T15" fmla="*/ 0 h 4"/>
                  <a:gd name="T16" fmla="*/ 4 w 12"/>
                  <a:gd name="T17" fmla="*/ 1 h 4"/>
                  <a:gd name="T18" fmla="*/ 3 w 12"/>
                  <a:gd name="T19" fmla="*/ 1 h 4"/>
                  <a:gd name="T20" fmla="*/ 1 w 12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4">
                    <a:moveTo>
                      <a:pt x="1" y="2"/>
                    </a:moveTo>
                    <a:cubicBezTo>
                      <a:pt x="1" y="2"/>
                      <a:pt x="0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2"/>
                    </a:cubicBezTo>
                    <a:cubicBezTo>
                      <a:pt x="9" y="2"/>
                      <a:pt x="10" y="2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46"/>
              <p:cNvSpPr>
                <a:spLocks/>
              </p:cNvSpPr>
              <p:nvPr/>
            </p:nvSpPr>
            <p:spPr bwMode="auto">
              <a:xfrm>
                <a:off x="1027" y="2066"/>
                <a:ext cx="20" cy="8"/>
              </a:xfrm>
              <a:custGeom>
                <a:avLst/>
                <a:gdLst>
                  <a:gd name="T0" fmla="*/ 7 w 7"/>
                  <a:gd name="T1" fmla="*/ 2 h 3"/>
                  <a:gd name="T2" fmla="*/ 6 w 7"/>
                  <a:gd name="T3" fmla="*/ 1 h 3"/>
                  <a:gd name="T4" fmla="*/ 6 w 7"/>
                  <a:gd name="T5" fmla="*/ 1 h 3"/>
                  <a:gd name="T6" fmla="*/ 6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1 w 7"/>
                  <a:gd name="T13" fmla="*/ 1 h 3"/>
                  <a:gd name="T14" fmla="*/ 1 w 7"/>
                  <a:gd name="T15" fmla="*/ 2 h 3"/>
                  <a:gd name="T16" fmla="*/ 1 w 7"/>
                  <a:gd name="T17" fmla="*/ 3 h 3"/>
                  <a:gd name="T18" fmla="*/ 7 w 7"/>
                  <a:gd name="T19" fmla="*/ 3 h 3"/>
                  <a:gd name="T20" fmla="*/ 7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cubicBezTo>
                      <a:pt x="7" y="2"/>
                      <a:pt x="7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47"/>
              <p:cNvSpPr>
                <a:spLocks/>
              </p:cNvSpPr>
              <p:nvPr/>
            </p:nvSpPr>
            <p:spPr bwMode="auto">
              <a:xfrm>
                <a:off x="1000" y="2049"/>
                <a:ext cx="33" cy="8"/>
              </a:xfrm>
              <a:custGeom>
                <a:avLst/>
                <a:gdLst>
                  <a:gd name="T0" fmla="*/ 8 w 11"/>
                  <a:gd name="T1" fmla="*/ 1 h 3"/>
                  <a:gd name="T2" fmla="*/ 7 w 11"/>
                  <a:gd name="T3" fmla="*/ 1 h 3"/>
                  <a:gd name="T4" fmla="*/ 5 w 11"/>
                  <a:gd name="T5" fmla="*/ 0 h 3"/>
                  <a:gd name="T6" fmla="*/ 0 w 11"/>
                  <a:gd name="T7" fmla="*/ 0 h 3"/>
                  <a:gd name="T8" fmla="*/ 2 w 11"/>
                  <a:gd name="T9" fmla="*/ 1 h 3"/>
                  <a:gd name="T10" fmla="*/ 3 w 11"/>
                  <a:gd name="T11" fmla="*/ 1 h 3"/>
                  <a:gd name="T12" fmla="*/ 5 w 11"/>
                  <a:gd name="T13" fmla="*/ 2 h 3"/>
                  <a:gd name="T14" fmla="*/ 6 w 11"/>
                  <a:gd name="T15" fmla="*/ 3 h 3"/>
                  <a:gd name="T16" fmla="*/ 11 w 11"/>
                  <a:gd name="T17" fmla="*/ 3 h 3"/>
                  <a:gd name="T18" fmla="*/ 10 w 11"/>
                  <a:gd name="T19" fmla="*/ 2 h 3"/>
                  <a:gd name="T20" fmla="*/ 8 w 11"/>
                  <a:gd name="T2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3">
                    <a:moveTo>
                      <a:pt x="8" y="1"/>
                    </a:move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5" y="3"/>
                      <a:pt x="6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48"/>
              <p:cNvSpPr>
                <a:spLocks/>
              </p:cNvSpPr>
              <p:nvPr/>
            </p:nvSpPr>
            <p:spPr bwMode="auto">
              <a:xfrm>
                <a:off x="-288" y="3032"/>
                <a:ext cx="218" cy="98"/>
              </a:xfrm>
              <a:custGeom>
                <a:avLst/>
                <a:gdLst>
                  <a:gd name="T0" fmla="*/ 0 w 74"/>
                  <a:gd name="T1" fmla="*/ 14 h 36"/>
                  <a:gd name="T2" fmla="*/ 0 w 74"/>
                  <a:gd name="T3" fmla="*/ 14 h 36"/>
                  <a:gd name="T4" fmla="*/ 0 w 74"/>
                  <a:gd name="T5" fmla="*/ 14 h 36"/>
                  <a:gd name="T6" fmla="*/ 13 w 74"/>
                  <a:gd name="T7" fmla="*/ 20 h 36"/>
                  <a:gd name="T8" fmla="*/ 26 w 74"/>
                  <a:gd name="T9" fmla="*/ 26 h 36"/>
                  <a:gd name="T10" fmla="*/ 40 w 74"/>
                  <a:gd name="T11" fmla="*/ 31 h 36"/>
                  <a:gd name="T12" fmla="*/ 55 w 74"/>
                  <a:gd name="T13" fmla="*/ 36 h 36"/>
                  <a:gd name="T14" fmla="*/ 74 w 74"/>
                  <a:gd name="T15" fmla="*/ 21 h 36"/>
                  <a:gd name="T16" fmla="*/ 60 w 74"/>
                  <a:gd name="T17" fmla="*/ 16 h 36"/>
                  <a:gd name="T18" fmla="*/ 46 w 74"/>
                  <a:gd name="T19" fmla="*/ 11 h 36"/>
                  <a:gd name="T20" fmla="*/ 33 w 74"/>
                  <a:gd name="T21" fmla="*/ 6 h 36"/>
                  <a:gd name="T22" fmla="*/ 21 w 74"/>
                  <a:gd name="T23" fmla="*/ 0 h 36"/>
                  <a:gd name="T24" fmla="*/ 21 w 74"/>
                  <a:gd name="T25" fmla="*/ 0 h 36"/>
                  <a:gd name="T26" fmla="*/ 0 w 74"/>
                  <a:gd name="T27" fmla="*/ 14 h 36"/>
                  <a:gd name="T28" fmla="*/ 0 w 74"/>
                  <a:gd name="T2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6"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6"/>
                      <a:pt x="8" y="18"/>
                      <a:pt x="13" y="20"/>
                    </a:cubicBezTo>
                    <a:cubicBezTo>
                      <a:pt x="17" y="22"/>
                      <a:pt x="22" y="24"/>
                      <a:pt x="26" y="26"/>
                    </a:cubicBezTo>
                    <a:cubicBezTo>
                      <a:pt x="31" y="28"/>
                      <a:pt x="36" y="29"/>
                      <a:pt x="40" y="31"/>
                    </a:cubicBezTo>
                    <a:cubicBezTo>
                      <a:pt x="45" y="33"/>
                      <a:pt x="50" y="35"/>
                      <a:pt x="55" y="36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9" y="19"/>
                      <a:pt x="64" y="17"/>
                      <a:pt x="60" y="16"/>
                    </a:cubicBezTo>
                    <a:cubicBezTo>
                      <a:pt x="55" y="14"/>
                      <a:pt x="51" y="13"/>
                      <a:pt x="46" y="11"/>
                    </a:cubicBezTo>
                    <a:cubicBezTo>
                      <a:pt x="42" y="9"/>
                      <a:pt x="37" y="8"/>
                      <a:pt x="33" y="6"/>
                    </a:cubicBezTo>
                    <a:cubicBezTo>
                      <a:pt x="29" y="4"/>
                      <a:pt x="25" y="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9"/>
              <p:cNvSpPr>
                <a:spLocks/>
              </p:cNvSpPr>
              <p:nvPr/>
            </p:nvSpPr>
            <p:spPr bwMode="auto">
              <a:xfrm>
                <a:off x="1443" y="3187"/>
                <a:ext cx="255" cy="69"/>
              </a:xfrm>
              <a:custGeom>
                <a:avLst/>
                <a:gdLst>
                  <a:gd name="T0" fmla="*/ 48 w 86"/>
                  <a:gd name="T1" fmla="*/ 22 h 25"/>
                  <a:gd name="T2" fmla="*/ 67 w 86"/>
                  <a:gd name="T3" fmla="*/ 21 h 25"/>
                  <a:gd name="T4" fmla="*/ 86 w 86"/>
                  <a:gd name="T5" fmla="*/ 19 h 25"/>
                  <a:gd name="T6" fmla="*/ 73 w 86"/>
                  <a:gd name="T7" fmla="*/ 0 h 25"/>
                  <a:gd name="T8" fmla="*/ 55 w 86"/>
                  <a:gd name="T9" fmla="*/ 2 h 25"/>
                  <a:gd name="T10" fmla="*/ 37 w 86"/>
                  <a:gd name="T11" fmla="*/ 3 h 25"/>
                  <a:gd name="T12" fmla="*/ 19 w 86"/>
                  <a:gd name="T13" fmla="*/ 4 h 25"/>
                  <a:gd name="T14" fmla="*/ 0 w 86"/>
                  <a:gd name="T15" fmla="*/ 5 h 25"/>
                  <a:gd name="T16" fmla="*/ 10 w 86"/>
                  <a:gd name="T17" fmla="*/ 25 h 25"/>
                  <a:gd name="T18" fmla="*/ 29 w 86"/>
                  <a:gd name="T19" fmla="*/ 24 h 25"/>
                  <a:gd name="T20" fmla="*/ 48 w 86"/>
                  <a:gd name="T2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25">
                    <a:moveTo>
                      <a:pt x="48" y="22"/>
                    </a:moveTo>
                    <a:cubicBezTo>
                      <a:pt x="55" y="22"/>
                      <a:pt x="61" y="21"/>
                      <a:pt x="67" y="21"/>
                    </a:cubicBezTo>
                    <a:cubicBezTo>
                      <a:pt x="73" y="20"/>
                      <a:pt x="80" y="20"/>
                      <a:pt x="86" y="19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7" y="1"/>
                      <a:pt x="61" y="1"/>
                      <a:pt x="55" y="2"/>
                    </a:cubicBezTo>
                    <a:cubicBezTo>
                      <a:pt x="49" y="2"/>
                      <a:pt x="43" y="3"/>
                      <a:pt x="37" y="3"/>
                    </a:cubicBezTo>
                    <a:cubicBezTo>
                      <a:pt x="31" y="4"/>
                      <a:pt x="25" y="4"/>
                      <a:pt x="19" y="4"/>
                    </a:cubicBezTo>
                    <a:cubicBezTo>
                      <a:pt x="13" y="5"/>
                      <a:pt x="7" y="5"/>
                      <a:pt x="0" y="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7" y="25"/>
                      <a:pt x="23" y="24"/>
                      <a:pt x="29" y="24"/>
                    </a:cubicBezTo>
                    <a:cubicBezTo>
                      <a:pt x="36" y="23"/>
                      <a:pt x="42" y="23"/>
                      <a:pt x="48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0"/>
              <p:cNvSpPr>
                <a:spLocks/>
              </p:cNvSpPr>
              <p:nvPr/>
            </p:nvSpPr>
            <p:spPr bwMode="auto">
              <a:xfrm>
                <a:off x="-560" y="2758"/>
                <a:ext cx="83" cy="90"/>
              </a:xfrm>
              <a:custGeom>
                <a:avLst/>
                <a:gdLst>
                  <a:gd name="T0" fmla="*/ 0 w 28"/>
                  <a:gd name="T1" fmla="*/ 12 h 33"/>
                  <a:gd name="T2" fmla="*/ 1 w 28"/>
                  <a:gd name="T3" fmla="*/ 19 h 33"/>
                  <a:gd name="T4" fmla="*/ 2 w 28"/>
                  <a:gd name="T5" fmla="*/ 26 h 33"/>
                  <a:gd name="T6" fmla="*/ 4 w 28"/>
                  <a:gd name="T7" fmla="*/ 33 h 33"/>
                  <a:gd name="T8" fmla="*/ 28 w 28"/>
                  <a:gd name="T9" fmla="*/ 26 h 33"/>
                  <a:gd name="T10" fmla="*/ 25 w 28"/>
                  <a:gd name="T11" fmla="*/ 20 h 33"/>
                  <a:gd name="T12" fmla="*/ 24 w 28"/>
                  <a:gd name="T13" fmla="*/ 13 h 33"/>
                  <a:gd name="T14" fmla="*/ 23 w 28"/>
                  <a:gd name="T15" fmla="*/ 7 h 33"/>
                  <a:gd name="T16" fmla="*/ 23 w 28"/>
                  <a:gd name="T17" fmla="*/ 0 h 33"/>
                  <a:gd name="T18" fmla="*/ 1 w 28"/>
                  <a:gd name="T19" fmla="*/ 5 h 33"/>
                  <a:gd name="T20" fmla="*/ 0 w 28"/>
                  <a:gd name="T21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3">
                    <a:moveTo>
                      <a:pt x="0" y="12"/>
                    </a:moveTo>
                    <a:cubicBezTo>
                      <a:pt x="1" y="14"/>
                      <a:pt x="1" y="17"/>
                      <a:pt x="1" y="19"/>
                    </a:cubicBezTo>
                    <a:cubicBezTo>
                      <a:pt x="1" y="21"/>
                      <a:pt x="2" y="24"/>
                      <a:pt x="2" y="26"/>
                    </a:cubicBezTo>
                    <a:cubicBezTo>
                      <a:pt x="3" y="28"/>
                      <a:pt x="3" y="31"/>
                      <a:pt x="4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4"/>
                      <a:pt x="26" y="22"/>
                      <a:pt x="25" y="20"/>
                    </a:cubicBezTo>
                    <a:cubicBezTo>
                      <a:pt x="25" y="17"/>
                      <a:pt x="24" y="15"/>
                      <a:pt x="24" y="13"/>
                    </a:cubicBezTo>
                    <a:cubicBezTo>
                      <a:pt x="24" y="11"/>
                      <a:pt x="23" y="9"/>
                      <a:pt x="23" y="7"/>
                    </a:cubicBezTo>
                    <a:cubicBezTo>
                      <a:pt x="23" y="4"/>
                      <a:pt x="23" y="2"/>
                      <a:pt x="23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1"/>
              <p:cNvSpPr>
                <a:spLocks/>
              </p:cNvSpPr>
              <p:nvPr/>
            </p:nvSpPr>
            <p:spPr bwMode="auto">
              <a:xfrm>
                <a:off x="-537" y="2629"/>
                <a:ext cx="107" cy="69"/>
              </a:xfrm>
              <a:custGeom>
                <a:avLst/>
                <a:gdLst>
                  <a:gd name="T0" fmla="*/ 24 w 36"/>
                  <a:gd name="T1" fmla="*/ 17 h 25"/>
                  <a:gd name="T2" fmla="*/ 27 w 36"/>
                  <a:gd name="T3" fmla="*/ 11 h 25"/>
                  <a:gd name="T4" fmla="*/ 31 w 36"/>
                  <a:gd name="T5" fmla="*/ 5 h 25"/>
                  <a:gd name="T6" fmla="*/ 36 w 36"/>
                  <a:gd name="T7" fmla="*/ 0 h 25"/>
                  <a:gd name="T8" fmla="*/ 18 w 36"/>
                  <a:gd name="T9" fmla="*/ 1 h 25"/>
                  <a:gd name="T10" fmla="*/ 13 w 36"/>
                  <a:gd name="T11" fmla="*/ 7 h 25"/>
                  <a:gd name="T12" fmla="*/ 8 w 36"/>
                  <a:gd name="T13" fmla="*/ 13 h 25"/>
                  <a:gd name="T14" fmla="*/ 4 w 36"/>
                  <a:gd name="T15" fmla="*/ 19 h 25"/>
                  <a:gd name="T16" fmla="*/ 0 w 36"/>
                  <a:gd name="T17" fmla="*/ 25 h 25"/>
                  <a:gd name="T18" fmla="*/ 21 w 36"/>
                  <a:gd name="T19" fmla="*/ 23 h 25"/>
                  <a:gd name="T20" fmla="*/ 24 w 36"/>
                  <a:gd name="T2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5">
                    <a:moveTo>
                      <a:pt x="24" y="17"/>
                    </a:moveTo>
                    <a:cubicBezTo>
                      <a:pt x="25" y="15"/>
                      <a:pt x="26" y="13"/>
                      <a:pt x="27" y="11"/>
                    </a:cubicBezTo>
                    <a:cubicBezTo>
                      <a:pt x="29" y="9"/>
                      <a:pt x="30" y="7"/>
                      <a:pt x="31" y="5"/>
                    </a:cubicBezTo>
                    <a:cubicBezTo>
                      <a:pt x="33" y="3"/>
                      <a:pt x="34" y="2"/>
                      <a:pt x="36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3"/>
                      <a:pt x="14" y="5"/>
                      <a:pt x="13" y="7"/>
                    </a:cubicBezTo>
                    <a:cubicBezTo>
                      <a:pt x="11" y="9"/>
                      <a:pt x="10" y="11"/>
                      <a:pt x="8" y="13"/>
                    </a:cubicBezTo>
                    <a:cubicBezTo>
                      <a:pt x="7" y="15"/>
                      <a:pt x="5" y="17"/>
                      <a:pt x="4" y="19"/>
                    </a:cubicBezTo>
                    <a:cubicBezTo>
                      <a:pt x="3" y="21"/>
                      <a:pt x="1" y="23"/>
                      <a:pt x="0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1"/>
                      <a:pt x="23" y="19"/>
                      <a:pt x="24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2"/>
              <p:cNvSpPr>
                <a:spLocks/>
              </p:cNvSpPr>
              <p:nvPr/>
            </p:nvSpPr>
            <p:spPr bwMode="auto">
              <a:xfrm>
                <a:off x="397" y="2252"/>
                <a:ext cx="80" cy="19"/>
              </a:xfrm>
              <a:custGeom>
                <a:avLst/>
                <a:gdLst>
                  <a:gd name="T0" fmla="*/ 10 w 27"/>
                  <a:gd name="T1" fmla="*/ 2 h 7"/>
                  <a:gd name="T2" fmla="*/ 5 w 27"/>
                  <a:gd name="T3" fmla="*/ 4 h 7"/>
                  <a:gd name="T4" fmla="*/ 0 w 27"/>
                  <a:gd name="T5" fmla="*/ 5 h 7"/>
                  <a:gd name="T6" fmla="*/ 6 w 27"/>
                  <a:gd name="T7" fmla="*/ 7 h 7"/>
                  <a:gd name="T8" fmla="*/ 12 w 27"/>
                  <a:gd name="T9" fmla="*/ 6 h 7"/>
                  <a:gd name="T10" fmla="*/ 17 w 27"/>
                  <a:gd name="T11" fmla="*/ 4 h 7"/>
                  <a:gd name="T12" fmla="*/ 22 w 27"/>
                  <a:gd name="T13" fmla="*/ 3 h 7"/>
                  <a:gd name="T14" fmla="*/ 27 w 27"/>
                  <a:gd name="T15" fmla="*/ 1 h 7"/>
                  <a:gd name="T16" fmla="*/ 21 w 27"/>
                  <a:gd name="T17" fmla="*/ 0 h 7"/>
                  <a:gd name="T18" fmla="*/ 16 w 27"/>
                  <a:gd name="T19" fmla="*/ 1 h 7"/>
                  <a:gd name="T20" fmla="*/ 10 w 27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7">
                    <a:moveTo>
                      <a:pt x="10" y="2"/>
                    </a:moveTo>
                    <a:cubicBezTo>
                      <a:pt x="9" y="3"/>
                      <a:pt x="7" y="3"/>
                      <a:pt x="5" y="4"/>
                    </a:cubicBezTo>
                    <a:cubicBezTo>
                      <a:pt x="3" y="4"/>
                      <a:pt x="1" y="5"/>
                      <a:pt x="0" y="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2" y="6"/>
                    </a:cubicBezTo>
                    <a:cubicBezTo>
                      <a:pt x="14" y="5"/>
                      <a:pt x="15" y="5"/>
                      <a:pt x="17" y="4"/>
                    </a:cubicBezTo>
                    <a:cubicBezTo>
                      <a:pt x="19" y="4"/>
                      <a:pt x="20" y="3"/>
                      <a:pt x="22" y="3"/>
                    </a:cubicBezTo>
                    <a:cubicBezTo>
                      <a:pt x="24" y="2"/>
                      <a:pt x="26" y="2"/>
                      <a:pt x="27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1"/>
                      <a:pt x="16" y="1"/>
                    </a:cubicBezTo>
                    <a:cubicBezTo>
                      <a:pt x="14" y="1"/>
                      <a:pt x="12" y="2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3"/>
              <p:cNvSpPr>
                <a:spLocks/>
              </p:cNvSpPr>
              <p:nvPr/>
            </p:nvSpPr>
            <p:spPr bwMode="auto">
              <a:xfrm>
                <a:off x="261" y="2285"/>
                <a:ext cx="89" cy="24"/>
              </a:xfrm>
              <a:custGeom>
                <a:avLst/>
                <a:gdLst>
                  <a:gd name="T0" fmla="*/ 12 w 30"/>
                  <a:gd name="T1" fmla="*/ 3 h 9"/>
                  <a:gd name="T2" fmla="*/ 6 w 30"/>
                  <a:gd name="T3" fmla="*/ 5 h 9"/>
                  <a:gd name="T4" fmla="*/ 0 w 30"/>
                  <a:gd name="T5" fmla="*/ 7 h 9"/>
                  <a:gd name="T6" fmla="*/ 7 w 30"/>
                  <a:gd name="T7" fmla="*/ 9 h 9"/>
                  <a:gd name="T8" fmla="*/ 13 w 30"/>
                  <a:gd name="T9" fmla="*/ 7 h 9"/>
                  <a:gd name="T10" fmla="*/ 19 w 30"/>
                  <a:gd name="T11" fmla="*/ 5 h 9"/>
                  <a:gd name="T12" fmla="*/ 25 w 30"/>
                  <a:gd name="T13" fmla="*/ 3 h 9"/>
                  <a:gd name="T14" fmla="*/ 30 w 30"/>
                  <a:gd name="T15" fmla="*/ 2 h 9"/>
                  <a:gd name="T16" fmla="*/ 23 w 30"/>
                  <a:gd name="T17" fmla="*/ 0 h 9"/>
                  <a:gd name="T18" fmla="*/ 18 w 30"/>
                  <a:gd name="T19" fmla="*/ 1 h 9"/>
                  <a:gd name="T20" fmla="*/ 12 w 30"/>
                  <a:gd name="T2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9">
                    <a:moveTo>
                      <a:pt x="12" y="3"/>
                    </a:moveTo>
                    <a:cubicBezTo>
                      <a:pt x="10" y="4"/>
                      <a:pt x="8" y="4"/>
                      <a:pt x="6" y="5"/>
                    </a:cubicBezTo>
                    <a:cubicBezTo>
                      <a:pt x="4" y="6"/>
                      <a:pt x="2" y="6"/>
                      <a:pt x="0" y="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9" y="8"/>
                      <a:pt x="11" y="7"/>
                      <a:pt x="13" y="7"/>
                    </a:cubicBezTo>
                    <a:cubicBezTo>
                      <a:pt x="15" y="6"/>
                      <a:pt x="17" y="6"/>
                      <a:pt x="19" y="5"/>
                    </a:cubicBezTo>
                    <a:cubicBezTo>
                      <a:pt x="21" y="4"/>
                      <a:pt x="23" y="4"/>
                      <a:pt x="25" y="3"/>
                    </a:cubicBezTo>
                    <a:cubicBezTo>
                      <a:pt x="26" y="3"/>
                      <a:pt x="28" y="2"/>
                      <a:pt x="3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0" y="1"/>
                      <a:pt x="18" y="1"/>
                    </a:cubicBezTo>
                    <a:cubicBezTo>
                      <a:pt x="16" y="2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4"/>
              <p:cNvSpPr>
                <a:spLocks/>
              </p:cNvSpPr>
              <p:nvPr/>
            </p:nvSpPr>
            <p:spPr bwMode="auto">
              <a:xfrm>
                <a:off x="-504" y="2900"/>
                <a:ext cx="157" cy="101"/>
              </a:xfrm>
              <a:custGeom>
                <a:avLst/>
                <a:gdLst>
                  <a:gd name="T0" fmla="*/ 13 w 53"/>
                  <a:gd name="T1" fmla="*/ 23 h 37"/>
                  <a:gd name="T2" fmla="*/ 21 w 53"/>
                  <a:gd name="T3" fmla="*/ 30 h 37"/>
                  <a:gd name="T4" fmla="*/ 30 w 53"/>
                  <a:gd name="T5" fmla="*/ 37 h 37"/>
                  <a:gd name="T6" fmla="*/ 53 w 53"/>
                  <a:gd name="T7" fmla="*/ 25 h 37"/>
                  <a:gd name="T8" fmla="*/ 45 w 53"/>
                  <a:gd name="T9" fmla="*/ 19 h 37"/>
                  <a:gd name="T10" fmla="*/ 37 w 53"/>
                  <a:gd name="T11" fmla="*/ 13 h 37"/>
                  <a:gd name="T12" fmla="*/ 30 w 53"/>
                  <a:gd name="T13" fmla="*/ 7 h 37"/>
                  <a:gd name="T14" fmla="*/ 24 w 53"/>
                  <a:gd name="T15" fmla="*/ 0 h 37"/>
                  <a:gd name="T16" fmla="*/ 0 w 53"/>
                  <a:gd name="T17" fmla="*/ 9 h 37"/>
                  <a:gd name="T18" fmla="*/ 6 w 53"/>
                  <a:gd name="T19" fmla="*/ 16 h 37"/>
                  <a:gd name="T20" fmla="*/ 13 w 53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7">
                    <a:moveTo>
                      <a:pt x="13" y="23"/>
                    </a:moveTo>
                    <a:cubicBezTo>
                      <a:pt x="16" y="26"/>
                      <a:pt x="18" y="28"/>
                      <a:pt x="21" y="30"/>
                    </a:cubicBezTo>
                    <a:cubicBezTo>
                      <a:pt x="24" y="33"/>
                      <a:pt x="27" y="35"/>
                      <a:pt x="30" y="37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0" y="23"/>
                      <a:pt x="47" y="21"/>
                      <a:pt x="45" y="19"/>
                    </a:cubicBezTo>
                    <a:cubicBezTo>
                      <a:pt x="42" y="17"/>
                      <a:pt x="39" y="15"/>
                      <a:pt x="37" y="13"/>
                    </a:cubicBezTo>
                    <a:cubicBezTo>
                      <a:pt x="35" y="11"/>
                      <a:pt x="32" y="9"/>
                      <a:pt x="30" y="7"/>
                    </a:cubicBezTo>
                    <a:cubicBezTo>
                      <a:pt x="28" y="5"/>
                      <a:pt x="26" y="2"/>
                      <a:pt x="2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2"/>
                      <a:pt x="4" y="14"/>
                      <a:pt x="6" y="16"/>
                    </a:cubicBezTo>
                    <a:cubicBezTo>
                      <a:pt x="9" y="19"/>
                      <a:pt x="11" y="21"/>
                      <a:pt x="13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5"/>
              <p:cNvSpPr>
                <a:spLocks/>
              </p:cNvSpPr>
              <p:nvPr/>
            </p:nvSpPr>
            <p:spPr bwMode="auto">
              <a:xfrm>
                <a:off x="111" y="2323"/>
                <a:ext cx="97" cy="30"/>
              </a:xfrm>
              <a:custGeom>
                <a:avLst/>
                <a:gdLst>
                  <a:gd name="T0" fmla="*/ 13 w 33"/>
                  <a:gd name="T1" fmla="*/ 5 h 11"/>
                  <a:gd name="T2" fmla="*/ 6 w 33"/>
                  <a:gd name="T3" fmla="*/ 7 h 11"/>
                  <a:gd name="T4" fmla="*/ 0 w 33"/>
                  <a:gd name="T5" fmla="*/ 9 h 11"/>
                  <a:gd name="T6" fmla="*/ 8 w 33"/>
                  <a:gd name="T7" fmla="*/ 11 h 11"/>
                  <a:gd name="T8" fmla="*/ 14 w 33"/>
                  <a:gd name="T9" fmla="*/ 9 h 11"/>
                  <a:gd name="T10" fmla="*/ 21 w 33"/>
                  <a:gd name="T11" fmla="*/ 6 h 11"/>
                  <a:gd name="T12" fmla="*/ 27 w 33"/>
                  <a:gd name="T13" fmla="*/ 4 h 11"/>
                  <a:gd name="T14" fmla="*/ 33 w 33"/>
                  <a:gd name="T15" fmla="*/ 2 h 11"/>
                  <a:gd name="T16" fmla="*/ 26 w 33"/>
                  <a:gd name="T17" fmla="*/ 0 h 11"/>
                  <a:gd name="T18" fmla="*/ 20 w 33"/>
                  <a:gd name="T19" fmla="*/ 2 h 11"/>
                  <a:gd name="T20" fmla="*/ 13 w 33"/>
                  <a:gd name="T2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1">
                    <a:moveTo>
                      <a:pt x="13" y="5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4" y="7"/>
                      <a:pt x="2" y="8"/>
                      <a:pt x="0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0" y="10"/>
                      <a:pt x="12" y="9"/>
                      <a:pt x="14" y="9"/>
                    </a:cubicBezTo>
                    <a:cubicBezTo>
                      <a:pt x="16" y="8"/>
                      <a:pt x="19" y="7"/>
                      <a:pt x="21" y="6"/>
                    </a:cubicBezTo>
                    <a:cubicBezTo>
                      <a:pt x="23" y="6"/>
                      <a:pt x="25" y="5"/>
                      <a:pt x="27" y="4"/>
                    </a:cubicBezTo>
                    <a:cubicBezTo>
                      <a:pt x="29" y="4"/>
                      <a:pt x="31" y="3"/>
                      <a:pt x="33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1"/>
                      <a:pt x="22" y="2"/>
                      <a:pt x="20" y="2"/>
                    </a:cubicBezTo>
                    <a:cubicBezTo>
                      <a:pt x="17" y="3"/>
                      <a:pt x="15" y="4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6"/>
              <p:cNvSpPr>
                <a:spLocks/>
              </p:cNvSpPr>
              <p:nvPr/>
            </p:nvSpPr>
            <p:spPr bwMode="auto">
              <a:xfrm>
                <a:off x="69" y="3133"/>
                <a:ext cx="251" cy="85"/>
              </a:xfrm>
              <a:custGeom>
                <a:avLst/>
                <a:gdLst>
                  <a:gd name="T0" fmla="*/ 55 w 85"/>
                  <a:gd name="T1" fmla="*/ 28 h 31"/>
                  <a:gd name="T2" fmla="*/ 74 w 85"/>
                  <a:gd name="T3" fmla="*/ 31 h 31"/>
                  <a:gd name="T4" fmla="*/ 85 w 85"/>
                  <a:gd name="T5" fmla="*/ 13 h 31"/>
                  <a:gd name="T6" fmla="*/ 67 w 85"/>
                  <a:gd name="T7" fmla="*/ 10 h 31"/>
                  <a:gd name="T8" fmla="*/ 49 w 85"/>
                  <a:gd name="T9" fmla="*/ 7 h 31"/>
                  <a:gd name="T10" fmla="*/ 32 w 85"/>
                  <a:gd name="T11" fmla="*/ 3 h 31"/>
                  <a:gd name="T12" fmla="*/ 15 w 85"/>
                  <a:gd name="T13" fmla="*/ 0 h 31"/>
                  <a:gd name="T14" fmla="*/ 0 w 85"/>
                  <a:gd name="T15" fmla="*/ 17 h 31"/>
                  <a:gd name="T16" fmla="*/ 18 w 85"/>
                  <a:gd name="T17" fmla="*/ 21 h 31"/>
                  <a:gd name="T18" fmla="*/ 36 w 85"/>
                  <a:gd name="T19" fmla="*/ 25 h 31"/>
                  <a:gd name="T20" fmla="*/ 55 w 85"/>
                  <a:gd name="T2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31">
                    <a:moveTo>
                      <a:pt x="55" y="28"/>
                    </a:moveTo>
                    <a:cubicBezTo>
                      <a:pt x="61" y="29"/>
                      <a:pt x="67" y="30"/>
                      <a:pt x="74" y="31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79" y="12"/>
                      <a:pt x="73" y="11"/>
                      <a:pt x="67" y="10"/>
                    </a:cubicBezTo>
                    <a:cubicBezTo>
                      <a:pt x="61" y="9"/>
                      <a:pt x="55" y="8"/>
                      <a:pt x="49" y="7"/>
                    </a:cubicBezTo>
                    <a:cubicBezTo>
                      <a:pt x="43" y="6"/>
                      <a:pt x="38" y="5"/>
                      <a:pt x="32" y="3"/>
                    </a:cubicBezTo>
                    <a:cubicBezTo>
                      <a:pt x="26" y="2"/>
                      <a:pt x="21" y="1"/>
                      <a:pt x="15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" y="19"/>
                      <a:pt x="12" y="20"/>
                      <a:pt x="18" y="21"/>
                    </a:cubicBezTo>
                    <a:cubicBezTo>
                      <a:pt x="24" y="23"/>
                      <a:pt x="30" y="24"/>
                      <a:pt x="36" y="25"/>
                    </a:cubicBezTo>
                    <a:cubicBezTo>
                      <a:pt x="42" y="26"/>
                      <a:pt x="49" y="27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7"/>
              <p:cNvSpPr>
                <a:spLocks/>
              </p:cNvSpPr>
              <p:nvPr/>
            </p:nvSpPr>
            <p:spPr bwMode="auto">
              <a:xfrm>
                <a:off x="518" y="3190"/>
                <a:ext cx="249" cy="71"/>
              </a:xfrm>
              <a:custGeom>
                <a:avLst/>
                <a:gdLst>
                  <a:gd name="T0" fmla="*/ 61 w 84"/>
                  <a:gd name="T1" fmla="*/ 25 h 26"/>
                  <a:gd name="T2" fmla="*/ 82 w 84"/>
                  <a:gd name="T3" fmla="*/ 26 h 26"/>
                  <a:gd name="T4" fmla="*/ 84 w 84"/>
                  <a:gd name="T5" fmla="*/ 6 h 26"/>
                  <a:gd name="T6" fmla="*/ 64 w 84"/>
                  <a:gd name="T7" fmla="*/ 5 h 26"/>
                  <a:gd name="T8" fmla="*/ 45 w 84"/>
                  <a:gd name="T9" fmla="*/ 4 h 26"/>
                  <a:gd name="T10" fmla="*/ 26 w 84"/>
                  <a:gd name="T11" fmla="*/ 2 h 26"/>
                  <a:gd name="T12" fmla="*/ 7 w 84"/>
                  <a:gd name="T13" fmla="*/ 0 h 26"/>
                  <a:gd name="T14" fmla="*/ 0 w 84"/>
                  <a:gd name="T15" fmla="*/ 20 h 26"/>
                  <a:gd name="T16" fmla="*/ 21 w 84"/>
                  <a:gd name="T17" fmla="*/ 22 h 26"/>
                  <a:gd name="T18" fmla="*/ 41 w 84"/>
                  <a:gd name="T19" fmla="*/ 23 h 26"/>
                  <a:gd name="T20" fmla="*/ 61 w 84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26">
                    <a:moveTo>
                      <a:pt x="61" y="25"/>
                    </a:moveTo>
                    <a:cubicBezTo>
                      <a:pt x="68" y="25"/>
                      <a:pt x="75" y="25"/>
                      <a:pt x="82" y="2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77" y="6"/>
                      <a:pt x="71" y="5"/>
                      <a:pt x="64" y="5"/>
                    </a:cubicBezTo>
                    <a:cubicBezTo>
                      <a:pt x="58" y="4"/>
                      <a:pt x="51" y="4"/>
                      <a:pt x="45" y="4"/>
                    </a:cubicBezTo>
                    <a:cubicBezTo>
                      <a:pt x="39" y="3"/>
                      <a:pt x="32" y="3"/>
                      <a:pt x="26" y="2"/>
                    </a:cubicBezTo>
                    <a:cubicBezTo>
                      <a:pt x="19" y="2"/>
                      <a:pt x="13" y="1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1"/>
                      <a:pt x="14" y="21"/>
                      <a:pt x="21" y="22"/>
                    </a:cubicBezTo>
                    <a:cubicBezTo>
                      <a:pt x="27" y="22"/>
                      <a:pt x="34" y="23"/>
                      <a:pt x="41" y="23"/>
                    </a:cubicBezTo>
                    <a:cubicBezTo>
                      <a:pt x="48" y="24"/>
                      <a:pt x="54" y="24"/>
                      <a:pt x="6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8"/>
              <p:cNvSpPr>
                <a:spLocks/>
              </p:cNvSpPr>
              <p:nvPr/>
            </p:nvSpPr>
            <p:spPr bwMode="auto">
              <a:xfrm>
                <a:off x="-409" y="2520"/>
                <a:ext cx="124" cy="52"/>
              </a:xfrm>
              <a:custGeom>
                <a:avLst/>
                <a:gdLst>
                  <a:gd name="T0" fmla="*/ 28 w 42"/>
                  <a:gd name="T1" fmla="*/ 10 h 19"/>
                  <a:gd name="T2" fmla="*/ 35 w 42"/>
                  <a:gd name="T3" fmla="*/ 5 h 19"/>
                  <a:gd name="T4" fmla="*/ 42 w 42"/>
                  <a:gd name="T5" fmla="*/ 1 h 19"/>
                  <a:gd name="T6" fmla="*/ 28 w 42"/>
                  <a:gd name="T7" fmla="*/ 0 h 19"/>
                  <a:gd name="T8" fmla="*/ 21 w 42"/>
                  <a:gd name="T9" fmla="*/ 4 h 19"/>
                  <a:gd name="T10" fmla="*/ 14 w 42"/>
                  <a:gd name="T11" fmla="*/ 9 h 19"/>
                  <a:gd name="T12" fmla="*/ 7 w 42"/>
                  <a:gd name="T13" fmla="*/ 14 h 19"/>
                  <a:gd name="T14" fmla="*/ 0 w 42"/>
                  <a:gd name="T15" fmla="*/ 19 h 19"/>
                  <a:gd name="T16" fmla="*/ 15 w 42"/>
                  <a:gd name="T17" fmla="*/ 19 h 19"/>
                  <a:gd name="T18" fmla="*/ 22 w 42"/>
                  <a:gd name="T19" fmla="*/ 14 h 19"/>
                  <a:gd name="T20" fmla="*/ 28 w 42"/>
                  <a:gd name="T2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9">
                    <a:moveTo>
                      <a:pt x="28" y="10"/>
                    </a:moveTo>
                    <a:cubicBezTo>
                      <a:pt x="30" y="8"/>
                      <a:pt x="33" y="7"/>
                      <a:pt x="35" y="5"/>
                    </a:cubicBezTo>
                    <a:cubicBezTo>
                      <a:pt x="37" y="4"/>
                      <a:pt x="39" y="2"/>
                      <a:pt x="42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1"/>
                      <a:pt x="23" y="3"/>
                      <a:pt x="21" y="4"/>
                    </a:cubicBezTo>
                    <a:cubicBezTo>
                      <a:pt x="19" y="6"/>
                      <a:pt x="16" y="7"/>
                      <a:pt x="14" y="9"/>
                    </a:cubicBezTo>
                    <a:cubicBezTo>
                      <a:pt x="11" y="10"/>
                      <a:pt x="9" y="12"/>
                      <a:pt x="7" y="14"/>
                    </a:cubicBezTo>
                    <a:cubicBezTo>
                      <a:pt x="4" y="15"/>
                      <a:pt x="2" y="17"/>
                      <a:pt x="0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7" y="17"/>
                      <a:pt x="19" y="16"/>
                      <a:pt x="22" y="14"/>
                    </a:cubicBezTo>
                    <a:cubicBezTo>
                      <a:pt x="24" y="13"/>
                      <a:pt x="26" y="11"/>
                      <a:pt x="2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9"/>
              <p:cNvSpPr>
                <a:spLocks/>
              </p:cNvSpPr>
              <p:nvPr/>
            </p:nvSpPr>
            <p:spPr bwMode="auto">
              <a:xfrm>
                <a:off x="994" y="3209"/>
                <a:ext cx="246" cy="58"/>
              </a:xfrm>
              <a:custGeom>
                <a:avLst/>
                <a:gdLst>
                  <a:gd name="T0" fmla="*/ 43 w 83"/>
                  <a:gd name="T1" fmla="*/ 21 h 21"/>
                  <a:gd name="T2" fmla="*/ 63 w 83"/>
                  <a:gd name="T3" fmla="*/ 21 h 21"/>
                  <a:gd name="T4" fmla="*/ 83 w 83"/>
                  <a:gd name="T5" fmla="*/ 20 h 21"/>
                  <a:gd name="T6" fmla="*/ 77 w 83"/>
                  <a:gd name="T7" fmla="*/ 0 h 21"/>
                  <a:gd name="T8" fmla="*/ 58 w 83"/>
                  <a:gd name="T9" fmla="*/ 1 h 21"/>
                  <a:gd name="T10" fmla="*/ 39 w 83"/>
                  <a:gd name="T11" fmla="*/ 1 h 21"/>
                  <a:gd name="T12" fmla="*/ 20 w 83"/>
                  <a:gd name="T13" fmla="*/ 1 h 21"/>
                  <a:gd name="T14" fmla="*/ 0 w 83"/>
                  <a:gd name="T15" fmla="*/ 1 h 21"/>
                  <a:gd name="T16" fmla="*/ 3 w 83"/>
                  <a:gd name="T17" fmla="*/ 21 h 21"/>
                  <a:gd name="T18" fmla="*/ 23 w 83"/>
                  <a:gd name="T19" fmla="*/ 21 h 21"/>
                  <a:gd name="T20" fmla="*/ 43 w 83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1">
                    <a:moveTo>
                      <a:pt x="43" y="21"/>
                    </a:moveTo>
                    <a:cubicBezTo>
                      <a:pt x="50" y="21"/>
                      <a:pt x="57" y="21"/>
                      <a:pt x="63" y="21"/>
                    </a:cubicBezTo>
                    <a:cubicBezTo>
                      <a:pt x="70" y="21"/>
                      <a:pt x="77" y="20"/>
                      <a:pt x="83" y="2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1" y="1"/>
                      <a:pt x="65" y="1"/>
                      <a:pt x="58" y="1"/>
                    </a:cubicBezTo>
                    <a:cubicBezTo>
                      <a:pt x="52" y="1"/>
                      <a:pt x="45" y="1"/>
                      <a:pt x="39" y="1"/>
                    </a:cubicBezTo>
                    <a:cubicBezTo>
                      <a:pt x="33" y="1"/>
                      <a:pt x="26" y="1"/>
                      <a:pt x="20" y="1"/>
                    </a:cubicBezTo>
                    <a:cubicBezTo>
                      <a:pt x="13" y="1"/>
                      <a:pt x="7" y="1"/>
                      <a:pt x="0" y="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9" y="21"/>
                      <a:pt x="16" y="21"/>
                      <a:pt x="23" y="21"/>
                    </a:cubicBezTo>
                    <a:cubicBezTo>
                      <a:pt x="30" y="21"/>
                      <a:pt x="36" y="21"/>
                      <a:pt x="4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0"/>
              <p:cNvSpPr>
                <a:spLocks/>
              </p:cNvSpPr>
              <p:nvPr/>
            </p:nvSpPr>
            <p:spPr bwMode="auto">
              <a:xfrm>
                <a:off x="-235" y="2435"/>
                <a:ext cx="121" cy="44"/>
              </a:xfrm>
              <a:custGeom>
                <a:avLst/>
                <a:gdLst>
                  <a:gd name="T0" fmla="*/ 19 w 41"/>
                  <a:gd name="T1" fmla="*/ 12 h 16"/>
                  <a:gd name="T2" fmla="*/ 26 w 41"/>
                  <a:gd name="T3" fmla="*/ 9 h 16"/>
                  <a:gd name="T4" fmla="*/ 33 w 41"/>
                  <a:gd name="T5" fmla="*/ 5 h 16"/>
                  <a:gd name="T6" fmla="*/ 41 w 41"/>
                  <a:gd name="T7" fmla="*/ 2 h 16"/>
                  <a:gd name="T8" fmla="*/ 30 w 41"/>
                  <a:gd name="T9" fmla="*/ 0 h 16"/>
                  <a:gd name="T10" fmla="*/ 23 w 41"/>
                  <a:gd name="T11" fmla="*/ 4 h 16"/>
                  <a:gd name="T12" fmla="*/ 15 w 41"/>
                  <a:gd name="T13" fmla="*/ 7 h 16"/>
                  <a:gd name="T14" fmla="*/ 8 w 41"/>
                  <a:gd name="T15" fmla="*/ 11 h 16"/>
                  <a:gd name="T16" fmla="*/ 0 w 41"/>
                  <a:gd name="T17" fmla="*/ 14 h 16"/>
                  <a:gd name="T18" fmla="*/ 11 w 41"/>
                  <a:gd name="T19" fmla="*/ 16 h 16"/>
                  <a:gd name="T20" fmla="*/ 19 w 41"/>
                  <a:gd name="T21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16">
                    <a:moveTo>
                      <a:pt x="19" y="12"/>
                    </a:moveTo>
                    <a:cubicBezTo>
                      <a:pt x="21" y="11"/>
                      <a:pt x="24" y="10"/>
                      <a:pt x="26" y="9"/>
                    </a:cubicBezTo>
                    <a:cubicBezTo>
                      <a:pt x="29" y="8"/>
                      <a:pt x="31" y="6"/>
                      <a:pt x="33" y="5"/>
                    </a:cubicBezTo>
                    <a:cubicBezTo>
                      <a:pt x="36" y="4"/>
                      <a:pt x="38" y="3"/>
                      <a:pt x="41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1"/>
                      <a:pt x="25" y="2"/>
                      <a:pt x="23" y="4"/>
                    </a:cubicBezTo>
                    <a:cubicBezTo>
                      <a:pt x="20" y="5"/>
                      <a:pt x="18" y="6"/>
                      <a:pt x="15" y="7"/>
                    </a:cubicBezTo>
                    <a:cubicBezTo>
                      <a:pt x="13" y="8"/>
                      <a:pt x="10" y="9"/>
                      <a:pt x="8" y="11"/>
                    </a:cubicBezTo>
                    <a:cubicBezTo>
                      <a:pt x="5" y="12"/>
                      <a:pt x="2" y="13"/>
                      <a:pt x="0" y="14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5"/>
                      <a:pt x="16" y="13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1"/>
              <p:cNvSpPr>
                <a:spLocks/>
              </p:cNvSpPr>
              <p:nvPr/>
            </p:nvSpPr>
            <p:spPr bwMode="auto">
              <a:xfrm>
                <a:off x="518" y="2222"/>
                <a:ext cx="74" cy="19"/>
              </a:xfrm>
              <a:custGeom>
                <a:avLst/>
                <a:gdLst>
                  <a:gd name="T0" fmla="*/ 18 w 74"/>
                  <a:gd name="T1" fmla="*/ 19 h 19"/>
                  <a:gd name="T2" fmla="*/ 74 w 74"/>
                  <a:gd name="T3" fmla="*/ 5 h 19"/>
                  <a:gd name="T4" fmla="*/ 57 w 74"/>
                  <a:gd name="T5" fmla="*/ 0 h 19"/>
                  <a:gd name="T6" fmla="*/ 0 w 74"/>
                  <a:gd name="T7" fmla="*/ 13 h 19"/>
                  <a:gd name="T8" fmla="*/ 18 w 7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9">
                    <a:moveTo>
                      <a:pt x="18" y="19"/>
                    </a:moveTo>
                    <a:lnTo>
                      <a:pt x="74" y="5"/>
                    </a:lnTo>
                    <a:lnTo>
                      <a:pt x="57" y="0"/>
                    </a:lnTo>
                    <a:lnTo>
                      <a:pt x="0" y="13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5088967" y="3296232"/>
            <a:ext cx="475838" cy="621875"/>
            <a:chOff x="13133388" y="-1152525"/>
            <a:chExt cx="1241425" cy="1622425"/>
          </a:xfrm>
        </p:grpSpPr>
        <p:sp>
          <p:nvSpPr>
            <p:cNvPr id="79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7" name="矩形 86"/>
          <p:cNvSpPr>
            <a:spLocks noChangeArrowheads="1"/>
          </p:cNvSpPr>
          <p:nvPr/>
        </p:nvSpPr>
        <p:spPr bwMode="auto">
          <a:xfrm>
            <a:off x="4688777" y="3759804"/>
            <a:ext cx="553672" cy="224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 defTabSz="685800">
              <a:lnSpc>
                <a:spcPct val="80000"/>
              </a:lnSpc>
            </a:pPr>
            <a:r>
              <a:rPr lang="en-US" altLang="zh-CN" sz="1050" b="1" i="1" dirty="0">
                <a:solidFill>
                  <a:schemeClr val="bg1">
                    <a:alpha val="50000"/>
                  </a:schemeClr>
                </a:solidFill>
                <a:latin typeface="Calibri Light" panose="020F0302020204030204" pitchFamily="34" charset="0"/>
                <a:ea typeface="方正细倩简体" panose="03000509000000000000" pitchFamily="65" charset="-122"/>
                <a:cs typeface="Arial Unicode MS" pitchFamily="34" charset="-122"/>
              </a:rPr>
              <a:t>NOW</a:t>
            </a:r>
          </a:p>
        </p:txBody>
      </p:sp>
      <p:sp>
        <p:nvSpPr>
          <p:cNvPr id="88" name="矩形 87"/>
          <p:cNvSpPr>
            <a:spLocks noChangeArrowheads="1"/>
          </p:cNvSpPr>
          <p:nvPr/>
        </p:nvSpPr>
        <p:spPr bwMode="auto">
          <a:xfrm>
            <a:off x="8431183" y="2557696"/>
            <a:ext cx="836260" cy="22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 defTabSz="685800">
              <a:lnSpc>
                <a:spcPct val="80000"/>
              </a:lnSpc>
            </a:pPr>
            <a:r>
              <a:rPr lang="en-US" altLang="zh-CN" sz="1050" b="1" i="1" dirty="0">
                <a:solidFill>
                  <a:schemeClr val="bg1">
                    <a:alpha val="50000"/>
                  </a:schemeClr>
                </a:solidFill>
                <a:latin typeface="Calibri Light" panose="020F0302020204030204" pitchFamily="34" charset="0"/>
                <a:ea typeface="方正细倩简体" panose="03000509000000000000" pitchFamily="65" charset="-122"/>
                <a:cs typeface="Arial Unicode MS" pitchFamily="34" charset="-122"/>
              </a:rPr>
              <a:t>FUTURE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12814730" y="5425664"/>
            <a:ext cx="1840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 smtClean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工作计划</a:t>
            </a:r>
            <a:endParaRPr lang="zh-CN" altLang="en-US" sz="2400" spc="600" dirty="0">
              <a:ln w="6350">
                <a:noFill/>
              </a:ln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91" name="TextBox 13"/>
          <p:cNvSpPr txBox="1">
            <a:spLocks noChangeArrowheads="1"/>
          </p:cNvSpPr>
          <p:nvPr/>
        </p:nvSpPr>
        <p:spPr bwMode="auto">
          <a:xfrm>
            <a:off x="9989136" y="5006521"/>
            <a:ext cx="18227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spc="-300" dirty="0" smtClean="0">
                <a:ln w="0"/>
                <a:solidFill>
                  <a:schemeClr val="bg1"/>
                </a:solidFill>
                <a:latin typeface="Eras Bold ITC" panose="020B0907030504020204" pitchFamily="34" charset="0"/>
                <a:ea typeface="Yu Gothic Light" panose="020B0300000000000000" pitchFamily="34" charset="-128"/>
              </a:rPr>
              <a:t>PPT</a:t>
            </a:r>
            <a:endParaRPr lang="zh-CN" altLang="en-US" sz="6000" spc="-300" dirty="0">
              <a:ln w="0"/>
              <a:solidFill>
                <a:schemeClr val="bg1"/>
              </a:solidFill>
              <a:latin typeface="Eras Bold ITC" panose="020B0907030504020204" pitchFamily="34" charset="0"/>
              <a:ea typeface="Yu Gothic Light" panose="020B0300000000000000" pitchFamily="34" charset="-128"/>
            </a:endParaRPr>
          </a:p>
        </p:txBody>
      </p:sp>
      <p:sp>
        <p:nvSpPr>
          <p:cNvPr id="95" name="Oval 65"/>
          <p:cNvSpPr>
            <a:spLocks noChangeArrowheads="1"/>
          </p:cNvSpPr>
          <p:nvPr/>
        </p:nvSpPr>
        <p:spPr bwMode="auto">
          <a:xfrm>
            <a:off x="1276146" y="4933735"/>
            <a:ext cx="1463509" cy="491929"/>
          </a:xfrm>
          <a:prstGeom prst="ellipse">
            <a:avLst/>
          </a:prstGeom>
          <a:solidFill>
            <a:srgbClr val="25120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41682" y="1942561"/>
            <a:ext cx="1826628" cy="1065679"/>
            <a:chOff x="-1715086" y="-1545243"/>
            <a:chExt cx="1485559" cy="866695"/>
          </a:xfrm>
        </p:grpSpPr>
        <p:sp>
          <p:nvSpPr>
            <p:cNvPr id="121" name="Oval 91"/>
            <p:cNvSpPr>
              <a:spLocks noChangeArrowheads="1"/>
            </p:cNvSpPr>
            <p:nvPr/>
          </p:nvSpPr>
          <p:spPr bwMode="auto">
            <a:xfrm>
              <a:off x="-1715086" y="-1545243"/>
              <a:ext cx="1485559" cy="846868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92"/>
            <p:cNvSpPr>
              <a:spLocks/>
            </p:cNvSpPr>
            <p:nvPr/>
          </p:nvSpPr>
          <p:spPr bwMode="auto">
            <a:xfrm>
              <a:off x="-1659856" y="-1005683"/>
              <a:ext cx="327135" cy="327135"/>
            </a:xfrm>
            <a:custGeom>
              <a:avLst/>
              <a:gdLst>
                <a:gd name="T0" fmla="*/ 146 w 231"/>
                <a:gd name="T1" fmla="*/ 84 h 231"/>
                <a:gd name="T2" fmla="*/ 231 w 231"/>
                <a:gd name="T3" fmla="*/ 168 h 231"/>
                <a:gd name="T4" fmla="*/ 115 w 231"/>
                <a:gd name="T5" fmla="*/ 200 h 231"/>
                <a:gd name="T6" fmla="*/ 0 w 231"/>
                <a:gd name="T7" fmla="*/ 231 h 231"/>
                <a:gd name="T8" fmla="*/ 31 w 231"/>
                <a:gd name="T9" fmla="*/ 116 h 231"/>
                <a:gd name="T10" fmla="*/ 61 w 231"/>
                <a:gd name="T11" fmla="*/ 0 h 231"/>
                <a:gd name="T12" fmla="*/ 146 w 231"/>
                <a:gd name="T13" fmla="*/ 8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1">
                  <a:moveTo>
                    <a:pt x="146" y="84"/>
                  </a:moveTo>
                  <a:lnTo>
                    <a:pt x="231" y="168"/>
                  </a:lnTo>
                  <a:lnTo>
                    <a:pt x="115" y="200"/>
                  </a:lnTo>
                  <a:lnTo>
                    <a:pt x="0" y="231"/>
                  </a:lnTo>
                  <a:lnTo>
                    <a:pt x="31" y="116"/>
                  </a:lnTo>
                  <a:lnTo>
                    <a:pt x="61" y="0"/>
                  </a:lnTo>
                  <a:lnTo>
                    <a:pt x="146" y="84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93"/>
            <p:cNvSpPr>
              <a:spLocks noEditPoints="1"/>
            </p:cNvSpPr>
            <p:nvPr/>
          </p:nvSpPr>
          <p:spPr bwMode="auto">
            <a:xfrm>
              <a:off x="-1539482" y="-1317240"/>
              <a:ext cx="158611" cy="177021"/>
            </a:xfrm>
            <a:custGeom>
              <a:avLst/>
              <a:gdLst>
                <a:gd name="T0" fmla="*/ 0 w 112"/>
                <a:gd name="T1" fmla="*/ 0 h 125"/>
                <a:gd name="T2" fmla="*/ 41 w 112"/>
                <a:gd name="T3" fmla="*/ 0 h 125"/>
                <a:gd name="T4" fmla="*/ 41 w 112"/>
                <a:gd name="T5" fmla="*/ 56 h 125"/>
                <a:gd name="T6" fmla="*/ 79 w 112"/>
                <a:gd name="T7" fmla="*/ 56 h 125"/>
                <a:gd name="T8" fmla="*/ 79 w 112"/>
                <a:gd name="T9" fmla="*/ 81 h 125"/>
                <a:gd name="T10" fmla="*/ 41 w 112"/>
                <a:gd name="T11" fmla="*/ 81 h 125"/>
                <a:gd name="T12" fmla="*/ 41 w 112"/>
                <a:gd name="T13" fmla="*/ 125 h 125"/>
                <a:gd name="T14" fmla="*/ 0 w 112"/>
                <a:gd name="T15" fmla="*/ 125 h 125"/>
                <a:gd name="T16" fmla="*/ 0 w 112"/>
                <a:gd name="T17" fmla="*/ 0 h 125"/>
                <a:gd name="T18" fmla="*/ 48 w 112"/>
                <a:gd name="T19" fmla="*/ 25 h 125"/>
                <a:gd name="T20" fmla="*/ 48 w 112"/>
                <a:gd name="T21" fmla="*/ 0 h 125"/>
                <a:gd name="T22" fmla="*/ 112 w 112"/>
                <a:gd name="T23" fmla="*/ 0 h 125"/>
                <a:gd name="T24" fmla="*/ 112 w 112"/>
                <a:gd name="T25" fmla="*/ 41 h 125"/>
                <a:gd name="T26" fmla="*/ 70 w 112"/>
                <a:gd name="T27" fmla="*/ 41 h 125"/>
                <a:gd name="T28" fmla="*/ 70 w 112"/>
                <a:gd name="T29" fmla="*/ 25 h 125"/>
                <a:gd name="T30" fmla="*/ 48 w 112"/>
                <a:gd name="T31" fmla="*/ 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2" h="125">
                  <a:moveTo>
                    <a:pt x="0" y="0"/>
                  </a:moveTo>
                  <a:lnTo>
                    <a:pt x="41" y="0"/>
                  </a:lnTo>
                  <a:lnTo>
                    <a:pt x="41" y="56"/>
                  </a:lnTo>
                  <a:lnTo>
                    <a:pt x="79" y="56"/>
                  </a:lnTo>
                  <a:lnTo>
                    <a:pt x="79" y="81"/>
                  </a:lnTo>
                  <a:lnTo>
                    <a:pt x="41" y="81"/>
                  </a:lnTo>
                  <a:lnTo>
                    <a:pt x="41" y="125"/>
                  </a:lnTo>
                  <a:lnTo>
                    <a:pt x="0" y="125"/>
                  </a:lnTo>
                  <a:lnTo>
                    <a:pt x="0" y="0"/>
                  </a:lnTo>
                  <a:close/>
                  <a:moveTo>
                    <a:pt x="48" y="25"/>
                  </a:moveTo>
                  <a:lnTo>
                    <a:pt x="48" y="0"/>
                  </a:lnTo>
                  <a:lnTo>
                    <a:pt x="112" y="0"/>
                  </a:lnTo>
                  <a:lnTo>
                    <a:pt x="112" y="41"/>
                  </a:lnTo>
                  <a:lnTo>
                    <a:pt x="70" y="41"/>
                  </a:lnTo>
                  <a:lnTo>
                    <a:pt x="70" y="25"/>
                  </a:lnTo>
                  <a:lnTo>
                    <a:pt x="48" y="25"/>
                  </a:ln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94"/>
            <p:cNvSpPr>
              <a:spLocks noEditPoints="1"/>
            </p:cNvSpPr>
            <p:nvPr/>
          </p:nvSpPr>
          <p:spPr bwMode="auto">
            <a:xfrm>
              <a:off x="-1366709" y="-1317240"/>
              <a:ext cx="172772" cy="177021"/>
            </a:xfrm>
            <a:custGeom>
              <a:avLst/>
              <a:gdLst>
                <a:gd name="T0" fmla="*/ 42 w 122"/>
                <a:gd name="T1" fmla="*/ 100 h 125"/>
                <a:gd name="T2" fmla="*/ 58 w 122"/>
                <a:gd name="T3" fmla="*/ 100 h 125"/>
                <a:gd name="T4" fmla="*/ 58 w 122"/>
                <a:gd name="T5" fmla="*/ 125 h 125"/>
                <a:gd name="T6" fmla="*/ 26 w 122"/>
                <a:gd name="T7" fmla="*/ 125 h 125"/>
                <a:gd name="T8" fmla="*/ 0 w 122"/>
                <a:gd name="T9" fmla="*/ 100 h 125"/>
                <a:gd name="T10" fmla="*/ 0 w 122"/>
                <a:gd name="T11" fmla="*/ 25 h 125"/>
                <a:gd name="T12" fmla="*/ 26 w 122"/>
                <a:gd name="T13" fmla="*/ 0 h 125"/>
                <a:gd name="T14" fmla="*/ 58 w 122"/>
                <a:gd name="T15" fmla="*/ 0 h 125"/>
                <a:gd name="T16" fmla="*/ 58 w 122"/>
                <a:gd name="T17" fmla="*/ 25 h 125"/>
                <a:gd name="T18" fmla="*/ 42 w 122"/>
                <a:gd name="T19" fmla="*/ 25 h 125"/>
                <a:gd name="T20" fmla="*/ 42 w 122"/>
                <a:gd name="T21" fmla="*/ 100 h 125"/>
                <a:gd name="T22" fmla="*/ 81 w 122"/>
                <a:gd name="T23" fmla="*/ 25 h 125"/>
                <a:gd name="T24" fmla="*/ 65 w 122"/>
                <a:gd name="T25" fmla="*/ 25 h 125"/>
                <a:gd name="T26" fmla="*/ 65 w 122"/>
                <a:gd name="T27" fmla="*/ 0 h 125"/>
                <a:gd name="T28" fmla="*/ 97 w 122"/>
                <a:gd name="T29" fmla="*/ 0 h 125"/>
                <a:gd name="T30" fmla="*/ 122 w 122"/>
                <a:gd name="T31" fmla="*/ 25 h 125"/>
                <a:gd name="T32" fmla="*/ 122 w 122"/>
                <a:gd name="T33" fmla="*/ 100 h 125"/>
                <a:gd name="T34" fmla="*/ 97 w 122"/>
                <a:gd name="T35" fmla="*/ 125 h 125"/>
                <a:gd name="T36" fmla="*/ 65 w 122"/>
                <a:gd name="T37" fmla="*/ 125 h 125"/>
                <a:gd name="T38" fmla="*/ 65 w 122"/>
                <a:gd name="T39" fmla="*/ 100 h 125"/>
                <a:gd name="T40" fmla="*/ 81 w 122"/>
                <a:gd name="T41" fmla="*/ 100 h 125"/>
                <a:gd name="T42" fmla="*/ 81 w 122"/>
                <a:gd name="T43" fmla="*/ 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125">
                  <a:moveTo>
                    <a:pt x="42" y="100"/>
                  </a:moveTo>
                  <a:lnTo>
                    <a:pt x="58" y="100"/>
                  </a:lnTo>
                  <a:lnTo>
                    <a:pt x="58" y="125"/>
                  </a:lnTo>
                  <a:lnTo>
                    <a:pt x="26" y="125"/>
                  </a:lnTo>
                  <a:lnTo>
                    <a:pt x="0" y="100"/>
                  </a:lnTo>
                  <a:lnTo>
                    <a:pt x="0" y="25"/>
                  </a:lnTo>
                  <a:lnTo>
                    <a:pt x="26" y="0"/>
                  </a:lnTo>
                  <a:lnTo>
                    <a:pt x="58" y="0"/>
                  </a:lnTo>
                  <a:lnTo>
                    <a:pt x="58" y="25"/>
                  </a:lnTo>
                  <a:lnTo>
                    <a:pt x="42" y="25"/>
                  </a:lnTo>
                  <a:lnTo>
                    <a:pt x="42" y="100"/>
                  </a:lnTo>
                  <a:close/>
                  <a:moveTo>
                    <a:pt x="81" y="25"/>
                  </a:moveTo>
                  <a:lnTo>
                    <a:pt x="65" y="25"/>
                  </a:lnTo>
                  <a:lnTo>
                    <a:pt x="65" y="0"/>
                  </a:lnTo>
                  <a:lnTo>
                    <a:pt x="97" y="0"/>
                  </a:lnTo>
                  <a:lnTo>
                    <a:pt x="122" y="25"/>
                  </a:lnTo>
                  <a:lnTo>
                    <a:pt x="122" y="100"/>
                  </a:lnTo>
                  <a:lnTo>
                    <a:pt x="97" y="125"/>
                  </a:lnTo>
                  <a:lnTo>
                    <a:pt x="65" y="125"/>
                  </a:lnTo>
                  <a:lnTo>
                    <a:pt x="65" y="100"/>
                  </a:lnTo>
                  <a:lnTo>
                    <a:pt x="81" y="100"/>
                  </a:lnTo>
                  <a:lnTo>
                    <a:pt x="81" y="25"/>
                  </a:ln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95"/>
            <p:cNvSpPr>
              <a:spLocks noEditPoints="1"/>
            </p:cNvSpPr>
            <p:nvPr/>
          </p:nvSpPr>
          <p:spPr bwMode="auto">
            <a:xfrm>
              <a:off x="-1165614" y="-1317240"/>
              <a:ext cx="152946" cy="177021"/>
            </a:xfrm>
            <a:custGeom>
              <a:avLst/>
              <a:gdLst>
                <a:gd name="T0" fmla="*/ 0 w 108"/>
                <a:gd name="T1" fmla="*/ 125 h 125"/>
                <a:gd name="T2" fmla="*/ 0 w 108"/>
                <a:gd name="T3" fmla="*/ 0 h 125"/>
                <a:gd name="T4" fmla="*/ 42 w 108"/>
                <a:gd name="T5" fmla="*/ 0 h 125"/>
                <a:gd name="T6" fmla="*/ 42 w 108"/>
                <a:gd name="T7" fmla="*/ 125 h 125"/>
                <a:gd name="T8" fmla="*/ 0 w 108"/>
                <a:gd name="T9" fmla="*/ 125 h 125"/>
                <a:gd name="T10" fmla="*/ 48 w 108"/>
                <a:gd name="T11" fmla="*/ 125 h 125"/>
                <a:gd name="T12" fmla="*/ 48 w 108"/>
                <a:gd name="T13" fmla="*/ 100 h 125"/>
                <a:gd name="T14" fmla="*/ 70 w 108"/>
                <a:gd name="T15" fmla="*/ 100 h 125"/>
                <a:gd name="T16" fmla="*/ 70 w 108"/>
                <a:gd name="T17" fmla="*/ 84 h 125"/>
                <a:gd name="T18" fmla="*/ 108 w 108"/>
                <a:gd name="T19" fmla="*/ 84 h 125"/>
                <a:gd name="T20" fmla="*/ 108 w 108"/>
                <a:gd name="T21" fmla="*/ 125 h 125"/>
                <a:gd name="T22" fmla="*/ 48 w 108"/>
                <a:gd name="T2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" h="125">
                  <a:moveTo>
                    <a:pt x="0" y="125"/>
                  </a:moveTo>
                  <a:lnTo>
                    <a:pt x="0" y="0"/>
                  </a:lnTo>
                  <a:lnTo>
                    <a:pt x="42" y="0"/>
                  </a:lnTo>
                  <a:lnTo>
                    <a:pt x="42" y="125"/>
                  </a:lnTo>
                  <a:lnTo>
                    <a:pt x="0" y="125"/>
                  </a:lnTo>
                  <a:close/>
                  <a:moveTo>
                    <a:pt x="48" y="125"/>
                  </a:moveTo>
                  <a:lnTo>
                    <a:pt x="48" y="100"/>
                  </a:lnTo>
                  <a:lnTo>
                    <a:pt x="70" y="100"/>
                  </a:lnTo>
                  <a:lnTo>
                    <a:pt x="70" y="84"/>
                  </a:lnTo>
                  <a:lnTo>
                    <a:pt x="108" y="84"/>
                  </a:lnTo>
                  <a:lnTo>
                    <a:pt x="108" y="125"/>
                  </a:lnTo>
                  <a:lnTo>
                    <a:pt x="48" y="125"/>
                  </a:ln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96"/>
            <p:cNvSpPr>
              <a:spLocks noEditPoints="1"/>
            </p:cNvSpPr>
            <p:nvPr/>
          </p:nvSpPr>
          <p:spPr bwMode="auto">
            <a:xfrm>
              <a:off x="-995673" y="-1317240"/>
              <a:ext cx="152946" cy="177021"/>
            </a:xfrm>
            <a:custGeom>
              <a:avLst/>
              <a:gdLst>
                <a:gd name="T0" fmla="*/ 0 w 108"/>
                <a:gd name="T1" fmla="*/ 125 h 125"/>
                <a:gd name="T2" fmla="*/ 0 w 108"/>
                <a:gd name="T3" fmla="*/ 0 h 125"/>
                <a:gd name="T4" fmla="*/ 43 w 108"/>
                <a:gd name="T5" fmla="*/ 0 h 125"/>
                <a:gd name="T6" fmla="*/ 43 w 108"/>
                <a:gd name="T7" fmla="*/ 125 h 125"/>
                <a:gd name="T8" fmla="*/ 0 w 108"/>
                <a:gd name="T9" fmla="*/ 125 h 125"/>
                <a:gd name="T10" fmla="*/ 49 w 108"/>
                <a:gd name="T11" fmla="*/ 125 h 125"/>
                <a:gd name="T12" fmla="*/ 49 w 108"/>
                <a:gd name="T13" fmla="*/ 100 h 125"/>
                <a:gd name="T14" fmla="*/ 69 w 108"/>
                <a:gd name="T15" fmla="*/ 100 h 125"/>
                <a:gd name="T16" fmla="*/ 69 w 108"/>
                <a:gd name="T17" fmla="*/ 84 h 125"/>
                <a:gd name="T18" fmla="*/ 108 w 108"/>
                <a:gd name="T19" fmla="*/ 84 h 125"/>
                <a:gd name="T20" fmla="*/ 108 w 108"/>
                <a:gd name="T21" fmla="*/ 125 h 125"/>
                <a:gd name="T22" fmla="*/ 49 w 108"/>
                <a:gd name="T2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" h="125">
                  <a:moveTo>
                    <a:pt x="0" y="125"/>
                  </a:moveTo>
                  <a:lnTo>
                    <a:pt x="0" y="0"/>
                  </a:lnTo>
                  <a:lnTo>
                    <a:pt x="43" y="0"/>
                  </a:lnTo>
                  <a:lnTo>
                    <a:pt x="43" y="125"/>
                  </a:lnTo>
                  <a:lnTo>
                    <a:pt x="0" y="125"/>
                  </a:lnTo>
                  <a:close/>
                  <a:moveTo>
                    <a:pt x="49" y="125"/>
                  </a:moveTo>
                  <a:lnTo>
                    <a:pt x="49" y="100"/>
                  </a:lnTo>
                  <a:lnTo>
                    <a:pt x="69" y="100"/>
                  </a:lnTo>
                  <a:lnTo>
                    <a:pt x="69" y="84"/>
                  </a:lnTo>
                  <a:lnTo>
                    <a:pt x="108" y="84"/>
                  </a:lnTo>
                  <a:lnTo>
                    <a:pt x="108" y="125"/>
                  </a:lnTo>
                  <a:lnTo>
                    <a:pt x="49" y="125"/>
                  </a:ln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97"/>
            <p:cNvSpPr>
              <a:spLocks noEditPoints="1"/>
            </p:cNvSpPr>
            <p:nvPr/>
          </p:nvSpPr>
          <p:spPr bwMode="auto">
            <a:xfrm>
              <a:off x="-829982" y="-1317240"/>
              <a:ext cx="174189" cy="177021"/>
            </a:xfrm>
            <a:custGeom>
              <a:avLst/>
              <a:gdLst>
                <a:gd name="T0" fmla="*/ 42 w 123"/>
                <a:gd name="T1" fmla="*/ 100 h 125"/>
                <a:gd name="T2" fmla="*/ 58 w 123"/>
                <a:gd name="T3" fmla="*/ 100 h 125"/>
                <a:gd name="T4" fmla="*/ 58 w 123"/>
                <a:gd name="T5" fmla="*/ 125 h 125"/>
                <a:gd name="T6" fmla="*/ 26 w 123"/>
                <a:gd name="T7" fmla="*/ 125 h 125"/>
                <a:gd name="T8" fmla="*/ 0 w 123"/>
                <a:gd name="T9" fmla="*/ 100 h 125"/>
                <a:gd name="T10" fmla="*/ 0 w 123"/>
                <a:gd name="T11" fmla="*/ 25 h 125"/>
                <a:gd name="T12" fmla="*/ 26 w 123"/>
                <a:gd name="T13" fmla="*/ 0 h 125"/>
                <a:gd name="T14" fmla="*/ 58 w 123"/>
                <a:gd name="T15" fmla="*/ 0 h 125"/>
                <a:gd name="T16" fmla="*/ 58 w 123"/>
                <a:gd name="T17" fmla="*/ 25 h 125"/>
                <a:gd name="T18" fmla="*/ 42 w 123"/>
                <a:gd name="T19" fmla="*/ 25 h 125"/>
                <a:gd name="T20" fmla="*/ 42 w 123"/>
                <a:gd name="T21" fmla="*/ 100 h 125"/>
                <a:gd name="T22" fmla="*/ 81 w 123"/>
                <a:gd name="T23" fmla="*/ 25 h 125"/>
                <a:gd name="T24" fmla="*/ 65 w 123"/>
                <a:gd name="T25" fmla="*/ 25 h 125"/>
                <a:gd name="T26" fmla="*/ 65 w 123"/>
                <a:gd name="T27" fmla="*/ 0 h 125"/>
                <a:gd name="T28" fmla="*/ 97 w 123"/>
                <a:gd name="T29" fmla="*/ 0 h 125"/>
                <a:gd name="T30" fmla="*/ 123 w 123"/>
                <a:gd name="T31" fmla="*/ 25 h 125"/>
                <a:gd name="T32" fmla="*/ 123 w 123"/>
                <a:gd name="T33" fmla="*/ 100 h 125"/>
                <a:gd name="T34" fmla="*/ 97 w 123"/>
                <a:gd name="T35" fmla="*/ 125 h 125"/>
                <a:gd name="T36" fmla="*/ 65 w 123"/>
                <a:gd name="T37" fmla="*/ 125 h 125"/>
                <a:gd name="T38" fmla="*/ 65 w 123"/>
                <a:gd name="T39" fmla="*/ 100 h 125"/>
                <a:gd name="T40" fmla="*/ 81 w 123"/>
                <a:gd name="T41" fmla="*/ 100 h 125"/>
                <a:gd name="T42" fmla="*/ 81 w 123"/>
                <a:gd name="T43" fmla="*/ 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3" h="125">
                  <a:moveTo>
                    <a:pt x="42" y="100"/>
                  </a:moveTo>
                  <a:lnTo>
                    <a:pt x="58" y="100"/>
                  </a:lnTo>
                  <a:lnTo>
                    <a:pt x="58" y="125"/>
                  </a:lnTo>
                  <a:lnTo>
                    <a:pt x="26" y="125"/>
                  </a:lnTo>
                  <a:lnTo>
                    <a:pt x="0" y="100"/>
                  </a:lnTo>
                  <a:lnTo>
                    <a:pt x="0" y="25"/>
                  </a:lnTo>
                  <a:lnTo>
                    <a:pt x="26" y="0"/>
                  </a:lnTo>
                  <a:lnTo>
                    <a:pt x="58" y="0"/>
                  </a:lnTo>
                  <a:lnTo>
                    <a:pt x="58" y="25"/>
                  </a:lnTo>
                  <a:lnTo>
                    <a:pt x="42" y="25"/>
                  </a:lnTo>
                  <a:lnTo>
                    <a:pt x="42" y="100"/>
                  </a:lnTo>
                  <a:close/>
                  <a:moveTo>
                    <a:pt x="81" y="25"/>
                  </a:moveTo>
                  <a:lnTo>
                    <a:pt x="65" y="25"/>
                  </a:lnTo>
                  <a:lnTo>
                    <a:pt x="65" y="0"/>
                  </a:lnTo>
                  <a:lnTo>
                    <a:pt x="97" y="0"/>
                  </a:lnTo>
                  <a:lnTo>
                    <a:pt x="123" y="25"/>
                  </a:lnTo>
                  <a:lnTo>
                    <a:pt x="123" y="100"/>
                  </a:lnTo>
                  <a:lnTo>
                    <a:pt x="97" y="125"/>
                  </a:lnTo>
                  <a:lnTo>
                    <a:pt x="65" y="125"/>
                  </a:lnTo>
                  <a:lnTo>
                    <a:pt x="65" y="100"/>
                  </a:lnTo>
                  <a:lnTo>
                    <a:pt x="81" y="100"/>
                  </a:lnTo>
                  <a:lnTo>
                    <a:pt x="81" y="25"/>
                  </a:ln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98"/>
            <p:cNvSpPr>
              <a:spLocks noEditPoints="1"/>
            </p:cNvSpPr>
            <p:nvPr/>
          </p:nvSpPr>
          <p:spPr bwMode="auto">
            <a:xfrm>
              <a:off x="-648712" y="-1317240"/>
              <a:ext cx="267656" cy="177021"/>
            </a:xfrm>
            <a:custGeom>
              <a:avLst/>
              <a:gdLst>
                <a:gd name="T0" fmla="*/ 61 w 189"/>
                <a:gd name="T1" fmla="*/ 69 h 125"/>
                <a:gd name="T2" fmla="*/ 73 w 189"/>
                <a:gd name="T3" fmla="*/ 16 h 125"/>
                <a:gd name="T4" fmla="*/ 90 w 189"/>
                <a:gd name="T5" fmla="*/ 76 h 125"/>
                <a:gd name="T6" fmla="*/ 76 w 189"/>
                <a:gd name="T7" fmla="*/ 125 h 125"/>
                <a:gd name="T8" fmla="*/ 38 w 189"/>
                <a:gd name="T9" fmla="*/ 125 h 125"/>
                <a:gd name="T10" fmla="*/ 0 w 189"/>
                <a:gd name="T11" fmla="*/ 0 h 125"/>
                <a:gd name="T12" fmla="*/ 43 w 189"/>
                <a:gd name="T13" fmla="*/ 0 h 125"/>
                <a:gd name="T14" fmla="*/ 61 w 189"/>
                <a:gd name="T15" fmla="*/ 69 h 125"/>
                <a:gd name="T16" fmla="*/ 150 w 189"/>
                <a:gd name="T17" fmla="*/ 125 h 125"/>
                <a:gd name="T18" fmla="*/ 110 w 189"/>
                <a:gd name="T19" fmla="*/ 125 h 125"/>
                <a:gd name="T20" fmla="*/ 75 w 189"/>
                <a:gd name="T21" fmla="*/ 0 h 125"/>
                <a:gd name="T22" fmla="*/ 117 w 189"/>
                <a:gd name="T23" fmla="*/ 0 h 125"/>
                <a:gd name="T24" fmla="*/ 150 w 189"/>
                <a:gd name="T25" fmla="*/ 125 h 125"/>
                <a:gd name="T26" fmla="*/ 150 w 189"/>
                <a:gd name="T27" fmla="*/ 0 h 125"/>
                <a:gd name="T28" fmla="*/ 189 w 189"/>
                <a:gd name="T29" fmla="*/ 0 h 125"/>
                <a:gd name="T30" fmla="*/ 154 w 189"/>
                <a:gd name="T31" fmla="*/ 119 h 125"/>
                <a:gd name="T32" fmla="*/ 137 w 189"/>
                <a:gd name="T33" fmla="*/ 51 h 125"/>
                <a:gd name="T34" fmla="*/ 150 w 189"/>
                <a:gd name="T3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9" h="125">
                  <a:moveTo>
                    <a:pt x="61" y="69"/>
                  </a:moveTo>
                  <a:lnTo>
                    <a:pt x="73" y="16"/>
                  </a:lnTo>
                  <a:lnTo>
                    <a:pt x="90" y="76"/>
                  </a:lnTo>
                  <a:lnTo>
                    <a:pt x="76" y="125"/>
                  </a:lnTo>
                  <a:lnTo>
                    <a:pt x="38" y="125"/>
                  </a:lnTo>
                  <a:lnTo>
                    <a:pt x="0" y="0"/>
                  </a:lnTo>
                  <a:lnTo>
                    <a:pt x="43" y="0"/>
                  </a:lnTo>
                  <a:lnTo>
                    <a:pt x="61" y="69"/>
                  </a:lnTo>
                  <a:close/>
                  <a:moveTo>
                    <a:pt x="150" y="125"/>
                  </a:moveTo>
                  <a:lnTo>
                    <a:pt x="110" y="125"/>
                  </a:lnTo>
                  <a:lnTo>
                    <a:pt x="75" y="0"/>
                  </a:lnTo>
                  <a:lnTo>
                    <a:pt x="117" y="0"/>
                  </a:lnTo>
                  <a:lnTo>
                    <a:pt x="150" y="125"/>
                  </a:lnTo>
                  <a:close/>
                  <a:moveTo>
                    <a:pt x="150" y="0"/>
                  </a:moveTo>
                  <a:lnTo>
                    <a:pt x="189" y="0"/>
                  </a:lnTo>
                  <a:lnTo>
                    <a:pt x="154" y="119"/>
                  </a:lnTo>
                  <a:lnTo>
                    <a:pt x="137" y="51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99"/>
            <p:cNvSpPr>
              <a:spLocks noEditPoints="1"/>
            </p:cNvSpPr>
            <p:nvPr/>
          </p:nvSpPr>
          <p:spPr bwMode="auto">
            <a:xfrm>
              <a:off x="-1159949" y="-1012764"/>
              <a:ext cx="216674" cy="178437"/>
            </a:xfrm>
            <a:custGeom>
              <a:avLst/>
              <a:gdLst>
                <a:gd name="T0" fmla="*/ 0 w 153"/>
                <a:gd name="T1" fmla="*/ 126 h 126"/>
                <a:gd name="T2" fmla="*/ 0 w 153"/>
                <a:gd name="T3" fmla="*/ 12 h 126"/>
                <a:gd name="T4" fmla="*/ 38 w 153"/>
                <a:gd name="T5" fmla="*/ 77 h 126"/>
                <a:gd name="T6" fmla="*/ 38 w 153"/>
                <a:gd name="T7" fmla="*/ 126 h 126"/>
                <a:gd name="T8" fmla="*/ 0 w 153"/>
                <a:gd name="T9" fmla="*/ 126 h 126"/>
                <a:gd name="T10" fmla="*/ 0 w 153"/>
                <a:gd name="T11" fmla="*/ 0 h 126"/>
                <a:gd name="T12" fmla="*/ 44 w 153"/>
                <a:gd name="T13" fmla="*/ 0 h 126"/>
                <a:gd name="T14" fmla="*/ 78 w 153"/>
                <a:gd name="T15" fmla="*/ 56 h 126"/>
                <a:gd name="T16" fmla="*/ 104 w 153"/>
                <a:gd name="T17" fmla="*/ 10 h 126"/>
                <a:gd name="T18" fmla="*/ 104 w 153"/>
                <a:gd name="T19" fmla="*/ 74 h 126"/>
                <a:gd name="T20" fmla="*/ 74 w 153"/>
                <a:gd name="T21" fmla="*/ 126 h 126"/>
                <a:gd name="T22" fmla="*/ 0 w 153"/>
                <a:gd name="T23" fmla="*/ 0 h 126"/>
                <a:gd name="T24" fmla="*/ 110 w 153"/>
                <a:gd name="T25" fmla="*/ 126 h 126"/>
                <a:gd name="T26" fmla="*/ 110 w 153"/>
                <a:gd name="T27" fmla="*/ 0 h 126"/>
                <a:gd name="T28" fmla="*/ 153 w 153"/>
                <a:gd name="T29" fmla="*/ 0 h 126"/>
                <a:gd name="T30" fmla="*/ 153 w 153"/>
                <a:gd name="T31" fmla="*/ 126 h 126"/>
                <a:gd name="T32" fmla="*/ 110 w 153"/>
                <a:gd name="T33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3" h="126">
                  <a:moveTo>
                    <a:pt x="0" y="126"/>
                  </a:moveTo>
                  <a:lnTo>
                    <a:pt x="0" y="12"/>
                  </a:lnTo>
                  <a:lnTo>
                    <a:pt x="38" y="77"/>
                  </a:lnTo>
                  <a:lnTo>
                    <a:pt x="38" y="126"/>
                  </a:lnTo>
                  <a:lnTo>
                    <a:pt x="0" y="126"/>
                  </a:lnTo>
                  <a:close/>
                  <a:moveTo>
                    <a:pt x="0" y="0"/>
                  </a:moveTo>
                  <a:lnTo>
                    <a:pt x="44" y="0"/>
                  </a:lnTo>
                  <a:lnTo>
                    <a:pt x="78" y="56"/>
                  </a:lnTo>
                  <a:lnTo>
                    <a:pt x="104" y="10"/>
                  </a:lnTo>
                  <a:lnTo>
                    <a:pt x="104" y="74"/>
                  </a:lnTo>
                  <a:lnTo>
                    <a:pt x="74" y="126"/>
                  </a:lnTo>
                  <a:lnTo>
                    <a:pt x="0" y="0"/>
                  </a:lnTo>
                  <a:close/>
                  <a:moveTo>
                    <a:pt x="110" y="126"/>
                  </a:moveTo>
                  <a:lnTo>
                    <a:pt x="110" y="0"/>
                  </a:lnTo>
                  <a:lnTo>
                    <a:pt x="153" y="0"/>
                  </a:lnTo>
                  <a:lnTo>
                    <a:pt x="153" y="126"/>
                  </a:lnTo>
                  <a:lnTo>
                    <a:pt x="110" y="126"/>
                  </a:ln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00"/>
            <p:cNvSpPr>
              <a:spLocks noEditPoints="1"/>
            </p:cNvSpPr>
            <p:nvPr/>
          </p:nvSpPr>
          <p:spPr bwMode="auto">
            <a:xfrm>
              <a:off x="-912120" y="-1012764"/>
              <a:ext cx="160027" cy="178437"/>
            </a:xfrm>
            <a:custGeom>
              <a:avLst/>
              <a:gdLst>
                <a:gd name="T0" fmla="*/ 41 w 113"/>
                <a:gd name="T1" fmla="*/ 74 h 126"/>
                <a:gd name="T2" fmla="*/ 41 w 113"/>
                <a:gd name="T3" fmla="*/ 126 h 126"/>
                <a:gd name="T4" fmla="*/ 0 w 113"/>
                <a:gd name="T5" fmla="*/ 126 h 126"/>
                <a:gd name="T6" fmla="*/ 0 w 113"/>
                <a:gd name="T7" fmla="*/ 0 h 126"/>
                <a:gd name="T8" fmla="*/ 41 w 113"/>
                <a:gd name="T9" fmla="*/ 0 h 126"/>
                <a:gd name="T10" fmla="*/ 41 w 113"/>
                <a:gd name="T11" fmla="*/ 50 h 126"/>
                <a:gd name="T12" fmla="*/ 82 w 113"/>
                <a:gd name="T13" fmla="*/ 50 h 126"/>
                <a:gd name="T14" fmla="*/ 82 w 113"/>
                <a:gd name="T15" fmla="*/ 74 h 126"/>
                <a:gd name="T16" fmla="*/ 41 w 113"/>
                <a:gd name="T17" fmla="*/ 74 h 126"/>
                <a:gd name="T18" fmla="*/ 48 w 113"/>
                <a:gd name="T19" fmla="*/ 25 h 126"/>
                <a:gd name="T20" fmla="*/ 48 w 113"/>
                <a:gd name="T21" fmla="*/ 0 h 126"/>
                <a:gd name="T22" fmla="*/ 113 w 113"/>
                <a:gd name="T23" fmla="*/ 0 h 126"/>
                <a:gd name="T24" fmla="*/ 113 w 113"/>
                <a:gd name="T25" fmla="*/ 37 h 126"/>
                <a:gd name="T26" fmla="*/ 75 w 113"/>
                <a:gd name="T27" fmla="*/ 37 h 126"/>
                <a:gd name="T28" fmla="*/ 75 w 113"/>
                <a:gd name="T29" fmla="*/ 25 h 126"/>
                <a:gd name="T30" fmla="*/ 48 w 113"/>
                <a:gd name="T31" fmla="*/ 25 h 126"/>
                <a:gd name="T32" fmla="*/ 48 w 113"/>
                <a:gd name="T33" fmla="*/ 126 h 126"/>
                <a:gd name="T34" fmla="*/ 48 w 113"/>
                <a:gd name="T35" fmla="*/ 100 h 126"/>
                <a:gd name="T36" fmla="*/ 72 w 113"/>
                <a:gd name="T37" fmla="*/ 100 h 126"/>
                <a:gd name="T38" fmla="*/ 72 w 113"/>
                <a:gd name="T39" fmla="*/ 88 h 126"/>
                <a:gd name="T40" fmla="*/ 113 w 113"/>
                <a:gd name="T41" fmla="*/ 88 h 126"/>
                <a:gd name="T42" fmla="*/ 113 w 113"/>
                <a:gd name="T43" fmla="*/ 126 h 126"/>
                <a:gd name="T44" fmla="*/ 48 w 113"/>
                <a:gd name="T4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26">
                  <a:moveTo>
                    <a:pt x="41" y="74"/>
                  </a:moveTo>
                  <a:lnTo>
                    <a:pt x="41" y="126"/>
                  </a:lnTo>
                  <a:lnTo>
                    <a:pt x="0" y="126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50"/>
                  </a:lnTo>
                  <a:lnTo>
                    <a:pt x="82" y="50"/>
                  </a:lnTo>
                  <a:lnTo>
                    <a:pt x="82" y="74"/>
                  </a:lnTo>
                  <a:lnTo>
                    <a:pt x="41" y="74"/>
                  </a:lnTo>
                  <a:close/>
                  <a:moveTo>
                    <a:pt x="48" y="25"/>
                  </a:moveTo>
                  <a:lnTo>
                    <a:pt x="48" y="0"/>
                  </a:lnTo>
                  <a:lnTo>
                    <a:pt x="113" y="0"/>
                  </a:lnTo>
                  <a:lnTo>
                    <a:pt x="113" y="37"/>
                  </a:lnTo>
                  <a:lnTo>
                    <a:pt x="75" y="37"/>
                  </a:lnTo>
                  <a:lnTo>
                    <a:pt x="75" y="25"/>
                  </a:lnTo>
                  <a:lnTo>
                    <a:pt x="48" y="25"/>
                  </a:lnTo>
                  <a:close/>
                  <a:moveTo>
                    <a:pt x="48" y="126"/>
                  </a:moveTo>
                  <a:lnTo>
                    <a:pt x="48" y="100"/>
                  </a:lnTo>
                  <a:lnTo>
                    <a:pt x="72" y="100"/>
                  </a:lnTo>
                  <a:lnTo>
                    <a:pt x="72" y="88"/>
                  </a:lnTo>
                  <a:lnTo>
                    <a:pt x="113" y="88"/>
                  </a:lnTo>
                  <a:lnTo>
                    <a:pt x="113" y="126"/>
                  </a:lnTo>
                  <a:lnTo>
                    <a:pt x="48" y="126"/>
                  </a:ln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3" name="Group 29"/>
          <p:cNvGrpSpPr>
            <a:grpSpLocks noChangeAspect="1"/>
          </p:cNvGrpSpPr>
          <p:nvPr/>
        </p:nvGrpSpPr>
        <p:grpSpPr bwMode="auto">
          <a:xfrm>
            <a:off x="1379967" y="2953477"/>
            <a:ext cx="2663965" cy="2376938"/>
            <a:chOff x="965" y="1983"/>
            <a:chExt cx="1485" cy="1325"/>
          </a:xfrm>
          <a:solidFill>
            <a:schemeClr val="bg1">
              <a:lumMod val="95000"/>
            </a:schemeClr>
          </a:solidFill>
        </p:grpSpPr>
        <p:sp>
          <p:nvSpPr>
            <p:cNvPr id="155" name="Freeform 30"/>
            <p:cNvSpPr>
              <a:spLocks noEditPoints="1"/>
            </p:cNvSpPr>
            <p:nvPr/>
          </p:nvSpPr>
          <p:spPr bwMode="auto">
            <a:xfrm>
              <a:off x="965" y="2265"/>
              <a:ext cx="1078" cy="1043"/>
            </a:xfrm>
            <a:custGeom>
              <a:avLst/>
              <a:gdLst>
                <a:gd name="T0" fmla="*/ 646 w 663"/>
                <a:gd name="T1" fmla="*/ 85 h 641"/>
                <a:gd name="T2" fmla="*/ 570 w 663"/>
                <a:gd name="T3" fmla="*/ 125 h 641"/>
                <a:gd name="T4" fmla="*/ 533 w 663"/>
                <a:gd name="T5" fmla="*/ 113 h 641"/>
                <a:gd name="T6" fmla="*/ 488 w 663"/>
                <a:gd name="T7" fmla="*/ 65 h 641"/>
                <a:gd name="T8" fmla="*/ 476 w 663"/>
                <a:gd name="T9" fmla="*/ 45 h 641"/>
                <a:gd name="T10" fmla="*/ 460 w 663"/>
                <a:gd name="T11" fmla="*/ 19 h 641"/>
                <a:gd name="T12" fmla="*/ 388 w 663"/>
                <a:gd name="T13" fmla="*/ 8 h 641"/>
                <a:gd name="T14" fmla="*/ 421 w 663"/>
                <a:gd name="T15" fmla="*/ 26 h 641"/>
                <a:gd name="T16" fmla="*/ 422 w 663"/>
                <a:gd name="T17" fmla="*/ 27 h 641"/>
                <a:gd name="T18" fmla="*/ 422 w 663"/>
                <a:gd name="T19" fmla="*/ 27 h 641"/>
                <a:gd name="T20" fmla="*/ 422 w 663"/>
                <a:gd name="T21" fmla="*/ 27 h 641"/>
                <a:gd name="T22" fmla="*/ 431 w 663"/>
                <a:gd name="T23" fmla="*/ 83 h 641"/>
                <a:gd name="T24" fmla="*/ 399 w 663"/>
                <a:gd name="T25" fmla="*/ 99 h 641"/>
                <a:gd name="T26" fmla="*/ 376 w 663"/>
                <a:gd name="T27" fmla="*/ 92 h 641"/>
                <a:gd name="T28" fmla="*/ 375 w 663"/>
                <a:gd name="T29" fmla="*/ 91 h 641"/>
                <a:gd name="T30" fmla="*/ 371 w 663"/>
                <a:gd name="T31" fmla="*/ 89 h 641"/>
                <a:gd name="T32" fmla="*/ 354 w 663"/>
                <a:gd name="T33" fmla="*/ 80 h 641"/>
                <a:gd name="T34" fmla="*/ 312 w 663"/>
                <a:gd name="T35" fmla="*/ 69 h 641"/>
                <a:gd name="T36" fmla="*/ 227 w 663"/>
                <a:gd name="T37" fmla="*/ 234 h 641"/>
                <a:gd name="T38" fmla="*/ 252 w 663"/>
                <a:gd name="T39" fmla="*/ 318 h 641"/>
                <a:gd name="T40" fmla="*/ 224 w 663"/>
                <a:gd name="T41" fmla="*/ 377 h 641"/>
                <a:gd name="T42" fmla="*/ 36 w 663"/>
                <a:gd name="T43" fmla="*/ 545 h 641"/>
                <a:gd name="T44" fmla="*/ 12 w 663"/>
                <a:gd name="T45" fmla="*/ 611 h 641"/>
                <a:gd name="T46" fmla="*/ 57 w 663"/>
                <a:gd name="T47" fmla="*/ 641 h 641"/>
                <a:gd name="T48" fmla="*/ 78 w 663"/>
                <a:gd name="T49" fmla="*/ 636 h 641"/>
                <a:gd name="T50" fmla="*/ 315 w 663"/>
                <a:gd name="T51" fmla="*/ 420 h 641"/>
                <a:gd name="T52" fmla="*/ 350 w 663"/>
                <a:gd name="T53" fmla="*/ 340 h 641"/>
                <a:gd name="T54" fmla="*/ 365 w 663"/>
                <a:gd name="T55" fmla="*/ 345 h 641"/>
                <a:gd name="T56" fmla="*/ 402 w 663"/>
                <a:gd name="T57" fmla="*/ 367 h 641"/>
                <a:gd name="T58" fmla="*/ 410 w 663"/>
                <a:gd name="T59" fmla="*/ 378 h 641"/>
                <a:gd name="T60" fmla="*/ 412 w 663"/>
                <a:gd name="T61" fmla="*/ 391 h 641"/>
                <a:gd name="T62" fmla="*/ 401 w 663"/>
                <a:gd name="T63" fmla="*/ 429 h 641"/>
                <a:gd name="T64" fmla="*/ 353 w 663"/>
                <a:gd name="T65" fmla="*/ 498 h 641"/>
                <a:gd name="T66" fmla="*/ 358 w 663"/>
                <a:gd name="T67" fmla="*/ 569 h 641"/>
                <a:gd name="T68" fmla="*/ 391 w 663"/>
                <a:gd name="T69" fmla="*/ 581 h 641"/>
                <a:gd name="T70" fmla="*/ 429 w 663"/>
                <a:gd name="T71" fmla="*/ 563 h 641"/>
                <a:gd name="T72" fmla="*/ 491 w 663"/>
                <a:gd name="T73" fmla="*/ 473 h 641"/>
                <a:gd name="T74" fmla="*/ 512 w 663"/>
                <a:gd name="T75" fmla="*/ 391 h 641"/>
                <a:gd name="T76" fmla="*/ 500 w 663"/>
                <a:gd name="T77" fmla="*/ 336 h 641"/>
                <a:gd name="T78" fmla="*/ 443 w 663"/>
                <a:gd name="T79" fmla="*/ 273 h 641"/>
                <a:gd name="T80" fmla="*/ 419 w 663"/>
                <a:gd name="T81" fmla="*/ 260 h 641"/>
                <a:gd name="T82" fmla="*/ 430 w 663"/>
                <a:gd name="T83" fmla="*/ 252 h 641"/>
                <a:gd name="T84" fmla="*/ 467 w 663"/>
                <a:gd name="T85" fmla="*/ 141 h 641"/>
                <a:gd name="T86" fmla="*/ 498 w 663"/>
                <a:gd name="T87" fmla="*/ 166 h 641"/>
                <a:gd name="T88" fmla="*/ 570 w 663"/>
                <a:gd name="T89" fmla="*/ 189 h 641"/>
                <a:gd name="T90" fmla="*/ 570 w 663"/>
                <a:gd name="T91" fmla="*/ 189 h 641"/>
                <a:gd name="T92" fmla="*/ 663 w 663"/>
                <a:gd name="T93" fmla="*/ 154 h 641"/>
                <a:gd name="T94" fmla="*/ 650 w 663"/>
                <a:gd name="T95" fmla="*/ 82 h 641"/>
                <a:gd name="T96" fmla="*/ 646 w 663"/>
                <a:gd name="T97" fmla="*/ 85 h 641"/>
                <a:gd name="T98" fmla="*/ 397 w 663"/>
                <a:gd name="T99" fmla="*/ 233 h 641"/>
                <a:gd name="T100" fmla="*/ 395 w 663"/>
                <a:gd name="T101" fmla="*/ 250 h 641"/>
                <a:gd name="T102" fmla="*/ 377 w 663"/>
                <a:gd name="T103" fmla="*/ 244 h 641"/>
                <a:gd name="T104" fmla="*/ 446 w 663"/>
                <a:gd name="T105" fmla="*/ 136 h 641"/>
                <a:gd name="T106" fmla="*/ 397 w 663"/>
                <a:gd name="T107" fmla="*/ 23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3" h="641">
                  <a:moveTo>
                    <a:pt x="646" y="85"/>
                  </a:moveTo>
                  <a:cubicBezTo>
                    <a:pt x="613" y="117"/>
                    <a:pt x="588" y="125"/>
                    <a:pt x="570" y="125"/>
                  </a:cubicBezTo>
                  <a:cubicBezTo>
                    <a:pt x="557" y="125"/>
                    <a:pt x="545" y="120"/>
                    <a:pt x="533" y="113"/>
                  </a:cubicBezTo>
                  <a:cubicBezTo>
                    <a:pt x="515" y="101"/>
                    <a:pt x="499" y="82"/>
                    <a:pt x="488" y="65"/>
                  </a:cubicBezTo>
                  <a:cubicBezTo>
                    <a:pt x="483" y="57"/>
                    <a:pt x="479" y="50"/>
                    <a:pt x="476" y="45"/>
                  </a:cubicBezTo>
                  <a:cubicBezTo>
                    <a:pt x="474" y="35"/>
                    <a:pt x="468" y="26"/>
                    <a:pt x="460" y="19"/>
                  </a:cubicBezTo>
                  <a:cubicBezTo>
                    <a:pt x="443" y="6"/>
                    <a:pt x="416" y="0"/>
                    <a:pt x="388" y="8"/>
                  </a:cubicBezTo>
                  <a:cubicBezTo>
                    <a:pt x="403" y="15"/>
                    <a:pt x="414" y="22"/>
                    <a:pt x="421" y="26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40" y="40"/>
                    <a:pt x="444" y="65"/>
                    <a:pt x="431" y="83"/>
                  </a:cubicBezTo>
                  <a:cubicBezTo>
                    <a:pt x="424" y="93"/>
                    <a:pt x="412" y="99"/>
                    <a:pt x="399" y="99"/>
                  </a:cubicBezTo>
                  <a:cubicBezTo>
                    <a:pt x="390" y="99"/>
                    <a:pt x="382" y="97"/>
                    <a:pt x="376" y="92"/>
                  </a:cubicBezTo>
                  <a:cubicBezTo>
                    <a:pt x="375" y="91"/>
                    <a:pt x="375" y="91"/>
                    <a:pt x="375" y="91"/>
                  </a:cubicBezTo>
                  <a:cubicBezTo>
                    <a:pt x="374" y="91"/>
                    <a:pt x="373" y="90"/>
                    <a:pt x="371" y="89"/>
                  </a:cubicBezTo>
                  <a:cubicBezTo>
                    <a:pt x="367" y="87"/>
                    <a:pt x="361" y="83"/>
                    <a:pt x="354" y="80"/>
                  </a:cubicBezTo>
                  <a:cubicBezTo>
                    <a:pt x="344" y="76"/>
                    <a:pt x="329" y="71"/>
                    <a:pt x="312" y="69"/>
                  </a:cubicBezTo>
                  <a:cubicBezTo>
                    <a:pt x="272" y="118"/>
                    <a:pt x="249" y="162"/>
                    <a:pt x="227" y="234"/>
                  </a:cubicBezTo>
                  <a:cubicBezTo>
                    <a:pt x="217" y="277"/>
                    <a:pt x="231" y="302"/>
                    <a:pt x="252" y="318"/>
                  </a:cubicBezTo>
                  <a:cubicBezTo>
                    <a:pt x="246" y="335"/>
                    <a:pt x="237" y="355"/>
                    <a:pt x="224" y="377"/>
                  </a:cubicBezTo>
                  <a:cubicBezTo>
                    <a:pt x="192" y="434"/>
                    <a:pt x="136" y="500"/>
                    <a:pt x="36" y="545"/>
                  </a:cubicBezTo>
                  <a:cubicBezTo>
                    <a:pt x="11" y="557"/>
                    <a:pt x="0" y="586"/>
                    <a:pt x="12" y="611"/>
                  </a:cubicBezTo>
                  <a:cubicBezTo>
                    <a:pt x="20" y="630"/>
                    <a:pt x="38" y="641"/>
                    <a:pt x="57" y="641"/>
                  </a:cubicBezTo>
                  <a:cubicBezTo>
                    <a:pt x="64" y="641"/>
                    <a:pt x="71" y="639"/>
                    <a:pt x="78" y="636"/>
                  </a:cubicBezTo>
                  <a:cubicBezTo>
                    <a:pt x="203" y="579"/>
                    <a:pt x="275" y="492"/>
                    <a:pt x="315" y="420"/>
                  </a:cubicBezTo>
                  <a:cubicBezTo>
                    <a:pt x="331" y="390"/>
                    <a:pt x="343" y="363"/>
                    <a:pt x="350" y="340"/>
                  </a:cubicBezTo>
                  <a:cubicBezTo>
                    <a:pt x="355" y="342"/>
                    <a:pt x="360" y="343"/>
                    <a:pt x="365" y="345"/>
                  </a:cubicBezTo>
                  <a:cubicBezTo>
                    <a:pt x="381" y="351"/>
                    <a:pt x="395" y="359"/>
                    <a:pt x="402" y="367"/>
                  </a:cubicBezTo>
                  <a:cubicBezTo>
                    <a:pt x="406" y="371"/>
                    <a:pt x="408" y="374"/>
                    <a:pt x="410" y="378"/>
                  </a:cubicBezTo>
                  <a:cubicBezTo>
                    <a:pt x="411" y="381"/>
                    <a:pt x="412" y="385"/>
                    <a:pt x="412" y="391"/>
                  </a:cubicBezTo>
                  <a:cubicBezTo>
                    <a:pt x="412" y="399"/>
                    <a:pt x="410" y="411"/>
                    <a:pt x="401" y="429"/>
                  </a:cubicBezTo>
                  <a:cubicBezTo>
                    <a:pt x="392" y="447"/>
                    <a:pt x="377" y="471"/>
                    <a:pt x="353" y="498"/>
                  </a:cubicBezTo>
                  <a:cubicBezTo>
                    <a:pt x="335" y="519"/>
                    <a:pt x="337" y="550"/>
                    <a:pt x="358" y="569"/>
                  </a:cubicBezTo>
                  <a:cubicBezTo>
                    <a:pt x="368" y="577"/>
                    <a:pt x="379" y="581"/>
                    <a:pt x="391" y="581"/>
                  </a:cubicBezTo>
                  <a:cubicBezTo>
                    <a:pt x="405" y="581"/>
                    <a:pt x="419" y="575"/>
                    <a:pt x="429" y="563"/>
                  </a:cubicBezTo>
                  <a:cubicBezTo>
                    <a:pt x="457" y="531"/>
                    <a:pt x="477" y="501"/>
                    <a:pt x="491" y="473"/>
                  </a:cubicBezTo>
                  <a:cubicBezTo>
                    <a:pt x="505" y="445"/>
                    <a:pt x="512" y="417"/>
                    <a:pt x="512" y="391"/>
                  </a:cubicBezTo>
                  <a:cubicBezTo>
                    <a:pt x="512" y="371"/>
                    <a:pt x="508" y="352"/>
                    <a:pt x="500" y="336"/>
                  </a:cubicBezTo>
                  <a:cubicBezTo>
                    <a:pt x="487" y="307"/>
                    <a:pt x="465" y="287"/>
                    <a:pt x="443" y="273"/>
                  </a:cubicBezTo>
                  <a:cubicBezTo>
                    <a:pt x="435" y="268"/>
                    <a:pt x="427" y="264"/>
                    <a:pt x="419" y="260"/>
                  </a:cubicBezTo>
                  <a:cubicBezTo>
                    <a:pt x="423" y="257"/>
                    <a:pt x="427" y="254"/>
                    <a:pt x="430" y="252"/>
                  </a:cubicBezTo>
                  <a:cubicBezTo>
                    <a:pt x="443" y="225"/>
                    <a:pt x="457" y="180"/>
                    <a:pt x="467" y="141"/>
                  </a:cubicBezTo>
                  <a:cubicBezTo>
                    <a:pt x="476" y="150"/>
                    <a:pt x="486" y="159"/>
                    <a:pt x="498" y="166"/>
                  </a:cubicBezTo>
                  <a:cubicBezTo>
                    <a:pt x="518" y="179"/>
                    <a:pt x="542" y="189"/>
                    <a:pt x="570" y="189"/>
                  </a:cubicBezTo>
                  <a:cubicBezTo>
                    <a:pt x="570" y="189"/>
                    <a:pt x="570" y="189"/>
                    <a:pt x="570" y="189"/>
                  </a:cubicBezTo>
                  <a:cubicBezTo>
                    <a:pt x="600" y="189"/>
                    <a:pt x="632" y="177"/>
                    <a:pt x="663" y="154"/>
                  </a:cubicBezTo>
                  <a:cubicBezTo>
                    <a:pt x="650" y="82"/>
                    <a:pt x="650" y="82"/>
                    <a:pt x="650" y="82"/>
                  </a:cubicBezTo>
                  <a:cubicBezTo>
                    <a:pt x="648" y="83"/>
                    <a:pt x="647" y="84"/>
                    <a:pt x="646" y="85"/>
                  </a:cubicBezTo>
                  <a:close/>
                  <a:moveTo>
                    <a:pt x="397" y="233"/>
                  </a:moveTo>
                  <a:cubicBezTo>
                    <a:pt x="396" y="239"/>
                    <a:pt x="396" y="244"/>
                    <a:pt x="395" y="250"/>
                  </a:cubicBezTo>
                  <a:cubicBezTo>
                    <a:pt x="389" y="248"/>
                    <a:pt x="383" y="246"/>
                    <a:pt x="377" y="244"/>
                  </a:cubicBezTo>
                  <a:cubicBezTo>
                    <a:pt x="397" y="204"/>
                    <a:pt x="424" y="167"/>
                    <a:pt x="446" y="136"/>
                  </a:cubicBezTo>
                  <a:cubicBezTo>
                    <a:pt x="433" y="171"/>
                    <a:pt x="417" y="203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2072" y="2393"/>
              <a:ext cx="28" cy="83"/>
            </a:xfrm>
            <a:custGeom>
              <a:avLst/>
              <a:gdLst>
                <a:gd name="T0" fmla="*/ 11 w 17"/>
                <a:gd name="T1" fmla="*/ 8 h 51"/>
                <a:gd name="T2" fmla="*/ 10 w 17"/>
                <a:gd name="T3" fmla="*/ 6 h 51"/>
                <a:gd name="T4" fmla="*/ 0 w 17"/>
                <a:gd name="T5" fmla="*/ 0 h 51"/>
                <a:gd name="T6" fmla="*/ 10 w 17"/>
                <a:gd name="T7" fmla="*/ 51 h 51"/>
                <a:gd name="T8" fmla="*/ 17 w 17"/>
                <a:gd name="T9" fmla="*/ 39 h 51"/>
                <a:gd name="T10" fmla="*/ 11 w 17"/>
                <a:gd name="T11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51">
                  <a:moveTo>
                    <a:pt x="11" y="8"/>
                  </a:moveTo>
                  <a:cubicBezTo>
                    <a:pt x="11" y="7"/>
                    <a:pt x="11" y="7"/>
                    <a:pt x="10" y="6"/>
                  </a:cubicBezTo>
                  <a:cubicBezTo>
                    <a:pt x="7" y="3"/>
                    <a:pt x="4" y="1"/>
                    <a:pt x="0" y="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3" y="48"/>
                    <a:pt x="16" y="44"/>
                    <a:pt x="17" y="39"/>
                  </a:cubicBezTo>
                  <a:lnTo>
                    <a:pt x="1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1664" y="1983"/>
              <a:ext cx="332" cy="332"/>
            </a:xfrm>
            <a:custGeom>
              <a:avLst/>
              <a:gdLst>
                <a:gd name="T0" fmla="*/ 30 w 204"/>
                <a:gd name="T1" fmla="*/ 48 h 204"/>
                <a:gd name="T2" fmla="*/ 48 w 204"/>
                <a:gd name="T3" fmla="*/ 174 h 204"/>
                <a:gd name="T4" fmla="*/ 174 w 204"/>
                <a:gd name="T5" fmla="*/ 156 h 204"/>
                <a:gd name="T6" fmla="*/ 156 w 204"/>
                <a:gd name="T7" fmla="*/ 30 h 204"/>
                <a:gd name="T8" fmla="*/ 30 w 204"/>
                <a:gd name="T9" fmla="*/ 4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04">
                  <a:moveTo>
                    <a:pt x="30" y="48"/>
                  </a:moveTo>
                  <a:cubicBezTo>
                    <a:pt x="0" y="87"/>
                    <a:pt x="8" y="144"/>
                    <a:pt x="48" y="174"/>
                  </a:cubicBezTo>
                  <a:cubicBezTo>
                    <a:pt x="87" y="204"/>
                    <a:pt x="144" y="196"/>
                    <a:pt x="174" y="156"/>
                  </a:cubicBezTo>
                  <a:cubicBezTo>
                    <a:pt x="204" y="116"/>
                    <a:pt x="196" y="60"/>
                    <a:pt x="156" y="30"/>
                  </a:cubicBezTo>
                  <a:cubicBezTo>
                    <a:pt x="116" y="0"/>
                    <a:pt x="60" y="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3"/>
            <p:cNvSpPr>
              <a:spLocks noEditPoints="1"/>
            </p:cNvSpPr>
            <p:nvPr/>
          </p:nvSpPr>
          <p:spPr bwMode="auto">
            <a:xfrm>
              <a:off x="2025" y="2179"/>
              <a:ext cx="425" cy="457"/>
            </a:xfrm>
            <a:custGeom>
              <a:avLst/>
              <a:gdLst>
                <a:gd name="T0" fmla="*/ 220 w 261"/>
                <a:gd name="T1" fmla="*/ 17 h 281"/>
                <a:gd name="T2" fmla="*/ 198 w 261"/>
                <a:gd name="T3" fmla="*/ 2 h 281"/>
                <a:gd name="T4" fmla="*/ 48 w 261"/>
                <a:gd name="T5" fmla="*/ 29 h 281"/>
                <a:gd name="T6" fmla="*/ 32 w 261"/>
                <a:gd name="T7" fmla="*/ 52 h 281"/>
                <a:gd name="T8" fmla="*/ 41 w 261"/>
                <a:gd name="T9" fmla="*/ 99 h 281"/>
                <a:gd name="T10" fmla="*/ 0 w 261"/>
                <a:gd name="T11" fmla="*/ 106 h 281"/>
                <a:gd name="T12" fmla="*/ 22 w 261"/>
                <a:gd name="T13" fmla="*/ 224 h 281"/>
                <a:gd name="T14" fmla="*/ 63 w 261"/>
                <a:gd name="T15" fmla="*/ 217 h 281"/>
                <a:gd name="T16" fmla="*/ 72 w 261"/>
                <a:gd name="T17" fmla="*/ 264 h 281"/>
                <a:gd name="T18" fmla="*/ 94 w 261"/>
                <a:gd name="T19" fmla="*/ 279 h 281"/>
                <a:gd name="T20" fmla="*/ 244 w 261"/>
                <a:gd name="T21" fmla="*/ 252 h 281"/>
                <a:gd name="T22" fmla="*/ 259 w 261"/>
                <a:gd name="T23" fmla="*/ 229 h 281"/>
                <a:gd name="T24" fmla="*/ 220 w 261"/>
                <a:gd name="T25" fmla="*/ 17 h 281"/>
                <a:gd name="T26" fmla="*/ 35 w 261"/>
                <a:gd name="T27" fmla="*/ 206 h 281"/>
                <a:gd name="T28" fmla="*/ 19 w 261"/>
                <a:gd name="T29" fmla="*/ 119 h 281"/>
                <a:gd name="T30" fmla="*/ 44 w 261"/>
                <a:gd name="T31" fmla="*/ 115 h 281"/>
                <a:gd name="T32" fmla="*/ 60 w 261"/>
                <a:gd name="T33" fmla="*/ 201 h 281"/>
                <a:gd name="T34" fmla="*/ 35 w 261"/>
                <a:gd name="T35" fmla="*/ 206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1" h="281">
                  <a:moveTo>
                    <a:pt x="220" y="17"/>
                  </a:moveTo>
                  <a:cubicBezTo>
                    <a:pt x="218" y="7"/>
                    <a:pt x="208" y="0"/>
                    <a:pt x="198" y="2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37" y="31"/>
                    <a:pt x="30" y="41"/>
                    <a:pt x="32" y="52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22" y="224"/>
                    <a:pt x="22" y="224"/>
                    <a:pt x="22" y="224"/>
                  </a:cubicBezTo>
                  <a:cubicBezTo>
                    <a:pt x="63" y="217"/>
                    <a:pt x="63" y="217"/>
                    <a:pt x="63" y="217"/>
                  </a:cubicBezTo>
                  <a:cubicBezTo>
                    <a:pt x="72" y="264"/>
                    <a:pt x="72" y="264"/>
                    <a:pt x="72" y="264"/>
                  </a:cubicBezTo>
                  <a:cubicBezTo>
                    <a:pt x="73" y="274"/>
                    <a:pt x="83" y="281"/>
                    <a:pt x="94" y="279"/>
                  </a:cubicBezTo>
                  <a:cubicBezTo>
                    <a:pt x="244" y="252"/>
                    <a:pt x="244" y="252"/>
                    <a:pt x="244" y="252"/>
                  </a:cubicBezTo>
                  <a:cubicBezTo>
                    <a:pt x="254" y="250"/>
                    <a:pt x="261" y="240"/>
                    <a:pt x="259" y="229"/>
                  </a:cubicBezTo>
                  <a:lnTo>
                    <a:pt x="220" y="17"/>
                  </a:lnTo>
                  <a:close/>
                  <a:moveTo>
                    <a:pt x="35" y="206"/>
                  </a:moveTo>
                  <a:cubicBezTo>
                    <a:pt x="19" y="119"/>
                    <a:pt x="19" y="119"/>
                    <a:pt x="19" y="119"/>
                  </a:cubicBezTo>
                  <a:cubicBezTo>
                    <a:pt x="44" y="115"/>
                    <a:pt x="44" y="115"/>
                    <a:pt x="44" y="115"/>
                  </a:cubicBezTo>
                  <a:cubicBezTo>
                    <a:pt x="60" y="201"/>
                    <a:pt x="60" y="201"/>
                    <a:pt x="60" y="201"/>
                  </a:cubicBezTo>
                  <a:lnTo>
                    <a:pt x="35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1144" y="2258"/>
              <a:ext cx="529" cy="238"/>
            </a:xfrm>
            <a:custGeom>
              <a:avLst/>
              <a:gdLst>
                <a:gd name="T0" fmla="*/ 265 w 325"/>
                <a:gd name="T1" fmla="*/ 86 h 146"/>
                <a:gd name="T2" fmla="*/ 269 w 325"/>
                <a:gd name="T3" fmla="*/ 89 h 146"/>
                <a:gd name="T4" fmla="*/ 270 w 325"/>
                <a:gd name="T5" fmla="*/ 89 h 146"/>
                <a:gd name="T6" fmla="*/ 315 w 325"/>
                <a:gd name="T7" fmla="*/ 82 h 146"/>
                <a:gd name="T8" fmla="*/ 308 w 325"/>
                <a:gd name="T9" fmla="*/ 37 h 146"/>
                <a:gd name="T10" fmla="*/ 186 w 325"/>
                <a:gd name="T11" fmla="*/ 0 h 146"/>
                <a:gd name="T12" fmla="*/ 99 w 325"/>
                <a:gd name="T13" fmla="*/ 20 h 146"/>
                <a:gd name="T14" fmla="*/ 11 w 325"/>
                <a:gd name="T15" fmla="*/ 94 h 146"/>
                <a:gd name="T16" fmla="*/ 17 w 325"/>
                <a:gd name="T17" fmla="*/ 139 h 146"/>
                <a:gd name="T18" fmla="*/ 36 w 325"/>
                <a:gd name="T19" fmla="*/ 146 h 146"/>
                <a:gd name="T20" fmla="*/ 62 w 325"/>
                <a:gd name="T21" fmla="*/ 134 h 146"/>
                <a:gd name="T22" fmla="*/ 127 w 325"/>
                <a:gd name="T23" fmla="*/ 77 h 146"/>
                <a:gd name="T24" fmla="*/ 186 w 325"/>
                <a:gd name="T25" fmla="*/ 64 h 146"/>
                <a:gd name="T26" fmla="*/ 247 w 325"/>
                <a:gd name="T27" fmla="*/ 77 h 146"/>
                <a:gd name="T28" fmla="*/ 265 w 325"/>
                <a:gd name="T29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5" h="146">
                  <a:moveTo>
                    <a:pt x="265" y="86"/>
                  </a:moveTo>
                  <a:cubicBezTo>
                    <a:pt x="267" y="87"/>
                    <a:pt x="268" y="88"/>
                    <a:pt x="269" y="89"/>
                  </a:cubicBezTo>
                  <a:cubicBezTo>
                    <a:pt x="270" y="89"/>
                    <a:pt x="270" y="89"/>
                    <a:pt x="270" y="89"/>
                  </a:cubicBezTo>
                  <a:cubicBezTo>
                    <a:pt x="285" y="100"/>
                    <a:pt x="305" y="96"/>
                    <a:pt x="315" y="82"/>
                  </a:cubicBezTo>
                  <a:cubicBezTo>
                    <a:pt x="325" y="68"/>
                    <a:pt x="322" y="48"/>
                    <a:pt x="308" y="37"/>
                  </a:cubicBezTo>
                  <a:cubicBezTo>
                    <a:pt x="305" y="36"/>
                    <a:pt x="257" y="0"/>
                    <a:pt x="186" y="0"/>
                  </a:cubicBezTo>
                  <a:cubicBezTo>
                    <a:pt x="159" y="0"/>
                    <a:pt x="129" y="5"/>
                    <a:pt x="99" y="20"/>
                  </a:cubicBezTo>
                  <a:cubicBezTo>
                    <a:pt x="69" y="35"/>
                    <a:pt x="39" y="59"/>
                    <a:pt x="11" y="94"/>
                  </a:cubicBezTo>
                  <a:cubicBezTo>
                    <a:pt x="0" y="108"/>
                    <a:pt x="3" y="128"/>
                    <a:pt x="17" y="139"/>
                  </a:cubicBezTo>
                  <a:cubicBezTo>
                    <a:pt x="23" y="144"/>
                    <a:pt x="30" y="146"/>
                    <a:pt x="36" y="146"/>
                  </a:cubicBezTo>
                  <a:cubicBezTo>
                    <a:pt x="46" y="146"/>
                    <a:pt x="55" y="142"/>
                    <a:pt x="62" y="134"/>
                  </a:cubicBezTo>
                  <a:cubicBezTo>
                    <a:pt x="84" y="105"/>
                    <a:pt x="107" y="88"/>
                    <a:pt x="127" y="77"/>
                  </a:cubicBezTo>
                  <a:cubicBezTo>
                    <a:pt x="148" y="67"/>
                    <a:pt x="168" y="64"/>
                    <a:pt x="186" y="64"/>
                  </a:cubicBezTo>
                  <a:cubicBezTo>
                    <a:pt x="210" y="64"/>
                    <a:pt x="231" y="70"/>
                    <a:pt x="247" y="77"/>
                  </a:cubicBezTo>
                  <a:cubicBezTo>
                    <a:pt x="255" y="80"/>
                    <a:pt x="261" y="84"/>
                    <a:pt x="265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6" name="Oval 65"/>
          <p:cNvSpPr>
            <a:spLocks noChangeArrowheads="1"/>
          </p:cNvSpPr>
          <p:nvPr/>
        </p:nvSpPr>
        <p:spPr bwMode="auto">
          <a:xfrm>
            <a:off x="546874" y="3748197"/>
            <a:ext cx="818275" cy="356549"/>
          </a:xfrm>
          <a:prstGeom prst="ellipse">
            <a:avLst/>
          </a:prstGeom>
          <a:solidFill>
            <a:srgbClr val="25120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0" name="Group 29"/>
          <p:cNvGrpSpPr>
            <a:grpSpLocks noChangeAspect="1"/>
          </p:cNvGrpSpPr>
          <p:nvPr/>
        </p:nvGrpSpPr>
        <p:grpSpPr bwMode="auto">
          <a:xfrm>
            <a:off x="609536" y="2740438"/>
            <a:ext cx="1416189" cy="1263603"/>
            <a:chOff x="965" y="1983"/>
            <a:chExt cx="1485" cy="1325"/>
          </a:xfrm>
          <a:solidFill>
            <a:srgbClr val="E6E6E6"/>
          </a:solidFill>
        </p:grpSpPr>
        <p:sp>
          <p:nvSpPr>
            <p:cNvPr id="161" name="Freeform 30"/>
            <p:cNvSpPr>
              <a:spLocks noEditPoints="1"/>
            </p:cNvSpPr>
            <p:nvPr/>
          </p:nvSpPr>
          <p:spPr bwMode="auto">
            <a:xfrm>
              <a:off x="965" y="2265"/>
              <a:ext cx="1078" cy="1043"/>
            </a:xfrm>
            <a:custGeom>
              <a:avLst/>
              <a:gdLst>
                <a:gd name="T0" fmla="*/ 646 w 663"/>
                <a:gd name="T1" fmla="*/ 85 h 641"/>
                <a:gd name="T2" fmla="*/ 570 w 663"/>
                <a:gd name="T3" fmla="*/ 125 h 641"/>
                <a:gd name="T4" fmla="*/ 533 w 663"/>
                <a:gd name="T5" fmla="*/ 113 h 641"/>
                <a:gd name="T6" fmla="*/ 488 w 663"/>
                <a:gd name="T7" fmla="*/ 65 h 641"/>
                <a:gd name="T8" fmla="*/ 476 w 663"/>
                <a:gd name="T9" fmla="*/ 45 h 641"/>
                <a:gd name="T10" fmla="*/ 460 w 663"/>
                <a:gd name="T11" fmla="*/ 19 h 641"/>
                <a:gd name="T12" fmla="*/ 388 w 663"/>
                <a:gd name="T13" fmla="*/ 8 h 641"/>
                <a:gd name="T14" fmla="*/ 421 w 663"/>
                <a:gd name="T15" fmla="*/ 26 h 641"/>
                <a:gd name="T16" fmla="*/ 422 w 663"/>
                <a:gd name="T17" fmla="*/ 27 h 641"/>
                <a:gd name="T18" fmla="*/ 422 w 663"/>
                <a:gd name="T19" fmla="*/ 27 h 641"/>
                <a:gd name="T20" fmla="*/ 422 w 663"/>
                <a:gd name="T21" fmla="*/ 27 h 641"/>
                <a:gd name="T22" fmla="*/ 431 w 663"/>
                <a:gd name="T23" fmla="*/ 83 h 641"/>
                <a:gd name="T24" fmla="*/ 399 w 663"/>
                <a:gd name="T25" fmla="*/ 99 h 641"/>
                <a:gd name="T26" fmla="*/ 376 w 663"/>
                <a:gd name="T27" fmla="*/ 92 h 641"/>
                <a:gd name="T28" fmla="*/ 375 w 663"/>
                <a:gd name="T29" fmla="*/ 91 h 641"/>
                <a:gd name="T30" fmla="*/ 371 w 663"/>
                <a:gd name="T31" fmla="*/ 89 h 641"/>
                <a:gd name="T32" fmla="*/ 354 w 663"/>
                <a:gd name="T33" fmla="*/ 80 h 641"/>
                <a:gd name="T34" fmla="*/ 312 w 663"/>
                <a:gd name="T35" fmla="*/ 69 h 641"/>
                <a:gd name="T36" fmla="*/ 227 w 663"/>
                <a:gd name="T37" fmla="*/ 234 h 641"/>
                <a:gd name="T38" fmla="*/ 252 w 663"/>
                <a:gd name="T39" fmla="*/ 318 h 641"/>
                <a:gd name="T40" fmla="*/ 224 w 663"/>
                <a:gd name="T41" fmla="*/ 377 h 641"/>
                <a:gd name="T42" fmla="*/ 36 w 663"/>
                <a:gd name="T43" fmla="*/ 545 h 641"/>
                <a:gd name="T44" fmla="*/ 12 w 663"/>
                <a:gd name="T45" fmla="*/ 611 h 641"/>
                <a:gd name="T46" fmla="*/ 57 w 663"/>
                <a:gd name="T47" fmla="*/ 641 h 641"/>
                <a:gd name="T48" fmla="*/ 78 w 663"/>
                <a:gd name="T49" fmla="*/ 636 h 641"/>
                <a:gd name="T50" fmla="*/ 315 w 663"/>
                <a:gd name="T51" fmla="*/ 420 h 641"/>
                <a:gd name="T52" fmla="*/ 350 w 663"/>
                <a:gd name="T53" fmla="*/ 340 h 641"/>
                <a:gd name="T54" fmla="*/ 365 w 663"/>
                <a:gd name="T55" fmla="*/ 345 h 641"/>
                <a:gd name="T56" fmla="*/ 402 w 663"/>
                <a:gd name="T57" fmla="*/ 367 h 641"/>
                <a:gd name="T58" fmla="*/ 410 w 663"/>
                <a:gd name="T59" fmla="*/ 378 h 641"/>
                <a:gd name="T60" fmla="*/ 412 w 663"/>
                <a:gd name="T61" fmla="*/ 391 h 641"/>
                <a:gd name="T62" fmla="*/ 401 w 663"/>
                <a:gd name="T63" fmla="*/ 429 h 641"/>
                <a:gd name="T64" fmla="*/ 353 w 663"/>
                <a:gd name="T65" fmla="*/ 498 h 641"/>
                <a:gd name="T66" fmla="*/ 358 w 663"/>
                <a:gd name="T67" fmla="*/ 569 h 641"/>
                <a:gd name="T68" fmla="*/ 391 w 663"/>
                <a:gd name="T69" fmla="*/ 581 h 641"/>
                <a:gd name="T70" fmla="*/ 429 w 663"/>
                <a:gd name="T71" fmla="*/ 563 h 641"/>
                <a:gd name="T72" fmla="*/ 491 w 663"/>
                <a:gd name="T73" fmla="*/ 473 h 641"/>
                <a:gd name="T74" fmla="*/ 512 w 663"/>
                <a:gd name="T75" fmla="*/ 391 h 641"/>
                <a:gd name="T76" fmla="*/ 500 w 663"/>
                <a:gd name="T77" fmla="*/ 336 h 641"/>
                <a:gd name="T78" fmla="*/ 443 w 663"/>
                <a:gd name="T79" fmla="*/ 273 h 641"/>
                <a:gd name="T80" fmla="*/ 419 w 663"/>
                <a:gd name="T81" fmla="*/ 260 h 641"/>
                <a:gd name="T82" fmla="*/ 430 w 663"/>
                <a:gd name="T83" fmla="*/ 252 h 641"/>
                <a:gd name="T84" fmla="*/ 467 w 663"/>
                <a:gd name="T85" fmla="*/ 141 h 641"/>
                <a:gd name="T86" fmla="*/ 498 w 663"/>
                <a:gd name="T87" fmla="*/ 166 h 641"/>
                <a:gd name="T88" fmla="*/ 570 w 663"/>
                <a:gd name="T89" fmla="*/ 189 h 641"/>
                <a:gd name="T90" fmla="*/ 570 w 663"/>
                <a:gd name="T91" fmla="*/ 189 h 641"/>
                <a:gd name="T92" fmla="*/ 663 w 663"/>
                <a:gd name="T93" fmla="*/ 154 h 641"/>
                <a:gd name="T94" fmla="*/ 650 w 663"/>
                <a:gd name="T95" fmla="*/ 82 h 641"/>
                <a:gd name="T96" fmla="*/ 646 w 663"/>
                <a:gd name="T97" fmla="*/ 85 h 641"/>
                <a:gd name="T98" fmla="*/ 397 w 663"/>
                <a:gd name="T99" fmla="*/ 233 h 641"/>
                <a:gd name="T100" fmla="*/ 395 w 663"/>
                <a:gd name="T101" fmla="*/ 250 h 641"/>
                <a:gd name="T102" fmla="*/ 377 w 663"/>
                <a:gd name="T103" fmla="*/ 244 h 641"/>
                <a:gd name="T104" fmla="*/ 446 w 663"/>
                <a:gd name="T105" fmla="*/ 136 h 641"/>
                <a:gd name="T106" fmla="*/ 397 w 663"/>
                <a:gd name="T107" fmla="*/ 23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3" h="641">
                  <a:moveTo>
                    <a:pt x="646" y="85"/>
                  </a:moveTo>
                  <a:cubicBezTo>
                    <a:pt x="613" y="117"/>
                    <a:pt x="588" y="125"/>
                    <a:pt x="570" y="125"/>
                  </a:cubicBezTo>
                  <a:cubicBezTo>
                    <a:pt x="557" y="125"/>
                    <a:pt x="545" y="120"/>
                    <a:pt x="533" y="113"/>
                  </a:cubicBezTo>
                  <a:cubicBezTo>
                    <a:pt x="515" y="101"/>
                    <a:pt x="499" y="82"/>
                    <a:pt x="488" y="65"/>
                  </a:cubicBezTo>
                  <a:cubicBezTo>
                    <a:pt x="483" y="57"/>
                    <a:pt x="479" y="50"/>
                    <a:pt x="476" y="45"/>
                  </a:cubicBezTo>
                  <a:cubicBezTo>
                    <a:pt x="474" y="35"/>
                    <a:pt x="468" y="26"/>
                    <a:pt x="460" y="19"/>
                  </a:cubicBezTo>
                  <a:cubicBezTo>
                    <a:pt x="443" y="6"/>
                    <a:pt x="416" y="0"/>
                    <a:pt x="388" y="8"/>
                  </a:cubicBezTo>
                  <a:cubicBezTo>
                    <a:pt x="403" y="15"/>
                    <a:pt x="414" y="22"/>
                    <a:pt x="421" y="26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40" y="40"/>
                    <a:pt x="444" y="65"/>
                    <a:pt x="431" y="83"/>
                  </a:cubicBezTo>
                  <a:cubicBezTo>
                    <a:pt x="424" y="93"/>
                    <a:pt x="412" y="99"/>
                    <a:pt x="399" y="99"/>
                  </a:cubicBezTo>
                  <a:cubicBezTo>
                    <a:pt x="390" y="99"/>
                    <a:pt x="382" y="97"/>
                    <a:pt x="376" y="92"/>
                  </a:cubicBezTo>
                  <a:cubicBezTo>
                    <a:pt x="375" y="91"/>
                    <a:pt x="375" y="91"/>
                    <a:pt x="375" y="91"/>
                  </a:cubicBezTo>
                  <a:cubicBezTo>
                    <a:pt x="374" y="91"/>
                    <a:pt x="373" y="90"/>
                    <a:pt x="371" y="89"/>
                  </a:cubicBezTo>
                  <a:cubicBezTo>
                    <a:pt x="367" y="87"/>
                    <a:pt x="361" y="83"/>
                    <a:pt x="354" y="80"/>
                  </a:cubicBezTo>
                  <a:cubicBezTo>
                    <a:pt x="344" y="76"/>
                    <a:pt x="329" y="71"/>
                    <a:pt x="312" y="69"/>
                  </a:cubicBezTo>
                  <a:cubicBezTo>
                    <a:pt x="272" y="118"/>
                    <a:pt x="249" y="162"/>
                    <a:pt x="227" y="234"/>
                  </a:cubicBezTo>
                  <a:cubicBezTo>
                    <a:pt x="217" y="277"/>
                    <a:pt x="231" y="302"/>
                    <a:pt x="252" y="318"/>
                  </a:cubicBezTo>
                  <a:cubicBezTo>
                    <a:pt x="246" y="335"/>
                    <a:pt x="237" y="355"/>
                    <a:pt x="224" y="377"/>
                  </a:cubicBezTo>
                  <a:cubicBezTo>
                    <a:pt x="192" y="434"/>
                    <a:pt x="136" y="500"/>
                    <a:pt x="36" y="545"/>
                  </a:cubicBezTo>
                  <a:cubicBezTo>
                    <a:pt x="11" y="557"/>
                    <a:pt x="0" y="586"/>
                    <a:pt x="12" y="611"/>
                  </a:cubicBezTo>
                  <a:cubicBezTo>
                    <a:pt x="20" y="630"/>
                    <a:pt x="38" y="641"/>
                    <a:pt x="57" y="641"/>
                  </a:cubicBezTo>
                  <a:cubicBezTo>
                    <a:pt x="64" y="641"/>
                    <a:pt x="71" y="639"/>
                    <a:pt x="78" y="636"/>
                  </a:cubicBezTo>
                  <a:cubicBezTo>
                    <a:pt x="203" y="579"/>
                    <a:pt x="275" y="492"/>
                    <a:pt x="315" y="420"/>
                  </a:cubicBezTo>
                  <a:cubicBezTo>
                    <a:pt x="331" y="390"/>
                    <a:pt x="343" y="363"/>
                    <a:pt x="350" y="340"/>
                  </a:cubicBezTo>
                  <a:cubicBezTo>
                    <a:pt x="355" y="342"/>
                    <a:pt x="360" y="343"/>
                    <a:pt x="365" y="345"/>
                  </a:cubicBezTo>
                  <a:cubicBezTo>
                    <a:pt x="381" y="351"/>
                    <a:pt x="395" y="359"/>
                    <a:pt x="402" y="367"/>
                  </a:cubicBezTo>
                  <a:cubicBezTo>
                    <a:pt x="406" y="371"/>
                    <a:pt x="408" y="374"/>
                    <a:pt x="410" y="378"/>
                  </a:cubicBezTo>
                  <a:cubicBezTo>
                    <a:pt x="411" y="381"/>
                    <a:pt x="412" y="385"/>
                    <a:pt x="412" y="391"/>
                  </a:cubicBezTo>
                  <a:cubicBezTo>
                    <a:pt x="412" y="399"/>
                    <a:pt x="410" y="411"/>
                    <a:pt x="401" y="429"/>
                  </a:cubicBezTo>
                  <a:cubicBezTo>
                    <a:pt x="392" y="447"/>
                    <a:pt x="377" y="471"/>
                    <a:pt x="353" y="498"/>
                  </a:cubicBezTo>
                  <a:cubicBezTo>
                    <a:pt x="335" y="519"/>
                    <a:pt x="337" y="550"/>
                    <a:pt x="358" y="569"/>
                  </a:cubicBezTo>
                  <a:cubicBezTo>
                    <a:pt x="368" y="577"/>
                    <a:pt x="379" y="581"/>
                    <a:pt x="391" y="581"/>
                  </a:cubicBezTo>
                  <a:cubicBezTo>
                    <a:pt x="405" y="581"/>
                    <a:pt x="419" y="575"/>
                    <a:pt x="429" y="563"/>
                  </a:cubicBezTo>
                  <a:cubicBezTo>
                    <a:pt x="457" y="531"/>
                    <a:pt x="477" y="501"/>
                    <a:pt x="491" y="473"/>
                  </a:cubicBezTo>
                  <a:cubicBezTo>
                    <a:pt x="505" y="445"/>
                    <a:pt x="512" y="417"/>
                    <a:pt x="512" y="391"/>
                  </a:cubicBezTo>
                  <a:cubicBezTo>
                    <a:pt x="512" y="371"/>
                    <a:pt x="508" y="352"/>
                    <a:pt x="500" y="336"/>
                  </a:cubicBezTo>
                  <a:cubicBezTo>
                    <a:pt x="487" y="307"/>
                    <a:pt x="465" y="287"/>
                    <a:pt x="443" y="273"/>
                  </a:cubicBezTo>
                  <a:cubicBezTo>
                    <a:pt x="435" y="268"/>
                    <a:pt x="427" y="264"/>
                    <a:pt x="419" y="260"/>
                  </a:cubicBezTo>
                  <a:cubicBezTo>
                    <a:pt x="423" y="257"/>
                    <a:pt x="427" y="254"/>
                    <a:pt x="430" y="252"/>
                  </a:cubicBezTo>
                  <a:cubicBezTo>
                    <a:pt x="443" y="225"/>
                    <a:pt x="457" y="180"/>
                    <a:pt x="467" y="141"/>
                  </a:cubicBezTo>
                  <a:cubicBezTo>
                    <a:pt x="476" y="150"/>
                    <a:pt x="486" y="159"/>
                    <a:pt x="498" y="166"/>
                  </a:cubicBezTo>
                  <a:cubicBezTo>
                    <a:pt x="518" y="179"/>
                    <a:pt x="542" y="189"/>
                    <a:pt x="570" y="189"/>
                  </a:cubicBezTo>
                  <a:cubicBezTo>
                    <a:pt x="570" y="189"/>
                    <a:pt x="570" y="189"/>
                    <a:pt x="570" y="189"/>
                  </a:cubicBezTo>
                  <a:cubicBezTo>
                    <a:pt x="600" y="189"/>
                    <a:pt x="632" y="177"/>
                    <a:pt x="663" y="154"/>
                  </a:cubicBezTo>
                  <a:cubicBezTo>
                    <a:pt x="650" y="82"/>
                    <a:pt x="650" y="82"/>
                    <a:pt x="650" y="82"/>
                  </a:cubicBezTo>
                  <a:cubicBezTo>
                    <a:pt x="648" y="83"/>
                    <a:pt x="647" y="84"/>
                    <a:pt x="646" y="85"/>
                  </a:cubicBezTo>
                  <a:close/>
                  <a:moveTo>
                    <a:pt x="397" y="233"/>
                  </a:moveTo>
                  <a:cubicBezTo>
                    <a:pt x="396" y="239"/>
                    <a:pt x="396" y="244"/>
                    <a:pt x="395" y="250"/>
                  </a:cubicBezTo>
                  <a:cubicBezTo>
                    <a:pt x="389" y="248"/>
                    <a:pt x="383" y="246"/>
                    <a:pt x="377" y="244"/>
                  </a:cubicBezTo>
                  <a:cubicBezTo>
                    <a:pt x="397" y="204"/>
                    <a:pt x="424" y="167"/>
                    <a:pt x="446" y="136"/>
                  </a:cubicBezTo>
                  <a:cubicBezTo>
                    <a:pt x="433" y="171"/>
                    <a:pt x="417" y="203"/>
                    <a:pt x="397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1"/>
            <p:cNvSpPr>
              <a:spLocks/>
            </p:cNvSpPr>
            <p:nvPr/>
          </p:nvSpPr>
          <p:spPr bwMode="auto">
            <a:xfrm>
              <a:off x="2072" y="2393"/>
              <a:ext cx="28" cy="83"/>
            </a:xfrm>
            <a:custGeom>
              <a:avLst/>
              <a:gdLst>
                <a:gd name="T0" fmla="*/ 11 w 17"/>
                <a:gd name="T1" fmla="*/ 8 h 51"/>
                <a:gd name="T2" fmla="*/ 10 w 17"/>
                <a:gd name="T3" fmla="*/ 6 h 51"/>
                <a:gd name="T4" fmla="*/ 0 w 17"/>
                <a:gd name="T5" fmla="*/ 0 h 51"/>
                <a:gd name="T6" fmla="*/ 10 w 17"/>
                <a:gd name="T7" fmla="*/ 51 h 51"/>
                <a:gd name="T8" fmla="*/ 17 w 17"/>
                <a:gd name="T9" fmla="*/ 39 h 51"/>
                <a:gd name="T10" fmla="*/ 11 w 17"/>
                <a:gd name="T11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51">
                  <a:moveTo>
                    <a:pt x="11" y="8"/>
                  </a:moveTo>
                  <a:cubicBezTo>
                    <a:pt x="11" y="7"/>
                    <a:pt x="11" y="7"/>
                    <a:pt x="10" y="6"/>
                  </a:cubicBezTo>
                  <a:cubicBezTo>
                    <a:pt x="7" y="3"/>
                    <a:pt x="4" y="1"/>
                    <a:pt x="0" y="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3" y="48"/>
                    <a:pt x="16" y="44"/>
                    <a:pt x="17" y="39"/>
                  </a:cubicBezTo>
                  <a:lnTo>
                    <a:pt x="1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2"/>
            <p:cNvSpPr>
              <a:spLocks/>
            </p:cNvSpPr>
            <p:nvPr/>
          </p:nvSpPr>
          <p:spPr bwMode="auto">
            <a:xfrm>
              <a:off x="1664" y="1983"/>
              <a:ext cx="332" cy="332"/>
            </a:xfrm>
            <a:custGeom>
              <a:avLst/>
              <a:gdLst>
                <a:gd name="T0" fmla="*/ 30 w 204"/>
                <a:gd name="T1" fmla="*/ 48 h 204"/>
                <a:gd name="T2" fmla="*/ 48 w 204"/>
                <a:gd name="T3" fmla="*/ 174 h 204"/>
                <a:gd name="T4" fmla="*/ 174 w 204"/>
                <a:gd name="T5" fmla="*/ 156 h 204"/>
                <a:gd name="T6" fmla="*/ 156 w 204"/>
                <a:gd name="T7" fmla="*/ 30 h 204"/>
                <a:gd name="T8" fmla="*/ 30 w 204"/>
                <a:gd name="T9" fmla="*/ 4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04">
                  <a:moveTo>
                    <a:pt x="30" y="48"/>
                  </a:moveTo>
                  <a:cubicBezTo>
                    <a:pt x="0" y="87"/>
                    <a:pt x="8" y="144"/>
                    <a:pt x="48" y="174"/>
                  </a:cubicBezTo>
                  <a:cubicBezTo>
                    <a:pt x="87" y="204"/>
                    <a:pt x="144" y="196"/>
                    <a:pt x="174" y="156"/>
                  </a:cubicBezTo>
                  <a:cubicBezTo>
                    <a:pt x="204" y="116"/>
                    <a:pt x="196" y="60"/>
                    <a:pt x="156" y="30"/>
                  </a:cubicBezTo>
                  <a:cubicBezTo>
                    <a:pt x="116" y="0"/>
                    <a:pt x="60" y="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3"/>
            <p:cNvSpPr>
              <a:spLocks noEditPoints="1"/>
            </p:cNvSpPr>
            <p:nvPr/>
          </p:nvSpPr>
          <p:spPr bwMode="auto">
            <a:xfrm>
              <a:off x="2025" y="2179"/>
              <a:ext cx="425" cy="457"/>
            </a:xfrm>
            <a:custGeom>
              <a:avLst/>
              <a:gdLst>
                <a:gd name="T0" fmla="*/ 220 w 261"/>
                <a:gd name="T1" fmla="*/ 17 h 281"/>
                <a:gd name="T2" fmla="*/ 198 w 261"/>
                <a:gd name="T3" fmla="*/ 2 h 281"/>
                <a:gd name="T4" fmla="*/ 48 w 261"/>
                <a:gd name="T5" fmla="*/ 29 h 281"/>
                <a:gd name="T6" fmla="*/ 32 w 261"/>
                <a:gd name="T7" fmla="*/ 52 h 281"/>
                <a:gd name="T8" fmla="*/ 41 w 261"/>
                <a:gd name="T9" fmla="*/ 99 h 281"/>
                <a:gd name="T10" fmla="*/ 0 w 261"/>
                <a:gd name="T11" fmla="*/ 106 h 281"/>
                <a:gd name="T12" fmla="*/ 22 w 261"/>
                <a:gd name="T13" fmla="*/ 224 h 281"/>
                <a:gd name="T14" fmla="*/ 63 w 261"/>
                <a:gd name="T15" fmla="*/ 217 h 281"/>
                <a:gd name="T16" fmla="*/ 72 w 261"/>
                <a:gd name="T17" fmla="*/ 264 h 281"/>
                <a:gd name="T18" fmla="*/ 94 w 261"/>
                <a:gd name="T19" fmla="*/ 279 h 281"/>
                <a:gd name="T20" fmla="*/ 244 w 261"/>
                <a:gd name="T21" fmla="*/ 252 h 281"/>
                <a:gd name="T22" fmla="*/ 259 w 261"/>
                <a:gd name="T23" fmla="*/ 229 h 281"/>
                <a:gd name="T24" fmla="*/ 220 w 261"/>
                <a:gd name="T25" fmla="*/ 17 h 281"/>
                <a:gd name="T26" fmla="*/ 35 w 261"/>
                <a:gd name="T27" fmla="*/ 206 h 281"/>
                <a:gd name="T28" fmla="*/ 19 w 261"/>
                <a:gd name="T29" fmla="*/ 119 h 281"/>
                <a:gd name="T30" fmla="*/ 44 w 261"/>
                <a:gd name="T31" fmla="*/ 115 h 281"/>
                <a:gd name="T32" fmla="*/ 60 w 261"/>
                <a:gd name="T33" fmla="*/ 201 h 281"/>
                <a:gd name="T34" fmla="*/ 35 w 261"/>
                <a:gd name="T35" fmla="*/ 206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1" h="281">
                  <a:moveTo>
                    <a:pt x="220" y="17"/>
                  </a:moveTo>
                  <a:cubicBezTo>
                    <a:pt x="218" y="7"/>
                    <a:pt x="208" y="0"/>
                    <a:pt x="198" y="2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37" y="31"/>
                    <a:pt x="30" y="41"/>
                    <a:pt x="32" y="52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22" y="224"/>
                    <a:pt x="22" y="224"/>
                    <a:pt x="22" y="224"/>
                  </a:cubicBezTo>
                  <a:cubicBezTo>
                    <a:pt x="63" y="217"/>
                    <a:pt x="63" y="217"/>
                    <a:pt x="63" y="217"/>
                  </a:cubicBezTo>
                  <a:cubicBezTo>
                    <a:pt x="72" y="264"/>
                    <a:pt x="72" y="264"/>
                    <a:pt x="72" y="264"/>
                  </a:cubicBezTo>
                  <a:cubicBezTo>
                    <a:pt x="73" y="274"/>
                    <a:pt x="83" y="281"/>
                    <a:pt x="94" y="279"/>
                  </a:cubicBezTo>
                  <a:cubicBezTo>
                    <a:pt x="244" y="252"/>
                    <a:pt x="244" y="252"/>
                    <a:pt x="244" y="252"/>
                  </a:cubicBezTo>
                  <a:cubicBezTo>
                    <a:pt x="254" y="250"/>
                    <a:pt x="261" y="240"/>
                    <a:pt x="259" y="229"/>
                  </a:cubicBezTo>
                  <a:lnTo>
                    <a:pt x="220" y="17"/>
                  </a:lnTo>
                  <a:close/>
                  <a:moveTo>
                    <a:pt x="35" y="206"/>
                  </a:moveTo>
                  <a:cubicBezTo>
                    <a:pt x="19" y="119"/>
                    <a:pt x="19" y="119"/>
                    <a:pt x="19" y="119"/>
                  </a:cubicBezTo>
                  <a:cubicBezTo>
                    <a:pt x="44" y="115"/>
                    <a:pt x="44" y="115"/>
                    <a:pt x="44" y="115"/>
                  </a:cubicBezTo>
                  <a:cubicBezTo>
                    <a:pt x="60" y="201"/>
                    <a:pt x="60" y="201"/>
                    <a:pt x="60" y="201"/>
                  </a:cubicBezTo>
                  <a:lnTo>
                    <a:pt x="35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4"/>
            <p:cNvSpPr>
              <a:spLocks/>
            </p:cNvSpPr>
            <p:nvPr/>
          </p:nvSpPr>
          <p:spPr bwMode="auto">
            <a:xfrm>
              <a:off x="1144" y="2258"/>
              <a:ext cx="529" cy="238"/>
            </a:xfrm>
            <a:custGeom>
              <a:avLst/>
              <a:gdLst>
                <a:gd name="T0" fmla="*/ 265 w 325"/>
                <a:gd name="T1" fmla="*/ 86 h 146"/>
                <a:gd name="T2" fmla="*/ 269 w 325"/>
                <a:gd name="T3" fmla="*/ 89 h 146"/>
                <a:gd name="T4" fmla="*/ 270 w 325"/>
                <a:gd name="T5" fmla="*/ 89 h 146"/>
                <a:gd name="T6" fmla="*/ 315 w 325"/>
                <a:gd name="T7" fmla="*/ 82 h 146"/>
                <a:gd name="T8" fmla="*/ 308 w 325"/>
                <a:gd name="T9" fmla="*/ 37 h 146"/>
                <a:gd name="T10" fmla="*/ 186 w 325"/>
                <a:gd name="T11" fmla="*/ 0 h 146"/>
                <a:gd name="T12" fmla="*/ 99 w 325"/>
                <a:gd name="T13" fmla="*/ 20 h 146"/>
                <a:gd name="T14" fmla="*/ 11 w 325"/>
                <a:gd name="T15" fmla="*/ 94 h 146"/>
                <a:gd name="T16" fmla="*/ 17 w 325"/>
                <a:gd name="T17" fmla="*/ 139 h 146"/>
                <a:gd name="T18" fmla="*/ 36 w 325"/>
                <a:gd name="T19" fmla="*/ 146 h 146"/>
                <a:gd name="T20" fmla="*/ 62 w 325"/>
                <a:gd name="T21" fmla="*/ 134 h 146"/>
                <a:gd name="T22" fmla="*/ 127 w 325"/>
                <a:gd name="T23" fmla="*/ 77 h 146"/>
                <a:gd name="T24" fmla="*/ 186 w 325"/>
                <a:gd name="T25" fmla="*/ 64 h 146"/>
                <a:gd name="T26" fmla="*/ 247 w 325"/>
                <a:gd name="T27" fmla="*/ 77 h 146"/>
                <a:gd name="T28" fmla="*/ 265 w 325"/>
                <a:gd name="T29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5" h="146">
                  <a:moveTo>
                    <a:pt x="265" y="86"/>
                  </a:moveTo>
                  <a:cubicBezTo>
                    <a:pt x="267" y="87"/>
                    <a:pt x="268" y="88"/>
                    <a:pt x="269" y="89"/>
                  </a:cubicBezTo>
                  <a:cubicBezTo>
                    <a:pt x="270" y="89"/>
                    <a:pt x="270" y="89"/>
                    <a:pt x="270" y="89"/>
                  </a:cubicBezTo>
                  <a:cubicBezTo>
                    <a:pt x="285" y="100"/>
                    <a:pt x="305" y="96"/>
                    <a:pt x="315" y="82"/>
                  </a:cubicBezTo>
                  <a:cubicBezTo>
                    <a:pt x="325" y="68"/>
                    <a:pt x="322" y="48"/>
                    <a:pt x="308" y="37"/>
                  </a:cubicBezTo>
                  <a:cubicBezTo>
                    <a:pt x="305" y="36"/>
                    <a:pt x="257" y="0"/>
                    <a:pt x="186" y="0"/>
                  </a:cubicBezTo>
                  <a:cubicBezTo>
                    <a:pt x="159" y="0"/>
                    <a:pt x="129" y="5"/>
                    <a:pt x="99" y="20"/>
                  </a:cubicBezTo>
                  <a:cubicBezTo>
                    <a:pt x="69" y="35"/>
                    <a:pt x="39" y="59"/>
                    <a:pt x="11" y="94"/>
                  </a:cubicBezTo>
                  <a:cubicBezTo>
                    <a:pt x="0" y="108"/>
                    <a:pt x="3" y="128"/>
                    <a:pt x="17" y="139"/>
                  </a:cubicBezTo>
                  <a:cubicBezTo>
                    <a:pt x="23" y="144"/>
                    <a:pt x="30" y="146"/>
                    <a:pt x="36" y="146"/>
                  </a:cubicBezTo>
                  <a:cubicBezTo>
                    <a:pt x="46" y="146"/>
                    <a:pt x="55" y="142"/>
                    <a:pt x="62" y="134"/>
                  </a:cubicBezTo>
                  <a:cubicBezTo>
                    <a:pt x="84" y="105"/>
                    <a:pt x="107" y="88"/>
                    <a:pt x="127" y="77"/>
                  </a:cubicBezTo>
                  <a:cubicBezTo>
                    <a:pt x="148" y="67"/>
                    <a:pt x="168" y="64"/>
                    <a:pt x="186" y="64"/>
                  </a:cubicBezTo>
                  <a:cubicBezTo>
                    <a:pt x="210" y="64"/>
                    <a:pt x="231" y="70"/>
                    <a:pt x="247" y="77"/>
                  </a:cubicBezTo>
                  <a:cubicBezTo>
                    <a:pt x="255" y="80"/>
                    <a:pt x="261" y="84"/>
                    <a:pt x="265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6425" y="5795429"/>
            <a:ext cx="164597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63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2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b="56190"/>
          <a:stretch/>
        </p:blipFill>
        <p:spPr>
          <a:xfrm>
            <a:off x="-38100" y="-76199"/>
            <a:ext cx="12268948" cy="7010399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-2735474" y="2699095"/>
            <a:ext cx="9852025" cy="3262313"/>
            <a:chOff x="-1357695" y="2741932"/>
            <a:chExt cx="9852025" cy="3262313"/>
          </a:xfrm>
        </p:grpSpPr>
        <p:sp>
          <p:nvSpPr>
            <p:cNvPr id="76" name="任意多边形 75"/>
            <p:cNvSpPr/>
            <p:nvPr/>
          </p:nvSpPr>
          <p:spPr>
            <a:xfrm>
              <a:off x="-323850" y="3752850"/>
              <a:ext cx="1504950" cy="1781175"/>
            </a:xfrm>
            <a:custGeom>
              <a:avLst/>
              <a:gdLst>
                <a:gd name="connsiteX0" fmla="*/ 1504950 w 1504950"/>
                <a:gd name="connsiteY0" fmla="*/ 0 h 1781175"/>
                <a:gd name="connsiteX1" fmla="*/ 1504950 w 1504950"/>
                <a:gd name="connsiteY1" fmla="*/ 1781175 h 1781175"/>
                <a:gd name="connsiteX2" fmla="*/ 0 w 1504950"/>
                <a:gd name="connsiteY2" fmla="*/ 1333500 h 1781175"/>
                <a:gd name="connsiteX3" fmla="*/ 152400 w 1504950"/>
                <a:gd name="connsiteY3" fmla="*/ 400050 h 1781175"/>
                <a:gd name="connsiteX4" fmla="*/ 1419225 w 1504950"/>
                <a:gd name="connsiteY4" fmla="*/ 0 h 1781175"/>
                <a:gd name="connsiteX5" fmla="*/ 1504950 w 1504950"/>
                <a:gd name="connsiteY5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950" h="1781175">
                  <a:moveTo>
                    <a:pt x="1504950" y="0"/>
                  </a:moveTo>
                  <a:lnTo>
                    <a:pt x="1504950" y="1781175"/>
                  </a:lnTo>
                  <a:lnTo>
                    <a:pt x="0" y="1333500"/>
                  </a:lnTo>
                  <a:lnTo>
                    <a:pt x="152400" y="400050"/>
                  </a:lnTo>
                  <a:lnTo>
                    <a:pt x="1419225" y="0"/>
                  </a:lnTo>
                  <a:lnTo>
                    <a:pt x="15049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Group 4"/>
            <p:cNvGrpSpPr>
              <a:grpSpLocks noChangeAspect="1"/>
            </p:cNvGrpSpPr>
            <p:nvPr/>
          </p:nvGrpSpPr>
          <p:grpSpPr bwMode="auto">
            <a:xfrm flipH="1">
              <a:off x="-1357695" y="2741932"/>
              <a:ext cx="9852025" cy="3262313"/>
              <a:chOff x="-1624" y="1989"/>
              <a:chExt cx="6206" cy="205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-1450" y="203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6"/>
              <p:cNvSpPr>
                <a:spLocks noEditPoints="1"/>
              </p:cNvSpPr>
              <p:nvPr/>
            </p:nvSpPr>
            <p:spPr bwMode="auto">
              <a:xfrm>
                <a:off x="-1624" y="1989"/>
                <a:ext cx="6206" cy="2055"/>
              </a:xfrm>
              <a:custGeom>
                <a:avLst/>
                <a:gdLst>
                  <a:gd name="T0" fmla="*/ 715 w 2100"/>
                  <a:gd name="T1" fmla="*/ 704 h 751"/>
                  <a:gd name="T2" fmla="*/ 144 w 2100"/>
                  <a:gd name="T3" fmla="*/ 343 h 751"/>
                  <a:gd name="T4" fmla="*/ 497 w 2100"/>
                  <a:gd name="T5" fmla="*/ 126 h 751"/>
                  <a:gd name="T6" fmla="*/ 155 w 2100"/>
                  <a:gd name="T7" fmla="*/ 349 h 751"/>
                  <a:gd name="T8" fmla="*/ 817 w 2100"/>
                  <a:gd name="T9" fmla="*/ 690 h 751"/>
                  <a:gd name="T10" fmla="*/ 1787 w 2100"/>
                  <a:gd name="T11" fmla="*/ 300 h 751"/>
                  <a:gd name="T12" fmla="*/ 873 w 2100"/>
                  <a:gd name="T13" fmla="*/ 330 h 751"/>
                  <a:gd name="T14" fmla="*/ 535 w 2100"/>
                  <a:gd name="T15" fmla="*/ 234 h 751"/>
                  <a:gd name="T16" fmla="*/ 559 w 2100"/>
                  <a:gd name="T17" fmla="*/ 140 h 751"/>
                  <a:gd name="T18" fmla="*/ 708 w 2100"/>
                  <a:gd name="T19" fmla="*/ 133 h 751"/>
                  <a:gd name="T20" fmla="*/ 544 w 2100"/>
                  <a:gd name="T21" fmla="*/ 243 h 751"/>
                  <a:gd name="T22" fmla="*/ 1030 w 2100"/>
                  <a:gd name="T23" fmla="*/ 321 h 751"/>
                  <a:gd name="T24" fmla="*/ 1060 w 2100"/>
                  <a:gd name="T25" fmla="*/ 309 h 751"/>
                  <a:gd name="T26" fmla="*/ 562 w 2100"/>
                  <a:gd name="T27" fmla="*/ 246 h 751"/>
                  <a:gd name="T28" fmla="*/ 731 w 2100"/>
                  <a:gd name="T29" fmla="*/ 129 h 751"/>
                  <a:gd name="T30" fmla="*/ 958 w 2100"/>
                  <a:gd name="T31" fmla="*/ 39 h 751"/>
                  <a:gd name="T32" fmla="*/ 911 w 2100"/>
                  <a:gd name="T33" fmla="*/ 14 h 751"/>
                  <a:gd name="T34" fmla="*/ 692 w 2100"/>
                  <a:gd name="T35" fmla="*/ 1 h 751"/>
                  <a:gd name="T36" fmla="*/ 114 w 2100"/>
                  <a:gd name="T37" fmla="*/ 12 h 751"/>
                  <a:gd name="T38" fmla="*/ 437 w 2100"/>
                  <a:gd name="T39" fmla="*/ 4 h 751"/>
                  <a:gd name="T40" fmla="*/ 828 w 2100"/>
                  <a:gd name="T41" fmla="*/ 5 h 751"/>
                  <a:gd name="T42" fmla="*/ 926 w 2100"/>
                  <a:gd name="T43" fmla="*/ 19 h 751"/>
                  <a:gd name="T44" fmla="*/ 897 w 2100"/>
                  <a:gd name="T45" fmla="*/ 69 h 751"/>
                  <a:gd name="T46" fmla="*/ 949 w 2100"/>
                  <a:gd name="T47" fmla="*/ 38 h 751"/>
                  <a:gd name="T48" fmla="*/ 906 w 2100"/>
                  <a:gd name="T49" fmla="*/ 14 h 751"/>
                  <a:gd name="T50" fmla="*/ 704 w 2100"/>
                  <a:gd name="T51" fmla="*/ 1 h 751"/>
                  <a:gd name="T52" fmla="*/ 121 w 2100"/>
                  <a:gd name="T53" fmla="*/ 13 h 751"/>
                  <a:gd name="T54" fmla="*/ 138 w 2100"/>
                  <a:gd name="T55" fmla="*/ 28 h 751"/>
                  <a:gd name="T56" fmla="*/ 691 w 2100"/>
                  <a:gd name="T57" fmla="*/ 13 h 751"/>
                  <a:gd name="T58" fmla="*/ 841 w 2100"/>
                  <a:gd name="T59" fmla="*/ 21 h 751"/>
                  <a:gd name="T60" fmla="*/ 793 w 2100"/>
                  <a:gd name="T61" fmla="*/ 51 h 751"/>
                  <a:gd name="T62" fmla="*/ 620 w 2100"/>
                  <a:gd name="T63" fmla="*/ 91 h 751"/>
                  <a:gd name="T64" fmla="*/ 846 w 2100"/>
                  <a:gd name="T65" fmla="*/ 23 h 751"/>
                  <a:gd name="T66" fmla="*/ 805 w 2100"/>
                  <a:gd name="T67" fmla="*/ 17 h 751"/>
                  <a:gd name="T68" fmla="*/ 484 w 2100"/>
                  <a:gd name="T69" fmla="*/ 17 h 751"/>
                  <a:gd name="T70" fmla="*/ 80 w 2100"/>
                  <a:gd name="T71" fmla="*/ 31 h 751"/>
                  <a:gd name="T72" fmla="*/ 668 w 2100"/>
                  <a:gd name="T73" fmla="*/ 14 h 751"/>
                  <a:gd name="T74" fmla="*/ 833 w 2100"/>
                  <a:gd name="T75" fmla="*/ 20 h 751"/>
                  <a:gd name="T76" fmla="*/ 823 w 2100"/>
                  <a:gd name="T77" fmla="*/ 40 h 751"/>
                  <a:gd name="T78" fmla="*/ 474 w 2100"/>
                  <a:gd name="T79" fmla="*/ 128 h 751"/>
                  <a:gd name="T80" fmla="*/ 108 w 2100"/>
                  <a:gd name="T81" fmla="*/ 369 h 751"/>
                  <a:gd name="T82" fmla="*/ 1217 w 2100"/>
                  <a:gd name="T83" fmla="*/ 733 h 751"/>
                  <a:gd name="T84" fmla="*/ 1720 w 2100"/>
                  <a:gd name="T85" fmla="*/ 308 h 751"/>
                  <a:gd name="T86" fmla="*/ 1542 w 2100"/>
                  <a:gd name="T87" fmla="*/ 366 h 751"/>
                  <a:gd name="T88" fmla="*/ 1335 w 2100"/>
                  <a:gd name="T89" fmla="*/ 410 h 751"/>
                  <a:gd name="T90" fmla="*/ 1057 w 2100"/>
                  <a:gd name="T91" fmla="*/ 442 h 751"/>
                  <a:gd name="T92" fmla="*/ 789 w 2100"/>
                  <a:gd name="T93" fmla="*/ 444 h 751"/>
                  <a:gd name="T94" fmla="*/ 896 w 2100"/>
                  <a:gd name="T95" fmla="*/ 35 h 751"/>
                  <a:gd name="T96" fmla="*/ 888 w 2100"/>
                  <a:gd name="T97" fmla="*/ 22 h 751"/>
                  <a:gd name="T98" fmla="*/ 874 w 2100"/>
                  <a:gd name="T99" fmla="*/ 18 h 751"/>
                  <a:gd name="T100" fmla="*/ 197 w 2100"/>
                  <a:gd name="T101" fmla="*/ 18 h 751"/>
                  <a:gd name="T102" fmla="*/ 440 w 2100"/>
                  <a:gd name="T103" fmla="*/ 11 h 751"/>
                  <a:gd name="T104" fmla="*/ 533 w 2100"/>
                  <a:gd name="T105" fmla="*/ 9 h 751"/>
                  <a:gd name="T106" fmla="*/ 607 w 2100"/>
                  <a:gd name="T107" fmla="*/ 8 h 751"/>
                  <a:gd name="T108" fmla="*/ 676 w 2100"/>
                  <a:gd name="T109" fmla="*/ 7 h 751"/>
                  <a:gd name="T110" fmla="*/ 776 w 2100"/>
                  <a:gd name="T111" fmla="*/ 9 h 751"/>
                  <a:gd name="T112" fmla="*/ 828 w 2100"/>
                  <a:gd name="T113" fmla="*/ 11 h 751"/>
                  <a:gd name="T114" fmla="*/ 861 w 2100"/>
                  <a:gd name="T115" fmla="*/ 55 h 751"/>
                  <a:gd name="T116" fmla="*/ 725 w 2100"/>
                  <a:gd name="T117" fmla="*/ 90 h 751"/>
                  <a:gd name="T118" fmla="*/ 600 w 2100"/>
                  <a:gd name="T119" fmla="*/ 127 h 751"/>
                  <a:gd name="T120" fmla="*/ 383 w 2100"/>
                  <a:gd name="T121" fmla="*/ 281 h 751"/>
                  <a:gd name="T122" fmla="*/ 439 w 2100"/>
                  <a:gd name="T123" fmla="*/ 194 h 751"/>
                  <a:gd name="T124" fmla="*/ 481 w 2100"/>
                  <a:gd name="T125" fmla="*/ 179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0" h="751">
                    <a:moveTo>
                      <a:pt x="2063" y="389"/>
                    </a:move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55" y="397"/>
                      <a:pt x="2046" y="405"/>
                      <a:pt x="2036" y="414"/>
                    </a:cubicBezTo>
                    <a:cubicBezTo>
                      <a:pt x="2026" y="422"/>
                      <a:pt x="2015" y="431"/>
                      <a:pt x="2002" y="440"/>
                    </a:cubicBezTo>
                    <a:cubicBezTo>
                      <a:pt x="1990" y="449"/>
                      <a:pt x="1976" y="459"/>
                      <a:pt x="1961" y="468"/>
                    </a:cubicBezTo>
                    <a:cubicBezTo>
                      <a:pt x="1945" y="478"/>
                      <a:pt x="1928" y="488"/>
                      <a:pt x="1909" y="498"/>
                    </a:cubicBezTo>
                    <a:cubicBezTo>
                      <a:pt x="1890" y="508"/>
                      <a:pt x="1869" y="519"/>
                      <a:pt x="1846" y="529"/>
                    </a:cubicBezTo>
                    <a:cubicBezTo>
                      <a:pt x="1822" y="540"/>
                      <a:pt x="1797" y="551"/>
                      <a:pt x="1769" y="562"/>
                    </a:cubicBezTo>
                    <a:cubicBezTo>
                      <a:pt x="1740" y="573"/>
                      <a:pt x="1709" y="585"/>
                      <a:pt x="1676" y="595"/>
                    </a:cubicBezTo>
                    <a:cubicBezTo>
                      <a:pt x="1642" y="607"/>
                      <a:pt x="1605" y="61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45" y="634"/>
                      <a:pt x="1524" y="639"/>
                      <a:pt x="1502" y="644"/>
                    </a:cubicBezTo>
                    <a:cubicBezTo>
                      <a:pt x="1480" y="649"/>
                      <a:pt x="1457" y="654"/>
                      <a:pt x="1434" y="659"/>
                    </a:cubicBezTo>
                    <a:cubicBezTo>
                      <a:pt x="1410" y="664"/>
                      <a:pt x="1385" y="669"/>
                      <a:pt x="1360" y="673"/>
                    </a:cubicBezTo>
                    <a:cubicBezTo>
                      <a:pt x="1334" y="677"/>
                      <a:pt x="1308" y="682"/>
                      <a:pt x="1281" y="685"/>
                    </a:cubicBezTo>
                    <a:cubicBezTo>
                      <a:pt x="1253" y="689"/>
                      <a:pt x="1225" y="693"/>
                      <a:pt x="1196" y="696"/>
                    </a:cubicBezTo>
                    <a:cubicBezTo>
                      <a:pt x="1167" y="699"/>
                      <a:pt x="1137" y="702"/>
                      <a:pt x="1107" y="704"/>
                    </a:cubicBezTo>
                    <a:cubicBezTo>
                      <a:pt x="1076" y="707"/>
                      <a:pt x="1045" y="709"/>
                      <a:pt x="1013" y="710"/>
                    </a:cubicBezTo>
                    <a:cubicBezTo>
                      <a:pt x="981" y="711"/>
                      <a:pt x="949" y="712"/>
                      <a:pt x="916" y="712"/>
                    </a:cubicBezTo>
                    <a:cubicBezTo>
                      <a:pt x="883" y="712"/>
                      <a:pt x="849" y="711"/>
                      <a:pt x="816" y="710"/>
                    </a:cubicBezTo>
                    <a:cubicBezTo>
                      <a:pt x="782" y="709"/>
                      <a:pt x="748" y="707"/>
                      <a:pt x="715" y="704"/>
                    </a:cubicBezTo>
                    <a:cubicBezTo>
                      <a:pt x="681" y="701"/>
                      <a:pt x="648" y="697"/>
                      <a:pt x="614" y="692"/>
                    </a:cubicBezTo>
                    <a:cubicBezTo>
                      <a:pt x="581" y="688"/>
                      <a:pt x="549" y="682"/>
                      <a:pt x="517" y="675"/>
                    </a:cubicBezTo>
                    <a:cubicBezTo>
                      <a:pt x="501" y="672"/>
                      <a:pt x="486" y="668"/>
                      <a:pt x="470" y="665"/>
                    </a:cubicBezTo>
                    <a:cubicBezTo>
                      <a:pt x="455" y="661"/>
                      <a:pt x="440" y="657"/>
                      <a:pt x="425" y="653"/>
                    </a:cubicBezTo>
                    <a:cubicBezTo>
                      <a:pt x="411" y="648"/>
                      <a:pt x="397" y="644"/>
                      <a:pt x="383" y="639"/>
                    </a:cubicBezTo>
                    <a:cubicBezTo>
                      <a:pt x="369" y="634"/>
                      <a:pt x="355" y="629"/>
                      <a:pt x="342" y="624"/>
                    </a:cubicBezTo>
                    <a:cubicBezTo>
                      <a:pt x="329" y="619"/>
                      <a:pt x="317" y="614"/>
                      <a:pt x="304" y="608"/>
                    </a:cubicBezTo>
                    <a:cubicBezTo>
                      <a:pt x="293" y="602"/>
                      <a:pt x="281" y="596"/>
                      <a:pt x="270" y="590"/>
                    </a:cubicBezTo>
                    <a:cubicBezTo>
                      <a:pt x="259" y="584"/>
                      <a:pt x="249" y="578"/>
                      <a:pt x="239" y="572"/>
                    </a:cubicBezTo>
                    <a:cubicBezTo>
                      <a:pt x="229" y="565"/>
                      <a:pt x="220" y="559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03" y="545"/>
                      <a:pt x="195" y="538"/>
                      <a:pt x="188" y="531"/>
                    </a:cubicBezTo>
                    <a:cubicBezTo>
                      <a:pt x="181" y="525"/>
                      <a:pt x="174" y="517"/>
                      <a:pt x="168" y="510"/>
                    </a:cubicBezTo>
                    <a:cubicBezTo>
                      <a:pt x="162" y="503"/>
                      <a:pt x="157" y="496"/>
                      <a:pt x="152" y="488"/>
                    </a:cubicBezTo>
                    <a:cubicBezTo>
                      <a:pt x="148" y="481"/>
                      <a:pt x="144" y="474"/>
                      <a:pt x="141" y="467"/>
                    </a:cubicBezTo>
                    <a:cubicBezTo>
                      <a:pt x="138" y="459"/>
                      <a:pt x="135" y="452"/>
                      <a:pt x="133" y="445"/>
                    </a:cubicBezTo>
                    <a:cubicBezTo>
                      <a:pt x="131" y="438"/>
                      <a:pt x="130" y="430"/>
                      <a:pt x="129" y="423"/>
                    </a:cubicBezTo>
                    <a:cubicBezTo>
                      <a:pt x="129" y="416"/>
                      <a:pt x="129" y="409"/>
                      <a:pt x="129" y="402"/>
                    </a:cubicBezTo>
                    <a:cubicBezTo>
                      <a:pt x="129" y="395"/>
                      <a:pt x="130" y="388"/>
                      <a:pt x="131" y="381"/>
                    </a:cubicBezTo>
                    <a:cubicBezTo>
                      <a:pt x="132" y="378"/>
                      <a:pt x="133" y="375"/>
                      <a:pt x="134" y="372"/>
                    </a:cubicBezTo>
                    <a:cubicBezTo>
                      <a:pt x="135" y="368"/>
                      <a:pt x="136" y="365"/>
                      <a:pt x="137" y="362"/>
                    </a:cubicBezTo>
                    <a:cubicBezTo>
                      <a:pt x="138" y="359"/>
                      <a:pt x="139" y="355"/>
                      <a:pt x="140" y="352"/>
                    </a:cubicBezTo>
                    <a:cubicBezTo>
                      <a:pt x="141" y="349"/>
                      <a:pt x="143" y="346"/>
                      <a:pt x="144" y="343"/>
                    </a:cubicBezTo>
                    <a:cubicBezTo>
                      <a:pt x="145" y="340"/>
                      <a:pt x="147" y="337"/>
                      <a:pt x="149" y="334"/>
                    </a:cubicBezTo>
                    <a:cubicBezTo>
                      <a:pt x="150" y="331"/>
                      <a:pt x="152" y="328"/>
                      <a:pt x="154" y="325"/>
                    </a:cubicBezTo>
                    <a:cubicBezTo>
                      <a:pt x="155" y="322"/>
                      <a:pt x="157" y="319"/>
                      <a:pt x="159" y="316"/>
                    </a:cubicBezTo>
                    <a:cubicBezTo>
                      <a:pt x="161" y="313"/>
                      <a:pt x="163" y="310"/>
                      <a:pt x="166" y="307"/>
                    </a:cubicBezTo>
                    <a:cubicBezTo>
                      <a:pt x="170" y="301"/>
                      <a:pt x="175" y="295"/>
                      <a:pt x="180" y="290"/>
                    </a:cubicBezTo>
                    <a:cubicBezTo>
                      <a:pt x="185" y="284"/>
                      <a:pt x="190" y="279"/>
                      <a:pt x="196" y="273"/>
                    </a:cubicBezTo>
                    <a:cubicBezTo>
                      <a:pt x="201" y="268"/>
                      <a:pt x="207" y="263"/>
                      <a:pt x="213" y="258"/>
                    </a:cubicBezTo>
                    <a:cubicBezTo>
                      <a:pt x="219" y="253"/>
                      <a:pt x="225" y="248"/>
                      <a:pt x="231" y="244"/>
                    </a:cubicBezTo>
                    <a:cubicBezTo>
                      <a:pt x="237" y="239"/>
                      <a:pt x="244" y="235"/>
                      <a:pt x="250" y="230"/>
                    </a:cubicBezTo>
                    <a:cubicBezTo>
                      <a:pt x="256" y="226"/>
                      <a:pt x="263" y="222"/>
                      <a:pt x="269" y="218"/>
                    </a:cubicBezTo>
                    <a:cubicBezTo>
                      <a:pt x="275" y="215"/>
                      <a:pt x="282" y="211"/>
                      <a:pt x="288" y="207"/>
                    </a:cubicBezTo>
                    <a:cubicBezTo>
                      <a:pt x="295" y="204"/>
                      <a:pt x="301" y="201"/>
                      <a:pt x="307" y="197"/>
                    </a:cubicBezTo>
                    <a:cubicBezTo>
                      <a:pt x="313" y="194"/>
                      <a:pt x="320" y="191"/>
                      <a:pt x="326" y="188"/>
                    </a:cubicBezTo>
                    <a:cubicBezTo>
                      <a:pt x="332" y="185"/>
                      <a:pt x="338" y="182"/>
                      <a:pt x="344" y="180"/>
                    </a:cubicBezTo>
                    <a:cubicBezTo>
                      <a:pt x="350" y="177"/>
                      <a:pt x="355" y="175"/>
                      <a:pt x="361" y="172"/>
                    </a:cubicBezTo>
                    <a:cubicBezTo>
                      <a:pt x="367" y="170"/>
                      <a:pt x="373" y="167"/>
                      <a:pt x="378" y="165"/>
                    </a:cubicBezTo>
                    <a:cubicBezTo>
                      <a:pt x="384" y="163"/>
                      <a:pt x="389" y="161"/>
                      <a:pt x="394" y="159"/>
                    </a:cubicBezTo>
                    <a:cubicBezTo>
                      <a:pt x="400" y="157"/>
                      <a:pt x="405" y="155"/>
                      <a:pt x="410" y="153"/>
                    </a:cubicBezTo>
                    <a:cubicBezTo>
                      <a:pt x="415" y="151"/>
                      <a:pt x="420" y="149"/>
                      <a:pt x="425" y="147"/>
                    </a:cubicBezTo>
                    <a:cubicBezTo>
                      <a:pt x="430" y="146"/>
                      <a:pt x="435" y="144"/>
                      <a:pt x="440" y="142"/>
                    </a:cubicBezTo>
                    <a:cubicBezTo>
                      <a:pt x="445" y="141"/>
                      <a:pt x="449" y="139"/>
                      <a:pt x="454" y="138"/>
                    </a:cubicBezTo>
                    <a:cubicBezTo>
                      <a:pt x="459" y="136"/>
                      <a:pt x="463" y="135"/>
                      <a:pt x="468" y="133"/>
                    </a:cubicBezTo>
                    <a:cubicBezTo>
                      <a:pt x="472" y="132"/>
                      <a:pt x="476" y="130"/>
                      <a:pt x="481" y="129"/>
                    </a:cubicBezTo>
                    <a:cubicBezTo>
                      <a:pt x="485" y="128"/>
                      <a:pt x="489" y="126"/>
                      <a:pt x="493" y="125"/>
                    </a:cubicBezTo>
                    <a:cubicBezTo>
                      <a:pt x="497" y="126"/>
                      <a:pt x="497" y="126"/>
                      <a:pt x="497" y="126"/>
                    </a:cubicBezTo>
                    <a:cubicBezTo>
                      <a:pt x="493" y="127"/>
                      <a:pt x="489" y="129"/>
                      <a:pt x="485" y="130"/>
                    </a:cubicBezTo>
                    <a:cubicBezTo>
                      <a:pt x="480" y="131"/>
                      <a:pt x="476" y="133"/>
                      <a:pt x="472" y="134"/>
                    </a:cubicBezTo>
                    <a:cubicBezTo>
                      <a:pt x="467" y="136"/>
                      <a:pt x="463" y="137"/>
                      <a:pt x="458" y="138"/>
                    </a:cubicBezTo>
                    <a:cubicBezTo>
                      <a:pt x="454" y="140"/>
                      <a:pt x="449" y="142"/>
                      <a:pt x="444" y="143"/>
                    </a:cubicBezTo>
                    <a:cubicBezTo>
                      <a:pt x="439" y="145"/>
                      <a:pt x="435" y="146"/>
                      <a:pt x="430" y="148"/>
                    </a:cubicBezTo>
                    <a:cubicBezTo>
                      <a:pt x="425" y="150"/>
                      <a:pt x="420" y="152"/>
                      <a:pt x="415" y="154"/>
                    </a:cubicBezTo>
                    <a:cubicBezTo>
                      <a:pt x="410" y="156"/>
                      <a:pt x="405" y="158"/>
                      <a:pt x="399" y="160"/>
                    </a:cubicBezTo>
                    <a:cubicBezTo>
                      <a:pt x="394" y="162"/>
                      <a:pt x="389" y="164"/>
                      <a:pt x="383" y="166"/>
                    </a:cubicBezTo>
                    <a:cubicBezTo>
                      <a:pt x="378" y="168"/>
                      <a:pt x="372" y="170"/>
                      <a:pt x="367" y="173"/>
                    </a:cubicBezTo>
                    <a:cubicBezTo>
                      <a:pt x="361" y="175"/>
                      <a:pt x="355" y="178"/>
                      <a:pt x="350" y="180"/>
                    </a:cubicBezTo>
                    <a:cubicBezTo>
                      <a:pt x="344" y="183"/>
                      <a:pt x="338" y="186"/>
                      <a:pt x="332" y="189"/>
                    </a:cubicBezTo>
                    <a:cubicBezTo>
                      <a:pt x="326" y="191"/>
                      <a:pt x="320" y="194"/>
                      <a:pt x="314" y="198"/>
                    </a:cubicBezTo>
                    <a:cubicBezTo>
                      <a:pt x="308" y="201"/>
                      <a:pt x="302" y="204"/>
                      <a:pt x="296" y="208"/>
                    </a:cubicBezTo>
                    <a:cubicBezTo>
                      <a:pt x="290" y="211"/>
                      <a:pt x="283" y="215"/>
                      <a:pt x="277" y="218"/>
                    </a:cubicBezTo>
                    <a:cubicBezTo>
                      <a:pt x="271" y="222"/>
                      <a:pt x="265" y="226"/>
                      <a:pt x="259" y="230"/>
                    </a:cubicBezTo>
                    <a:cubicBezTo>
                      <a:pt x="253" y="234"/>
                      <a:pt x="247" y="239"/>
                      <a:pt x="241" y="243"/>
                    </a:cubicBezTo>
                    <a:cubicBezTo>
                      <a:pt x="235" y="248"/>
                      <a:pt x="229" y="252"/>
                      <a:pt x="223" y="257"/>
                    </a:cubicBezTo>
                    <a:cubicBezTo>
                      <a:pt x="218" y="262"/>
                      <a:pt x="212" y="267"/>
                      <a:pt x="207" y="272"/>
                    </a:cubicBezTo>
                    <a:cubicBezTo>
                      <a:pt x="202" y="277"/>
                      <a:pt x="196" y="282"/>
                      <a:pt x="192" y="288"/>
                    </a:cubicBezTo>
                    <a:cubicBezTo>
                      <a:pt x="187" y="293"/>
                      <a:pt x="183" y="299"/>
                      <a:pt x="179" y="305"/>
                    </a:cubicBezTo>
                    <a:cubicBezTo>
                      <a:pt x="177" y="307"/>
                      <a:pt x="175" y="310"/>
                      <a:pt x="173" y="313"/>
                    </a:cubicBezTo>
                    <a:cubicBezTo>
                      <a:pt x="171" y="316"/>
                      <a:pt x="169" y="319"/>
                      <a:pt x="167" y="322"/>
                    </a:cubicBezTo>
                    <a:cubicBezTo>
                      <a:pt x="166" y="325"/>
                      <a:pt x="164" y="328"/>
                      <a:pt x="163" y="331"/>
                    </a:cubicBezTo>
                    <a:cubicBezTo>
                      <a:pt x="161" y="334"/>
                      <a:pt x="160" y="337"/>
                      <a:pt x="159" y="340"/>
                    </a:cubicBezTo>
                    <a:cubicBezTo>
                      <a:pt x="157" y="343"/>
                      <a:pt x="156" y="346"/>
                      <a:pt x="155" y="349"/>
                    </a:cubicBezTo>
                    <a:cubicBezTo>
                      <a:pt x="154" y="352"/>
                      <a:pt x="153" y="355"/>
                      <a:pt x="152" y="358"/>
                    </a:cubicBezTo>
                    <a:cubicBezTo>
                      <a:pt x="151" y="361"/>
                      <a:pt x="150" y="364"/>
                      <a:pt x="149" y="367"/>
                    </a:cubicBezTo>
                    <a:cubicBezTo>
                      <a:pt x="149" y="370"/>
                      <a:pt x="148" y="374"/>
                      <a:pt x="148" y="377"/>
                    </a:cubicBezTo>
                    <a:cubicBezTo>
                      <a:pt x="146" y="383"/>
                      <a:pt x="146" y="390"/>
                      <a:pt x="146" y="397"/>
                    </a:cubicBezTo>
                    <a:cubicBezTo>
                      <a:pt x="146" y="403"/>
                      <a:pt x="146" y="410"/>
                      <a:pt x="147" y="417"/>
                    </a:cubicBezTo>
                    <a:cubicBezTo>
                      <a:pt x="148" y="424"/>
                      <a:pt x="149" y="431"/>
                      <a:pt x="151" y="438"/>
                    </a:cubicBezTo>
                    <a:cubicBezTo>
                      <a:pt x="153" y="445"/>
                      <a:pt x="156" y="452"/>
                      <a:pt x="159" y="459"/>
                    </a:cubicBezTo>
                    <a:cubicBezTo>
                      <a:pt x="163" y="466"/>
                      <a:pt x="167" y="473"/>
                      <a:pt x="171" y="479"/>
                    </a:cubicBezTo>
                    <a:cubicBezTo>
                      <a:pt x="176" y="486"/>
                      <a:pt x="181" y="493"/>
                      <a:pt x="187" y="500"/>
                    </a:cubicBezTo>
                    <a:cubicBezTo>
                      <a:pt x="193" y="507"/>
                      <a:pt x="199" y="514"/>
                      <a:pt x="206" y="520"/>
                    </a:cubicBezTo>
                    <a:cubicBezTo>
                      <a:pt x="214" y="527"/>
                      <a:pt x="221" y="534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8" y="546"/>
                      <a:pt x="247" y="553"/>
                      <a:pt x="257" y="559"/>
                    </a:cubicBezTo>
                    <a:cubicBezTo>
                      <a:pt x="267" y="565"/>
                      <a:pt x="277" y="571"/>
                      <a:pt x="287" y="576"/>
                    </a:cubicBezTo>
                    <a:cubicBezTo>
                      <a:pt x="298" y="582"/>
                      <a:pt x="310" y="588"/>
                      <a:pt x="321" y="593"/>
                    </a:cubicBezTo>
                    <a:cubicBezTo>
                      <a:pt x="333" y="598"/>
                      <a:pt x="345" y="603"/>
                      <a:pt x="358" y="608"/>
                    </a:cubicBezTo>
                    <a:cubicBezTo>
                      <a:pt x="371" y="613"/>
                      <a:pt x="384" y="618"/>
                      <a:pt x="397" y="622"/>
                    </a:cubicBezTo>
                    <a:cubicBezTo>
                      <a:pt x="411" y="627"/>
                      <a:pt x="425" y="631"/>
                      <a:pt x="439" y="635"/>
                    </a:cubicBezTo>
                    <a:cubicBezTo>
                      <a:pt x="453" y="639"/>
                      <a:pt x="468" y="643"/>
                      <a:pt x="483" y="647"/>
                    </a:cubicBezTo>
                    <a:cubicBezTo>
                      <a:pt x="497" y="650"/>
                      <a:pt x="513" y="654"/>
                      <a:pt x="528" y="657"/>
                    </a:cubicBezTo>
                    <a:cubicBezTo>
                      <a:pt x="559" y="663"/>
                      <a:pt x="590" y="668"/>
                      <a:pt x="622" y="673"/>
                    </a:cubicBezTo>
                    <a:cubicBezTo>
                      <a:pt x="654" y="677"/>
                      <a:pt x="686" y="681"/>
                      <a:pt x="719" y="684"/>
                    </a:cubicBezTo>
                    <a:cubicBezTo>
                      <a:pt x="751" y="686"/>
                      <a:pt x="784" y="688"/>
                      <a:pt x="817" y="690"/>
                    </a:cubicBezTo>
                    <a:cubicBezTo>
                      <a:pt x="849" y="691"/>
                      <a:pt x="881" y="692"/>
                      <a:pt x="913" y="692"/>
                    </a:cubicBezTo>
                    <a:cubicBezTo>
                      <a:pt x="945" y="692"/>
                      <a:pt x="977" y="691"/>
                      <a:pt x="1008" y="690"/>
                    </a:cubicBezTo>
                    <a:cubicBezTo>
                      <a:pt x="1039" y="688"/>
                      <a:pt x="1069" y="687"/>
                      <a:pt x="1099" y="685"/>
                    </a:cubicBezTo>
                    <a:cubicBezTo>
                      <a:pt x="1128" y="682"/>
                      <a:pt x="1157" y="680"/>
                      <a:pt x="1186" y="677"/>
                    </a:cubicBezTo>
                    <a:cubicBezTo>
                      <a:pt x="1214" y="674"/>
                      <a:pt x="1241" y="670"/>
                      <a:pt x="1268" y="667"/>
                    </a:cubicBezTo>
                    <a:cubicBezTo>
                      <a:pt x="1294" y="663"/>
                      <a:pt x="1320" y="659"/>
                      <a:pt x="1345" y="655"/>
                    </a:cubicBezTo>
                    <a:cubicBezTo>
                      <a:pt x="1370" y="651"/>
                      <a:pt x="1394" y="646"/>
                      <a:pt x="1417" y="642"/>
                    </a:cubicBezTo>
                    <a:cubicBezTo>
                      <a:pt x="1440" y="637"/>
                      <a:pt x="1463" y="633"/>
                      <a:pt x="1484" y="628"/>
                    </a:cubicBezTo>
                    <a:cubicBezTo>
                      <a:pt x="1505" y="623"/>
                      <a:pt x="1526" y="618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85" y="603"/>
                      <a:pt x="1622" y="592"/>
                      <a:pt x="1656" y="581"/>
                    </a:cubicBezTo>
                    <a:cubicBezTo>
                      <a:pt x="1688" y="571"/>
                      <a:pt x="1719" y="560"/>
                      <a:pt x="1748" y="550"/>
                    </a:cubicBezTo>
                    <a:cubicBezTo>
                      <a:pt x="1775" y="539"/>
                      <a:pt x="1800" y="529"/>
                      <a:pt x="1824" y="518"/>
                    </a:cubicBezTo>
                    <a:cubicBezTo>
                      <a:pt x="1847" y="508"/>
                      <a:pt x="1868" y="498"/>
                      <a:pt x="1887" y="488"/>
                    </a:cubicBezTo>
                    <a:cubicBezTo>
                      <a:pt x="1906" y="478"/>
                      <a:pt x="1923" y="469"/>
                      <a:pt x="1939" y="459"/>
                    </a:cubicBezTo>
                    <a:cubicBezTo>
                      <a:pt x="1954" y="450"/>
                      <a:pt x="1968" y="441"/>
                      <a:pt x="1981" y="432"/>
                    </a:cubicBezTo>
                    <a:cubicBezTo>
                      <a:pt x="1994" y="423"/>
                      <a:pt x="2005" y="415"/>
                      <a:pt x="2016" y="406"/>
                    </a:cubicBezTo>
                    <a:cubicBezTo>
                      <a:pt x="2026" y="398"/>
                      <a:pt x="2035" y="390"/>
                      <a:pt x="2043" y="383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586" y="235"/>
                      <a:pt x="1586" y="235"/>
                      <a:pt x="1586" y="235"/>
                    </a:cubicBezTo>
                    <a:cubicBezTo>
                      <a:pt x="1575" y="238"/>
                      <a:pt x="1563" y="241"/>
                      <a:pt x="1551" y="245"/>
                    </a:cubicBezTo>
                    <a:cubicBezTo>
                      <a:pt x="1539" y="248"/>
                      <a:pt x="1526" y="252"/>
                      <a:pt x="1513" y="255"/>
                    </a:cubicBezTo>
                    <a:cubicBezTo>
                      <a:pt x="1499" y="258"/>
                      <a:pt x="1485" y="262"/>
                      <a:pt x="1470" y="265"/>
                    </a:cubicBezTo>
                    <a:cubicBezTo>
                      <a:pt x="1455" y="269"/>
                      <a:pt x="1439" y="272"/>
                      <a:pt x="1423" y="276"/>
                    </a:cubicBezTo>
                    <a:cubicBezTo>
                      <a:pt x="1406" y="279"/>
                      <a:pt x="1388" y="283"/>
                      <a:pt x="1370" y="286"/>
                    </a:cubicBezTo>
                    <a:cubicBezTo>
                      <a:pt x="1352" y="289"/>
                      <a:pt x="1333" y="293"/>
                      <a:pt x="1313" y="296"/>
                    </a:cubicBezTo>
                    <a:cubicBezTo>
                      <a:pt x="1293" y="299"/>
                      <a:pt x="1272" y="302"/>
                      <a:pt x="1250" y="305"/>
                    </a:cubicBezTo>
                    <a:cubicBezTo>
                      <a:pt x="1229" y="308"/>
                      <a:pt x="1206" y="311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71" y="315"/>
                      <a:pt x="1159" y="316"/>
                      <a:pt x="1147" y="317"/>
                    </a:cubicBezTo>
                    <a:cubicBezTo>
                      <a:pt x="1135" y="319"/>
                      <a:pt x="1123" y="320"/>
                      <a:pt x="1110" y="321"/>
                    </a:cubicBezTo>
                    <a:cubicBezTo>
                      <a:pt x="1098" y="322"/>
                      <a:pt x="1085" y="323"/>
                      <a:pt x="1072" y="324"/>
                    </a:cubicBezTo>
                    <a:cubicBezTo>
                      <a:pt x="1060" y="325"/>
                      <a:pt x="1047" y="326"/>
                      <a:pt x="1034" y="326"/>
                    </a:cubicBezTo>
                    <a:cubicBezTo>
                      <a:pt x="1020" y="327"/>
                      <a:pt x="1007" y="328"/>
                      <a:pt x="994" y="328"/>
                    </a:cubicBezTo>
                    <a:cubicBezTo>
                      <a:pt x="981" y="329"/>
                      <a:pt x="967" y="329"/>
                      <a:pt x="954" y="330"/>
                    </a:cubicBezTo>
                    <a:cubicBezTo>
                      <a:pt x="941" y="330"/>
                      <a:pt x="927" y="330"/>
                      <a:pt x="914" y="330"/>
                    </a:cubicBezTo>
                    <a:cubicBezTo>
                      <a:pt x="900" y="330"/>
                      <a:pt x="887" y="330"/>
                      <a:pt x="873" y="330"/>
                    </a:cubicBezTo>
                    <a:cubicBezTo>
                      <a:pt x="860" y="330"/>
                      <a:pt x="847" y="330"/>
                      <a:pt x="834" y="329"/>
                    </a:cubicBezTo>
                    <a:cubicBezTo>
                      <a:pt x="820" y="329"/>
                      <a:pt x="807" y="328"/>
                      <a:pt x="794" y="327"/>
                    </a:cubicBezTo>
                    <a:cubicBezTo>
                      <a:pt x="782" y="326"/>
                      <a:pt x="769" y="325"/>
                      <a:pt x="757" y="324"/>
                    </a:cubicBezTo>
                    <a:cubicBezTo>
                      <a:pt x="744" y="323"/>
                      <a:pt x="732" y="322"/>
                      <a:pt x="721" y="320"/>
                    </a:cubicBezTo>
                    <a:cubicBezTo>
                      <a:pt x="709" y="319"/>
                      <a:pt x="698" y="317"/>
                      <a:pt x="687" y="316"/>
                    </a:cubicBezTo>
                    <a:cubicBezTo>
                      <a:pt x="676" y="314"/>
                      <a:pt x="666" y="312"/>
                      <a:pt x="656" y="310"/>
                    </a:cubicBezTo>
                    <a:cubicBezTo>
                      <a:pt x="646" y="308"/>
                      <a:pt x="637" y="306"/>
                      <a:pt x="628" y="303"/>
                    </a:cubicBezTo>
                    <a:cubicBezTo>
                      <a:pt x="620" y="301"/>
                      <a:pt x="613" y="299"/>
                      <a:pt x="605" y="297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4" y="296"/>
                      <a:pt x="604" y="296"/>
                      <a:pt x="604" y="296"/>
                    </a:cubicBezTo>
                    <a:cubicBezTo>
                      <a:pt x="597" y="294"/>
                      <a:pt x="590" y="291"/>
                      <a:pt x="584" y="288"/>
                    </a:cubicBezTo>
                    <a:cubicBezTo>
                      <a:pt x="578" y="285"/>
                      <a:pt x="572" y="283"/>
                      <a:pt x="567" y="280"/>
                    </a:cubicBezTo>
                    <a:cubicBezTo>
                      <a:pt x="563" y="277"/>
                      <a:pt x="558" y="274"/>
                      <a:pt x="554" y="271"/>
                    </a:cubicBezTo>
                    <a:cubicBezTo>
                      <a:pt x="551" y="268"/>
                      <a:pt x="547" y="265"/>
                      <a:pt x="545" y="261"/>
                    </a:cubicBezTo>
                    <a:cubicBezTo>
                      <a:pt x="544" y="261"/>
                      <a:pt x="543" y="260"/>
                      <a:pt x="543" y="259"/>
                    </a:cubicBezTo>
                    <a:cubicBezTo>
                      <a:pt x="542" y="258"/>
                      <a:pt x="542" y="257"/>
                      <a:pt x="541" y="257"/>
                    </a:cubicBezTo>
                    <a:cubicBezTo>
                      <a:pt x="541" y="256"/>
                      <a:pt x="540" y="255"/>
                      <a:pt x="540" y="254"/>
                    </a:cubicBezTo>
                    <a:cubicBezTo>
                      <a:pt x="539" y="253"/>
                      <a:pt x="539" y="253"/>
                      <a:pt x="538" y="252"/>
                    </a:cubicBezTo>
                    <a:cubicBezTo>
                      <a:pt x="538" y="251"/>
                      <a:pt x="537" y="250"/>
                      <a:pt x="537" y="249"/>
                    </a:cubicBezTo>
                    <a:cubicBezTo>
                      <a:pt x="537" y="248"/>
                      <a:pt x="536" y="248"/>
                      <a:pt x="536" y="247"/>
                    </a:cubicBezTo>
                    <a:cubicBezTo>
                      <a:pt x="536" y="246"/>
                      <a:pt x="536" y="245"/>
                      <a:pt x="535" y="245"/>
                    </a:cubicBezTo>
                    <a:cubicBezTo>
                      <a:pt x="535" y="244"/>
                      <a:pt x="535" y="243"/>
                      <a:pt x="535" y="243"/>
                    </a:cubicBezTo>
                    <a:cubicBezTo>
                      <a:pt x="535" y="241"/>
                      <a:pt x="535" y="240"/>
                      <a:pt x="535" y="238"/>
                    </a:cubicBezTo>
                    <a:cubicBezTo>
                      <a:pt x="535" y="237"/>
                      <a:pt x="535" y="236"/>
                      <a:pt x="535" y="234"/>
                    </a:cubicBezTo>
                    <a:cubicBezTo>
                      <a:pt x="535" y="233"/>
                      <a:pt x="535" y="231"/>
                      <a:pt x="536" y="230"/>
                    </a:cubicBezTo>
                    <a:cubicBezTo>
                      <a:pt x="536" y="229"/>
                      <a:pt x="537" y="227"/>
                      <a:pt x="538" y="226"/>
                    </a:cubicBezTo>
                    <a:cubicBezTo>
                      <a:pt x="538" y="225"/>
                      <a:pt x="539" y="223"/>
                      <a:pt x="540" y="222"/>
                    </a:cubicBezTo>
                    <a:cubicBezTo>
                      <a:pt x="541" y="220"/>
                      <a:pt x="542" y="219"/>
                      <a:pt x="543" y="218"/>
                    </a:cubicBezTo>
                    <a:cubicBezTo>
                      <a:pt x="544" y="216"/>
                      <a:pt x="545" y="215"/>
                      <a:pt x="547" y="213"/>
                    </a:cubicBezTo>
                    <a:cubicBezTo>
                      <a:pt x="548" y="212"/>
                      <a:pt x="549" y="210"/>
                      <a:pt x="551" y="209"/>
                    </a:cubicBezTo>
                    <a:cubicBezTo>
                      <a:pt x="553" y="207"/>
                      <a:pt x="554" y="206"/>
                      <a:pt x="556" y="205"/>
                    </a:cubicBezTo>
                    <a:cubicBezTo>
                      <a:pt x="558" y="203"/>
                      <a:pt x="560" y="202"/>
                      <a:pt x="562" y="200"/>
                    </a:cubicBezTo>
                    <a:cubicBezTo>
                      <a:pt x="564" y="199"/>
                      <a:pt x="566" y="197"/>
                      <a:pt x="568" y="196"/>
                    </a:cubicBezTo>
                    <a:cubicBezTo>
                      <a:pt x="570" y="194"/>
                      <a:pt x="572" y="193"/>
                      <a:pt x="574" y="191"/>
                    </a:cubicBezTo>
                    <a:cubicBezTo>
                      <a:pt x="579" y="188"/>
                      <a:pt x="584" y="185"/>
                      <a:pt x="589" y="182"/>
                    </a:cubicBezTo>
                    <a:cubicBezTo>
                      <a:pt x="594" y="180"/>
                      <a:pt x="599" y="177"/>
                      <a:pt x="604" y="174"/>
                    </a:cubicBezTo>
                    <a:cubicBezTo>
                      <a:pt x="610" y="171"/>
                      <a:pt x="615" y="169"/>
                      <a:pt x="621" y="166"/>
                    </a:cubicBezTo>
                    <a:cubicBezTo>
                      <a:pt x="626" y="163"/>
                      <a:pt x="632" y="161"/>
                      <a:pt x="638" y="158"/>
                    </a:cubicBezTo>
                    <a:cubicBezTo>
                      <a:pt x="568" y="142"/>
                      <a:pt x="568" y="142"/>
                      <a:pt x="568" y="142"/>
                    </a:cubicBezTo>
                    <a:cubicBezTo>
                      <a:pt x="565" y="143"/>
                      <a:pt x="563" y="144"/>
                      <a:pt x="561" y="145"/>
                    </a:cubicBezTo>
                    <a:cubicBezTo>
                      <a:pt x="558" y="146"/>
                      <a:pt x="556" y="147"/>
                      <a:pt x="554" y="147"/>
                    </a:cubicBezTo>
                    <a:cubicBezTo>
                      <a:pt x="551" y="148"/>
                      <a:pt x="549" y="149"/>
                      <a:pt x="547" y="150"/>
                    </a:cubicBezTo>
                    <a:cubicBezTo>
                      <a:pt x="544" y="151"/>
                      <a:pt x="542" y="152"/>
                      <a:pt x="540" y="153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33" y="150"/>
                      <a:pt x="535" y="149"/>
                      <a:pt x="538" y="148"/>
                    </a:cubicBezTo>
                    <a:cubicBezTo>
                      <a:pt x="540" y="147"/>
                      <a:pt x="543" y="146"/>
                      <a:pt x="545" y="146"/>
                    </a:cubicBezTo>
                    <a:cubicBezTo>
                      <a:pt x="547" y="145"/>
                      <a:pt x="550" y="144"/>
                      <a:pt x="552" y="143"/>
                    </a:cubicBezTo>
                    <a:cubicBezTo>
                      <a:pt x="554" y="142"/>
                      <a:pt x="557" y="141"/>
                      <a:pt x="559" y="140"/>
                    </a:cubicBezTo>
                    <a:cubicBezTo>
                      <a:pt x="559" y="140"/>
                      <a:pt x="559" y="140"/>
                      <a:pt x="559" y="140"/>
                    </a:cubicBezTo>
                    <a:cubicBezTo>
                      <a:pt x="563" y="141"/>
                      <a:pt x="563" y="141"/>
                      <a:pt x="563" y="141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43" y="156"/>
                      <a:pt x="649" y="153"/>
                      <a:pt x="655" y="151"/>
                    </a:cubicBezTo>
                    <a:cubicBezTo>
                      <a:pt x="660" y="149"/>
                      <a:pt x="666" y="147"/>
                      <a:pt x="671" y="144"/>
                    </a:cubicBezTo>
                    <a:cubicBezTo>
                      <a:pt x="677" y="142"/>
                      <a:pt x="683" y="140"/>
                      <a:pt x="688" y="138"/>
                    </a:cubicBezTo>
                    <a:cubicBezTo>
                      <a:pt x="694" y="136"/>
                      <a:pt x="699" y="134"/>
                      <a:pt x="704" y="132"/>
                    </a:cubicBezTo>
                    <a:cubicBezTo>
                      <a:pt x="710" y="130"/>
                      <a:pt x="715" y="128"/>
                      <a:pt x="720" y="126"/>
                    </a:cubicBezTo>
                    <a:cubicBezTo>
                      <a:pt x="726" y="124"/>
                      <a:pt x="731" y="122"/>
                      <a:pt x="736" y="121"/>
                    </a:cubicBezTo>
                    <a:cubicBezTo>
                      <a:pt x="741" y="119"/>
                      <a:pt x="746" y="117"/>
                      <a:pt x="751" y="115"/>
                    </a:cubicBezTo>
                    <a:cubicBezTo>
                      <a:pt x="756" y="114"/>
                      <a:pt x="761" y="112"/>
                      <a:pt x="766" y="111"/>
                    </a:cubicBezTo>
                    <a:cubicBezTo>
                      <a:pt x="775" y="107"/>
                      <a:pt x="785" y="104"/>
                      <a:pt x="794" y="101"/>
                    </a:cubicBezTo>
                    <a:cubicBezTo>
                      <a:pt x="802" y="99"/>
                      <a:pt x="811" y="96"/>
                      <a:pt x="819" y="93"/>
                    </a:cubicBezTo>
                    <a:cubicBezTo>
                      <a:pt x="828" y="91"/>
                      <a:pt x="836" y="88"/>
                      <a:pt x="843" y="85"/>
                    </a:cubicBezTo>
                    <a:cubicBezTo>
                      <a:pt x="851" y="83"/>
                      <a:pt x="858" y="81"/>
                      <a:pt x="865" y="78"/>
                    </a:cubicBezTo>
                    <a:cubicBezTo>
                      <a:pt x="868" y="79"/>
                      <a:pt x="868" y="79"/>
                      <a:pt x="868" y="79"/>
                    </a:cubicBezTo>
                    <a:cubicBezTo>
                      <a:pt x="861" y="81"/>
                      <a:pt x="854" y="84"/>
                      <a:pt x="847" y="86"/>
                    </a:cubicBezTo>
                    <a:cubicBezTo>
                      <a:pt x="839" y="89"/>
                      <a:pt x="831" y="91"/>
                      <a:pt x="823" y="94"/>
                    </a:cubicBezTo>
                    <a:cubicBezTo>
                      <a:pt x="815" y="97"/>
                      <a:pt x="806" y="99"/>
                      <a:pt x="797" y="102"/>
                    </a:cubicBezTo>
                    <a:cubicBezTo>
                      <a:pt x="788" y="105"/>
                      <a:pt x="779" y="108"/>
                      <a:pt x="769" y="111"/>
                    </a:cubicBezTo>
                    <a:cubicBezTo>
                      <a:pt x="765" y="113"/>
                      <a:pt x="760" y="115"/>
                      <a:pt x="755" y="116"/>
                    </a:cubicBezTo>
                    <a:cubicBezTo>
                      <a:pt x="750" y="118"/>
                      <a:pt x="745" y="120"/>
                      <a:pt x="740" y="122"/>
                    </a:cubicBezTo>
                    <a:cubicBezTo>
                      <a:pt x="735" y="123"/>
                      <a:pt x="730" y="125"/>
                      <a:pt x="724" y="127"/>
                    </a:cubicBezTo>
                    <a:cubicBezTo>
                      <a:pt x="719" y="129"/>
                      <a:pt x="714" y="131"/>
                      <a:pt x="708" y="133"/>
                    </a:cubicBezTo>
                    <a:cubicBezTo>
                      <a:pt x="703" y="135"/>
                      <a:pt x="698" y="137"/>
                      <a:pt x="692" y="139"/>
                    </a:cubicBezTo>
                    <a:cubicBezTo>
                      <a:pt x="687" y="141"/>
                      <a:pt x="681" y="143"/>
                      <a:pt x="676" y="145"/>
                    </a:cubicBezTo>
                    <a:cubicBezTo>
                      <a:pt x="670" y="148"/>
                      <a:pt x="665" y="150"/>
                      <a:pt x="659" y="152"/>
                    </a:cubicBezTo>
                    <a:cubicBezTo>
                      <a:pt x="653" y="155"/>
                      <a:pt x="648" y="157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37" y="162"/>
                      <a:pt x="631" y="164"/>
                      <a:pt x="626" y="167"/>
                    </a:cubicBezTo>
                    <a:cubicBezTo>
                      <a:pt x="620" y="170"/>
                      <a:pt x="615" y="172"/>
                      <a:pt x="610" y="175"/>
                    </a:cubicBezTo>
                    <a:cubicBezTo>
                      <a:pt x="604" y="178"/>
                      <a:pt x="599" y="181"/>
                      <a:pt x="594" y="183"/>
                    </a:cubicBezTo>
                    <a:cubicBezTo>
                      <a:pt x="589" y="186"/>
                      <a:pt x="585" y="189"/>
                      <a:pt x="580" y="192"/>
                    </a:cubicBezTo>
                    <a:cubicBezTo>
                      <a:pt x="578" y="193"/>
                      <a:pt x="576" y="195"/>
                      <a:pt x="574" y="196"/>
                    </a:cubicBezTo>
                    <a:cubicBezTo>
                      <a:pt x="572" y="198"/>
                      <a:pt x="570" y="199"/>
                      <a:pt x="568" y="201"/>
                    </a:cubicBezTo>
                    <a:cubicBezTo>
                      <a:pt x="566" y="202"/>
                      <a:pt x="565" y="204"/>
                      <a:pt x="563" y="205"/>
                    </a:cubicBezTo>
                    <a:cubicBezTo>
                      <a:pt x="561" y="206"/>
                      <a:pt x="560" y="208"/>
                      <a:pt x="558" y="209"/>
                    </a:cubicBezTo>
                    <a:cubicBezTo>
                      <a:pt x="557" y="211"/>
                      <a:pt x="555" y="212"/>
                      <a:pt x="554" y="213"/>
                    </a:cubicBezTo>
                    <a:cubicBezTo>
                      <a:pt x="553" y="215"/>
                      <a:pt x="552" y="216"/>
                      <a:pt x="551" y="218"/>
                    </a:cubicBezTo>
                    <a:cubicBezTo>
                      <a:pt x="550" y="219"/>
                      <a:pt x="549" y="220"/>
                      <a:pt x="548" y="222"/>
                    </a:cubicBezTo>
                    <a:cubicBezTo>
                      <a:pt x="547" y="223"/>
                      <a:pt x="546" y="224"/>
                      <a:pt x="546" y="225"/>
                    </a:cubicBezTo>
                    <a:cubicBezTo>
                      <a:pt x="545" y="227"/>
                      <a:pt x="545" y="228"/>
                      <a:pt x="544" y="229"/>
                    </a:cubicBezTo>
                    <a:cubicBezTo>
                      <a:pt x="544" y="231"/>
                      <a:pt x="544" y="232"/>
                      <a:pt x="543" y="233"/>
                    </a:cubicBezTo>
                    <a:cubicBezTo>
                      <a:pt x="543" y="235"/>
                      <a:pt x="543" y="236"/>
                      <a:pt x="543" y="237"/>
                    </a:cubicBezTo>
                    <a:cubicBezTo>
                      <a:pt x="543" y="238"/>
                      <a:pt x="543" y="240"/>
                      <a:pt x="544" y="241"/>
                    </a:cubicBezTo>
                    <a:cubicBezTo>
                      <a:pt x="544" y="242"/>
                      <a:pt x="544" y="242"/>
                      <a:pt x="544" y="243"/>
                    </a:cubicBezTo>
                    <a:cubicBezTo>
                      <a:pt x="544" y="244"/>
                      <a:pt x="545" y="244"/>
                      <a:pt x="545" y="245"/>
                    </a:cubicBezTo>
                    <a:cubicBezTo>
                      <a:pt x="545" y="246"/>
                      <a:pt x="545" y="247"/>
                      <a:pt x="546" y="247"/>
                    </a:cubicBezTo>
                    <a:cubicBezTo>
                      <a:pt x="546" y="248"/>
                      <a:pt x="547" y="249"/>
                      <a:pt x="547" y="250"/>
                    </a:cubicBezTo>
                    <a:cubicBezTo>
                      <a:pt x="547" y="250"/>
                      <a:pt x="548" y="251"/>
                      <a:pt x="548" y="252"/>
                    </a:cubicBezTo>
                    <a:cubicBezTo>
                      <a:pt x="549" y="253"/>
                      <a:pt x="549" y="254"/>
                      <a:pt x="550" y="254"/>
                    </a:cubicBezTo>
                    <a:cubicBezTo>
                      <a:pt x="550" y="255"/>
                      <a:pt x="551" y="256"/>
                      <a:pt x="552" y="257"/>
                    </a:cubicBezTo>
                    <a:cubicBezTo>
                      <a:pt x="552" y="257"/>
                      <a:pt x="553" y="258"/>
                      <a:pt x="553" y="259"/>
                    </a:cubicBezTo>
                    <a:cubicBezTo>
                      <a:pt x="556" y="262"/>
                      <a:pt x="559" y="265"/>
                      <a:pt x="563" y="268"/>
                    </a:cubicBezTo>
                    <a:cubicBezTo>
                      <a:pt x="566" y="271"/>
                      <a:pt x="571" y="273"/>
                      <a:pt x="575" y="276"/>
                    </a:cubicBezTo>
                    <a:cubicBezTo>
                      <a:pt x="580" y="279"/>
                      <a:pt x="585" y="282"/>
                      <a:pt x="591" y="284"/>
                    </a:cubicBezTo>
                    <a:cubicBezTo>
                      <a:pt x="597" y="287"/>
                      <a:pt x="604" y="289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8" y="294"/>
                      <a:pt x="626" y="297"/>
                      <a:pt x="634" y="299"/>
                    </a:cubicBezTo>
                    <a:cubicBezTo>
                      <a:pt x="643" y="301"/>
                      <a:pt x="652" y="303"/>
                      <a:pt x="661" y="305"/>
                    </a:cubicBezTo>
                    <a:cubicBezTo>
                      <a:pt x="671" y="307"/>
                      <a:pt x="681" y="309"/>
                      <a:pt x="691" y="310"/>
                    </a:cubicBezTo>
                    <a:cubicBezTo>
                      <a:pt x="702" y="312"/>
                      <a:pt x="712" y="314"/>
                      <a:pt x="724" y="315"/>
                    </a:cubicBezTo>
                    <a:cubicBezTo>
                      <a:pt x="735" y="316"/>
                      <a:pt x="747" y="318"/>
                      <a:pt x="759" y="319"/>
                    </a:cubicBezTo>
                    <a:cubicBezTo>
                      <a:pt x="771" y="320"/>
                      <a:pt x="783" y="321"/>
                      <a:pt x="796" y="321"/>
                    </a:cubicBezTo>
                    <a:cubicBezTo>
                      <a:pt x="808" y="322"/>
                      <a:pt x="821" y="323"/>
                      <a:pt x="834" y="323"/>
                    </a:cubicBezTo>
                    <a:cubicBezTo>
                      <a:pt x="847" y="324"/>
                      <a:pt x="860" y="324"/>
                      <a:pt x="873" y="324"/>
                    </a:cubicBezTo>
                    <a:cubicBezTo>
                      <a:pt x="886" y="325"/>
                      <a:pt x="899" y="325"/>
                      <a:pt x="912" y="325"/>
                    </a:cubicBezTo>
                    <a:cubicBezTo>
                      <a:pt x="925" y="324"/>
                      <a:pt x="939" y="324"/>
                      <a:pt x="952" y="324"/>
                    </a:cubicBezTo>
                    <a:cubicBezTo>
                      <a:pt x="965" y="324"/>
                      <a:pt x="978" y="323"/>
                      <a:pt x="991" y="323"/>
                    </a:cubicBezTo>
                    <a:cubicBezTo>
                      <a:pt x="1004" y="322"/>
                      <a:pt x="1017" y="322"/>
                      <a:pt x="1030" y="321"/>
                    </a:cubicBezTo>
                    <a:cubicBezTo>
                      <a:pt x="1043" y="320"/>
                      <a:pt x="1055" y="319"/>
                      <a:pt x="1068" y="318"/>
                    </a:cubicBezTo>
                    <a:cubicBezTo>
                      <a:pt x="1080" y="318"/>
                      <a:pt x="1093" y="317"/>
                      <a:pt x="1105" y="316"/>
                    </a:cubicBezTo>
                    <a:cubicBezTo>
                      <a:pt x="1117" y="314"/>
                      <a:pt x="1129" y="313"/>
                      <a:pt x="1141" y="312"/>
                    </a:cubicBezTo>
                    <a:cubicBezTo>
                      <a:pt x="1153" y="311"/>
                      <a:pt x="1165" y="310"/>
                      <a:pt x="1176" y="309"/>
                    </a:cubicBezTo>
                    <a:cubicBezTo>
                      <a:pt x="1176" y="309"/>
                      <a:pt x="1176" y="309"/>
                      <a:pt x="1176" y="309"/>
                    </a:cubicBezTo>
                    <a:cubicBezTo>
                      <a:pt x="1199" y="306"/>
                      <a:pt x="1222" y="303"/>
                      <a:pt x="1243" y="300"/>
                    </a:cubicBezTo>
                    <a:cubicBezTo>
                      <a:pt x="1265" y="297"/>
                      <a:pt x="1285" y="294"/>
                      <a:pt x="1305" y="291"/>
                    </a:cubicBezTo>
                    <a:cubicBezTo>
                      <a:pt x="1325" y="288"/>
                      <a:pt x="1344" y="285"/>
                      <a:pt x="1362" y="282"/>
                    </a:cubicBezTo>
                    <a:cubicBezTo>
                      <a:pt x="1380" y="278"/>
                      <a:pt x="1397" y="275"/>
                      <a:pt x="1414" y="272"/>
                    </a:cubicBezTo>
                    <a:cubicBezTo>
                      <a:pt x="1430" y="268"/>
                      <a:pt x="1446" y="265"/>
                      <a:pt x="1461" y="262"/>
                    </a:cubicBezTo>
                    <a:cubicBezTo>
                      <a:pt x="1476" y="258"/>
                      <a:pt x="1490" y="255"/>
                      <a:pt x="1503" y="252"/>
                    </a:cubicBezTo>
                    <a:cubicBezTo>
                      <a:pt x="1517" y="248"/>
                      <a:pt x="1530" y="245"/>
                      <a:pt x="1542" y="242"/>
                    </a:cubicBezTo>
                    <a:cubicBezTo>
                      <a:pt x="1554" y="238"/>
                      <a:pt x="1565" y="235"/>
                      <a:pt x="1576" y="232"/>
                    </a:cubicBezTo>
                    <a:cubicBezTo>
                      <a:pt x="1560" y="226"/>
                      <a:pt x="1560" y="226"/>
                      <a:pt x="1560" y="226"/>
                    </a:cubicBezTo>
                    <a:cubicBezTo>
                      <a:pt x="1549" y="230"/>
                      <a:pt x="1538" y="233"/>
                      <a:pt x="1526" y="236"/>
                    </a:cubicBezTo>
                    <a:cubicBezTo>
                      <a:pt x="1513" y="239"/>
                      <a:pt x="1501" y="242"/>
                      <a:pt x="1487" y="245"/>
                    </a:cubicBezTo>
                    <a:cubicBezTo>
                      <a:pt x="1474" y="249"/>
                      <a:pt x="1460" y="252"/>
                      <a:pt x="1445" y="255"/>
                    </a:cubicBezTo>
                    <a:cubicBezTo>
                      <a:pt x="1430" y="258"/>
                      <a:pt x="1415" y="262"/>
                      <a:pt x="1399" y="265"/>
                    </a:cubicBezTo>
                    <a:cubicBezTo>
                      <a:pt x="1382" y="268"/>
                      <a:pt x="1365" y="271"/>
                      <a:pt x="1348" y="274"/>
                    </a:cubicBezTo>
                    <a:cubicBezTo>
                      <a:pt x="1330" y="277"/>
                      <a:pt x="1311" y="280"/>
                      <a:pt x="1292" y="283"/>
                    </a:cubicBezTo>
                    <a:cubicBezTo>
                      <a:pt x="1272" y="286"/>
                      <a:pt x="1252" y="289"/>
                      <a:pt x="1231" y="292"/>
                    </a:cubicBezTo>
                    <a:cubicBezTo>
                      <a:pt x="1210" y="295"/>
                      <a:pt x="1188" y="297"/>
                      <a:pt x="1166" y="300"/>
                    </a:cubicBezTo>
                    <a:cubicBezTo>
                      <a:pt x="1155" y="301"/>
                      <a:pt x="1143" y="302"/>
                      <a:pt x="1132" y="303"/>
                    </a:cubicBezTo>
                    <a:cubicBezTo>
                      <a:pt x="1120" y="304"/>
                      <a:pt x="1108" y="305"/>
                      <a:pt x="1096" y="306"/>
                    </a:cubicBezTo>
                    <a:cubicBezTo>
                      <a:pt x="1084" y="307"/>
                      <a:pt x="1072" y="308"/>
                      <a:pt x="1060" y="309"/>
                    </a:cubicBezTo>
                    <a:cubicBezTo>
                      <a:pt x="1048" y="310"/>
                      <a:pt x="1036" y="311"/>
                      <a:pt x="1023" y="311"/>
                    </a:cubicBezTo>
                    <a:cubicBezTo>
                      <a:pt x="1011" y="312"/>
                      <a:pt x="998" y="313"/>
                      <a:pt x="986" y="313"/>
                    </a:cubicBezTo>
                    <a:cubicBezTo>
                      <a:pt x="973" y="313"/>
                      <a:pt x="960" y="314"/>
                      <a:pt x="948" y="314"/>
                    </a:cubicBezTo>
                    <a:cubicBezTo>
                      <a:pt x="935" y="314"/>
                      <a:pt x="922" y="315"/>
                      <a:pt x="910" y="315"/>
                    </a:cubicBezTo>
                    <a:cubicBezTo>
                      <a:pt x="897" y="315"/>
                      <a:pt x="884" y="315"/>
                      <a:pt x="872" y="314"/>
                    </a:cubicBezTo>
                    <a:cubicBezTo>
                      <a:pt x="859" y="314"/>
                      <a:pt x="847" y="314"/>
                      <a:pt x="834" y="313"/>
                    </a:cubicBezTo>
                    <a:cubicBezTo>
                      <a:pt x="822" y="313"/>
                      <a:pt x="810" y="312"/>
                      <a:pt x="798" y="312"/>
                    </a:cubicBezTo>
                    <a:cubicBezTo>
                      <a:pt x="786" y="311"/>
                      <a:pt x="774" y="310"/>
                      <a:pt x="763" y="309"/>
                    </a:cubicBezTo>
                    <a:cubicBezTo>
                      <a:pt x="751" y="308"/>
                      <a:pt x="740" y="307"/>
                      <a:pt x="729" y="306"/>
                    </a:cubicBezTo>
                    <a:cubicBezTo>
                      <a:pt x="718" y="304"/>
                      <a:pt x="708" y="303"/>
                      <a:pt x="698" y="301"/>
                    </a:cubicBezTo>
                    <a:cubicBezTo>
                      <a:pt x="688" y="300"/>
                      <a:pt x="679" y="298"/>
                      <a:pt x="670" y="296"/>
                    </a:cubicBezTo>
                    <a:cubicBezTo>
                      <a:pt x="661" y="295"/>
                      <a:pt x="652" y="293"/>
                      <a:pt x="644" y="291"/>
                    </a:cubicBezTo>
                    <a:cubicBezTo>
                      <a:pt x="637" y="289"/>
                      <a:pt x="629" y="286"/>
                      <a:pt x="623" y="284"/>
                    </a:cubicBezTo>
                    <a:cubicBezTo>
                      <a:pt x="619" y="283"/>
                      <a:pt x="616" y="282"/>
                      <a:pt x="613" y="281"/>
                    </a:cubicBezTo>
                    <a:cubicBezTo>
                      <a:pt x="610" y="280"/>
                      <a:pt x="607" y="279"/>
                      <a:pt x="604" y="277"/>
                    </a:cubicBezTo>
                    <a:cubicBezTo>
                      <a:pt x="601" y="276"/>
                      <a:pt x="599" y="275"/>
                      <a:pt x="596" y="274"/>
                    </a:cubicBezTo>
                    <a:cubicBezTo>
                      <a:pt x="594" y="273"/>
                      <a:pt x="591" y="271"/>
                      <a:pt x="589" y="270"/>
                    </a:cubicBezTo>
                    <a:cubicBezTo>
                      <a:pt x="587" y="269"/>
                      <a:pt x="585" y="268"/>
                      <a:pt x="583" y="266"/>
                    </a:cubicBezTo>
                    <a:cubicBezTo>
                      <a:pt x="581" y="265"/>
                      <a:pt x="579" y="264"/>
                      <a:pt x="578" y="262"/>
                    </a:cubicBezTo>
                    <a:cubicBezTo>
                      <a:pt x="576" y="261"/>
                      <a:pt x="574" y="260"/>
                      <a:pt x="573" y="259"/>
                    </a:cubicBezTo>
                    <a:cubicBezTo>
                      <a:pt x="571" y="257"/>
                      <a:pt x="570" y="256"/>
                      <a:pt x="569" y="254"/>
                    </a:cubicBezTo>
                    <a:cubicBezTo>
                      <a:pt x="568" y="254"/>
                      <a:pt x="567" y="253"/>
                      <a:pt x="567" y="252"/>
                    </a:cubicBezTo>
                    <a:cubicBezTo>
                      <a:pt x="566" y="252"/>
                      <a:pt x="566" y="251"/>
                      <a:pt x="565" y="250"/>
                    </a:cubicBezTo>
                    <a:cubicBezTo>
                      <a:pt x="565" y="250"/>
                      <a:pt x="564" y="249"/>
                      <a:pt x="564" y="248"/>
                    </a:cubicBezTo>
                    <a:cubicBezTo>
                      <a:pt x="563" y="248"/>
                      <a:pt x="563" y="247"/>
                      <a:pt x="562" y="246"/>
                    </a:cubicBezTo>
                    <a:cubicBezTo>
                      <a:pt x="562" y="245"/>
                      <a:pt x="561" y="245"/>
                      <a:pt x="561" y="244"/>
                    </a:cubicBezTo>
                    <a:cubicBezTo>
                      <a:pt x="561" y="243"/>
                      <a:pt x="560" y="243"/>
                      <a:pt x="560" y="242"/>
                    </a:cubicBezTo>
                    <a:cubicBezTo>
                      <a:pt x="560" y="241"/>
                      <a:pt x="560" y="241"/>
                      <a:pt x="560" y="240"/>
                    </a:cubicBezTo>
                    <a:cubicBezTo>
                      <a:pt x="559" y="240"/>
                      <a:pt x="559" y="239"/>
                      <a:pt x="559" y="238"/>
                    </a:cubicBezTo>
                    <a:cubicBezTo>
                      <a:pt x="559" y="237"/>
                      <a:pt x="559" y="236"/>
                      <a:pt x="558" y="235"/>
                    </a:cubicBezTo>
                    <a:cubicBezTo>
                      <a:pt x="558" y="234"/>
                      <a:pt x="558" y="233"/>
                      <a:pt x="558" y="231"/>
                    </a:cubicBezTo>
                    <a:cubicBezTo>
                      <a:pt x="559" y="230"/>
                      <a:pt x="559" y="229"/>
                      <a:pt x="559" y="228"/>
                    </a:cubicBezTo>
                    <a:cubicBezTo>
                      <a:pt x="559" y="227"/>
                      <a:pt x="560" y="226"/>
                      <a:pt x="560" y="225"/>
                    </a:cubicBezTo>
                    <a:cubicBezTo>
                      <a:pt x="561" y="224"/>
                      <a:pt x="561" y="222"/>
                      <a:pt x="562" y="221"/>
                    </a:cubicBezTo>
                    <a:cubicBezTo>
                      <a:pt x="563" y="220"/>
                      <a:pt x="563" y="219"/>
                      <a:pt x="564" y="218"/>
                    </a:cubicBezTo>
                    <a:cubicBezTo>
                      <a:pt x="565" y="216"/>
                      <a:pt x="566" y="215"/>
                      <a:pt x="567" y="214"/>
                    </a:cubicBezTo>
                    <a:cubicBezTo>
                      <a:pt x="568" y="212"/>
                      <a:pt x="570" y="211"/>
                      <a:pt x="571" y="210"/>
                    </a:cubicBezTo>
                    <a:cubicBezTo>
                      <a:pt x="572" y="209"/>
                      <a:pt x="574" y="207"/>
                      <a:pt x="575" y="206"/>
                    </a:cubicBezTo>
                    <a:cubicBezTo>
                      <a:pt x="577" y="205"/>
                      <a:pt x="578" y="203"/>
                      <a:pt x="580" y="202"/>
                    </a:cubicBezTo>
                    <a:cubicBezTo>
                      <a:pt x="582" y="200"/>
                      <a:pt x="584" y="199"/>
                      <a:pt x="585" y="198"/>
                    </a:cubicBezTo>
                    <a:cubicBezTo>
                      <a:pt x="587" y="196"/>
                      <a:pt x="589" y="195"/>
                      <a:pt x="591" y="193"/>
                    </a:cubicBezTo>
                    <a:cubicBezTo>
                      <a:pt x="595" y="191"/>
                      <a:pt x="600" y="188"/>
                      <a:pt x="605" y="185"/>
                    </a:cubicBezTo>
                    <a:cubicBezTo>
                      <a:pt x="609" y="182"/>
                      <a:pt x="614" y="180"/>
                      <a:pt x="619" y="177"/>
                    </a:cubicBezTo>
                    <a:cubicBezTo>
                      <a:pt x="624" y="174"/>
                      <a:pt x="629" y="172"/>
                      <a:pt x="635" y="169"/>
                    </a:cubicBezTo>
                    <a:cubicBezTo>
                      <a:pt x="640" y="166"/>
                      <a:pt x="645" y="164"/>
                      <a:pt x="651" y="161"/>
                    </a:cubicBezTo>
                    <a:cubicBezTo>
                      <a:pt x="656" y="159"/>
                      <a:pt x="662" y="157"/>
                      <a:pt x="667" y="154"/>
                    </a:cubicBezTo>
                    <a:cubicBezTo>
                      <a:pt x="672" y="152"/>
                      <a:pt x="678" y="150"/>
                      <a:pt x="683" y="147"/>
                    </a:cubicBezTo>
                    <a:cubicBezTo>
                      <a:pt x="689" y="145"/>
                      <a:pt x="694" y="143"/>
                      <a:pt x="700" y="141"/>
                    </a:cubicBezTo>
                    <a:cubicBezTo>
                      <a:pt x="705" y="139"/>
                      <a:pt x="710" y="137"/>
                      <a:pt x="716" y="135"/>
                    </a:cubicBezTo>
                    <a:cubicBezTo>
                      <a:pt x="721" y="133"/>
                      <a:pt x="726" y="131"/>
                      <a:pt x="731" y="129"/>
                    </a:cubicBezTo>
                    <a:cubicBezTo>
                      <a:pt x="737" y="127"/>
                      <a:pt x="742" y="125"/>
                      <a:pt x="747" y="123"/>
                    </a:cubicBezTo>
                    <a:cubicBezTo>
                      <a:pt x="752" y="122"/>
                      <a:pt x="757" y="120"/>
                      <a:pt x="762" y="118"/>
                    </a:cubicBezTo>
                    <a:cubicBezTo>
                      <a:pt x="767" y="116"/>
                      <a:pt x="771" y="115"/>
                      <a:pt x="776" y="113"/>
                    </a:cubicBezTo>
                    <a:cubicBezTo>
                      <a:pt x="785" y="110"/>
                      <a:pt x="795" y="107"/>
                      <a:pt x="804" y="104"/>
                    </a:cubicBezTo>
                    <a:cubicBezTo>
                      <a:pt x="812" y="101"/>
                      <a:pt x="821" y="98"/>
                      <a:pt x="829" y="95"/>
                    </a:cubicBezTo>
                    <a:cubicBezTo>
                      <a:pt x="837" y="93"/>
                      <a:pt x="845" y="90"/>
                      <a:pt x="853" y="87"/>
                    </a:cubicBezTo>
                    <a:cubicBezTo>
                      <a:pt x="860" y="85"/>
                      <a:pt x="867" y="83"/>
                      <a:pt x="874" y="80"/>
                    </a:cubicBezTo>
                    <a:cubicBezTo>
                      <a:pt x="876" y="80"/>
                      <a:pt x="877" y="79"/>
                      <a:pt x="879" y="79"/>
                    </a:cubicBezTo>
                    <a:cubicBezTo>
                      <a:pt x="880" y="78"/>
                      <a:pt x="881" y="78"/>
                      <a:pt x="883" y="77"/>
                    </a:cubicBezTo>
                    <a:cubicBezTo>
                      <a:pt x="884" y="77"/>
                      <a:pt x="885" y="76"/>
                      <a:pt x="887" y="76"/>
                    </a:cubicBezTo>
                    <a:cubicBezTo>
                      <a:pt x="888" y="75"/>
                      <a:pt x="889" y="75"/>
                      <a:pt x="890" y="74"/>
                    </a:cubicBezTo>
                    <a:cubicBezTo>
                      <a:pt x="892" y="74"/>
                      <a:pt x="894" y="73"/>
                      <a:pt x="896" y="72"/>
                    </a:cubicBezTo>
                    <a:cubicBezTo>
                      <a:pt x="898" y="72"/>
                      <a:pt x="900" y="71"/>
                      <a:pt x="901" y="71"/>
                    </a:cubicBezTo>
                    <a:cubicBezTo>
                      <a:pt x="903" y="70"/>
                      <a:pt x="905" y="69"/>
                      <a:pt x="907" y="69"/>
                    </a:cubicBezTo>
                    <a:cubicBezTo>
                      <a:pt x="908" y="68"/>
                      <a:pt x="910" y="67"/>
                      <a:pt x="912" y="67"/>
                    </a:cubicBezTo>
                    <a:cubicBezTo>
                      <a:pt x="914" y="66"/>
                      <a:pt x="917" y="64"/>
                      <a:pt x="919" y="63"/>
                    </a:cubicBezTo>
                    <a:cubicBezTo>
                      <a:pt x="922" y="62"/>
                      <a:pt x="924" y="61"/>
                      <a:pt x="927" y="60"/>
                    </a:cubicBezTo>
                    <a:cubicBezTo>
                      <a:pt x="929" y="59"/>
                      <a:pt x="931" y="58"/>
                      <a:pt x="934" y="57"/>
                    </a:cubicBezTo>
                    <a:cubicBezTo>
                      <a:pt x="936" y="56"/>
                      <a:pt x="938" y="55"/>
                      <a:pt x="940" y="54"/>
                    </a:cubicBezTo>
                    <a:cubicBezTo>
                      <a:pt x="941" y="53"/>
                      <a:pt x="943" y="52"/>
                      <a:pt x="945" y="51"/>
                    </a:cubicBezTo>
                    <a:cubicBezTo>
                      <a:pt x="947" y="50"/>
                      <a:pt x="948" y="49"/>
                      <a:pt x="950" y="48"/>
                    </a:cubicBezTo>
                    <a:cubicBezTo>
                      <a:pt x="951" y="47"/>
                      <a:pt x="952" y="46"/>
                      <a:pt x="953" y="45"/>
                    </a:cubicBezTo>
                    <a:cubicBezTo>
                      <a:pt x="954" y="44"/>
                      <a:pt x="955" y="43"/>
                      <a:pt x="956" y="42"/>
                    </a:cubicBezTo>
                    <a:cubicBezTo>
                      <a:pt x="956" y="41"/>
                      <a:pt x="957" y="41"/>
                      <a:pt x="957" y="40"/>
                    </a:cubicBezTo>
                    <a:cubicBezTo>
                      <a:pt x="957" y="40"/>
                      <a:pt x="957" y="39"/>
                      <a:pt x="958" y="39"/>
                    </a:cubicBezTo>
                    <a:cubicBezTo>
                      <a:pt x="958" y="38"/>
                      <a:pt x="958" y="38"/>
                      <a:pt x="958" y="37"/>
                    </a:cubicBezTo>
                    <a:cubicBezTo>
                      <a:pt x="958" y="36"/>
                      <a:pt x="958" y="36"/>
                      <a:pt x="958" y="35"/>
                    </a:cubicBezTo>
                    <a:cubicBezTo>
                      <a:pt x="958" y="35"/>
                      <a:pt x="958" y="34"/>
                      <a:pt x="957" y="34"/>
                    </a:cubicBezTo>
                    <a:cubicBezTo>
                      <a:pt x="957" y="33"/>
                      <a:pt x="957" y="33"/>
                      <a:pt x="956" y="32"/>
                    </a:cubicBezTo>
                    <a:cubicBezTo>
                      <a:pt x="956" y="32"/>
                      <a:pt x="956" y="31"/>
                      <a:pt x="955" y="31"/>
                    </a:cubicBezTo>
                    <a:cubicBezTo>
                      <a:pt x="955" y="30"/>
                      <a:pt x="954" y="30"/>
                      <a:pt x="954" y="29"/>
                    </a:cubicBezTo>
                    <a:cubicBezTo>
                      <a:pt x="953" y="28"/>
                      <a:pt x="952" y="28"/>
                      <a:pt x="951" y="27"/>
                    </a:cubicBezTo>
                    <a:cubicBezTo>
                      <a:pt x="951" y="27"/>
                      <a:pt x="950" y="26"/>
                      <a:pt x="949" y="26"/>
                    </a:cubicBezTo>
                    <a:cubicBezTo>
                      <a:pt x="948" y="25"/>
                      <a:pt x="947" y="25"/>
                      <a:pt x="946" y="24"/>
                    </a:cubicBezTo>
                    <a:cubicBezTo>
                      <a:pt x="945" y="24"/>
                      <a:pt x="944" y="23"/>
                      <a:pt x="942" y="23"/>
                    </a:cubicBezTo>
                    <a:cubicBezTo>
                      <a:pt x="941" y="22"/>
                      <a:pt x="940" y="22"/>
                      <a:pt x="938" y="21"/>
                    </a:cubicBezTo>
                    <a:cubicBezTo>
                      <a:pt x="937" y="21"/>
                      <a:pt x="936" y="20"/>
                      <a:pt x="934" y="20"/>
                    </a:cubicBezTo>
                    <a:cubicBezTo>
                      <a:pt x="933" y="19"/>
                      <a:pt x="931" y="19"/>
                      <a:pt x="930" y="18"/>
                    </a:cubicBezTo>
                    <a:cubicBezTo>
                      <a:pt x="928" y="18"/>
                      <a:pt x="926" y="18"/>
                      <a:pt x="925" y="17"/>
                    </a:cubicBezTo>
                    <a:cubicBezTo>
                      <a:pt x="924" y="17"/>
                      <a:pt x="924" y="17"/>
                      <a:pt x="924" y="17"/>
                    </a:cubicBezTo>
                    <a:cubicBezTo>
                      <a:pt x="923" y="17"/>
                      <a:pt x="923" y="17"/>
                      <a:pt x="922" y="16"/>
                    </a:cubicBezTo>
                    <a:cubicBezTo>
                      <a:pt x="922" y="16"/>
                      <a:pt x="921" y="16"/>
                      <a:pt x="921" y="16"/>
                    </a:cubicBezTo>
                    <a:cubicBezTo>
                      <a:pt x="921" y="16"/>
                      <a:pt x="920" y="16"/>
                      <a:pt x="920" y="16"/>
                    </a:cubicBezTo>
                    <a:cubicBezTo>
                      <a:pt x="918" y="16"/>
                      <a:pt x="918" y="16"/>
                      <a:pt x="918" y="16"/>
                    </a:cubicBezTo>
                    <a:cubicBezTo>
                      <a:pt x="917" y="15"/>
                      <a:pt x="917" y="15"/>
                      <a:pt x="917" y="15"/>
                    </a:cubicBezTo>
                    <a:cubicBezTo>
                      <a:pt x="917" y="15"/>
                      <a:pt x="916" y="15"/>
                      <a:pt x="916" y="15"/>
                    </a:cubicBezTo>
                    <a:cubicBezTo>
                      <a:pt x="916" y="15"/>
                      <a:pt x="916" y="15"/>
                      <a:pt x="915" y="15"/>
                    </a:cubicBezTo>
                    <a:cubicBezTo>
                      <a:pt x="915" y="15"/>
                      <a:pt x="915" y="15"/>
                      <a:pt x="915" y="15"/>
                    </a:cubicBezTo>
                    <a:cubicBezTo>
                      <a:pt x="914" y="15"/>
                      <a:pt x="914" y="15"/>
                      <a:pt x="914" y="15"/>
                    </a:cubicBezTo>
                    <a:cubicBezTo>
                      <a:pt x="913" y="14"/>
                      <a:pt x="912" y="14"/>
                      <a:pt x="911" y="14"/>
                    </a:cubicBezTo>
                    <a:cubicBezTo>
                      <a:pt x="910" y="14"/>
                      <a:pt x="909" y="13"/>
                      <a:pt x="908" y="13"/>
                    </a:cubicBezTo>
                    <a:cubicBezTo>
                      <a:pt x="907" y="13"/>
                      <a:pt x="906" y="13"/>
                      <a:pt x="904" y="13"/>
                    </a:cubicBezTo>
                    <a:cubicBezTo>
                      <a:pt x="903" y="12"/>
                      <a:pt x="902" y="12"/>
                      <a:pt x="901" y="12"/>
                    </a:cubicBezTo>
                    <a:cubicBezTo>
                      <a:pt x="899" y="12"/>
                      <a:pt x="897" y="11"/>
                      <a:pt x="894" y="11"/>
                    </a:cubicBezTo>
                    <a:cubicBezTo>
                      <a:pt x="892" y="11"/>
                      <a:pt x="889" y="10"/>
                      <a:pt x="887" y="10"/>
                    </a:cubicBezTo>
                    <a:cubicBezTo>
                      <a:pt x="885" y="10"/>
                      <a:pt x="882" y="9"/>
                      <a:pt x="880" y="9"/>
                    </a:cubicBezTo>
                    <a:cubicBezTo>
                      <a:pt x="877" y="9"/>
                      <a:pt x="875" y="8"/>
                      <a:pt x="872" y="8"/>
                    </a:cubicBezTo>
                    <a:cubicBezTo>
                      <a:pt x="870" y="8"/>
                      <a:pt x="868" y="8"/>
                      <a:pt x="865" y="7"/>
                    </a:cubicBezTo>
                    <a:cubicBezTo>
                      <a:pt x="863" y="7"/>
                      <a:pt x="860" y="7"/>
                      <a:pt x="858" y="7"/>
                    </a:cubicBezTo>
                    <a:cubicBezTo>
                      <a:pt x="855" y="6"/>
                      <a:pt x="853" y="6"/>
                      <a:pt x="851" y="6"/>
                    </a:cubicBezTo>
                    <a:cubicBezTo>
                      <a:pt x="848" y="6"/>
                      <a:pt x="846" y="6"/>
                      <a:pt x="843" y="5"/>
                    </a:cubicBezTo>
                    <a:cubicBezTo>
                      <a:pt x="841" y="5"/>
                      <a:pt x="839" y="5"/>
                      <a:pt x="836" y="5"/>
                    </a:cubicBezTo>
                    <a:cubicBezTo>
                      <a:pt x="834" y="5"/>
                      <a:pt x="832" y="5"/>
                      <a:pt x="829" y="4"/>
                    </a:cubicBezTo>
                    <a:cubicBezTo>
                      <a:pt x="827" y="4"/>
                      <a:pt x="825" y="4"/>
                      <a:pt x="823" y="4"/>
                    </a:cubicBezTo>
                    <a:cubicBezTo>
                      <a:pt x="820" y="4"/>
                      <a:pt x="818" y="4"/>
                      <a:pt x="816" y="4"/>
                    </a:cubicBezTo>
                    <a:cubicBezTo>
                      <a:pt x="811" y="3"/>
                      <a:pt x="807" y="3"/>
                      <a:pt x="803" y="3"/>
                    </a:cubicBezTo>
                    <a:cubicBezTo>
                      <a:pt x="798" y="3"/>
                      <a:pt x="794" y="3"/>
                      <a:pt x="790" y="2"/>
                    </a:cubicBezTo>
                    <a:cubicBezTo>
                      <a:pt x="785" y="2"/>
                      <a:pt x="781" y="2"/>
                      <a:pt x="777" y="2"/>
                    </a:cubicBezTo>
                    <a:cubicBezTo>
                      <a:pt x="773" y="2"/>
                      <a:pt x="769" y="2"/>
                      <a:pt x="764" y="2"/>
                    </a:cubicBezTo>
                    <a:cubicBezTo>
                      <a:pt x="760" y="1"/>
                      <a:pt x="756" y="1"/>
                      <a:pt x="752" y="1"/>
                    </a:cubicBezTo>
                    <a:cubicBezTo>
                      <a:pt x="748" y="1"/>
                      <a:pt x="744" y="1"/>
                      <a:pt x="740" y="1"/>
                    </a:cubicBezTo>
                    <a:cubicBezTo>
                      <a:pt x="736" y="1"/>
                      <a:pt x="732" y="1"/>
                      <a:pt x="728" y="1"/>
                    </a:cubicBezTo>
                    <a:cubicBezTo>
                      <a:pt x="724" y="1"/>
                      <a:pt x="720" y="1"/>
                      <a:pt x="716" y="1"/>
                    </a:cubicBezTo>
                    <a:cubicBezTo>
                      <a:pt x="712" y="1"/>
                      <a:pt x="708" y="1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0"/>
                      <a:pt x="680" y="0"/>
                    </a:cubicBezTo>
                    <a:cubicBezTo>
                      <a:pt x="676" y="0"/>
                      <a:pt x="672" y="0"/>
                      <a:pt x="668" y="0"/>
                    </a:cubicBezTo>
                    <a:cubicBezTo>
                      <a:pt x="660" y="0"/>
                      <a:pt x="652" y="0"/>
                      <a:pt x="644" y="1"/>
                    </a:cubicBezTo>
                    <a:cubicBezTo>
                      <a:pt x="636" y="1"/>
                      <a:pt x="628" y="1"/>
                      <a:pt x="620" y="1"/>
                    </a:cubicBezTo>
                    <a:cubicBezTo>
                      <a:pt x="612" y="1"/>
                      <a:pt x="604" y="1"/>
                      <a:pt x="595" y="1"/>
                    </a:cubicBezTo>
                    <a:cubicBezTo>
                      <a:pt x="587" y="1"/>
                      <a:pt x="579" y="1"/>
                      <a:pt x="570" y="1"/>
                    </a:cubicBezTo>
                    <a:cubicBezTo>
                      <a:pt x="562" y="1"/>
                      <a:pt x="553" y="1"/>
                      <a:pt x="545" y="1"/>
                    </a:cubicBezTo>
                    <a:cubicBezTo>
                      <a:pt x="536" y="2"/>
                      <a:pt x="528" y="2"/>
                      <a:pt x="519" y="2"/>
                    </a:cubicBezTo>
                    <a:cubicBezTo>
                      <a:pt x="510" y="2"/>
                      <a:pt x="501" y="2"/>
                      <a:pt x="492" y="2"/>
                    </a:cubicBezTo>
                    <a:cubicBezTo>
                      <a:pt x="483" y="3"/>
                      <a:pt x="474" y="3"/>
                      <a:pt x="465" y="3"/>
                    </a:cubicBezTo>
                    <a:cubicBezTo>
                      <a:pt x="456" y="3"/>
                      <a:pt x="447" y="3"/>
                      <a:pt x="437" y="3"/>
                    </a:cubicBezTo>
                    <a:cubicBezTo>
                      <a:pt x="428" y="4"/>
                      <a:pt x="418" y="4"/>
                      <a:pt x="409" y="4"/>
                    </a:cubicBezTo>
                    <a:cubicBezTo>
                      <a:pt x="399" y="4"/>
                      <a:pt x="389" y="5"/>
                      <a:pt x="379" y="5"/>
                    </a:cubicBezTo>
                    <a:cubicBezTo>
                      <a:pt x="369" y="5"/>
                      <a:pt x="359" y="5"/>
                      <a:pt x="349" y="5"/>
                    </a:cubicBezTo>
                    <a:cubicBezTo>
                      <a:pt x="339" y="6"/>
                      <a:pt x="328" y="6"/>
                      <a:pt x="318" y="6"/>
                    </a:cubicBezTo>
                    <a:cubicBezTo>
                      <a:pt x="307" y="7"/>
                      <a:pt x="296" y="7"/>
                      <a:pt x="285" y="7"/>
                    </a:cubicBezTo>
                    <a:cubicBezTo>
                      <a:pt x="274" y="7"/>
                      <a:pt x="263" y="8"/>
                      <a:pt x="252" y="8"/>
                    </a:cubicBezTo>
                    <a:cubicBezTo>
                      <a:pt x="240" y="8"/>
                      <a:pt x="229" y="9"/>
                      <a:pt x="217" y="9"/>
                    </a:cubicBezTo>
                    <a:cubicBezTo>
                      <a:pt x="211" y="9"/>
                      <a:pt x="205" y="9"/>
                      <a:pt x="199" y="10"/>
                    </a:cubicBezTo>
                    <a:cubicBezTo>
                      <a:pt x="193" y="10"/>
                      <a:pt x="187" y="10"/>
                      <a:pt x="181" y="10"/>
                    </a:cubicBezTo>
                    <a:cubicBezTo>
                      <a:pt x="175" y="10"/>
                      <a:pt x="168" y="10"/>
                      <a:pt x="162" y="11"/>
                    </a:cubicBezTo>
                    <a:cubicBezTo>
                      <a:pt x="156" y="11"/>
                      <a:pt x="150" y="11"/>
                      <a:pt x="143" y="11"/>
                    </a:cubicBezTo>
                    <a:cubicBezTo>
                      <a:pt x="140" y="11"/>
                      <a:pt x="137" y="11"/>
                      <a:pt x="134" y="12"/>
                    </a:cubicBezTo>
                    <a:cubicBezTo>
                      <a:pt x="130" y="12"/>
                      <a:pt x="127" y="12"/>
                      <a:pt x="124" y="12"/>
                    </a:cubicBezTo>
                    <a:cubicBezTo>
                      <a:pt x="121" y="12"/>
                      <a:pt x="117" y="12"/>
                      <a:pt x="114" y="12"/>
                    </a:cubicBezTo>
                    <a:cubicBezTo>
                      <a:pt x="111" y="12"/>
                      <a:pt x="107" y="12"/>
                      <a:pt x="104" y="12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5" y="13"/>
                      <a:pt x="108" y="13"/>
                      <a:pt x="112" y="13"/>
                    </a:cubicBezTo>
                    <a:cubicBezTo>
                      <a:pt x="115" y="13"/>
                      <a:pt x="118" y="13"/>
                      <a:pt x="122" y="13"/>
                    </a:cubicBezTo>
                    <a:cubicBezTo>
                      <a:pt x="125" y="13"/>
                      <a:pt x="128" y="12"/>
                      <a:pt x="132" y="12"/>
                    </a:cubicBezTo>
                    <a:cubicBezTo>
                      <a:pt x="135" y="12"/>
                      <a:pt x="138" y="12"/>
                      <a:pt x="141" y="12"/>
                    </a:cubicBezTo>
                    <a:cubicBezTo>
                      <a:pt x="148" y="12"/>
                      <a:pt x="154" y="12"/>
                      <a:pt x="160" y="11"/>
                    </a:cubicBezTo>
                    <a:cubicBezTo>
                      <a:pt x="167" y="11"/>
                      <a:pt x="173" y="11"/>
                      <a:pt x="179" y="11"/>
                    </a:cubicBezTo>
                    <a:cubicBezTo>
                      <a:pt x="185" y="11"/>
                      <a:pt x="191" y="11"/>
                      <a:pt x="197" y="10"/>
                    </a:cubicBezTo>
                    <a:cubicBezTo>
                      <a:pt x="203" y="10"/>
                      <a:pt x="209" y="10"/>
                      <a:pt x="215" y="10"/>
                    </a:cubicBezTo>
                    <a:cubicBezTo>
                      <a:pt x="227" y="9"/>
                      <a:pt x="239" y="9"/>
                      <a:pt x="250" y="9"/>
                    </a:cubicBezTo>
                    <a:cubicBezTo>
                      <a:pt x="262" y="8"/>
                      <a:pt x="273" y="8"/>
                      <a:pt x="284" y="8"/>
                    </a:cubicBezTo>
                    <a:cubicBezTo>
                      <a:pt x="295" y="8"/>
                      <a:pt x="306" y="7"/>
                      <a:pt x="316" y="7"/>
                    </a:cubicBezTo>
                    <a:cubicBezTo>
                      <a:pt x="327" y="7"/>
                      <a:pt x="33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58" y="6"/>
                      <a:pt x="368" y="6"/>
                      <a:pt x="378" y="5"/>
                    </a:cubicBezTo>
                    <a:cubicBezTo>
                      <a:pt x="388" y="5"/>
                      <a:pt x="398" y="5"/>
                      <a:pt x="408" y="5"/>
                    </a:cubicBezTo>
                    <a:cubicBezTo>
                      <a:pt x="418" y="4"/>
                      <a:pt x="427" y="4"/>
                      <a:pt x="437" y="4"/>
                    </a:cubicBezTo>
                    <a:cubicBezTo>
                      <a:pt x="446" y="4"/>
                      <a:pt x="456" y="4"/>
                      <a:pt x="465" y="3"/>
                    </a:cubicBezTo>
                    <a:cubicBezTo>
                      <a:pt x="474" y="3"/>
                      <a:pt x="483" y="3"/>
                      <a:pt x="492" y="3"/>
                    </a:cubicBezTo>
                    <a:cubicBezTo>
                      <a:pt x="501" y="3"/>
                      <a:pt x="510" y="3"/>
                      <a:pt x="519" y="2"/>
                    </a:cubicBezTo>
                    <a:cubicBezTo>
                      <a:pt x="527" y="2"/>
                      <a:pt x="536" y="2"/>
                      <a:pt x="545" y="2"/>
                    </a:cubicBezTo>
                    <a:cubicBezTo>
                      <a:pt x="553" y="2"/>
                      <a:pt x="562" y="2"/>
                      <a:pt x="570" y="2"/>
                    </a:cubicBezTo>
                    <a:cubicBezTo>
                      <a:pt x="579" y="2"/>
                      <a:pt x="587" y="2"/>
                      <a:pt x="595" y="1"/>
                    </a:cubicBezTo>
                    <a:cubicBezTo>
                      <a:pt x="603" y="1"/>
                      <a:pt x="612" y="1"/>
                      <a:pt x="620" y="1"/>
                    </a:cubicBezTo>
                    <a:cubicBezTo>
                      <a:pt x="628" y="1"/>
                      <a:pt x="636" y="1"/>
                      <a:pt x="644" y="1"/>
                    </a:cubicBezTo>
                    <a:cubicBezTo>
                      <a:pt x="652" y="1"/>
                      <a:pt x="660" y="1"/>
                      <a:pt x="668" y="1"/>
                    </a:cubicBezTo>
                    <a:cubicBezTo>
                      <a:pt x="672" y="1"/>
                      <a:pt x="676" y="1"/>
                      <a:pt x="680" y="1"/>
                    </a:cubicBezTo>
                    <a:cubicBezTo>
                      <a:pt x="684" y="1"/>
                      <a:pt x="688" y="1"/>
                      <a:pt x="692" y="1"/>
                    </a:cubicBezTo>
                    <a:cubicBezTo>
                      <a:pt x="696" y="1"/>
                      <a:pt x="700" y="1"/>
                      <a:pt x="704" y="1"/>
                    </a:cubicBezTo>
                    <a:cubicBezTo>
                      <a:pt x="708" y="1"/>
                      <a:pt x="712" y="1"/>
                      <a:pt x="716" y="1"/>
                    </a:cubicBezTo>
                    <a:cubicBezTo>
                      <a:pt x="720" y="1"/>
                      <a:pt x="724" y="1"/>
                      <a:pt x="728" y="1"/>
                    </a:cubicBezTo>
                    <a:cubicBezTo>
                      <a:pt x="732" y="1"/>
                      <a:pt x="736" y="2"/>
                      <a:pt x="740" y="2"/>
                    </a:cubicBezTo>
                    <a:cubicBezTo>
                      <a:pt x="744" y="2"/>
                      <a:pt x="748" y="2"/>
                      <a:pt x="752" y="2"/>
                    </a:cubicBezTo>
                    <a:cubicBezTo>
                      <a:pt x="756" y="2"/>
                      <a:pt x="760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8" y="2"/>
                      <a:pt x="772" y="2"/>
                      <a:pt x="777" y="2"/>
                    </a:cubicBezTo>
                    <a:cubicBezTo>
                      <a:pt x="781" y="3"/>
                      <a:pt x="785" y="3"/>
                      <a:pt x="789" y="3"/>
                    </a:cubicBezTo>
                    <a:cubicBezTo>
                      <a:pt x="793" y="3"/>
                      <a:pt x="798" y="3"/>
                      <a:pt x="802" y="3"/>
                    </a:cubicBezTo>
                    <a:cubicBezTo>
                      <a:pt x="806" y="4"/>
                      <a:pt x="811" y="4"/>
                      <a:pt x="815" y="4"/>
                    </a:cubicBezTo>
                    <a:cubicBezTo>
                      <a:pt x="817" y="4"/>
                      <a:pt x="819" y="4"/>
                      <a:pt x="822" y="4"/>
                    </a:cubicBezTo>
                    <a:cubicBezTo>
                      <a:pt x="824" y="5"/>
                      <a:pt x="826" y="5"/>
                      <a:pt x="828" y="5"/>
                    </a:cubicBezTo>
                    <a:cubicBezTo>
                      <a:pt x="831" y="5"/>
                      <a:pt x="833" y="5"/>
                      <a:pt x="835" y="5"/>
                    </a:cubicBezTo>
                    <a:cubicBezTo>
                      <a:pt x="838" y="5"/>
                      <a:pt x="840" y="6"/>
                      <a:pt x="842" y="6"/>
                    </a:cubicBezTo>
                    <a:cubicBezTo>
                      <a:pt x="844" y="6"/>
                      <a:pt x="847" y="6"/>
                      <a:pt x="849" y="6"/>
                    </a:cubicBezTo>
                    <a:cubicBezTo>
                      <a:pt x="851" y="7"/>
                      <a:pt x="854" y="7"/>
                      <a:pt x="856" y="7"/>
                    </a:cubicBezTo>
                    <a:cubicBezTo>
                      <a:pt x="859" y="7"/>
                      <a:pt x="861" y="7"/>
                      <a:pt x="863" y="8"/>
                    </a:cubicBezTo>
                    <a:cubicBezTo>
                      <a:pt x="866" y="8"/>
                      <a:pt x="868" y="8"/>
                      <a:pt x="870" y="9"/>
                    </a:cubicBezTo>
                    <a:cubicBezTo>
                      <a:pt x="873" y="9"/>
                      <a:pt x="875" y="9"/>
                      <a:pt x="878" y="9"/>
                    </a:cubicBezTo>
                    <a:cubicBezTo>
                      <a:pt x="880" y="10"/>
                      <a:pt x="882" y="10"/>
                      <a:pt x="885" y="10"/>
                    </a:cubicBezTo>
                    <a:cubicBezTo>
                      <a:pt x="887" y="11"/>
                      <a:pt x="889" y="11"/>
                      <a:pt x="892" y="11"/>
                    </a:cubicBezTo>
                    <a:cubicBezTo>
                      <a:pt x="894" y="12"/>
                      <a:pt x="896" y="12"/>
                      <a:pt x="898" y="12"/>
                    </a:cubicBezTo>
                    <a:cubicBezTo>
                      <a:pt x="899" y="13"/>
                      <a:pt x="900" y="13"/>
                      <a:pt x="901" y="13"/>
                    </a:cubicBezTo>
                    <a:cubicBezTo>
                      <a:pt x="903" y="13"/>
                      <a:pt x="904" y="13"/>
                      <a:pt x="905" y="14"/>
                    </a:cubicBezTo>
                    <a:cubicBezTo>
                      <a:pt x="906" y="14"/>
                      <a:pt x="907" y="14"/>
                      <a:pt x="908" y="14"/>
                    </a:cubicBezTo>
                    <a:cubicBezTo>
                      <a:pt x="909" y="14"/>
                      <a:pt x="910" y="15"/>
                      <a:pt x="911" y="15"/>
                    </a:cubicBezTo>
                    <a:cubicBezTo>
                      <a:pt x="911" y="15"/>
                      <a:pt x="911" y="15"/>
                      <a:pt x="911" y="15"/>
                    </a:cubicBezTo>
                    <a:cubicBezTo>
                      <a:pt x="912" y="15"/>
                      <a:pt x="912" y="15"/>
                      <a:pt x="912" y="15"/>
                    </a:cubicBezTo>
                    <a:cubicBezTo>
                      <a:pt x="912" y="15"/>
                      <a:pt x="913" y="15"/>
                      <a:pt x="913" y="15"/>
                    </a:cubicBezTo>
                    <a:cubicBezTo>
                      <a:pt x="913" y="15"/>
                      <a:pt x="913" y="15"/>
                      <a:pt x="914" y="15"/>
                    </a:cubicBezTo>
                    <a:cubicBezTo>
                      <a:pt x="915" y="16"/>
                      <a:pt x="915" y="16"/>
                      <a:pt x="915" y="16"/>
                    </a:cubicBezTo>
                    <a:cubicBezTo>
                      <a:pt x="916" y="16"/>
                      <a:pt x="916" y="16"/>
                      <a:pt x="916" y="16"/>
                    </a:cubicBezTo>
                    <a:cubicBezTo>
                      <a:pt x="917" y="16"/>
                      <a:pt x="917" y="16"/>
                      <a:pt x="917" y="16"/>
                    </a:cubicBezTo>
                    <a:cubicBezTo>
                      <a:pt x="918" y="16"/>
                      <a:pt x="918" y="17"/>
                      <a:pt x="919" y="17"/>
                    </a:cubicBezTo>
                    <a:cubicBezTo>
                      <a:pt x="919" y="17"/>
                      <a:pt x="919" y="17"/>
                      <a:pt x="920" y="17"/>
                    </a:cubicBezTo>
                    <a:cubicBezTo>
                      <a:pt x="920" y="17"/>
                      <a:pt x="921" y="17"/>
                      <a:pt x="921" y="17"/>
                    </a:cubicBezTo>
                    <a:cubicBezTo>
                      <a:pt x="923" y="18"/>
                      <a:pt x="924" y="18"/>
                      <a:pt x="926" y="19"/>
                    </a:cubicBezTo>
                    <a:cubicBezTo>
                      <a:pt x="927" y="19"/>
                      <a:pt x="929" y="19"/>
                      <a:pt x="930" y="20"/>
                    </a:cubicBezTo>
                    <a:cubicBezTo>
                      <a:pt x="932" y="20"/>
                      <a:pt x="933" y="21"/>
                      <a:pt x="934" y="21"/>
                    </a:cubicBezTo>
                    <a:cubicBezTo>
                      <a:pt x="936" y="22"/>
                      <a:pt x="937" y="22"/>
                      <a:pt x="938" y="23"/>
                    </a:cubicBezTo>
                    <a:cubicBezTo>
                      <a:pt x="939" y="23"/>
                      <a:pt x="940" y="24"/>
                      <a:pt x="941" y="24"/>
                    </a:cubicBezTo>
                    <a:cubicBezTo>
                      <a:pt x="942" y="25"/>
                      <a:pt x="943" y="25"/>
                      <a:pt x="944" y="26"/>
                    </a:cubicBezTo>
                    <a:cubicBezTo>
                      <a:pt x="945" y="26"/>
                      <a:pt x="946" y="27"/>
                      <a:pt x="947" y="27"/>
                    </a:cubicBezTo>
                    <a:cubicBezTo>
                      <a:pt x="947" y="28"/>
                      <a:pt x="948" y="28"/>
                      <a:pt x="949" y="29"/>
                    </a:cubicBezTo>
                    <a:cubicBezTo>
                      <a:pt x="949" y="29"/>
                      <a:pt x="949" y="29"/>
                      <a:pt x="949" y="29"/>
                    </a:cubicBezTo>
                    <a:cubicBezTo>
                      <a:pt x="949" y="29"/>
                      <a:pt x="950" y="30"/>
                      <a:pt x="950" y="30"/>
                    </a:cubicBezTo>
                    <a:cubicBezTo>
                      <a:pt x="951" y="31"/>
                      <a:pt x="951" y="31"/>
                      <a:pt x="951" y="32"/>
                    </a:cubicBezTo>
                    <a:cubicBezTo>
                      <a:pt x="952" y="33"/>
                      <a:pt x="952" y="33"/>
                      <a:pt x="952" y="34"/>
                    </a:cubicBezTo>
                    <a:cubicBezTo>
                      <a:pt x="952" y="34"/>
                      <a:pt x="952" y="35"/>
                      <a:pt x="952" y="35"/>
                    </a:cubicBezTo>
                    <a:cubicBezTo>
                      <a:pt x="953" y="36"/>
                      <a:pt x="953" y="36"/>
                      <a:pt x="952" y="37"/>
                    </a:cubicBezTo>
                    <a:cubicBezTo>
                      <a:pt x="952" y="37"/>
                      <a:pt x="952" y="38"/>
                      <a:pt x="952" y="38"/>
                    </a:cubicBezTo>
                    <a:cubicBezTo>
                      <a:pt x="952" y="39"/>
                      <a:pt x="952" y="39"/>
                      <a:pt x="951" y="40"/>
                    </a:cubicBezTo>
                    <a:cubicBezTo>
                      <a:pt x="951" y="40"/>
                      <a:pt x="951" y="41"/>
                      <a:pt x="950" y="41"/>
                    </a:cubicBezTo>
                    <a:cubicBezTo>
                      <a:pt x="950" y="42"/>
                      <a:pt x="949" y="43"/>
                      <a:pt x="948" y="44"/>
                    </a:cubicBezTo>
                    <a:cubicBezTo>
                      <a:pt x="947" y="45"/>
                      <a:pt x="945" y="46"/>
                      <a:pt x="944" y="47"/>
                    </a:cubicBezTo>
                    <a:cubicBezTo>
                      <a:pt x="943" y="48"/>
                      <a:pt x="941" y="49"/>
                      <a:pt x="939" y="50"/>
                    </a:cubicBezTo>
                    <a:cubicBezTo>
                      <a:pt x="938" y="51"/>
                      <a:pt x="936" y="52"/>
                      <a:pt x="934" y="53"/>
                    </a:cubicBezTo>
                    <a:cubicBezTo>
                      <a:pt x="932" y="54"/>
                      <a:pt x="930" y="55"/>
                      <a:pt x="928" y="56"/>
                    </a:cubicBezTo>
                    <a:cubicBezTo>
                      <a:pt x="926" y="57"/>
                      <a:pt x="923" y="58"/>
                      <a:pt x="921" y="59"/>
                    </a:cubicBezTo>
                    <a:cubicBezTo>
                      <a:pt x="919" y="60"/>
                      <a:pt x="916" y="62"/>
                      <a:pt x="914" y="63"/>
                    </a:cubicBezTo>
                    <a:cubicBezTo>
                      <a:pt x="911" y="64"/>
                      <a:pt x="908" y="65"/>
                      <a:pt x="906" y="66"/>
                    </a:cubicBezTo>
                    <a:cubicBezTo>
                      <a:pt x="903" y="67"/>
                      <a:pt x="900" y="68"/>
                      <a:pt x="897" y="69"/>
                    </a:cubicBezTo>
                    <a:cubicBezTo>
                      <a:pt x="894" y="70"/>
                      <a:pt x="891" y="71"/>
                      <a:pt x="888" y="72"/>
                    </a:cubicBezTo>
                    <a:cubicBezTo>
                      <a:pt x="885" y="73"/>
                      <a:pt x="882" y="74"/>
                      <a:pt x="879" y="76"/>
                    </a:cubicBezTo>
                    <a:cubicBezTo>
                      <a:pt x="875" y="77"/>
                      <a:pt x="872" y="78"/>
                      <a:pt x="868" y="79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15" y="69"/>
                      <a:pt x="815" y="69"/>
                      <a:pt x="815" y="69"/>
                    </a:cubicBezTo>
                    <a:cubicBezTo>
                      <a:pt x="800" y="73"/>
                      <a:pt x="800" y="73"/>
                      <a:pt x="800" y="73"/>
                    </a:cubicBezTo>
                    <a:cubicBezTo>
                      <a:pt x="794" y="72"/>
                      <a:pt x="794" y="72"/>
                      <a:pt x="794" y="72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12" y="68"/>
                      <a:pt x="812" y="68"/>
                      <a:pt x="812" y="68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69" y="77"/>
                      <a:pt x="872" y="76"/>
                      <a:pt x="875" y="75"/>
                    </a:cubicBezTo>
                    <a:cubicBezTo>
                      <a:pt x="878" y="74"/>
                      <a:pt x="882" y="73"/>
                      <a:pt x="885" y="72"/>
                    </a:cubicBezTo>
                    <a:cubicBezTo>
                      <a:pt x="888" y="70"/>
                      <a:pt x="891" y="69"/>
                      <a:pt x="894" y="68"/>
                    </a:cubicBezTo>
                    <a:cubicBezTo>
                      <a:pt x="897" y="67"/>
                      <a:pt x="900" y="66"/>
                      <a:pt x="902" y="65"/>
                    </a:cubicBezTo>
                    <a:cubicBezTo>
                      <a:pt x="905" y="64"/>
                      <a:pt x="908" y="63"/>
                      <a:pt x="910" y="62"/>
                    </a:cubicBezTo>
                    <a:cubicBezTo>
                      <a:pt x="913" y="61"/>
                      <a:pt x="915" y="60"/>
                      <a:pt x="918" y="59"/>
                    </a:cubicBezTo>
                    <a:cubicBezTo>
                      <a:pt x="920" y="58"/>
                      <a:pt x="922" y="57"/>
                      <a:pt x="925" y="56"/>
                    </a:cubicBezTo>
                    <a:cubicBezTo>
                      <a:pt x="927" y="55"/>
                      <a:pt x="929" y="54"/>
                      <a:pt x="931" y="53"/>
                    </a:cubicBezTo>
                    <a:cubicBezTo>
                      <a:pt x="933" y="52"/>
                      <a:pt x="934" y="51"/>
                      <a:pt x="936" y="50"/>
                    </a:cubicBezTo>
                    <a:cubicBezTo>
                      <a:pt x="938" y="49"/>
                      <a:pt x="939" y="48"/>
                      <a:pt x="941" y="47"/>
                    </a:cubicBezTo>
                    <a:cubicBezTo>
                      <a:pt x="942" y="46"/>
                      <a:pt x="943" y="45"/>
                      <a:pt x="945" y="44"/>
                    </a:cubicBezTo>
                    <a:cubicBezTo>
                      <a:pt x="946" y="43"/>
                      <a:pt x="947" y="42"/>
                      <a:pt x="947" y="41"/>
                    </a:cubicBezTo>
                    <a:cubicBezTo>
                      <a:pt x="948" y="41"/>
                      <a:pt x="948" y="40"/>
                      <a:pt x="948" y="40"/>
                    </a:cubicBezTo>
                    <a:cubicBezTo>
                      <a:pt x="949" y="39"/>
                      <a:pt x="949" y="39"/>
                      <a:pt x="949" y="38"/>
                    </a:cubicBezTo>
                    <a:cubicBezTo>
                      <a:pt x="949" y="38"/>
                      <a:pt x="949" y="37"/>
                      <a:pt x="950" y="37"/>
                    </a:cubicBezTo>
                    <a:cubicBezTo>
                      <a:pt x="950" y="36"/>
                      <a:pt x="950" y="35"/>
                      <a:pt x="950" y="35"/>
                    </a:cubicBezTo>
                    <a:cubicBezTo>
                      <a:pt x="950" y="34"/>
                      <a:pt x="949" y="34"/>
                      <a:pt x="949" y="33"/>
                    </a:cubicBezTo>
                    <a:cubicBezTo>
                      <a:pt x="949" y="33"/>
                      <a:pt x="949" y="32"/>
                      <a:pt x="949" y="32"/>
                    </a:cubicBezTo>
                    <a:cubicBezTo>
                      <a:pt x="948" y="31"/>
                      <a:pt x="948" y="31"/>
                      <a:pt x="947" y="30"/>
                    </a:cubicBezTo>
                    <a:cubicBezTo>
                      <a:pt x="947" y="30"/>
                      <a:pt x="947" y="29"/>
                      <a:pt x="946" y="29"/>
                    </a:cubicBezTo>
                    <a:cubicBezTo>
                      <a:pt x="945" y="28"/>
                      <a:pt x="945" y="28"/>
                      <a:pt x="944" y="27"/>
                    </a:cubicBezTo>
                    <a:cubicBezTo>
                      <a:pt x="943" y="27"/>
                      <a:pt x="942" y="26"/>
                      <a:pt x="942" y="26"/>
                    </a:cubicBezTo>
                    <a:cubicBezTo>
                      <a:pt x="941" y="25"/>
                      <a:pt x="940" y="25"/>
                      <a:pt x="939" y="24"/>
                    </a:cubicBezTo>
                    <a:cubicBezTo>
                      <a:pt x="938" y="24"/>
                      <a:pt x="937" y="23"/>
                      <a:pt x="936" y="23"/>
                    </a:cubicBezTo>
                    <a:cubicBezTo>
                      <a:pt x="934" y="22"/>
                      <a:pt x="933" y="22"/>
                      <a:pt x="932" y="21"/>
                    </a:cubicBezTo>
                    <a:cubicBezTo>
                      <a:pt x="931" y="21"/>
                      <a:pt x="929" y="20"/>
                      <a:pt x="928" y="20"/>
                    </a:cubicBezTo>
                    <a:cubicBezTo>
                      <a:pt x="927" y="20"/>
                      <a:pt x="925" y="19"/>
                      <a:pt x="924" y="19"/>
                    </a:cubicBezTo>
                    <a:cubicBezTo>
                      <a:pt x="922" y="18"/>
                      <a:pt x="921" y="18"/>
                      <a:pt x="919" y="17"/>
                    </a:cubicBezTo>
                    <a:cubicBezTo>
                      <a:pt x="919" y="17"/>
                      <a:pt x="918" y="17"/>
                      <a:pt x="918" y="17"/>
                    </a:cubicBezTo>
                    <a:cubicBezTo>
                      <a:pt x="917" y="17"/>
                      <a:pt x="917" y="17"/>
                      <a:pt x="917" y="17"/>
                    </a:cubicBezTo>
                    <a:cubicBezTo>
                      <a:pt x="916" y="17"/>
                      <a:pt x="916" y="17"/>
                      <a:pt x="915" y="17"/>
                    </a:cubicBezTo>
                    <a:cubicBezTo>
                      <a:pt x="915" y="16"/>
                      <a:pt x="915" y="16"/>
                      <a:pt x="914" y="16"/>
                    </a:cubicBezTo>
                    <a:cubicBezTo>
                      <a:pt x="913" y="16"/>
                      <a:pt x="913" y="16"/>
                      <a:pt x="913" y="16"/>
                    </a:cubicBezTo>
                    <a:cubicBezTo>
                      <a:pt x="912" y="16"/>
                      <a:pt x="912" y="16"/>
                      <a:pt x="912" y="16"/>
                    </a:cubicBezTo>
                    <a:cubicBezTo>
                      <a:pt x="911" y="16"/>
                      <a:pt x="911" y="15"/>
                      <a:pt x="911" y="15"/>
                    </a:cubicBezTo>
                    <a:cubicBezTo>
                      <a:pt x="911" y="15"/>
                      <a:pt x="910" y="15"/>
                      <a:pt x="910" y="15"/>
                    </a:cubicBezTo>
                    <a:cubicBezTo>
                      <a:pt x="910" y="15"/>
                      <a:pt x="910" y="15"/>
                      <a:pt x="909" y="15"/>
                    </a:cubicBezTo>
                    <a:cubicBezTo>
                      <a:pt x="909" y="15"/>
                      <a:pt x="909" y="15"/>
                      <a:pt x="909" y="15"/>
                    </a:cubicBezTo>
                    <a:cubicBezTo>
                      <a:pt x="908" y="15"/>
                      <a:pt x="907" y="15"/>
                      <a:pt x="906" y="14"/>
                    </a:cubicBezTo>
                    <a:cubicBezTo>
                      <a:pt x="905" y="14"/>
                      <a:pt x="904" y="14"/>
                      <a:pt x="903" y="14"/>
                    </a:cubicBezTo>
                    <a:cubicBezTo>
                      <a:pt x="902" y="14"/>
                      <a:pt x="901" y="13"/>
                      <a:pt x="900" y="13"/>
                    </a:cubicBezTo>
                    <a:cubicBezTo>
                      <a:pt x="899" y="13"/>
                      <a:pt x="898" y="13"/>
                      <a:pt x="897" y="13"/>
                    </a:cubicBezTo>
                    <a:cubicBezTo>
                      <a:pt x="894" y="12"/>
                      <a:pt x="892" y="12"/>
                      <a:pt x="890" y="12"/>
                    </a:cubicBezTo>
                    <a:cubicBezTo>
                      <a:pt x="888" y="11"/>
                      <a:pt x="886" y="11"/>
                      <a:pt x="883" y="11"/>
                    </a:cubicBezTo>
                    <a:cubicBezTo>
                      <a:pt x="881" y="10"/>
                      <a:pt x="879" y="10"/>
                      <a:pt x="876" y="10"/>
                    </a:cubicBezTo>
                    <a:cubicBezTo>
                      <a:pt x="874" y="9"/>
                      <a:pt x="872" y="9"/>
                      <a:pt x="869" y="9"/>
                    </a:cubicBezTo>
                    <a:cubicBezTo>
                      <a:pt x="867" y="8"/>
                      <a:pt x="865" y="8"/>
                      <a:pt x="862" y="8"/>
                    </a:cubicBezTo>
                    <a:cubicBezTo>
                      <a:pt x="860" y="8"/>
                      <a:pt x="858" y="8"/>
                      <a:pt x="855" y="7"/>
                    </a:cubicBezTo>
                    <a:cubicBezTo>
                      <a:pt x="853" y="7"/>
                      <a:pt x="851" y="7"/>
                      <a:pt x="848" y="7"/>
                    </a:cubicBezTo>
                    <a:cubicBezTo>
                      <a:pt x="846" y="6"/>
                      <a:pt x="844" y="6"/>
                      <a:pt x="841" y="6"/>
                    </a:cubicBezTo>
                    <a:cubicBezTo>
                      <a:pt x="839" y="6"/>
                      <a:pt x="837" y="6"/>
                      <a:pt x="835" y="6"/>
                    </a:cubicBezTo>
                    <a:cubicBezTo>
                      <a:pt x="832" y="5"/>
                      <a:pt x="830" y="5"/>
                      <a:pt x="828" y="5"/>
                    </a:cubicBezTo>
                    <a:cubicBezTo>
                      <a:pt x="826" y="5"/>
                      <a:pt x="823" y="5"/>
                      <a:pt x="821" y="5"/>
                    </a:cubicBezTo>
                    <a:cubicBezTo>
                      <a:pt x="819" y="5"/>
                      <a:pt x="817" y="4"/>
                      <a:pt x="815" y="4"/>
                    </a:cubicBezTo>
                    <a:cubicBezTo>
                      <a:pt x="810" y="4"/>
                      <a:pt x="806" y="4"/>
                      <a:pt x="802" y="4"/>
                    </a:cubicBezTo>
                    <a:cubicBezTo>
                      <a:pt x="797" y="4"/>
                      <a:pt x="793" y="3"/>
                      <a:pt x="789" y="3"/>
                    </a:cubicBezTo>
                    <a:cubicBezTo>
                      <a:pt x="785" y="3"/>
                      <a:pt x="780" y="3"/>
                      <a:pt x="776" y="3"/>
                    </a:cubicBezTo>
                    <a:cubicBezTo>
                      <a:pt x="772" y="3"/>
                      <a:pt x="768" y="3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0" y="2"/>
                      <a:pt x="756" y="2"/>
                      <a:pt x="752" y="2"/>
                    </a:cubicBezTo>
                    <a:cubicBezTo>
                      <a:pt x="748" y="2"/>
                      <a:pt x="744" y="2"/>
                      <a:pt x="740" y="2"/>
                    </a:cubicBezTo>
                    <a:cubicBezTo>
                      <a:pt x="736" y="2"/>
                      <a:pt x="732" y="2"/>
                      <a:pt x="728" y="2"/>
                    </a:cubicBezTo>
                    <a:cubicBezTo>
                      <a:pt x="724" y="2"/>
                      <a:pt x="720" y="2"/>
                      <a:pt x="716" y="2"/>
                    </a:cubicBezTo>
                    <a:cubicBezTo>
                      <a:pt x="712" y="2"/>
                      <a:pt x="708" y="2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1"/>
                      <a:pt x="680" y="1"/>
                    </a:cubicBezTo>
                    <a:cubicBezTo>
                      <a:pt x="676" y="1"/>
                      <a:pt x="672" y="1"/>
                      <a:pt x="668" y="1"/>
                    </a:cubicBezTo>
                    <a:cubicBezTo>
                      <a:pt x="660" y="1"/>
                      <a:pt x="652" y="1"/>
                      <a:pt x="644" y="1"/>
                    </a:cubicBezTo>
                    <a:cubicBezTo>
                      <a:pt x="636" y="1"/>
                      <a:pt x="628" y="1"/>
                      <a:pt x="620" y="2"/>
                    </a:cubicBezTo>
                    <a:cubicBezTo>
                      <a:pt x="612" y="2"/>
                      <a:pt x="603" y="2"/>
                      <a:pt x="595" y="2"/>
                    </a:cubicBezTo>
                    <a:cubicBezTo>
                      <a:pt x="587" y="2"/>
                      <a:pt x="578" y="2"/>
                      <a:pt x="570" y="2"/>
                    </a:cubicBezTo>
                    <a:cubicBezTo>
                      <a:pt x="562" y="2"/>
                      <a:pt x="553" y="2"/>
                      <a:pt x="545" y="2"/>
                    </a:cubicBezTo>
                    <a:cubicBezTo>
                      <a:pt x="536" y="3"/>
                      <a:pt x="527" y="3"/>
                      <a:pt x="519" y="3"/>
                    </a:cubicBezTo>
                    <a:cubicBezTo>
                      <a:pt x="510" y="3"/>
                      <a:pt x="501" y="3"/>
                      <a:pt x="492" y="3"/>
                    </a:cubicBezTo>
                    <a:cubicBezTo>
                      <a:pt x="483" y="3"/>
                      <a:pt x="474" y="4"/>
                      <a:pt x="465" y="4"/>
                    </a:cubicBezTo>
                    <a:cubicBezTo>
                      <a:pt x="455" y="4"/>
                      <a:pt x="446" y="4"/>
                      <a:pt x="436" y="4"/>
                    </a:cubicBezTo>
                    <a:cubicBezTo>
                      <a:pt x="427" y="5"/>
                      <a:pt x="417" y="5"/>
                      <a:pt x="408" y="5"/>
                    </a:cubicBezTo>
                    <a:cubicBezTo>
                      <a:pt x="398" y="5"/>
                      <a:pt x="388" y="6"/>
                      <a:pt x="378" y="6"/>
                    </a:cubicBezTo>
                    <a:cubicBezTo>
                      <a:pt x="368" y="6"/>
                      <a:pt x="358" y="6"/>
                      <a:pt x="347" y="7"/>
                    </a:cubicBezTo>
                    <a:cubicBezTo>
                      <a:pt x="337" y="7"/>
                      <a:pt x="326" y="7"/>
                      <a:pt x="316" y="7"/>
                    </a:cubicBezTo>
                    <a:cubicBezTo>
                      <a:pt x="305" y="8"/>
                      <a:pt x="294" y="8"/>
                      <a:pt x="283" y="8"/>
                    </a:cubicBezTo>
                    <a:cubicBezTo>
                      <a:pt x="272" y="9"/>
                      <a:pt x="261" y="9"/>
                      <a:pt x="249" y="9"/>
                    </a:cubicBezTo>
                    <a:cubicBezTo>
                      <a:pt x="238" y="10"/>
                      <a:pt x="226" y="10"/>
                      <a:pt x="214" y="10"/>
                    </a:cubicBezTo>
                    <a:cubicBezTo>
                      <a:pt x="208" y="10"/>
                      <a:pt x="202" y="11"/>
                      <a:pt x="196" y="11"/>
                    </a:cubicBezTo>
                    <a:cubicBezTo>
                      <a:pt x="190" y="11"/>
                      <a:pt x="184" y="11"/>
                      <a:pt x="178" y="11"/>
                    </a:cubicBezTo>
                    <a:cubicBezTo>
                      <a:pt x="172" y="11"/>
                      <a:pt x="165" y="12"/>
                      <a:pt x="159" y="12"/>
                    </a:cubicBezTo>
                    <a:cubicBezTo>
                      <a:pt x="153" y="12"/>
                      <a:pt x="146" y="12"/>
                      <a:pt x="140" y="12"/>
                    </a:cubicBezTo>
                    <a:cubicBezTo>
                      <a:pt x="137" y="13"/>
                      <a:pt x="134" y="13"/>
                      <a:pt x="130" y="13"/>
                    </a:cubicBezTo>
                    <a:cubicBezTo>
                      <a:pt x="127" y="13"/>
                      <a:pt x="124" y="13"/>
                      <a:pt x="121" y="13"/>
                    </a:cubicBezTo>
                    <a:cubicBezTo>
                      <a:pt x="117" y="13"/>
                      <a:pt x="114" y="13"/>
                      <a:pt x="111" y="13"/>
                    </a:cubicBezTo>
                    <a:cubicBezTo>
                      <a:pt x="107" y="14"/>
                      <a:pt x="104" y="14"/>
                      <a:pt x="10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8" y="23"/>
                      <a:pt x="40" y="23"/>
                      <a:pt x="42" y="23"/>
                    </a:cubicBezTo>
                    <a:cubicBezTo>
                      <a:pt x="45" y="22"/>
                      <a:pt x="47" y="22"/>
                      <a:pt x="50" y="22"/>
                    </a:cubicBezTo>
                    <a:cubicBezTo>
                      <a:pt x="52" y="22"/>
                      <a:pt x="55" y="22"/>
                      <a:pt x="57" y="22"/>
                    </a:cubicBezTo>
                    <a:cubicBezTo>
                      <a:pt x="60" y="22"/>
                      <a:pt x="62" y="22"/>
                      <a:pt x="64" y="2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59" y="23"/>
                      <a:pt x="56" y="23"/>
                      <a:pt x="54" y="23"/>
                    </a:cubicBezTo>
                    <a:cubicBezTo>
                      <a:pt x="52" y="23"/>
                      <a:pt x="49" y="23"/>
                      <a:pt x="47" y="23"/>
                    </a:cubicBezTo>
                    <a:cubicBezTo>
                      <a:pt x="44" y="23"/>
                      <a:pt x="42" y="24"/>
                      <a:pt x="39" y="24"/>
                    </a:cubicBezTo>
                    <a:cubicBezTo>
                      <a:pt x="37" y="24"/>
                      <a:pt x="34" y="24"/>
                      <a:pt x="32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4" y="31"/>
                      <a:pt x="58" y="31"/>
                      <a:pt x="62" y="30"/>
                    </a:cubicBezTo>
                    <a:cubicBezTo>
                      <a:pt x="66" y="30"/>
                      <a:pt x="69" y="30"/>
                      <a:pt x="73" y="30"/>
                    </a:cubicBezTo>
                    <a:cubicBezTo>
                      <a:pt x="77" y="30"/>
                      <a:pt x="81" y="30"/>
                      <a:pt x="84" y="30"/>
                    </a:cubicBezTo>
                    <a:cubicBezTo>
                      <a:pt x="88" y="29"/>
                      <a:pt x="92" y="29"/>
                      <a:pt x="95" y="29"/>
                    </a:cubicBezTo>
                    <a:cubicBezTo>
                      <a:pt x="102" y="29"/>
                      <a:pt x="110" y="29"/>
                      <a:pt x="117" y="28"/>
                    </a:cubicBezTo>
                    <a:cubicBezTo>
                      <a:pt x="124" y="28"/>
                      <a:pt x="131" y="28"/>
                      <a:pt x="138" y="28"/>
                    </a:cubicBezTo>
                    <a:cubicBezTo>
                      <a:pt x="145" y="27"/>
                      <a:pt x="152" y="27"/>
                      <a:pt x="158" y="27"/>
                    </a:cubicBezTo>
                    <a:cubicBezTo>
                      <a:pt x="165" y="27"/>
                      <a:pt x="172" y="26"/>
                      <a:pt x="179" y="26"/>
                    </a:cubicBezTo>
                    <a:cubicBezTo>
                      <a:pt x="192" y="26"/>
                      <a:pt x="205" y="25"/>
                      <a:pt x="218" y="25"/>
                    </a:cubicBezTo>
                    <a:cubicBezTo>
                      <a:pt x="231" y="24"/>
                      <a:pt x="243" y="24"/>
                      <a:pt x="256" y="23"/>
                    </a:cubicBezTo>
                    <a:cubicBezTo>
                      <a:pt x="268" y="23"/>
                      <a:pt x="280" y="22"/>
                      <a:pt x="292" y="22"/>
                    </a:cubicBezTo>
                    <a:cubicBezTo>
                      <a:pt x="304" y="22"/>
                      <a:pt x="315" y="21"/>
                      <a:pt x="327" y="21"/>
                    </a:cubicBezTo>
                    <a:cubicBezTo>
                      <a:pt x="326" y="21"/>
                      <a:pt x="326" y="21"/>
                      <a:pt x="326" y="21"/>
                    </a:cubicBezTo>
                    <a:cubicBezTo>
                      <a:pt x="327" y="21"/>
                      <a:pt x="327" y="21"/>
                      <a:pt x="327" y="21"/>
                    </a:cubicBezTo>
                    <a:cubicBezTo>
                      <a:pt x="338" y="21"/>
                      <a:pt x="349" y="20"/>
                      <a:pt x="360" y="20"/>
                    </a:cubicBezTo>
                    <a:cubicBezTo>
                      <a:pt x="371" y="20"/>
                      <a:pt x="382" y="19"/>
                      <a:pt x="393" y="19"/>
                    </a:cubicBezTo>
                    <a:cubicBezTo>
                      <a:pt x="403" y="19"/>
                      <a:pt x="414" y="18"/>
                      <a:pt x="424" y="18"/>
                    </a:cubicBezTo>
                    <a:cubicBezTo>
                      <a:pt x="434" y="18"/>
                      <a:pt x="444" y="17"/>
                      <a:pt x="454" y="17"/>
                    </a:cubicBezTo>
                    <a:cubicBezTo>
                      <a:pt x="464" y="17"/>
                      <a:pt x="474" y="17"/>
                      <a:pt x="484" y="16"/>
                    </a:cubicBezTo>
                    <a:cubicBezTo>
                      <a:pt x="493" y="16"/>
                      <a:pt x="503" y="16"/>
                      <a:pt x="512" y="16"/>
                    </a:cubicBezTo>
                    <a:cubicBezTo>
                      <a:pt x="522" y="15"/>
                      <a:pt x="531" y="15"/>
                      <a:pt x="540" y="15"/>
                    </a:cubicBezTo>
                    <a:cubicBezTo>
                      <a:pt x="549" y="15"/>
                      <a:pt x="558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76" y="14"/>
                      <a:pt x="584" y="14"/>
                      <a:pt x="593" y="14"/>
                    </a:cubicBezTo>
                    <a:cubicBezTo>
                      <a:pt x="602" y="14"/>
                      <a:pt x="610" y="14"/>
                      <a:pt x="619" y="14"/>
                    </a:cubicBezTo>
                    <a:cubicBezTo>
                      <a:pt x="627" y="14"/>
                      <a:pt x="635" y="14"/>
                      <a:pt x="643" y="14"/>
                    </a:cubicBezTo>
                    <a:cubicBezTo>
                      <a:pt x="652" y="13"/>
                      <a:pt x="660" y="13"/>
                      <a:pt x="668" y="13"/>
                    </a:cubicBezTo>
                    <a:cubicBezTo>
                      <a:pt x="672" y="13"/>
                      <a:pt x="676" y="13"/>
                      <a:pt x="680" y="13"/>
                    </a:cubicBezTo>
                    <a:cubicBezTo>
                      <a:pt x="683" y="13"/>
                      <a:pt x="687" y="13"/>
                      <a:pt x="691" y="13"/>
                    </a:cubicBezTo>
                    <a:cubicBezTo>
                      <a:pt x="695" y="13"/>
                      <a:pt x="699" y="13"/>
                      <a:pt x="703" y="13"/>
                    </a:cubicBezTo>
                    <a:cubicBezTo>
                      <a:pt x="707" y="13"/>
                      <a:pt x="710" y="13"/>
                      <a:pt x="714" y="13"/>
                    </a:cubicBezTo>
                    <a:cubicBezTo>
                      <a:pt x="718" y="13"/>
                      <a:pt x="722" y="13"/>
                      <a:pt x="725" y="14"/>
                    </a:cubicBezTo>
                    <a:cubicBezTo>
                      <a:pt x="729" y="14"/>
                      <a:pt x="733" y="14"/>
                      <a:pt x="736" y="14"/>
                    </a:cubicBezTo>
                    <a:cubicBezTo>
                      <a:pt x="740" y="14"/>
                      <a:pt x="744" y="14"/>
                      <a:pt x="747" y="14"/>
                    </a:cubicBezTo>
                    <a:cubicBezTo>
                      <a:pt x="751" y="14"/>
                      <a:pt x="754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61" y="14"/>
                      <a:pt x="765" y="14"/>
                      <a:pt x="768" y="14"/>
                    </a:cubicBezTo>
                    <a:cubicBezTo>
                      <a:pt x="772" y="15"/>
                      <a:pt x="775" y="15"/>
                      <a:pt x="778" y="15"/>
                    </a:cubicBezTo>
                    <a:cubicBezTo>
                      <a:pt x="782" y="15"/>
                      <a:pt x="785" y="15"/>
                      <a:pt x="788" y="15"/>
                    </a:cubicBezTo>
                    <a:cubicBezTo>
                      <a:pt x="791" y="15"/>
                      <a:pt x="794" y="15"/>
                      <a:pt x="797" y="16"/>
                    </a:cubicBezTo>
                    <a:cubicBezTo>
                      <a:pt x="800" y="16"/>
                      <a:pt x="803" y="16"/>
                      <a:pt x="806" y="16"/>
                    </a:cubicBezTo>
                    <a:cubicBezTo>
                      <a:pt x="809" y="16"/>
                      <a:pt x="811" y="17"/>
                      <a:pt x="814" y="17"/>
                    </a:cubicBezTo>
                    <a:cubicBezTo>
                      <a:pt x="816" y="17"/>
                      <a:pt x="819" y="17"/>
                      <a:pt x="821" y="17"/>
                    </a:cubicBezTo>
                    <a:cubicBezTo>
                      <a:pt x="823" y="18"/>
                      <a:pt x="825" y="18"/>
                      <a:pt x="827" y="18"/>
                    </a:cubicBezTo>
                    <a:cubicBezTo>
                      <a:pt x="828" y="18"/>
                      <a:pt x="829" y="18"/>
                      <a:pt x="830" y="19"/>
                    </a:cubicBezTo>
                    <a:cubicBezTo>
                      <a:pt x="831" y="19"/>
                      <a:pt x="832" y="19"/>
                      <a:pt x="833" y="19"/>
                    </a:cubicBezTo>
                    <a:cubicBezTo>
                      <a:pt x="834" y="19"/>
                      <a:pt x="834" y="19"/>
                      <a:pt x="835" y="19"/>
                    </a:cubicBezTo>
                    <a:cubicBezTo>
                      <a:pt x="836" y="19"/>
                      <a:pt x="836" y="20"/>
                      <a:pt x="837" y="20"/>
                    </a:cubicBezTo>
                    <a:cubicBezTo>
                      <a:pt x="838" y="20"/>
                      <a:pt x="838" y="20"/>
                      <a:pt x="838" y="20"/>
                    </a:cubicBezTo>
                    <a:cubicBezTo>
                      <a:pt x="839" y="20"/>
                      <a:pt x="839" y="20"/>
                      <a:pt x="839" y="20"/>
                    </a:cubicBezTo>
                    <a:cubicBezTo>
                      <a:pt x="839" y="20"/>
                      <a:pt x="840" y="20"/>
                      <a:pt x="840" y="20"/>
                    </a:cubicBezTo>
                    <a:cubicBezTo>
                      <a:pt x="840" y="20"/>
                      <a:pt x="841" y="20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4" y="21"/>
                      <a:pt x="844" y="21"/>
                    </a:cubicBezTo>
                    <a:cubicBezTo>
                      <a:pt x="844" y="21"/>
                      <a:pt x="844" y="21"/>
                      <a:pt x="844" y="21"/>
                    </a:cubicBezTo>
                    <a:cubicBezTo>
                      <a:pt x="844" y="22"/>
                      <a:pt x="845" y="22"/>
                      <a:pt x="845" y="22"/>
                    </a:cubicBezTo>
                    <a:cubicBezTo>
                      <a:pt x="846" y="22"/>
                      <a:pt x="847" y="22"/>
                      <a:pt x="848" y="23"/>
                    </a:cubicBezTo>
                    <a:cubicBezTo>
                      <a:pt x="849" y="23"/>
                      <a:pt x="850" y="24"/>
                      <a:pt x="851" y="24"/>
                    </a:cubicBezTo>
                    <a:cubicBezTo>
                      <a:pt x="851" y="25"/>
                      <a:pt x="852" y="25"/>
                      <a:pt x="852" y="25"/>
                    </a:cubicBezTo>
                    <a:cubicBezTo>
                      <a:pt x="853" y="26"/>
                      <a:pt x="853" y="26"/>
                      <a:pt x="853" y="27"/>
                    </a:cubicBezTo>
                    <a:cubicBezTo>
                      <a:pt x="853" y="27"/>
                      <a:pt x="853" y="28"/>
                      <a:pt x="853" y="28"/>
                    </a:cubicBezTo>
                    <a:cubicBezTo>
                      <a:pt x="853" y="29"/>
                      <a:pt x="853" y="29"/>
                      <a:pt x="853" y="30"/>
                    </a:cubicBezTo>
                    <a:cubicBezTo>
                      <a:pt x="852" y="30"/>
                      <a:pt x="852" y="31"/>
                      <a:pt x="851" y="31"/>
                    </a:cubicBezTo>
                    <a:cubicBezTo>
                      <a:pt x="850" y="32"/>
                      <a:pt x="850" y="32"/>
                      <a:pt x="849" y="33"/>
                    </a:cubicBezTo>
                    <a:cubicBezTo>
                      <a:pt x="848" y="34"/>
                      <a:pt x="847" y="34"/>
                      <a:pt x="845" y="35"/>
                    </a:cubicBezTo>
                    <a:cubicBezTo>
                      <a:pt x="844" y="35"/>
                      <a:pt x="843" y="36"/>
                      <a:pt x="841" y="37"/>
                    </a:cubicBezTo>
                    <a:cubicBezTo>
                      <a:pt x="840" y="37"/>
                      <a:pt x="838" y="38"/>
                      <a:pt x="836" y="39"/>
                    </a:cubicBezTo>
                    <a:cubicBezTo>
                      <a:pt x="835" y="39"/>
                      <a:pt x="833" y="40"/>
                      <a:pt x="831" y="41"/>
                    </a:cubicBezTo>
                    <a:cubicBezTo>
                      <a:pt x="829" y="41"/>
                      <a:pt x="827" y="42"/>
                      <a:pt x="825" y="43"/>
                    </a:cubicBezTo>
                    <a:cubicBezTo>
                      <a:pt x="822" y="43"/>
                      <a:pt x="820" y="44"/>
                      <a:pt x="818" y="45"/>
                    </a:cubicBezTo>
                    <a:cubicBezTo>
                      <a:pt x="815" y="45"/>
                      <a:pt x="813" y="46"/>
                      <a:pt x="810" y="47"/>
                    </a:cubicBezTo>
                    <a:cubicBezTo>
                      <a:pt x="808" y="48"/>
                      <a:pt x="805" y="48"/>
                      <a:pt x="802" y="49"/>
                    </a:cubicBezTo>
                    <a:cubicBezTo>
                      <a:pt x="799" y="50"/>
                      <a:pt x="796" y="51"/>
                      <a:pt x="793" y="51"/>
                    </a:cubicBezTo>
                    <a:cubicBezTo>
                      <a:pt x="790" y="52"/>
                      <a:pt x="787" y="53"/>
                      <a:pt x="784" y="54"/>
                    </a:cubicBezTo>
                    <a:cubicBezTo>
                      <a:pt x="781" y="55"/>
                      <a:pt x="777" y="55"/>
                      <a:pt x="774" y="56"/>
                    </a:cubicBezTo>
                    <a:cubicBezTo>
                      <a:pt x="771" y="57"/>
                      <a:pt x="767" y="58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56" y="61"/>
                      <a:pt x="748" y="62"/>
                      <a:pt x="741" y="64"/>
                    </a:cubicBezTo>
                    <a:cubicBezTo>
                      <a:pt x="732" y="66"/>
                      <a:pt x="724" y="68"/>
                      <a:pt x="715" y="70"/>
                    </a:cubicBezTo>
                    <a:cubicBezTo>
                      <a:pt x="706" y="72"/>
                      <a:pt x="697" y="74"/>
                      <a:pt x="687" y="77"/>
                    </a:cubicBezTo>
                    <a:cubicBezTo>
                      <a:pt x="678" y="79"/>
                      <a:pt x="667" y="81"/>
                      <a:pt x="657" y="84"/>
                    </a:cubicBezTo>
                    <a:cubicBezTo>
                      <a:pt x="651" y="85"/>
                      <a:pt x="646" y="86"/>
                      <a:pt x="640" y="88"/>
                    </a:cubicBezTo>
                    <a:cubicBezTo>
                      <a:pt x="635" y="89"/>
                      <a:pt x="629" y="91"/>
                      <a:pt x="623" y="92"/>
                    </a:cubicBezTo>
                    <a:cubicBezTo>
                      <a:pt x="617" y="93"/>
                      <a:pt x="611" y="95"/>
                      <a:pt x="605" y="97"/>
                    </a:cubicBezTo>
                    <a:cubicBezTo>
                      <a:pt x="598" y="98"/>
                      <a:pt x="592" y="100"/>
                      <a:pt x="586" y="101"/>
                    </a:cubicBezTo>
                    <a:cubicBezTo>
                      <a:pt x="579" y="103"/>
                      <a:pt x="572" y="105"/>
                      <a:pt x="565" y="107"/>
                    </a:cubicBezTo>
                    <a:cubicBezTo>
                      <a:pt x="558" y="109"/>
                      <a:pt x="551" y="111"/>
                      <a:pt x="544" y="113"/>
                    </a:cubicBezTo>
                    <a:cubicBezTo>
                      <a:pt x="537" y="115"/>
                      <a:pt x="529" y="117"/>
                      <a:pt x="521" y="119"/>
                    </a:cubicBezTo>
                    <a:cubicBezTo>
                      <a:pt x="513" y="121"/>
                      <a:pt x="505" y="124"/>
                      <a:pt x="497" y="126"/>
                    </a:cubicBezTo>
                    <a:cubicBezTo>
                      <a:pt x="494" y="125"/>
                      <a:pt x="494" y="125"/>
                      <a:pt x="494" y="125"/>
                    </a:cubicBezTo>
                    <a:cubicBezTo>
                      <a:pt x="502" y="123"/>
                      <a:pt x="510" y="120"/>
                      <a:pt x="518" y="118"/>
                    </a:cubicBezTo>
                    <a:cubicBezTo>
                      <a:pt x="526" y="116"/>
                      <a:pt x="533" y="114"/>
                      <a:pt x="541" y="112"/>
                    </a:cubicBezTo>
                    <a:cubicBezTo>
                      <a:pt x="548" y="110"/>
                      <a:pt x="555" y="108"/>
                      <a:pt x="562" y="106"/>
                    </a:cubicBezTo>
                    <a:cubicBezTo>
                      <a:pt x="569" y="104"/>
                      <a:pt x="576" y="102"/>
                      <a:pt x="582" y="101"/>
                    </a:cubicBezTo>
                    <a:cubicBezTo>
                      <a:pt x="589" y="99"/>
                      <a:pt x="595" y="97"/>
                      <a:pt x="602" y="96"/>
                    </a:cubicBezTo>
                    <a:cubicBezTo>
                      <a:pt x="608" y="94"/>
                      <a:pt x="614" y="93"/>
                      <a:pt x="620" y="91"/>
                    </a:cubicBezTo>
                    <a:cubicBezTo>
                      <a:pt x="626" y="90"/>
                      <a:pt x="632" y="88"/>
                      <a:pt x="637" y="87"/>
                    </a:cubicBezTo>
                    <a:cubicBezTo>
                      <a:pt x="643" y="86"/>
                      <a:pt x="648" y="84"/>
                      <a:pt x="654" y="83"/>
                    </a:cubicBezTo>
                    <a:cubicBezTo>
                      <a:pt x="664" y="81"/>
                      <a:pt x="675" y="78"/>
                      <a:pt x="685" y="76"/>
                    </a:cubicBezTo>
                    <a:cubicBezTo>
                      <a:pt x="694" y="74"/>
                      <a:pt x="704" y="72"/>
                      <a:pt x="713" y="69"/>
                    </a:cubicBezTo>
                    <a:cubicBezTo>
                      <a:pt x="721" y="67"/>
                      <a:pt x="730" y="65"/>
                      <a:pt x="738" y="64"/>
                    </a:cubicBezTo>
                    <a:cubicBezTo>
                      <a:pt x="746" y="62"/>
                      <a:pt x="753" y="60"/>
                      <a:pt x="761" y="58"/>
                    </a:cubicBezTo>
                    <a:cubicBezTo>
                      <a:pt x="764" y="57"/>
                      <a:pt x="768" y="57"/>
                      <a:pt x="771" y="56"/>
                    </a:cubicBezTo>
                    <a:cubicBezTo>
                      <a:pt x="775" y="55"/>
                      <a:pt x="778" y="54"/>
                      <a:pt x="781" y="53"/>
                    </a:cubicBezTo>
                    <a:cubicBezTo>
                      <a:pt x="784" y="52"/>
                      <a:pt x="787" y="52"/>
                      <a:pt x="791" y="51"/>
                    </a:cubicBezTo>
                    <a:cubicBezTo>
                      <a:pt x="794" y="50"/>
                      <a:pt x="796" y="49"/>
                      <a:pt x="799" y="49"/>
                    </a:cubicBezTo>
                    <a:cubicBezTo>
                      <a:pt x="802" y="48"/>
                      <a:pt x="805" y="47"/>
                      <a:pt x="807" y="46"/>
                    </a:cubicBezTo>
                    <a:cubicBezTo>
                      <a:pt x="810" y="46"/>
                      <a:pt x="813" y="45"/>
                      <a:pt x="815" y="44"/>
                    </a:cubicBezTo>
                    <a:cubicBezTo>
                      <a:pt x="817" y="44"/>
                      <a:pt x="820" y="43"/>
                      <a:pt x="822" y="42"/>
                    </a:cubicBezTo>
                    <a:cubicBezTo>
                      <a:pt x="824" y="42"/>
                      <a:pt x="826" y="41"/>
                      <a:pt x="828" y="40"/>
                    </a:cubicBezTo>
                    <a:cubicBezTo>
                      <a:pt x="830" y="40"/>
                      <a:pt x="832" y="39"/>
                      <a:pt x="834" y="38"/>
                    </a:cubicBezTo>
                    <a:cubicBezTo>
                      <a:pt x="835" y="38"/>
                      <a:pt x="837" y="37"/>
                      <a:pt x="839" y="36"/>
                    </a:cubicBezTo>
                    <a:cubicBezTo>
                      <a:pt x="840" y="36"/>
                      <a:pt x="841" y="35"/>
                      <a:pt x="843" y="35"/>
                    </a:cubicBezTo>
                    <a:cubicBezTo>
                      <a:pt x="844" y="34"/>
                      <a:pt x="845" y="33"/>
                      <a:pt x="846" y="33"/>
                    </a:cubicBezTo>
                    <a:cubicBezTo>
                      <a:pt x="847" y="32"/>
                      <a:pt x="848" y="32"/>
                      <a:pt x="848" y="31"/>
                    </a:cubicBezTo>
                    <a:cubicBezTo>
                      <a:pt x="849" y="31"/>
                      <a:pt x="849" y="30"/>
                      <a:pt x="850" y="30"/>
                    </a:cubicBezTo>
                    <a:cubicBezTo>
                      <a:pt x="850" y="29"/>
                      <a:pt x="850" y="29"/>
                      <a:pt x="851" y="28"/>
                    </a:cubicBezTo>
                    <a:cubicBezTo>
                      <a:pt x="851" y="28"/>
                      <a:pt x="851" y="27"/>
                      <a:pt x="850" y="27"/>
                    </a:cubicBezTo>
                    <a:cubicBezTo>
                      <a:pt x="850" y="26"/>
                      <a:pt x="850" y="26"/>
                      <a:pt x="850" y="25"/>
                    </a:cubicBezTo>
                    <a:cubicBezTo>
                      <a:pt x="849" y="25"/>
                      <a:pt x="849" y="25"/>
                      <a:pt x="848" y="24"/>
                    </a:cubicBezTo>
                    <a:cubicBezTo>
                      <a:pt x="847" y="24"/>
                      <a:pt x="847" y="23"/>
                      <a:pt x="846" y="23"/>
                    </a:cubicBezTo>
                    <a:cubicBezTo>
                      <a:pt x="845" y="23"/>
                      <a:pt x="844" y="22"/>
                      <a:pt x="842" y="22"/>
                    </a:cubicBezTo>
                    <a:cubicBezTo>
                      <a:pt x="842" y="22"/>
                      <a:pt x="842" y="22"/>
                      <a:pt x="842" y="22"/>
                    </a:cubicBezTo>
                    <a:cubicBezTo>
                      <a:pt x="842" y="22"/>
                      <a:pt x="842" y="22"/>
                      <a:pt x="842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8" y="21"/>
                      <a:pt x="838" y="21"/>
                    </a:cubicBezTo>
                    <a:cubicBezTo>
                      <a:pt x="838" y="20"/>
                      <a:pt x="837" y="20"/>
                      <a:pt x="837" y="20"/>
                    </a:cubicBezTo>
                    <a:cubicBezTo>
                      <a:pt x="837" y="20"/>
                      <a:pt x="837" y="20"/>
                      <a:pt x="836" y="20"/>
                    </a:cubicBezTo>
                    <a:cubicBezTo>
                      <a:pt x="836" y="20"/>
                      <a:pt x="836" y="20"/>
                      <a:pt x="835" y="20"/>
                    </a:cubicBezTo>
                    <a:cubicBezTo>
                      <a:pt x="835" y="20"/>
                      <a:pt x="834" y="20"/>
                      <a:pt x="833" y="20"/>
                    </a:cubicBezTo>
                    <a:cubicBezTo>
                      <a:pt x="833" y="19"/>
                      <a:pt x="832" y="19"/>
                      <a:pt x="831" y="19"/>
                    </a:cubicBezTo>
                    <a:cubicBezTo>
                      <a:pt x="830" y="19"/>
                      <a:pt x="829" y="19"/>
                      <a:pt x="829" y="19"/>
                    </a:cubicBezTo>
                    <a:cubicBezTo>
                      <a:pt x="828" y="19"/>
                      <a:pt x="827" y="19"/>
                      <a:pt x="826" y="18"/>
                    </a:cubicBezTo>
                    <a:cubicBezTo>
                      <a:pt x="825" y="18"/>
                      <a:pt x="824" y="18"/>
                      <a:pt x="823" y="18"/>
                    </a:cubicBezTo>
                    <a:cubicBezTo>
                      <a:pt x="822" y="18"/>
                      <a:pt x="821" y="18"/>
                      <a:pt x="820" y="18"/>
                    </a:cubicBezTo>
                    <a:cubicBezTo>
                      <a:pt x="819" y="18"/>
                      <a:pt x="818" y="18"/>
                      <a:pt x="817" y="17"/>
                    </a:cubicBezTo>
                    <a:cubicBezTo>
                      <a:pt x="815" y="17"/>
                      <a:pt x="814" y="17"/>
                      <a:pt x="813" y="17"/>
                    </a:cubicBezTo>
                    <a:cubicBezTo>
                      <a:pt x="812" y="17"/>
                      <a:pt x="811" y="17"/>
                      <a:pt x="809" y="17"/>
                    </a:cubicBezTo>
                    <a:cubicBezTo>
                      <a:pt x="808" y="17"/>
                      <a:pt x="807" y="17"/>
                      <a:pt x="805" y="17"/>
                    </a:cubicBezTo>
                    <a:cubicBezTo>
                      <a:pt x="804" y="16"/>
                      <a:pt x="803" y="16"/>
                      <a:pt x="801" y="16"/>
                    </a:cubicBezTo>
                    <a:cubicBezTo>
                      <a:pt x="800" y="16"/>
                      <a:pt x="798" y="16"/>
                      <a:pt x="797" y="16"/>
                    </a:cubicBezTo>
                    <a:cubicBezTo>
                      <a:pt x="794" y="16"/>
                      <a:pt x="791" y="16"/>
                      <a:pt x="788" y="16"/>
                    </a:cubicBezTo>
                    <a:cubicBezTo>
                      <a:pt x="785" y="15"/>
                      <a:pt x="781" y="15"/>
                      <a:pt x="778" y="15"/>
                    </a:cubicBezTo>
                    <a:cubicBezTo>
                      <a:pt x="775" y="15"/>
                      <a:pt x="771" y="15"/>
                      <a:pt x="768" y="15"/>
                    </a:cubicBezTo>
                    <a:cubicBezTo>
                      <a:pt x="765" y="15"/>
                      <a:pt x="761" y="15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4" y="14"/>
                      <a:pt x="751" y="14"/>
                      <a:pt x="747" y="14"/>
                    </a:cubicBezTo>
                    <a:cubicBezTo>
                      <a:pt x="744" y="14"/>
                      <a:pt x="740" y="14"/>
                      <a:pt x="736" y="14"/>
                    </a:cubicBezTo>
                    <a:cubicBezTo>
                      <a:pt x="733" y="14"/>
                      <a:pt x="729" y="14"/>
                      <a:pt x="725" y="14"/>
                    </a:cubicBezTo>
                    <a:cubicBezTo>
                      <a:pt x="722" y="14"/>
                      <a:pt x="718" y="14"/>
                      <a:pt x="714" y="14"/>
                    </a:cubicBezTo>
                    <a:cubicBezTo>
                      <a:pt x="710" y="14"/>
                      <a:pt x="707" y="14"/>
                      <a:pt x="703" y="14"/>
                    </a:cubicBezTo>
                    <a:cubicBezTo>
                      <a:pt x="699" y="14"/>
                      <a:pt x="695" y="14"/>
                      <a:pt x="691" y="14"/>
                    </a:cubicBezTo>
                    <a:cubicBezTo>
                      <a:pt x="687" y="14"/>
                      <a:pt x="683" y="14"/>
                      <a:pt x="680" y="14"/>
                    </a:cubicBezTo>
                    <a:cubicBezTo>
                      <a:pt x="676" y="14"/>
                      <a:pt x="672" y="14"/>
                      <a:pt x="668" y="14"/>
                    </a:cubicBezTo>
                    <a:cubicBezTo>
                      <a:pt x="660" y="14"/>
                      <a:pt x="652" y="14"/>
                      <a:pt x="643" y="14"/>
                    </a:cubicBezTo>
                    <a:cubicBezTo>
                      <a:pt x="635" y="14"/>
                      <a:pt x="627" y="14"/>
                      <a:pt x="619" y="14"/>
                    </a:cubicBezTo>
                    <a:cubicBezTo>
                      <a:pt x="610" y="14"/>
                      <a:pt x="602" y="14"/>
                      <a:pt x="593" y="15"/>
                    </a:cubicBezTo>
                    <a:cubicBezTo>
                      <a:pt x="584" y="15"/>
                      <a:pt x="576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58" y="15"/>
                      <a:pt x="549" y="15"/>
                      <a:pt x="540" y="16"/>
                    </a:cubicBezTo>
                    <a:cubicBezTo>
                      <a:pt x="531" y="16"/>
                      <a:pt x="521" y="16"/>
                      <a:pt x="512" y="16"/>
                    </a:cubicBezTo>
                    <a:cubicBezTo>
                      <a:pt x="503" y="16"/>
                      <a:pt x="493" y="17"/>
                      <a:pt x="484" y="17"/>
                    </a:cubicBezTo>
                    <a:cubicBezTo>
                      <a:pt x="474" y="17"/>
                      <a:pt x="464" y="17"/>
                      <a:pt x="454" y="18"/>
                    </a:cubicBezTo>
                    <a:cubicBezTo>
                      <a:pt x="444" y="18"/>
                      <a:pt x="434" y="18"/>
                      <a:pt x="424" y="18"/>
                    </a:cubicBezTo>
                    <a:cubicBezTo>
                      <a:pt x="413" y="19"/>
                      <a:pt x="403" y="19"/>
                      <a:pt x="392" y="19"/>
                    </a:cubicBezTo>
                    <a:cubicBezTo>
                      <a:pt x="381" y="20"/>
                      <a:pt x="371" y="20"/>
                      <a:pt x="360" y="20"/>
                    </a:cubicBezTo>
                    <a:cubicBezTo>
                      <a:pt x="349" y="21"/>
                      <a:pt x="337" y="21"/>
                      <a:pt x="326" y="21"/>
                    </a:cubicBezTo>
                    <a:cubicBezTo>
                      <a:pt x="314" y="22"/>
                      <a:pt x="303" y="22"/>
                      <a:pt x="291" y="23"/>
                    </a:cubicBezTo>
                    <a:cubicBezTo>
                      <a:pt x="279" y="23"/>
                      <a:pt x="267" y="23"/>
                      <a:pt x="255" y="24"/>
                    </a:cubicBezTo>
                    <a:cubicBezTo>
                      <a:pt x="242" y="24"/>
                      <a:pt x="230" y="25"/>
                      <a:pt x="217" y="25"/>
                    </a:cubicBezTo>
                    <a:cubicBezTo>
                      <a:pt x="204" y="26"/>
                      <a:pt x="191" y="26"/>
                      <a:pt x="177" y="27"/>
                    </a:cubicBezTo>
                    <a:cubicBezTo>
                      <a:pt x="171" y="27"/>
                      <a:pt x="164" y="27"/>
                      <a:pt x="157" y="27"/>
                    </a:cubicBezTo>
                    <a:cubicBezTo>
                      <a:pt x="150" y="28"/>
                      <a:pt x="143" y="28"/>
                      <a:pt x="136" y="28"/>
                    </a:cubicBezTo>
                    <a:cubicBezTo>
                      <a:pt x="129" y="28"/>
                      <a:pt x="122" y="29"/>
                      <a:pt x="115" y="29"/>
                    </a:cubicBezTo>
                    <a:cubicBezTo>
                      <a:pt x="108" y="29"/>
                      <a:pt x="101" y="29"/>
                      <a:pt x="94" y="30"/>
                    </a:cubicBezTo>
                    <a:cubicBezTo>
                      <a:pt x="90" y="30"/>
                      <a:pt x="86" y="30"/>
                      <a:pt x="83" y="30"/>
                    </a:cubicBezTo>
                    <a:cubicBezTo>
                      <a:pt x="79" y="30"/>
                      <a:pt x="75" y="30"/>
                      <a:pt x="72" y="31"/>
                    </a:cubicBezTo>
                    <a:cubicBezTo>
                      <a:pt x="68" y="31"/>
                      <a:pt x="64" y="31"/>
                      <a:pt x="60" y="31"/>
                    </a:cubicBezTo>
                    <a:cubicBezTo>
                      <a:pt x="57" y="31"/>
                      <a:pt x="53" y="31"/>
                      <a:pt x="49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0" y="32"/>
                      <a:pt x="53" y="32"/>
                      <a:pt x="57" y="32"/>
                    </a:cubicBezTo>
                    <a:cubicBezTo>
                      <a:pt x="61" y="32"/>
                      <a:pt x="65" y="32"/>
                      <a:pt x="69" y="32"/>
                    </a:cubicBezTo>
                    <a:cubicBezTo>
                      <a:pt x="72" y="32"/>
                      <a:pt x="76" y="31"/>
                      <a:pt x="80" y="31"/>
                    </a:cubicBezTo>
                    <a:cubicBezTo>
                      <a:pt x="83" y="31"/>
                      <a:pt x="87" y="31"/>
                      <a:pt x="91" y="31"/>
                    </a:cubicBezTo>
                    <a:cubicBezTo>
                      <a:pt x="94" y="31"/>
                      <a:pt x="98" y="31"/>
                      <a:pt x="101" y="30"/>
                    </a:cubicBezTo>
                    <a:cubicBezTo>
                      <a:pt x="105" y="30"/>
                      <a:pt x="108" y="30"/>
                      <a:pt x="111" y="30"/>
                    </a:cubicBezTo>
                    <a:cubicBezTo>
                      <a:pt x="115" y="30"/>
                      <a:pt x="118" y="30"/>
                      <a:pt x="122" y="30"/>
                    </a:cubicBezTo>
                    <a:cubicBezTo>
                      <a:pt x="125" y="29"/>
                      <a:pt x="128" y="29"/>
                      <a:pt x="132" y="29"/>
                    </a:cubicBezTo>
                    <a:cubicBezTo>
                      <a:pt x="135" y="29"/>
                      <a:pt x="139" y="29"/>
                      <a:pt x="143" y="29"/>
                    </a:cubicBezTo>
                    <a:cubicBezTo>
                      <a:pt x="146" y="29"/>
                      <a:pt x="150" y="29"/>
                      <a:pt x="154" y="28"/>
                    </a:cubicBezTo>
                    <a:cubicBezTo>
                      <a:pt x="157" y="28"/>
                      <a:pt x="161" y="28"/>
                      <a:pt x="165" y="28"/>
                    </a:cubicBezTo>
                    <a:cubicBezTo>
                      <a:pt x="168" y="28"/>
                      <a:pt x="172" y="28"/>
                      <a:pt x="175" y="28"/>
                    </a:cubicBezTo>
                    <a:cubicBezTo>
                      <a:pt x="189" y="27"/>
                      <a:pt x="202" y="27"/>
                      <a:pt x="215" y="26"/>
                    </a:cubicBezTo>
                    <a:cubicBezTo>
                      <a:pt x="228" y="26"/>
                      <a:pt x="240" y="25"/>
                      <a:pt x="253" y="25"/>
                    </a:cubicBezTo>
                    <a:cubicBezTo>
                      <a:pt x="265" y="24"/>
                      <a:pt x="277" y="24"/>
                      <a:pt x="289" y="23"/>
                    </a:cubicBezTo>
                    <a:cubicBezTo>
                      <a:pt x="301" y="23"/>
                      <a:pt x="313" y="23"/>
                      <a:pt x="325" y="22"/>
                    </a:cubicBezTo>
                    <a:cubicBezTo>
                      <a:pt x="336" y="22"/>
                      <a:pt x="347" y="22"/>
                      <a:pt x="359" y="21"/>
                    </a:cubicBezTo>
                    <a:cubicBezTo>
                      <a:pt x="370" y="21"/>
                      <a:pt x="381" y="20"/>
                      <a:pt x="391" y="20"/>
                    </a:cubicBezTo>
                    <a:cubicBezTo>
                      <a:pt x="402" y="20"/>
                      <a:pt x="412" y="20"/>
                      <a:pt x="423" y="19"/>
                    </a:cubicBezTo>
                    <a:cubicBezTo>
                      <a:pt x="433" y="19"/>
                      <a:pt x="443" y="19"/>
                      <a:pt x="453" y="18"/>
                    </a:cubicBezTo>
                    <a:cubicBezTo>
                      <a:pt x="463" y="18"/>
                      <a:pt x="473" y="18"/>
                      <a:pt x="483" y="18"/>
                    </a:cubicBezTo>
                    <a:cubicBezTo>
                      <a:pt x="493" y="17"/>
                      <a:pt x="502" y="17"/>
                      <a:pt x="512" y="17"/>
                    </a:cubicBezTo>
                    <a:cubicBezTo>
                      <a:pt x="521" y="17"/>
                      <a:pt x="530" y="16"/>
                      <a:pt x="540" y="16"/>
                    </a:cubicBezTo>
                    <a:cubicBezTo>
                      <a:pt x="549" y="16"/>
                      <a:pt x="558" y="16"/>
                      <a:pt x="567" y="16"/>
                    </a:cubicBezTo>
                    <a:cubicBezTo>
                      <a:pt x="575" y="16"/>
                      <a:pt x="584" y="15"/>
                      <a:pt x="593" y="15"/>
                    </a:cubicBezTo>
                    <a:cubicBezTo>
                      <a:pt x="602" y="15"/>
                      <a:pt x="610" y="15"/>
                      <a:pt x="619" y="15"/>
                    </a:cubicBezTo>
                    <a:cubicBezTo>
                      <a:pt x="627" y="15"/>
                      <a:pt x="635" y="15"/>
                      <a:pt x="643" y="15"/>
                    </a:cubicBezTo>
                    <a:cubicBezTo>
                      <a:pt x="652" y="15"/>
                      <a:pt x="660" y="15"/>
                      <a:pt x="668" y="14"/>
                    </a:cubicBezTo>
                    <a:cubicBezTo>
                      <a:pt x="672" y="14"/>
                      <a:pt x="676" y="14"/>
                      <a:pt x="679" y="14"/>
                    </a:cubicBezTo>
                    <a:cubicBezTo>
                      <a:pt x="683" y="14"/>
                      <a:pt x="687" y="14"/>
                      <a:pt x="691" y="14"/>
                    </a:cubicBezTo>
                    <a:cubicBezTo>
                      <a:pt x="695" y="14"/>
                      <a:pt x="699" y="14"/>
                      <a:pt x="703" y="14"/>
                    </a:cubicBezTo>
                    <a:cubicBezTo>
                      <a:pt x="707" y="14"/>
                      <a:pt x="710" y="15"/>
                      <a:pt x="714" y="15"/>
                    </a:cubicBezTo>
                    <a:cubicBezTo>
                      <a:pt x="718" y="15"/>
                      <a:pt x="722" y="15"/>
                      <a:pt x="725" y="15"/>
                    </a:cubicBezTo>
                    <a:cubicBezTo>
                      <a:pt x="729" y="15"/>
                      <a:pt x="733" y="15"/>
                      <a:pt x="736" y="15"/>
                    </a:cubicBezTo>
                    <a:cubicBezTo>
                      <a:pt x="740" y="15"/>
                      <a:pt x="743" y="15"/>
                      <a:pt x="747" y="15"/>
                    </a:cubicBezTo>
                    <a:cubicBezTo>
                      <a:pt x="750" y="15"/>
                      <a:pt x="754" y="15"/>
                      <a:pt x="757" y="15"/>
                    </a:cubicBezTo>
                    <a:cubicBezTo>
                      <a:pt x="761" y="15"/>
                      <a:pt x="764" y="15"/>
                      <a:pt x="768" y="15"/>
                    </a:cubicBezTo>
                    <a:cubicBezTo>
                      <a:pt x="771" y="16"/>
                      <a:pt x="774" y="16"/>
                      <a:pt x="777" y="16"/>
                    </a:cubicBezTo>
                    <a:cubicBezTo>
                      <a:pt x="781" y="16"/>
                      <a:pt x="784" y="16"/>
                      <a:pt x="787" y="16"/>
                    </a:cubicBezTo>
                    <a:cubicBezTo>
                      <a:pt x="790" y="16"/>
                      <a:pt x="793" y="17"/>
                      <a:pt x="796" y="17"/>
                    </a:cubicBezTo>
                    <a:cubicBezTo>
                      <a:pt x="797" y="17"/>
                      <a:pt x="799" y="17"/>
                      <a:pt x="800" y="17"/>
                    </a:cubicBezTo>
                    <a:cubicBezTo>
                      <a:pt x="801" y="17"/>
                      <a:pt x="803" y="17"/>
                      <a:pt x="804" y="17"/>
                    </a:cubicBezTo>
                    <a:cubicBezTo>
                      <a:pt x="805" y="17"/>
                      <a:pt x="807" y="17"/>
                      <a:pt x="808" y="17"/>
                    </a:cubicBezTo>
                    <a:cubicBezTo>
                      <a:pt x="809" y="18"/>
                      <a:pt x="810" y="18"/>
                      <a:pt x="811" y="18"/>
                    </a:cubicBezTo>
                    <a:cubicBezTo>
                      <a:pt x="813" y="18"/>
                      <a:pt x="814" y="18"/>
                      <a:pt x="815" y="18"/>
                    </a:cubicBezTo>
                    <a:cubicBezTo>
                      <a:pt x="816" y="18"/>
                      <a:pt x="817" y="18"/>
                      <a:pt x="818" y="18"/>
                    </a:cubicBezTo>
                    <a:cubicBezTo>
                      <a:pt x="819" y="18"/>
                      <a:pt x="820" y="19"/>
                      <a:pt x="821" y="19"/>
                    </a:cubicBezTo>
                    <a:cubicBezTo>
                      <a:pt x="822" y="19"/>
                      <a:pt x="823" y="19"/>
                      <a:pt x="824" y="19"/>
                    </a:cubicBezTo>
                    <a:cubicBezTo>
                      <a:pt x="824" y="19"/>
                      <a:pt x="825" y="19"/>
                      <a:pt x="826" y="19"/>
                    </a:cubicBezTo>
                    <a:cubicBezTo>
                      <a:pt x="827" y="19"/>
                      <a:pt x="827" y="20"/>
                      <a:pt x="828" y="20"/>
                    </a:cubicBezTo>
                    <a:cubicBezTo>
                      <a:pt x="829" y="20"/>
                      <a:pt x="829" y="20"/>
                      <a:pt x="830" y="20"/>
                    </a:cubicBezTo>
                    <a:cubicBezTo>
                      <a:pt x="831" y="20"/>
                      <a:pt x="831" y="20"/>
                      <a:pt x="832" y="20"/>
                    </a:cubicBezTo>
                    <a:cubicBezTo>
                      <a:pt x="832" y="20"/>
                      <a:pt x="832" y="20"/>
                      <a:pt x="833" y="20"/>
                    </a:cubicBezTo>
                    <a:cubicBezTo>
                      <a:pt x="833" y="21"/>
                      <a:pt x="833" y="21"/>
                      <a:pt x="833" y="21"/>
                    </a:cubicBezTo>
                    <a:cubicBezTo>
                      <a:pt x="834" y="21"/>
                      <a:pt x="834" y="21"/>
                      <a:pt x="834" y="21"/>
                    </a:cubicBezTo>
                    <a:cubicBezTo>
                      <a:pt x="834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9" y="22"/>
                      <a:pt x="840" y="23"/>
                      <a:pt x="841" y="23"/>
                    </a:cubicBezTo>
                    <a:cubicBezTo>
                      <a:pt x="842" y="23"/>
                      <a:pt x="843" y="24"/>
                      <a:pt x="843" y="24"/>
                    </a:cubicBezTo>
                    <a:cubicBezTo>
                      <a:pt x="844" y="25"/>
                      <a:pt x="844" y="25"/>
                      <a:pt x="845" y="25"/>
                    </a:cubicBezTo>
                    <a:cubicBezTo>
                      <a:pt x="845" y="26"/>
                      <a:pt x="845" y="26"/>
                      <a:pt x="845" y="27"/>
                    </a:cubicBezTo>
                    <a:cubicBezTo>
                      <a:pt x="846" y="27"/>
                      <a:pt x="846" y="27"/>
                      <a:pt x="846" y="28"/>
                    </a:cubicBezTo>
                    <a:cubicBezTo>
                      <a:pt x="845" y="28"/>
                      <a:pt x="845" y="29"/>
                      <a:pt x="845" y="29"/>
                    </a:cubicBezTo>
                    <a:cubicBezTo>
                      <a:pt x="844" y="30"/>
                      <a:pt x="844" y="30"/>
                      <a:pt x="843" y="31"/>
                    </a:cubicBezTo>
                    <a:cubicBezTo>
                      <a:pt x="843" y="31"/>
                      <a:pt x="842" y="32"/>
                      <a:pt x="841" y="32"/>
                    </a:cubicBezTo>
                    <a:cubicBezTo>
                      <a:pt x="840" y="33"/>
                      <a:pt x="839" y="34"/>
                      <a:pt x="838" y="34"/>
                    </a:cubicBezTo>
                    <a:cubicBezTo>
                      <a:pt x="836" y="35"/>
                      <a:pt x="835" y="35"/>
                      <a:pt x="834" y="36"/>
                    </a:cubicBezTo>
                    <a:cubicBezTo>
                      <a:pt x="832" y="36"/>
                      <a:pt x="830" y="37"/>
                      <a:pt x="829" y="38"/>
                    </a:cubicBezTo>
                    <a:cubicBezTo>
                      <a:pt x="827" y="38"/>
                      <a:pt x="825" y="39"/>
                      <a:pt x="823" y="40"/>
                    </a:cubicBezTo>
                    <a:cubicBezTo>
                      <a:pt x="821" y="40"/>
                      <a:pt x="819" y="41"/>
                      <a:pt x="817" y="42"/>
                    </a:cubicBezTo>
                    <a:cubicBezTo>
                      <a:pt x="815" y="42"/>
                      <a:pt x="813" y="43"/>
                      <a:pt x="810" y="44"/>
                    </a:cubicBezTo>
                    <a:cubicBezTo>
                      <a:pt x="808" y="44"/>
                      <a:pt x="805" y="45"/>
                      <a:pt x="803" y="46"/>
                    </a:cubicBezTo>
                    <a:cubicBezTo>
                      <a:pt x="800" y="46"/>
                      <a:pt x="797" y="47"/>
                      <a:pt x="794" y="48"/>
                    </a:cubicBezTo>
                    <a:cubicBezTo>
                      <a:pt x="792" y="49"/>
                      <a:pt x="789" y="49"/>
                      <a:pt x="786" y="50"/>
                    </a:cubicBezTo>
                    <a:cubicBezTo>
                      <a:pt x="783" y="51"/>
                      <a:pt x="780" y="52"/>
                      <a:pt x="776" y="52"/>
                    </a:cubicBezTo>
                    <a:cubicBezTo>
                      <a:pt x="773" y="53"/>
                      <a:pt x="770" y="54"/>
                      <a:pt x="766" y="55"/>
                    </a:cubicBezTo>
                    <a:cubicBezTo>
                      <a:pt x="763" y="56"/>
                      <a:pt x="759" y="56"/>
                      <a:pt x="756" y="57"/>
                    </a:cubicBezTo>
                    <a:cubicBezTo>
                      <a:pt x="753" y="58"/>
                      <a:pt x="751" y="58"/>
                      <a:pt x="748" y="59"/>
                    </a:cubicBezTo>
                    <a:cubicBezTo>
                      <a:pt x="746" y="60"/>
                      <a:pt x="743" y="60"/>
                      <a:pt x="741" y="61"/>
                    </a:cubicBezTo>
                    <a:cubicBezTo>
                      <a:pt x="738" y="61"/>
                      <a:pt x="735" y="62"/>
                      <a:pt x="733" y="63"/>
                    </a:cubicBezTo>
                    <a:cubicBezTo>
                      <a:pt x="730" y="63"/>
                      <a:pt x="727" y="64"/>
                      <a:pt x="724" y="65"/>
                    </a:cubicBezTo>
                    <a:cubicBezTo>
                      <a:pt x="719" y="66"/>
                      <a:pt x="713" y="67"/>
                      <a:pt x="707" y="68"/>
                    </a:cubicBezTo>
                    <a:cubicBezTo>
                      <a:pt x="701" y="70"/>
                      <a:pt x="695" y="71"/>
                      <a:pt x="689" y="73"/>
                    </a:cubicBezTo>
                    <a:cubicBezTo>
                      <a:pt x="683" y="74"/>
                      <a:pt x="676" y="76"/>
                      <a:pt x="670" y="77"/>
                    </a:cubicBezTo>
                    <a:cubicBezTo>
                      <a:pt x="663" y="79"/>
                      <a:pt x="656" y="80"/>
                      <a:pt x="649" y="82"/>
                    </a:cubicBezTo>
                    <a:cubicBezTo>
                      <a:pt x="643" y="83"/>
                      <a:pt x="638" y="84"/>
                      <a:pt x="632" y="86"/>
                    </a:cubicBezTo>
                    <a:cubicBezTo>
                      <a:pt x="626" y="87"/>
                      <a:pt x="621" y="88"/>
                      <a:pt x="615" y="90"/>
                    </a:cubicBezTo>
                    <a:cubicBezTo>
                      <a:pt x="609" y="91"/>
                      <a:pt x="603" y="93"/>
                      <a:pt x="596" y="94"/>
                    </a:cubicBezTo>
                    <a:cubicBezTo>
                      <a:pt x="590" y="96"/>
                      <a:pt x="583" y="98"/>
                      <a:pt x="577" y="99"/>
                    </a:cubicBezTo>
                    <a:cubicBezTo>
                      <a:pt x="570" y="101"/>
                      <a:pt x="563" y="103"/>
                      <a:pt x="556" y="104"/>
                    </a:cubicBezTo>
                    <a:cubicBezTo>
                      <a:pt x="549" y="106"/>
                      <a:pt x="542" y="108"/>
                      <a:pt x="535" y="110"/>
                    </a:cubicBezTo>
                    <a:cubicBezTo>
                      <a:pt x="527" y="112"/>
                      <a:pt x="519" y="114"/>
                      <a:pt x="512" y="117"/>
                    </a:cubicBezTo>
                    <a:cubicBezTo>
                      <a:pt x="504" y="119"/>
                      <a:pt x="495" y="121"/>
                      <a:pt x="487" y="124"/>
                    </a:cubicBezTo>
                    <a:cubicBezTo>
                      <a:pt x="483" y="125"/>
                      <a:pt x="478" y="126"/>
                      <a:pt x="474" y="128"/>
                    </a:cubicBezTo>
                    <a:cubicBezTo>
                      <a:pt x="470" y="129"/>
                      <a:pt x="465" y="130"/>
                      <a:pt x="461" y="132"/>
                    </a:cubicBezTo>
                    <a:cubicBezTo>
                      <a:pt x="456" y="133"/>
                      <a:pt x="451" y="135"/>
                      <a:pt x="447" y="136"/>
                    </a:cubicBezTo>
                    <a:cubicBezTo>
                      <a:pt x="442" y="138"/>
                      <a:pt x="437" y="139"/>
                      <a:pt x="432" y="141"/>
                    </a:cubicBezTo>
                    <a:cubicBezTo>
                      <a:pt x="427" y="143"/>
                      <a:pt x="422" y="144"/>
                      <a:pt x="417" y="146"/>
                    </a:cubicBezTo>
                    <a:cubicBezTo>
                      <a:pt x="412" y="148"/>
                      <a:pt x="407" y="150"/>
                      <a:pt x="402" y="151"/>
                    </a:cubicBezTo>
                    <a:cubicBezTo>
                      <a:pt x="396" y="153"/>
                      <a:pt x="391" y="155"/>
                      <a:pt x="385" y="157"/>
                    </a:cubicBezTo>
                    <a:cubicBezTo>
                      <a:pt x="380" y="160"/>
                      <a:pt x="374" y="162"/>
                      <a:pt x="369" y="164"/>
                    </a:cubicBezTo>
                    <a:cubicBezTo>
                      <a:pt x="363" y="166"/>
                      <a:pt x="357" y="169"/>
                      <a:pt x="351" y="171"/>
                    </a:cubicBezTo>
                    <a:cubicBezTo>
                      <a:pt x="345" y="173"/>
                      <a:pt x="339" y="176"/>
                      <a:pt x="333" y="179"/>
                    </a:cubicBezTo>
                    <a:cubicBezTo>
                      <a:pt x="327" y="182"/>
                      <a:pt x="320" y="184"/>
                      <a:pt x="314" y="187"/>
                    </a:cubicBezTo>
                    <a:cubicBezTo>
                      <a:pt x="308" y="190"/>
                      <a:pt x="301" y="193"/>
                      <a:pt x="295" y="197"/>
                    </a:cubicBezTo>
                    <a:cubicBezTo>
                      <a:pt x="288" y="200"/>
                      <a:pt x="281" y="203"/>
                      <a:pt x="275" y="207"/>
                    </a:cubicBezTo>
                    <a:cubicBezTo>
                      <a:pt x="268" y="211"/>
                      <a:pt x="261" y="214"/>
                      <a:pt x="255" y="218"/>
                    </a:cubicBezTo>
                    <a:cubicBezTo>
                      <a:pt x="248" y="222"/>
                      <a:pt x="241" y="227"/>
                      <a:pt x="234" y="231"/>
                    </a:cubicBezTo>
                    <a:cubicBezTo>
                      <a:pt x="227" y="235"/>
                      <a:pt x="221" y="240"/>
                      <a:pt x="214" y="245"/>
                    </a:cubicBezTo>
                    <a:cubicBezTo>
                      <a:pt x="207" y="249"/>
                      <a:pt x="201" y="254"/>
                      <a:pt x="194" y="260"/>
                    </a:cubicBezTo>
                    <a:cubicBezTo>
                      <a:pt x="188" y="265"/>
                      <a:pt x="181" y="270"/>
                      <a:pt x="175" y="276"/>
                    </a:cubicBezTo>
                    <a:cubicBezTo>
                      <a:pt x="169" y="281"/>
                      <a:pt x="163" y="287"/>
                      <a:pt x="158" y="293"/>
                    </a:cubicBezTo>
                    <a:cubicBezTo>
                      <a:pt x="152" y="299"/>
                      <a:pt x="147" y="305"/>
                      <a:pt x="142" y="311"/>
                    </a:cubicBezTo>
                    <a:cubicBezTo>
                      <a:pt x="140" y="314"/>
                      <a:pt x="137" y="317"/>
                      <a:pt x="135" y="320"/>
                    </a:cubicBezTo>
                    <a:cubicBezTo>
                      <a:pt x="133" y="324"/>
                      <a:pt x="130" y="327"/>
                      <a:pt x="128" y="330"/>
                    </a:cubicBezTo>
                    <a:cubicBezTo>
                      <a:pt x="126" y="333"/>
                      <a:pt x="124" y="337"/>
                      <a:pt x="123" y="340"/>
                    </a:cubicBezTo>
                    <a:cubicBezTo>
                      <a:pt x="121" y="343"/>
                      <a:pt x="119" y="346"/>
                      <a:pt x="117" y="349"/>
                    </a:cubicBezTo>
                    <a:cubicBezTo>
                      <a:pt x="116" y="352"/>
                      <a:pt x="114" y="356"/>
                      <a:pt x="113" y="359"/>
                    </a:cubicBezTo>
                    <a:cubicBezTo>
                      <a:pt x="111" y="362"/>
                      <a:pt x="110" y="366"/>
                      <a:pt x="108" y="369"/>
                    </a:cubicBezTo>
                    <a:cubicBezTo>
                      <a:pt x="107" y="373"/>
                      <a:pt x="106" y="376"/>
                      <a:pt x="105" y="380"/>
                    </a:cubicBezTo>
                    <a:cubicBezTo>
                      <a:pt x="104" y="383"/>
                      <a:pt x="103" y="387"/>
                      <a:pt x="102" y="390"/>
                    </a:cubicBezTo>
                    <a:cubicBezTo>
                      <a:pt x="100" y="397"/>
                      <a:pt x="99" y="405"/>
                      <a:pt x="98" y="412"/>
                    </a:cubicBezTo>
                    <a:cubicBezTo>
                      <a:pt x="97" y="420"/>
                      <a:pt x="97" y="427"/>
                      <a:pt x="97" y="435"/>
                    </a:cubicBezTo>
                    <a:cubicBezTo>
                      <a:pt x="97" y="443"/>
                      <a:pt x="98" y="450"/>
                      <a:pt x="100" y="458"/>
                    </a:cubicBezTo>
                    <a:cubicBezTo>
                      <a:pt x="101" y="466"/>
                      <a:pt x="103" y="474"/>
                      <a:pt x="106" y="482"/>
                    </a:cubicBezTo>
                    <a:cubicBezTo>
                      <a:pt x="109" y="490"/>
                      <a:pt x="113" y="498"/>
                      <a:pt x="117" y="506"/>
                    </a:cubicBezTo>
                    <a:cubicBezTo>
                      <a:pt x="122" y="514"/>
                      <a:pt x="127" y="521"/>
                      <a:pt x="132" y="529"/>
                    </a:cubicBezTo>
                    <a:cubicBezTo>
                      <a:pt x="138" y="537"/>
                      <a:pt x="145" y="545"/>
                      <a:pt x="152" y="552"/>
                    </a:cubicBezTo>
                    <a:cubicBezTo>
                      <a:pt x="159" y="560"/>
                      <a:pt x="167" y="568"/>
                      <a:pt x="176" y="575"/>
                    </a:cubicBezTo>
                    <a:cubicBezTo>
                      <a:pt x="185" y="582"/>
                      <a:pt x="194" y="590"/>
                      <a:pt x="204" y="597"/>
                    </a:cubicBezTo>
                    <a:cubicBezTo>
                      <a:pt x="214" y="604"/>
                      <a:pt x="225" y="611"/>
                      <a:pt x="236" y="617"/>
                    </a:cubicBezTo>
                    <a:cubicBezTo>
                      <a:pt x="248" y="624"/>
                      <a:pt x="260" y="630"/>
                      <a:pt x="272" y="637"/>
                    </a:cubicBezTo>
                    <a:cubicBezTo>
                      <a:pt x="285" y="643"/>
                      <a:pt x="298" y="649"/>
                      <a:pt x="312" y="655"/>
                    </a:cubicBezTo>
                    <a:cubicBezTo>
                      <a:pt x="326" y="660"/>
                      <a:pt x="340" y="666"/>
                      <a:pt x="354" y="671"/>
                    </a:cubicBezTo>
                    <a:cubicBezTo>
                      <a:pt x="369" y="676"/>
                      <a:pt x="384" y="681"/>
                      <a:pt x="400" y="686"/>
                    </a:cubicBezTo>
                    <a:cubicBezTo>
                      <a:pt x="415" y="691"/>
                      <a:pt x="431" y="695"/>
                      <a:pt x="447" y="699"/>
                    </a:cubicBezTo>
                    <a:cubicBezTo>
                      <a:pt x="463" y="704"/>
                      <a:pt x="480" y="707"/>
                      <a:pt x="497" y="711"/>
                    </a:cubicBezTo>
                    <a:cubicBezTo>
                      <a:pt x="530" y="718"/>
                      <a:pt x="565" y="725"/>
                      <a:pt x="600" y="730"/>
                    </a:cubicBezTo>
                    <a:cubicBezTo>
                      <a:pt x="635" y="735"/>
                      <a:pt x="671" y="739"/>
                      <a:pt x="706" y="742"/>
                    </a:cubicBezTo>
                    <a:cubicBezTo>
                      <a:pt x="742" y="746"/>
                      <a:pt x="778" y="748"/>
                      <a:pt x="814" y="749"/>
                    </a:cubicBezTo>
                    <a:cubicBezTo>
                      <a:pt x="849" y="751"/>
                      <a:pt x="885" y="751"/>
                      <a:pt x="920" y="751"/>
                    </a:cubicBezTo>
                    <a:cubicBezTo>
                      <a:pt x="955" y="751"/>
                      <a:pt x="989" y="750"/>
                      <a:pt x="1023" y="749"/>
                    </a:cubicBezTo>
                    <a:cubicBezTo>
                      <a:pt x="1057" y="747"/>
                      <a:pt x="1090" y="745"/>
                      <a:pt x="1122" y="743"/>
                    </a:cubicBezTo>
                    <a:cubicBezTo>
                      <a:pt x="1155" y="740"/>
                      <a:pt x="1186" y="737"/>
                      <a:pt x="1217" y="733"/>
                    </a:cubicBezTo>
                    <a:cubicBezTo>
                      <a:pt x="1247" y="730"/>
                      <a:pt x="1277" y="726"/>
                      <a:pt x="1305" y="721"/>
                    </a:cubicBezTo>
                    <a:cubicBezTo>
                      <a:pt x="1334" y="717"/>
                      <a:pt x="1361" y="712"/>
                      <a:pt x="1388" y="707"/>
                    </a:cubicBezTo>
                    <a:cubicBezTo>
                      <a:pt x="1415" y="702"/>
                      <a:pt x="1440" y="697"/>
                      <a:pt x="1465" y="692"/>
                    </a:cubicBezTo>
                    <a:cubicBezTo>
                      <a:pt x="1490" y="687"/>
                      <a:pt x="1513" y="681"/>
                      <a:pt x="1536" y="675"/>
                    </a:cubicBezTo>
                    <a:cubicBezTo>
                      <a:pt x="1559" y="670"/>
                      <a:pt x="1580" y="664"/>
                      <a:pt x="1601" y="658"/>
                    </a:cubicBezTo>
                    <a:cubicBezTo>
                      <a:pt x="1642" y="647"/>
                      <a:pt x="1680" y="635"/>
                      <a:pt x="1715" y="622"/>
                    </a:cubicBezTo>
                    <a:cubicBezTo>
                      <a:pt x="1749" y="610"/>
                      <a:pt x="1781" y="598"/>
                      <a:pt x="1810" y="586"/>
                    </a:cubicBezTo>
                    <a:cubicBezTo>
                      <a:pt x="1838" y="574"/>
                      <a:pt x="1863" y="562"/>
                      <a:pt x="1887" y="551"/>
                    </a:cubicBezTo>
                    <a:cubicBezTo>
                      <a:pt x="1910" y="539"/>
                      <a:pt x="1931" y="528"/>
                      <a:pt x="1950" y="517"/>
                    </a:cubicBezTo>
                    <a:cubicBezTo>
                      <a:pt x="1969" y="506"/>
                      <a:pt x="1986" y="495"/>
                      <a:pt x="2001" y="485"/>
                    </a:cubicBezTo>
                    <a:cubicBezTo>
                      <a:pt x="2016" y="475"/>
                      <a:pt x="2029" y="465"/>
                      <a:pt x="2042" y="455"/>
                    </a:cubicBezTo>
                    <a:cubicBezTo>
                      <a:pt x="2054" y="445"/>
                      <a:pt x="2064" y="436"/>
                      <a:pt x="2074" y="427"/>
                    </a:cubicBezTo>
                    <a:cubicBezTo>
                      <a:pt x="2084" y="418"/>
                      <a:pt x="2092" y="409"/>
                      <a:pt x="2100" y="401"/>
                    </a:cubicBezTo>
                    <a:lnTo>
                      <a:pt x="2063" y="389"/>
                    </a:lnTo>
                    <a:close/>
                    <a:moveTo>
                      <a:pt x="1720" y="308"/>
                    </a:moveTo>
                    <a:cubicBezTo>
                      <a:pt x="1722" y="307"/>
                      <a:pt x="1724" y="307"/>
                      <a:pt x="1726" y="306"/>
                    </a:cubicBezTo>
                    <a:cubicBezTo>
                      <a:pt x="1728" y="305"/>
                      <a:pt x="1730" y="304"/>
                      <a:pt x="1732" y="303"/>
                    </a:cubicBezTo>
                    <a:cubicBezTo>
                      <a:pt x="1734" y="302"/>
                      <a:pt x="1736" y="302"/>
                      <a:pt x="1738" y="301"/>
                    </a:cubicBezTo>
                    <a:cubicBezTo>
                      <a:pt x="1765" y="310"/>
                      <a:pt x="1765" y="310"/>
                      <a:pt x="1765" y="310"/>
                    </a:cubicBezTo>
                    <a:cubicBezTo>
                      <a:pt x="1763" y="311"/>
                      <a:pt x="1761" y="312"/>
                      <a:pt x="1759" y="313"/>
                    </a:cubicBezTo>
                    <a:cubicBezTo>
                      <a:pt x="1757" y="313"/>
                      <a:pt x="1755" y="314"/>
                      <a:pt x="1753" y="315"/>
                    </a:cubicBezTo>
                    <a:cubicBezTo>
                      <a:pt x="1751" y="316"/>
                      <a:pt x="1749" y="317"/>
                      <a:pt x="1747" y="318"/>
                    </a:cubicBezTo>
                    <a:cubicBezTo>
                      <a:pt x="1745" y="319"/>
                      <a:pt x="1743" y="320"/>
                      <a:pt x="1741" y="320"/>
                    </a:cubicBezTo>
                    <a:cubicBezTo>
                      <a:pt x="1714" y="311"/>
                      <a:pt x="1714" y="311"/>
                      <a:pt x="1714" y="311"/>
                    </a:cubicBezTo>
                    <a:cubicBezTo>
                      <a:pt x="1716" y="310"/>
                      <a:pt x="1718" y="309"/>
                      <a:pt x="1720" y="308"/>
                    </a:cubicBezTo>
                    <a:close/>
                    <a:moveTo>
                      <a:pt x="1665" y="329"/>
                    </a:moveTo>
                    <a:cubicBezTo>
                      <a:pt x="1668" y="328"/>
                      <a:pt x="1670" y="327"/>
                      <a:pt x="1673" y="326"/>
                    </a:cubicBezTo>
                    <a:cubicBezTo>
                      <a:pt x="1675" y="325"/>
                      <a:pt x="1678" y="324"/>
                      <a:pt x="1680" y="323"/>
                    </a:cubicBezTo>
                    <a:cubicBezTo>
                      <a:pt x="1682" y="323"/>
                      <a:pt x="1685" y="322"/>
                      <a:pt x="1687" y="321"/>
                    </a:cubicBezTo>
                    <a:cubicBezTo>
                      <a:pt x="1714" y="331"/>
                      <a:pt x="1714" y="331"/>
                      <a:pt x="1714" y="331"/>
                    </a:cubicBezTo>
                    <a:cubicBezTo>
                      <a:pt x="1712" y="332"/>
                      <a:pt x="1710" y="333"/>
                      <a:pt x="1707" y="334"/>
                    </a:cubicBezTo>
                    <a:cubicBezTo>
                      <a:pt x="1705" y="335"/>
                      <a:pt x="1702" y="336"/>
                      <a:pt x="1700" y="337"/>
                    </a:cubicBezTo>
                    <a:cubicBezTo>
                      <a:pt x="1698" y="338"/>
                      <a:pt x="1695" y="338"/>
                      <a:pt x="1693" y="339"/>
                    </a:cubicBezTo>
                    <a:cubicBezTo>
                      <a:pt x="1690" y="340"/>
                      <a:pt x="1688" y="341"/>
                      <a:pt x="1685" y="342"/>
                    </a:cubicBezTo>
                    <a:cubicBezTo>
                      <a:pt x="1658" y="331"/>
                      <a:pt x="1658" y="331"/>
                      <a:pt x="1658" y="331"/>
                    </a:cubicBezTo>
                    <a:cubicBezTo>
                      <a:pt x="1660" y="330"/>
                      <a:pt x="1663" y="329"/>
                      <a:pt x="1665" y="329"/>
                    </a:cubicBezTo>
                    <a:close/>
                    <a:moveTo>
                      <a:pt x="1600" y="350"/>
                    </a:moveTo>
                    <a:cubicBezTo>
                      <a:pt x="1603" y="349"/>
                      <a:pt x="1606" y="348"/>
                      <a:pt x="1609" y="347"/>
                    </a:cubicBezTo>
                    <a:cubicBezTo>
                      <a:pt x="1611" y="346"/>
                      <a:pt x="1614" y="345"/>
                      <a:pt x="1617" y="344"/>
                    </a:cubicBezTo>
                    <a:cubicBezTo>
                      <a:pt x="1620" y="344"/>
                      <a:pt x="1623" y="343"/>
                      <a:pt x="1626" y="342"/>
                    </a:cubicBezTo>
                    <a:cubicBezTo>
                      <a:pt x="1653" y="353"/>
                      <a:pt x="1653" y="353"/>
                      <a:pt x="1653" y="353"/>
                    </a:cubicBezTo>
                    <a:cubicBezTo>
                      <a:pt x="1650" y="354"/>
                      <a:pt x="1647" y="355"/>
                      <a:pt x="1644" y="356"/>
                    </a:cubicBezTo>
                    <a:cubicBezTo>
                      <a:pt x="1641" y="357"/>
                      <a:pt x="1638" y="358"/>
                      <a:pt x="1636" y="359"/>
                    </a:cubicBezTo>
                    <a:cubicBezTo>
                      <a:pt x="1633" y="360"/>
                      <a:pt x="1630" y="361"/>
                      <a:pt x="1627" y="362"/>
                    </a:cubicBezTo>
                    <a:cubicBezTo>
                      <a:pt x="1624" y="363"/>
                      <a:pt x="1621" y="364"/>
                      <a:pt x="1617" y="365"/>
                    </a:cubicBezTo>
                    <a:cubicBezTo>
                      <a:pt x="1591" y="352"/>
                      <a:pt x="1591" y="352"/>
                      <a:pt x="1591" y="352"/>
                    </a:cubicBezTo>
                    <a:cubicBezTo>
                      <a:pt x="1594" y="352"/>
                      <a:pt x="1597" y="351"/>
                      <a:pt x="1600" y="350"/>
                    </a:cubicBezTo>
                    <a:close/>
                    <a:moveTo>
                      <a:pt x="1521" y="371"/>
                    </a:moveTo>
                    <a:cubicBezTo>
                      <a:pt x="1525" y="370"/>
                      <a:pt x="1529" y="370"/>
                      <a:pt x="1532" y="369"/>
                    </a:cubicBezTo>
                    <a:cubicBezTo>
                      <a:pt x="1535" y="368"/>
                      <a:pt x="1539" y="367"/>
                      <a:pt x="1542" y="366"/>
                    </a:cubicBezTo>
                    <a:cubicBezTo>
                      <a:pt x="1546" y="365"/>
                      <a:pt x="1549" y="364"/>
                      <a:pt x="1552" y="363"/>
                    </a:cubicBezTo>
                    <a:cubicBezTo>
                      <a:pt x="1579" y="376"/>
                      <a:pt x="1579" y="376"/>
                      <a:pt x="1579" y="376"/>
                    </a:cubicBezTo>
                    <a:cubicBezTo>
                      <a:pt x="1575" y="377"/>
                      <a:pt x="1572" y="378"/>
                      <a:pt x="1568" y="379"/>
                    </a:cubicBezTo>
                    <a:cubicBezTo>
                      <a:pt x="1565" y="380"/>
                      <a:pt x="1562" y="381"/>
                      <a:pt x="1558" y="382"/>
                    </a:cubicBezTo>
                    <a:cubicBezTo>
                      <a:pt x="1554" y="383"/>
                      <a:pt x="1551" y="384"/>
                      <a:pt x="1547" y="385"/>
                    </a:cubicBezTo>
                    <a:cubicBezTo>
                      <a:pt x="1544" y="386"/>
                      <a:pt x="1540" y="387"/>
                      <a:pt x="1536" y="388"/>
                    </a:cubicBezTo>
                    <a:cubicBezTo>
                      <a:pt x="1511" y="374"/>
                      <a:pt x="1511" y="374"/>
                      <a:pt x="1511" y="374"/>
                    </a:cubicBezTo>
                    <a:cubicBezTo>
                      <a:pt x="1514" y="373"/>
                      <a:pt x="1518" y="372"/>
                      <a:pt x="1521" y="371"/>
                    </a:cubicBezTo>
                    <a:close/>
                    <a:moveTo>
                      <a:pt x="1429" y="393"/>
                    </a:moveTo>
                    <a:cubicBezTo>
                      <a:pt x="1433" y="392"/>
                      <a:pt x="1437" y="391"/>
                      <a:pt x="1441" y="390"/>
                    </a:cubicBezTo>
                    <a:cubicBezTo>
                      <a:pt x="1445" y="389"/>
                      <a:pt x="1449" y="388"/>
                      <a:pt x="1453" y="387"/>
                    </a:cubicBezTo>
                    <a:cubicBezTo>
                      <a:pt x="1457" y="387"/>
                      <a:pt x="1461" y="386"/>
                      <a:pt x="1465" y="385"/>
                    </a:cubicBezTo>
                    <a:cubicBezTo>
                      <a:pt x="1490" y="399"/>
                      <a:pt x="1490" y="399"/>
                      <a:pt x="1490" y="399"/>
                    </a:cubicBezTo>
                    <a:cubicBezTo>
                      <a:pt x="1486" y="400"/>
                      <a:pt x="1482" y="401"/>
                      <a:pt x="1478" y="402"/>
                    </a:cubicBezTo>
                    <a:cubicBezTo>
                      <a:pt x="1474" y="403"/>
                      <a:pt x="1470" y="404"/>
                      <a:pt x="1466" y="405"/>
                    </a:cubicBezTo>
                    <a:cubicBezTo>
                      <a:pt x="1461" y="406"/>
                      <a:pt x="1457" y="407"/>
                      <a:pt x="1453" y="408"/>
                    </a:cubicBezTo>
                    <a:cubicBezTo>
                      <a:pt x="1449" y="409"/>
                      <a:pt x="1444" y="410"/>
                      <a:pt x="1440" y="411"/>
                    </a:cubicBezTo>
                    <a:cubicBezTo>
                      <a:pt x="1416" y="395"/>
                      <a:pt x="1416" y="395"/>
                      <a:pt x="1416" y="395"/>
                    </a:cubicBezTo>
                    <a:cubicBezTo>
                      <a:pt x="1421" y="394"/>
                      <a:pt x="1425" y="394"/>
                      <a:pt x="1429" y="393"/>
                    </a:cubicBezTo>
                    <a:close/>
                    <a:moveTo>
                      <a:pt x="1306" y="415"/>
                    </a:move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11" y="414"/>
                      <a:pt x="1316" y="414"/>
                      <a:pt x="1321" y="413"/>
                    </a:cubicBezTo>
                    <a:cubicBezTo>
                      <a:pt x="1326" y="412"/>
                      <a:pt x="1330" y="411"/>
                      <a:pt x="1335" y="410"/>
                    </a:cubicBezTo>
                    <a:cubicBezTo>
                      <a:pt x="1340" y="410"/>
                      <a:pt x="1345" y="409"/>
                      <a:pt x="1349" y="408"/>
                    </a:cubicBezTo>
                    <a:cubicBezTo>
                      <a:pt x="1354" y="407"/>
                      <a:pt x="1359" y="406"/>
                      <a:pt x="1363" y="405"/>
                    </a:cubicBezTo>
                    <a:cubicBezTo>
                      <a:pt x="1385" y="422"/>
                      <a:pt x="1385" y="422"/>
                      <a:pt x="1385" y="422"/>
                    </a:cubicBezTo>
                    <a:cubicBezTo>
                      <a:pt x="1381" y="422"/>
                      <a:pt x="1376" y="423"/>
                      <a:pt x="1371" y="424"/>
                    </a:cubicBezTo>
                    <a:cubicBezTo>
                      <a:pt x="1366" y="425"/>
                      <a:pt x="1361" y="426"/>
                      <a:pt x="1357" y="427"/>
                    </a:cubicBezTo>
                    <a:cubicBezTo>
                      <a:pt x="1352" y="428"/>
                      <a:pt x="1347" y="429"/>
                      <a:pt x="1342" y="429"/>
                    </a:cubicBezTo>
                    <a:cubicBezTo>
                      <a:pt x="1337" y="430"/>
                      <a:pt x="1332" y="431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lose/>
                    <a:moveTo>
                      <a:pt x="1196" y="430"/>
                    </a:moveTo>
                    <a:cubicBezTo>
                      <a:pt x="1202" y="429"/>
                      <a:pt x="1207" y="429"/>
                      <a:pt x="1213" y="428"/>
                    </a:cubicBezTo>
                    <a:cubicBezTo>
                      <a:pt x="1218" y="427"/>
                      <a:pt x="1224" y="427"/>
                      <a:pt x="1229" y="426"/>
                    </a:cubicBezTo>
                    <a:cubicBezTo>
                      <a:pt x="1234" y="425"/>
                      <a:pt x="1240" y="425"/>
                      <a:pt x="1245" y="424"/>
                    </a:cubicBezTo>
                    <a:cubicBezTo>
                      <a:pt x="1263" y="442"/>
                      <a:pt x="1263" y="442"/>
                      <a:pt x="1263" y="442"/>
                    </a:cubicBezTo>
                    <a:cubicBezTo>
                      <a:pt x="1258" y="442"/>
                      <a:pt x="1252" y="443"/>
                      <a:pt x="1247" y="444"/>
                    </a:cubicBezTo>
                    <a:cubicBezTo>
                      <a:pt x="1241" y="445"/>
                      <a:pt x="1236" y="445"/>
                      <a:pt x="1230" y="446"/>
                    </a:cubicBezTo>
                    <a:cubicBezTo>
                      <a:pt x="1224" y="447"/>
                      <a:pt x="1219" y="447"/>
                      <a:pt x="1213" y="448"/>
                    </a:cubicBezTo>
                    <a:cubicBezTo>
                      <a:pt x="1207" y="449"/>
                      <a:pt x="1201" y="449"/>
                      <a:pt x="1196" y="450"/>
                    </a:cubicBezTo>
                    <a:cubicBezTo>
                      <a:pt x="1180" y="432"/>
                      <a:pt x="1180" y="432"/>
                      <a:pt x="1180" y="432"/>
                    </a:cubicBezTo>
                    <a:cubicBezTo>
                      <a:pt x="1185" y="431"/>
                      <a:pt x="1191" y="431"/>
                      <a:pt x="1196" y="430"/>
                    </a:cubicBezTo>
                    <a:close/>
                    <a:moveTo>
                      <a:pt x="1057" y="442"/>
                    </a:moveTo>
                    <a:cubicBezTo>
                      <a:pt x="1063" y="442"/>
                      <a:pt x="1069" y="442"/>
                      <a:pt x="1075" y="441"/>
                    </a:cubicBezTo>
                    <a:cubicBezTo>
                      <a:pt x="1081" y="441"/>
                      <a:pt x="1087" y="440"/>
                      <a:pt x="1093" y="440"/>
                    </a:cubicBezTo>
                    <a:cubicBezTo>
                      <a:pt x="1099" y="439"/>
                      <a:pt x="1105" y="439"/>
                      <a:pt x="1111" y="438"/>
                    </a:cubicBezTo>
                    <a:cubicBezTo>
                      <a:pt x="1124" y="457"/>
                      <a:pt x="1124" y="457"/>
                      <a:pt x="1124" y="457"/>
                    </a:cubicBezTo>
                    <a:cubicBezTo>
                      <a:pt x="1118" y="458"/>
                      <a:pt x="1111" y="458"/>
                      <a:pt x="1105" y="459"/>
                    </a:cubicBezTo>
                    <a:cubicBezTo>
                      <a:pt x="1099" y="459"/>
                      <a:pt x="1093" y="460"/>
                      <a:pt x="1086" y="460"/>
                    </a:cubicBezTo>
                    <a:cubicBezTo>
                      <a:pt x="1080" y="461"/>
                      <a:pt x="1074" y="461"/>
                      <a:pt x="1067" y="462"/>
                    </a:cubicBezTo>
                    <a:cubicBezTo>
                      <a:pt x="1061" y="462"/>
                      <a:pt x="1055" y="463"/>
                      <a:pt x="1048" y="463"/>
                    </a:cubicBezTo>
                    <a:cubicBezTo>
                      <a:pt x="1038" y="443"/>
                      <a:pt x="1038" y="443"/>
                      <a:pt x="1038" y="443"/>
                    </a:cubicBezTo>
                    <a:cubicBezTo>
                      <a:pt x="1045" y="443"/>
                      <a:pt x="1051" y="443"/>
                      <a:pt x="1057" y="442"/>
                    </a:cubicBezTo>
                    <a:close/>
                    <a:moveTo>
                      <a:pt x="906" y="447"/>
                    </a:moveTo>
                    <a:cubicBezTo>
                      <a:pt x="912" y="447"/>
                      <a:pt x="919" y="447"/>
                      <a:pt x="925" y="447"/>
                    </a:cubicBezTo>
                    <a:cubicBezTo>
                      <a:pt x="931" y="447"/>
                      <a:pt x="938" y="447"/>
                      <a:pt x="944" y="447"/>
                    </a:cubicBezTo>
                    <a:cubicBezTo>
                      <a:pt x="951" y="447"/>
                      <a:pt x="957" y="447"/>
                      <a:pt x="963" y="446"/>
                    </a:cubicBezTo>
                    <a:cubicBezTo>
                      <a:pt x="969" y="466"/>
                      <a:pt x="969" y="466"/>
                      <a:pt x="969" y="466"/>
                    </a:cubicBezTo>
                    <a:cubicBezTo>
                      <a:pt x="963" y="466"/>
                      <a:pt x="956" y="467"/>
                      <a:pt x="949" y="467"/>
                    </a:cubicBezTo>
                    <a:cubicBezTo>
                      <a:pt x="943" y="467"/>
                      <a:pt x="936" y="467"/>
                      <a:pt x="929" y="467"/>
                    </a:cubicBezTo>
                    <a:cubicBezTo>
                      <a:pt x="922" y="467"/>
                      <a:pt x="916" y="467"/>
                      <a:pt x="909" y="467"/>
                    </a:cubicBezTo>
                    <a:cubicBezTo>
                      <a:pt x="902" y="467"/>
                      <a:pt x="895" y="467"/>
                      <a:pt x="889" y="467"/>
                    </a:cubicBezTo>
                    <a:cubicBezTo>
                      <a:pt x="886" y="447"/>
                      <a:pt x="886" y="447"/>
                      <a:pt x="886" y="447"/>
                    </a:cubicBezTo>
                    <a:cubicBezTo>
                      <a:pt x="893" y="447"/>
                      <a:pt x="899" y="447"/>
                      <a:pt x="906" y="447"/>
                    </a:cubicBezTo>
                    <a:close/>
                    <a:moveTo>
                      <a:pt x="732" y="439"/>
                    </a:moveTo>
                    <a:cubicBezTo>
                      <a:pt x="738" y="440"/>
                      <a:pt x="744" y="441"/>
                      <a:pt x="751" y="441"/>
                    </a:cubicBezTo>
                    <a:cubicBezTo>
                      <a:pt x="757" y="442"/>
                      <a:pt x="764" y="442"/>
                      <a:pt x="770" y="443"/>
                    </a:cubicBezTo>
                    <a:cubicBezTo>
                      <a:pt x="776" y="443"/>
                      <a:pt x="783" y="443"/>
                      <a:pt x="789" y="444"/>
                    </a:cubicBezTo>
                    <a:cubicBezTo>
                      <a:pt x="796" y="444"/>
                      <a:pt x="802" y="445"/>
                      <a:pt x="809" y="445"/>
                    </a:cubicBezTo>
                    <a:cubicBezTo>
                      <a:pt x="807" y="465"/>
                      <a:pt x="807" y="465"/>
                      <a:pt x="807" y="465"/>
                    </a:cubicBezTo>
                    <a:cubicBezTo>
                      <a:pt x="800" y="464"/>
                      <a:pt x="793" y="464"/>
                      <a:pt x="786" y="464"/>
                    </a:cubicBezTo>
                    <a:cubicBezTo>
                      <a:pt x="779" y="463"/>
                      <a:pt x="773" y="463"/>
                      <a:pt x="766" y="462"/>
                    </a:cubicBezTo>
                    <a:cubicBezTo>
                      <a:pt x="759" y="462"/>
                      <a:pt x="752" y="461"/>
                      <a:pt x="746" y="461"/>
                    </a:cubicBezTo>
                    <a:cubicBezTo>
                      <a:pt x="739" y="460"/>
                      <a:pt x="732" y="460"/>
                      <a:pt x="725" y="459"/>
                    </a:cubicBezTo>
                    <a:lnTo>
                      <a:pt x="732" y="439"/>
                    </a:lnTo>
                    <a:close/>
                    <a:moveTo>
                      <a:pt x="588" y="418"/>
                    </a:moveTo>
                    <a:cubicBezTo>
                      <a:pt x="594" y="419"/>
                      <a:pt x="599" y="420"/>
                      <a:pt x="605" y="421"/>
                    </a:cubicBezTo>
                    <a:cubicBezTo>
                      <a:pt x="611" y="423"/>
                      <a:pt x="616" y="424"/>
                      <a:pt x="622" y="425"/>
                    </a:cubicBezTo>
                    <a:cubicBezTo>
                      <a:pt x="628" y="426"/>
                      <a:pt x="634" y="427"/>
                      <a:pt x="640" y="428"/>
                    </a:cubicBezTo>
                    <a:cubicBezTo>
                      <a:pt x="646" y="429"/>
                      <a:pt x="652" y="430"/>
                      <a:pt x="658" y="431"/>
                    </a:cubicBezTo>
                    <a:cubicBezTo>
                      <a:pt x="647" y="449"/>
                      <a:pt x="647" y="449"/>
                      <a:pt x="647" y="449"/>
                    </a:cubicBezTo>
                    <a:cubicBezTo>
                      <a:pt x="640" y="448"/>
                      <a:pt x="634" y="447"/>
                      <a:pt x="628" y="446"/>
                    </a:cubicBezTo>
                    <a:cubicBezTo>
                      <a:pt x="622" y="445"/>
                      <a:pt x="615" y="444"/>
                      <a:pt x="609" y="443"/>
                    </a:cubicBezTo>
                    <a:cubicBezTo>
                      <a:pt x="603" y="442"/>
                      <a:pt x="597" y="441"/>
                      <a:pt x="591" y="439"/>
                    </a:cubicBezTo>
                    <a:cubicBezTo>
                      <a:pt x="585" y="438"/>
                      <a:pt x="579" y="437"/>
                      <a:pt x="573" y="435"/>
                    </a:cubicBezTo>
                    <a:lnTo>
                      <a:pt x="588" y="418"/>
                    </a:lnTo>
                    <a:close/>
                    <a:moveTo>
                      <a:pt x="902" y="35"/>
                    </a:moveTo>
                    <a:cubicBezTo>
                      <a:pt x="902" y="35"/>
                      <a:pt x="902" y="35"/>
                      <a:pt x="902" y="36"/>
                    </a:cubicBezTo>
                    <a:cubicBezTo>
                      <a:pt x="902" y="36"/>
                      <a:pt x="901" y="36"/>
                      <a:pt x="901" y="36"/>
                    </a:cubicBezTo>
                    <a:cubicBezTo>
                      <a:pt x="901" y="37"/>
                      <a:pt x="900" y="37"/>
                      <a:pt x="900" y="37"/>
                    </a:cubicBezTo>
                    <a:cubicBezTo>
                      <a:pt x="894" y="37"/>
                      <a:pt x="894" y="37"/>
                      <a:pt x="894" y="37"/>
                    </a:cubicBezTo>
                    <a:cubicBezTo>
                      <a:pt x="894" y="36"/>
                      <a:pt x="895" y="36"/>
                      <a:pt x="895" y="36"/>
                    </a:cubicBezTo>
                    <a:cubicBezTo>
                      <a:pt x="895" y="36"/>
                      <a:pt x="896" y="35"/>
                      <a:pt x="896" y="35"/>
                    </a:cubicBezTo>
                    <a:cubicBezTo>
                      <a:pt x="896" y="35"/>
                      <a:pt x="896" y="35"/>
                      <a:pt x="896" y="34"/>
                    </a:cubicBezTo>
                    <a:cubicBezTo>
                      <a:pt x="897" y="34"/>
                      <a:pt x="897" y="34"/>
                      <a:pt x="897" y="34"/>
                    </a:cubicBezTo>
                    <a:cubicBezTo>
                      <a:pt x="903" y="34"/>
                      <a:pt x="903" y="34"/>
                      <a:pt x="903" y="34"/>
                    </a:cubicBezTo>
                    <a:cubicBezTo>
                      <a:pt x="903" y="34"/>
                      <a:pt x="903" y="35"/>
                      <a:pt x="902" y="35"/>
                    </a:cubicBezTo>
                    <a:close/>
                    <a:moveTo>
                      <a:pt x="903" y="28"/>
                    </a:moveTo>
                    <a:cubicBezTo>
                      <a:pt x="903" y="28"/>
                      <a:pt x="903" y="28"/>
                      <a:pt x="903" y="29"/>
                    </a:cubicBezTo>
                    <a:cubicBezTo>
                      <a:pt x="903" y="29"/>
                      <a:pt x="903" y="29"/>
                      <a:pt x="903" y="29"/>
                    </a:cubicBezTo>
                    <a:cubicBezTo>
                      <a:pt x="904" y="30"/>
                      <a:pt x="904" y="30"/>
                      <a:pt x="904" y="30"/>
                    </a:cubicBezTo>
                    <a:cubicBezTo>
                      <a:pt x="904" y="30"/>
                      <a:pt x="904" y="31"/>
                      <a:pt x="904" y="31"/>
                    </a:cubicBezTo>
                    <a:cubicBezTo>
                      <a:pt x="898" y="31"/>
                      <a:pt x="898" y="31"/>
                      <a:pt x="898" y="31"/>
                    </a:cubicBezTo>
                    <a:cubicBezTo>
                      <a:pt x="898" y="30"/>
                      <a:pt x="898" y="30"/>
                      <a:pt x="898" y="30"/>
                    </a:cubicBezTo>
                    <a:cubicBezTo>
                      <a:pt x="898" y="30"/>
                      <a:pt x="898" y="29"/>
                      <a:pt x="898" y="29"/>
                    </a:cubicBezTo>
                    <a:cubicBezTo>
                      <a:pt x="898" y="29"/>
                      <a:pt x="898" y="29"/>
                      <a:pt x="897" y="28"/>
                    </a:cubicBezTo>
                    <a:cubicBezTo>
                      <a:pt x="897" y="28"/>
                      <a:pt x="897" y="28"/>
                      <a:pt x="897" y="28"/>
                    </a:cubicBezTo>
                    <a:lnTo>
                      <a:pt x="903" y="28"/>
                    </a:lnTo>
                    <a:close/>
                    <a:moveTo>
                      <a:pt x="893" y="22"/>
                    </a:moveTo>
                    <a:cubicBezTo>
                      <a:pt x="894" y="22"/>
                      <a:pt x="894" y="22"/>
                      <a:pt x="895" y="23"/>
                    </a:cubicBezTo>
                    <a:cubicBezTo>
                      <a:pt x="895" y="23"/>
                      <a:pt x="896" y="23"/>
                      <a:pt x="896" y="23"/>
                    </a:cubicBezTo>
                    <a:cubicBezTo>
                      <a:pt x="897" y="24"/>
                      <a:pt x="897" y="24"/>
                      <a:pt x="898" y="24"/>
                    </a:cubicBezTo>
                    <a:cubicBezTo>
                      <a:pt x="898" y="24"/>
                      <a:pt x="899" y="25"/>
                      <a:pt x="899" y="25"/>
                    </a:cubicBezTo>
                    <a:cubicBezTo>
                      <a:pt x="894" y="25"/>
                      <a:pt x="894" y="25"/>
                      <a:pt x="894" y="25"/>
                    </a:cubicBezTo>
                    <a:cubicBezTo>
                      <a:pt x="893" y="25"/>
                      <a:pt x="893" y="24"/>
                      <a:pt x="893" y="24"/>
                    </a:cubicBezTo>
                    <a:cubicBezTo>
                      <a:pt x="892" y="24"/>
                      <a:pt x="892" y="24"/>
                      <a:pt x="891" y="23"/>
                    </a:cubicBezTo>
                    <a:cubicBezTo>
                      <a:pt x="891" y="23"/>
                      <a:pt x="890" y="23"/>
                      <a:pt x="890" y="23"/>
                    </a:cubicBezTo>
                    <a:cubicBezTo>
                      <a:pt x="889" y="23"/>
                      <a:pt x="889" y="22"/>
                      <a:pt x="888" y="22"/>
                    </a:cubicBezTo>
                    <a:lnTo>
                      <a:pt x="893" y="22"/>
                    </a:lnTo>
                    <a:close/>
                    <a:moveTo>
                      <a:pt x="888" y="41"/>
                    </a:moveTo>
                    <a:cubicBezTo>
                      <a:pt x="889" y="40"/>
                      <a:pt x="889" y="40"/>
                      <a:pt x="890" y="40"/>
                    </a:cubicBezTo>
                    <a:cubicBezTo>
                      <a:pt x="896" y="40"/>
                      <a:pt x="896" y="40"/>
                      <a:pt x="896" y="40"/>
                    </a:cubicBezTo>
                    <a:cubicBezTo>
                      <a:pt x="895" y="41"/>
                      <a:pt x="895" y="41"/>
                      <a:pt x="894" y="41"/>
                    </a:cubicBezTo>
                    <a:cubicBezTo>
                      <a:pt x="894" y="42"/>
                      <a:pt x="893" y="42"/>
                      <a:pt x="893" y="42"/>
                    </a:cubicBezTo>
                    <a:cubicBezTo>
                      <a:pt x="892" y="42"/>
                      <a:pt x="892" y="43"/>
                      <a:pt x="891" y="43"/>
                    </a:cubicBezTo>
                    <a:cubicBezTo>
                      <a:pt x="891" y="43"/>
                      <a:pt x="890" y="43"/>
                      <a:pt x="890" y="44"/>
                    </a:cubicBezTo>
                    <a:cubicBezTo>
                      <a:pt x="884" y="43"/>
                      <a:pt x="884" y="43"/>
                      <a:pt x="884" y="43"/>
                    </a:cubicBezTo>
                    <a:cubicBezTo>
                      <a:pt x="884" y="43"/>
                      <a:pt x="885" y="42"/>
                      <a:pt x="885" y="42"/>
                    </a:cubicBezTo>
                    <a:cubicBezTo>
                      <a:pt x="886" y="42"/>
                      <a:pt x="886" y="42"/>
                      <a:pt x="887" y="41"/>
                    </a:cubicBezTo>
                    <a:cubicBezTo>
                      <a:pt x="887" y="41"/>
                      <a:pt x="888" y="41"/>
                      <a:pt x="888" y="41"/>
                    </a:cubicBezTo>
                    <a:close/>
                    <a:moveTo>
                      <a:pt x="876" y="17"/>
                    </a:moveTo>
                    <a:cubicBezTo>
                      <a:pt x="876" y="17"/>
                      <a:pt x="876" y="17"/>
                      <a:pt x="877" y="17"/>
                    </a:cubicBezTo>
                    <a:cubicBezTo>
                      <a:pt x="877" y="17"/>
                      <a:pt x="878" y="17"/>
                      <a:pt x="878" y="17"/>
                    </a:cubicBezTo>
                    <a:cubicBezTo>
                      <a:pt x="879" y="18"/>
                      <a:pt x="879" y="18"/>
                      <a:pt x="879" y="18"/>
                    </a:cubicBezTo>
                    <a:cubicBezTo>
                      <a:pt x="880" y="18"/>
                      <a:pt x="880" y="18"/>
                      <a:pt x="881" y="18"/>
                    </a:cubicBezTo>
                    <a:cubicBezTo>
                      <a:pt x="881" y="18"/>
                      <a:pt x="881" y="18"/>
                      <a:pt x="882" y="18"/>
                    </a:cubicBezTo>
                    <a:cubicBezTo>
                      <a:pt x="882" y="19"/>
                      <a:pt x="883" y="19"/>
                      <a:pt x="883" y="19"/>
                    </a:cubicBezTo>
                    <a:cubicBezTo>
                      <a:pt x="883" y="19"/>
                      <a:pt x="884" y="19"/>
                      <a:pt x="884" y="19"/>
                    </a:cubicBezTo>
                    <a:cubicBezTo>
                      <a:pt x="884" y="19"/>
                      <a:pt x="885" y="19"/>
                      <a:pt x="885" y="19"/>
                    </a:cubicBezTo>
                    <a:cubicBezTo>
                      <a:pt x="881" y="20"/>
                      <a:pt x="881" y="20"/>
                      <a:pt x="881" y="20"/>
                    </a:cubicBezTo>
                    <a:cubicBezTo>
                      <a:pt x="880" y="19"/>
                      <a:pt x="879" y="19"/>
                      <a:pt x="879" y="19"/>
                    </a:cubicBezTo>
                    <a:cubicBezTo>
                      <a:pt x="878" y="19"/>
                      <a:pt x="877" y="19"/>
                      <a:pt x="876" y="18"/>
                    </a:cubicBezTo>
                    <a:cubicBezTo>
                      <a:pt x="876" y="18"/>
                      <a:pt x="875" y="18"/>
                      <a:pt x="874" y="18"/>
                    </a:cubicBezTo>
                    <a:cubicBezTo>
                      <a:pt x="873" y="18"/>
                      <a:pt x="872" y="17"/>
                      <a:pt x="872" y="17"/>
                    </a:cubicBezTo>
                    <a:lnTo>
                      <a:pt x="876" y="17"/>
                    </a:lnTo>
                    <a:close/>
                    <a:moveTo>
                      <a:pt x="870" y="49"/>
                    </a:moveTo>
                    <a:cubicBezTo>
                      <a:pt x="871" y="48"/>
                      <a:pt x="871" y="48"/>
                      <a:pt x="872" y="48"/>
                    </a:cubicBezTo>
                    <a:cubicBezTo>
                      <a:pt x="873" y="48"/>
                      <a:pt x="873" y="47"/>
                      <a:pt x="874" y="47"/>
                    </a:cubicBezTo>
                    <a:cubicBezTo>
                      <a:pt x="875" y="47"/>
                      <a:pt x="876" y="46"/>
                      <a:pt x="876" y="46"/>
                    </a:cubicBezTo>
                    <a:cubicBezTo>
                      <a:pt x="882" y="47"/>
                      <a:pt x="882" y="47"/>
                      <a:pt x="882" y="47"/>
                    </a:cubicBezTo>
                    <a:cubicBezTo>
                      <a:pt x="882" y="47"/>
                      <a:pt x="881" y="48"/>
                      <a:pt x="880" y="48"/>
                    </a:cubicBezTo>
                    <a:cubicBezTo>
                      <a:pt x="879" y="48"/>
                      <a:pt x="879" y="48"/>
                      <a:pt x="878" y="49"/>
                    </a:cubicBezTo>
                    <a:cubicBezTo>
                      <a:pt x="877" y="49"/>
                      <a:pt x="877" y="49"/>
                      <a:pt x="876" y="49"/>
                    </a:cubicBezTo>
                    <a:cubicBezTo>
                      <a:pt x="875" y="50"/>
                      <a:pt x="874" y="50"/>
                      <a:pt x="874" y="50"/>
                    </a:cubicBezTo>
                    <a:cubicBezTo>
                      <a:pt x="868" y="49"/>
                      <a:pt x="868" y="49"/>
                      <a:pt x="868" y="49"/>
                    </a:cubicBezTo>
                    <a:cubicBezTo>
                      <a:pt x="868" y="49"/>
                      <a:pt x="869" y="49"/>
                      <a:pt x="870" y="49"/>
                    </a:cubicBezTo>
                    <a:close/>
                    <a:moveTo>
                      <a:pt x="118" y="21"/>
                    </a:moveTo>
                    <a:cubicBezTo>
                      <a:pt x="90" y="22"/>
                      <a:pt x="90" y="22"/>
                      <a:pt x="90" y="22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120" y="20"/>
                      <a:pt x="120" y="20"/>
                      <a:pt x="120" y="20"/>
                    </a:cubicBezTo>
                    <a:lnTo>
                      <a:pt x="118" y="21"/>
                    </a:lnTo>
                    <a:close/>
                    <a:moveTo>
                      <a:pt x="171" y="19"/>
                    </a:moveTo>
                    <a:cubicBezTo>
                      <a:pt x="145" y="20"/>
                      <a:pt x="145" y="20"/>
                      <a:pt x="145" y="20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73" y="18"/>
                      <a:pt x="173" y="18"/>
                      <a:pt x="173" y="18"/>
                    </a:cubicBezTo>
                    <a:lnTo>
                      <a:pt x="171" y="19"/>
                    </a:lnTo>
                    <a:close/>
                    <a:moveTo>
                      <a:pt x="221" y="17"/>
                    </a:moveTo>
                    <a:cubicBezTo>
                      <a:pt x="197" y="18"/>
                      <a:pt x="197" y="18"/>
                      <a:pt x="197" y="18"/>
                    </a:cubicBezTo>
                    <a:cubicBezTo>
                      <a:pt x="199" y="17"/>
                      <a:pt x="199" y="17"/>
                      <a:pt x="199" y="17"/>
                    </a:cubicBezTo>
                    <a:cubicBezTo>
                      <a:pt x="223" y="16"/>
                      <a:pt x="223" y="16"/>
                      <a:pt x="223" y="16"/>
                    </a:cubicBezTo>
                    <a:lnTo>
                      <a:pt x="221" y="17"/>
                    </a:lnTo>
                    <a:close/>
                    <a:moveTo>
                      <a:pt x="269" y="16"/>
                    </a:moveTo>
                    <a:cubicBezTo>
                      <a:pt x="246" y="17"/>
                      <a:pt x="246" y="17"/>
                      <a:pt x="246" y="17"/>
                    </a:cubicBezTo>
                    <a:cubicBezTo>
                      <a:pt x="248" y="16"/>
                      <a:pt x="248" y="16"/>
                      <a:pt x="248" y="16"/>
                    </a:cubicBezTo>
                    <a:cubicBezTo>
                      <a:pt x="271" y="15"/>
                      <a:pt x="271" y="15"/>
                      <a:pt x="271" y="15"/>
                    </a:cubicBezTo>
                    <a:lnTo>
                      <a:pt x="269" y="16"/>
                    </a:lnTo>
                    <a:close/>
                    <a:moveTo>
                      <a:pt x="315" y="14"/>
                    </a:moveTo>
                    <a:cubicBezTo>
                      <a:pt x="292" y="15"/>
                      <a:pt x="292" y="15"/>
                      <a:pt x="292" y="15"/>
                    </a:cubicBezTo>
                    <a:cubicBezTo>
                      <a:pt x="294" y="14"/>
                      <a:pt x="294" y="14"/>
                      <a:pt x="294" y="14"/>
                    </a:cubicBezTo>
                    <a:cubicBezTo>
                      <a:pt x="316" y="13"/>
                      <a:pt x="316" y="13"/>
                      <a:pt x="316" y="13"/>
                    </a:cubicBezTo>
                    <a:lnTo>
                      <a:pt x="315" y="14"/>
                    </a:lnTo>
                    <a:close/>
                    <a:moveTo>
                      <a:pt x="359" y="13"/>
                    </a:moveTo>
                    <a:cubicBezTo>
                      <a:pt x="337" y="14"/>
                      <a:pt x="337" y="14"/>
                      <a:pt x="337" y="14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60" y="12"/>
                      <a:pt x="360" y="12"/>
                      <a:pt x="360" y="12"/>
                    </a:cubicBezTo>
                    <a:lnTo>
                      <a:pt x="359" y="13"/>
                    </a:lnTo>
                    <a:close/>
                    <a:moveTo>
                      <a:pt x="400" y="12"/>
                    </a:moveTo>
                    <a:cubicBezTo>
                      <a:pt x="380" y="13"/>
                      <a:pt x="380" y="13"/>
                      <a:pt x="380" y="13"/>
                    </a:cubicBezTo>
                    <a:cubicBezTo>
                      <a:pt x="381" y="12"/>
                      <a:pt x="381" y="12"/>
                      <a:pt x="381" y="12"/>
                    </a:cubicBezTo>
                    <a:cubicBezTo>
                      <a:pt x="401" y="11"/>
                      <a:pt x="401" y="11"/>
                      <a:pt x="401" y="11"/>
                    </a:cubicBezTo>
                    <a:lnTo>
                      <a:pt x="400" y="12"/>
                    </a:lnTo>
                    <a:close/>
                    <a:moveTo>
                      <a:pt x="440" y="11"/>
                    </a:moveTo>
                    <a:cubicBezTo>
                      <a:pt x="420" y="11"/>
                      <a:pt x="420" y="11"/>
                      <a:pt x="420" y="11"/>
                    </a:cubicBezTo>
                    <a:cubicBezTo>
                      <a:pt x="421" y="11"/>
                      <a:pt x="421" y="11"/>
                      <a:pt x="421" y="11"/>
                    </a:cubicBezTo>
                    <a:cubicBezTo>
                      <a:pt x="441" y="10"/>
                      <a:pt x="441" y="10"/>
                      <a:pt x="441" y="10"/>
                    </a:cubicBezTo>
                    <a:lnTo>
                      <a:pt x="440" y="11"/>
                    </a:lnTo>
                    <a:close/>
                    <a:moveTo>
                      <a:pt x="478" y="10"/>
                    </a:moveTo>
                    <a:cubicBezTo>
                      <a:pt x="459" y="11"/>
                      <a:pt x="459" y="11"/>
                      <a:pt x="459" y="11"/>
                    </a:cubicBezTo>
                    <a:cubicBezTo>
                      <a:pt x="460" y="10"/>
                      <a:pt x="460" y="10"/>
                      <a:pt x="460" y="10"/>
                    </a:cubicBezTo>
                    <a:cubicBezTo>
                      <a:pt x="479" y="9"/>
                      <a:pt x="479" y="9"/>
                      <a:pt x="479" y="9"/>
                    </a:cubicBezTo>
                    <a:lnTo>
                      <a:pt x="478" y="10"/>
                    </a:lnTo>
                    <a:close/>
                    <a:moveTo>
                      <a:pt x="515" y="9"/>
                    </a:moveTo>
                    <a:cubicBezTo>
                      <a:pt x="514" y="9"/>
                      <a:pt x="512" y="9"/>
                      <a:pt x="511" y="9"/>
                    </a:cubicBezTo>
                    <a:cubicBezTo>
                      <a:pt x="509" y="9"/>
                      <a:pt x="508" y="9"/>
                      <a:pt x="506" y="9"/>
                    </a:cubicBezTo>
                    <a:cubicBezTo>
                      <a:pt x="505" y="9"/>
                      <a:pt x="503" y="10"/>
                      <a:pt x="502" y="10"/>
                    </a:cubicBezTo>
                    <a:cubicBezTo>
                      <a:pt x="500" y="10"/>
                      <a:pt x="499" y="10"/>
                      <a:pt x="497" y="10"/>
                    </a:cubicBezTo>
                    <a:cubicBezTo>
                      <a:pt x="498" y="9"/>
                      <a:pt x="498" y="9"/>
                      <a:pt x="498" y="9"/>
                    </a:cubicBezTo>
                    <a:cubicBezTo>
                      <a:pt x="499" y="9"/>
                      <a:pt x="501" y="9"/>
                      <a:pt x="502" y="9"/>
                    </a:cubicBezTo>
                    <a:cubicBezTo>
                      <a:pt x="504" y="9"/>
                      <a:pt x="505" y="9"/>
                      <a:pt x="507" y="9"/>
                    </a:cubicBezTo>
                    <a:cubicBezTo>
                      <a:pt x="508" y="9"/>
                      <a:pt x="510" y="9"/>
                      <a:pt x="511" y="9"/>
                    </a:cubicBezTo>
                    <a:cubicBezTo>
                      <a:pt x="513" y="9"/>
                      <a:pt x="514" y="9"/>
                      <a:pt x="516" y="9"/>
                    </a:cubicBezTo>
                    <a:lnTo>
                      <a:pt x="515" y="9"/>
                    </a:lnTo>
                    <a:close/>
                    <a:moveTo>
                      <a:pt x="551" y="9"/>
                    </a:moveTo>
                    <a:cubicBezTo>
                      <a:pt x="550" y="9"/>
                      <a:pt x="548" y="9"/>
                      <a:pt x="547" y="9"/>
                    </a:cubicBezTo>
                    <a:cubicBezTo>
                      <a:pt x="545" y="9"/>
                      <a:pt x="544" y="9"/>
                      <a:pt x="542" y="9"/>
                    </a:cubicBezTo>
                    <a:cubicBezTo>
                      <a:pt x="541" y="9"/>
                      <a:pt x="539" y="9"/>
                      <a:pt x="538" y="9"/>
                    </a:cubicBezTo>
                    <a:cubicBezTo>
                      <a:pt x="536" y="9"/>
                      <a:pt x="535" y="9"/>
                      <a:pt x="533" y="9"/>
                    </a:cubicBezTo>
                    <a:cubicBezTo>
                      <a:pt x="534" y="8"/>
                      <a:pt x="534" y="8"/>
                      <a:pt x="534" y="8"/>
                    </a:cubicBezTo>
                    <a:cubicBezTo>
                      <a:pt x="535" y="8"/>
                      <a:pt x="537" y="8"/>
                      <a:pt x="538" y="8"/>
                    </a:cubicBezTo>
                    <a:cubicBezTo>
                      <a:pt x="540" y="8"/>
                      <a:pt x="541" y="8"/>
                      <a:pt x="543" y="8"/>
                    </a:cubicBezTo>
                    <a:cubicBezTo>
                      <a:pt x="544" y="8"/>
                      <a:pt x="546" y="8"/>
                      <a:pt x="547" y="8"/>
                    </a:cubicBezTo>
                    <a:cubicBezTo>
                      <a:pt x="548" y="8"/>
                      <a:pt x="550" y="8"/>
                      <a:pt x="551" y="8"/>
                    </a:cubicBezTo>
                    <a:lnTo>
                      <a:pt x="551" y="9"/>
                    </a:lnTo>
                    <a:close/>
                    <a:moveTo>
                      <a:pt x="586" y="8"/>
                    </a:moveTo>
                    <a:cubicBezTo>
                      <a:pt x="584" y="8"/>
                      <a:pt x="583" y="8"/>
                      <a:pt x="581" y="8"/>
                    </a:cubicBezTo>
                    <a:cubicBezTo>
                      <a:pt x="580" y="8"/>
                      <a:pt x="579" y="8"/>
                      <a:pt x="577" y="8"/>
                    </a:cubicBezTo>
                    <a:cubicBezTo>
                      <a:pt x="576" y="8"/>
                      <a:pt x="574" y="8"/>
                      <a:pt x="573" y="8"/>
                    </a:cubicBezTo>
                    <a:cubicBezTo>
                      <a:pt x="571" y="8"/>
                      <a:pt x="570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70" y="8"/>
                      <a:pt x="572" y="8"/>
                      <a:pt x="573" y="8"/>
                    </a:cubicBezTo>
                    <a:cubicBezTo>
                      <a:pt x="574" y="7"/>
                      <a:pt x="576" y="7"/>
                      <a:pt x="577" y="7"/>
                    </a:cubicBezTo>
                    <a:cubicBezTo>
                      <a:pt x="579" y="7"/>
                      <a:pt x="580" y="7"/>
                      <a:pt x="582" y="7"/>
                    </a:cubicBezTo>
                    <a:cubicBezTo>
                      <a:pt x="583" y="7"/>
                      <a:pt x="584" y="7"/>
                      <a:pt x="586" y="7"/>
                    </a:cubicBezTo>
                    <a:lnTo>
                      <a:pt x="586" y="8"/>
                    </a:lnTo>
                    <a:close/>
                    <a:moveTo>
                      <a:pt x="619" y="8"/>
                    </a:moveTo>
                    <a:cubicBezTo>
                      <a:pt x="618" y="8"/>
                      <a:pt x="616" y="8"/>
                      <a:pt x="615" y="8"/>
                    </a:cubicBezTo>
                    <a:cubicBezTo>
                      <a:pt x="614" y="8"/>
                      <a:pt x="612" y="8"/>
                      <a:pt x="611" y="8"/>
                    </a:cubicBezTo>
                    <a:cubicBezTo>
                      <a:pt x="610" y="8"/>
                      <a:pt x="608" y="8"/>
                      <a:pt x="607" y="8"/>
                    </a:cubicBezTo>
                    <a:cubicBezTo>
                      <a:pt x="605" y="8"/>
                      <a:pt x="604" y="8"/>
                      <a:pt x="603" y="8"/>
                    </a:cubicBezTo>
                    <a:cubicBezTo>
                      <a:pt x="603" y="7"/>
                      <a:pt x="603" y="7"/>
                      <a:pt x="603" y="7"/>
                    </a:cubicBezTo>
                    <a:cubicBezTo>
                      <a:pt x="604" y="7"/>
                      <a:pt x="605" y="7"/>
                      <a:pt x="607" y="7"/>
                    </a:cubicBezTo>
                    <a:cubicBezTo>
                      <a:pt x="608" y="7"/>
                      <a:pt x="610" y="7"/>
                      <a:pt x="611" y="7"/>
                    </a:cubicBezTo>
                    <a:cubicBezTo>
                      <a:pt x="612" y="7"/>
                      <a:pt x="614" y="7"/>
                      <a:pt x="615" y="7"/>
                    </a:cubicBezTo>
                    <a:cubicBezTo>
                      <a:pt x="617" y="7"/>
                      <a:pt x="618" y="7"/>
                      <a:pt x="619" y="7"/>
                    </a:cubicBezTo>
                    <a:lnTo>
                      <a:pt x="619" y="8"/>
                    </a:lnTo>
                    <a:close/>
                    <a:moveTo>
                      <a:pt x="652" y="7"/>
                    </a:moveTo>
                    <a:cubicBezTo>
                      <a:pt x="650" y="7"/>
                      <a:pt x="649" y="7"/>
                      <a:pt x="648" y="7"/>
                    </a:cubicBezTo>
                    <a:cubicBezTo>
                      <a:pt x="646" y="7"/>
                      <a:pt x="645" y="7"/>
                      <a:pt x="644" y="7"/>
                    </a:cubicBezTo>
                    <a:cubicBezTo>
                      <a:pt x="642" y="7"/>
                      <a:pt x="641" y="8"/>
                      <a:pt x="640" y="8"/>
                    </a:cubicBezTo>
                    <a:cubicBezTo>
                      <a:pt x="638" y="8"/>
                      <a:pt x="637" y="8"/>
                      <a:pt x="636" y="8"/>
                    </a:cubicBezTo>
                    <a:cubicBezTo>
                      <a:pt x="636" y="7"/>
                      <a:pt x="636" y="7"/>
                      <a:pt x="636" y="7"/>
                    </a:cubicBezTo>
                    <a:cubicBezTo>
                      <a:pt x="637" y="7"/>
                      <a:pt x="638" y="7"/>
                      <a:pt x="640" y="7"/>
                    </a:cubicBezTo>
                    <a:cubicBezTo>
                      <a:pt x="641" y="7"/>
                      <a:pt x="642" y="7"/>
                      <a:pt x="644" y="7"/>
                    </a:cubicBezTo>
                    <a:cubicBezTo>
                      <a:pt x="645" y="7"/>
                      <a:pt x="646" y="7"/>
                      <a:pt x="648" y="7"/>
                    </a:cubicBezTo>
                    <a:cubicBezTo>
                      <a:pt x="649" y="7"/>
                      <a:pt x="651" y="7"/>
                      <a:pt x="652" y="7"/>
                    </a:cubicBezTo>
                    <a:close/>
                    <a:moveTo>
                      <a:pt x="684" y="7"/>
                    </a:moveTo>
                    <a:cubicBezTo>
                      <a:pt x="682" y="7"/>
                      <a:pt x="681" y="7"/>
                      <a:pt x="680" y="7"/>
                    </a:cubicBezTo>
                    <a:cubicBezTo>
                      <a:pt x="678" y="7"/>
                      <a:pt x="677" y="7"/>
                      <a:pt x="676" y="7"/>
                    </a:cubicBezTo>
                    <a:cubicBezTo>
                      <a:pt x="675" y="7"/>
                      <a:pt x="673" y="7"/>
                      <a:pt x="672" y="7"/>
                    </a:cubicBezTo>
                    <a:cubicBezTo>
                      <a:pt x="671" y="7"/>
                      <a:pt x="669" y="7"/>
                      <a:pt x="668" y="7"/>
                    </a:cubicBezTo>
                    <a:cubicBezTo>
                      <a:pt x="668" y="7"/>
                      <a:pt x="668" y="7"/>
                      <a:pt x="668" y="7"/>
                    </a:cubicBezTo>
                    <a:cubicBezTo>
                      <a:pt x="669" y="7"/>
                      <a:pt x="671" y="7"/>
                      <a:pt x="672" y="7"/>
                    </a:cubicBezTo>
                    <a:cubicBezTo>
                      <a:pt x="673" y="7"/>
                      <a:pt x="675" y="7"/>
                      <a:pt x="676" y="7"/>
                    </a:cubicBezTo>
                    <a:cubicBezTo>
                      <a:pt x="680" y="7"/>
                      <a:pt x="680" y="7"/>
                      <a:pt x="680" y="7"/>
                    </a:cubicBezTo>
                    <a:cubicBezTo>
                      <a:pt x="681" y="7"/>
                      <a:pt x="682" y="7"/>
                      <a:pt x="684" y="7"/>
                    </a:cubicBezTo>
                    <a:close/>
                    <a:moveTo>
                      <a:pt x="715" y="8"/>
                    </a:moveTo>
                    <a:cubicBezTo>
                      <a:pt x="714" y="8"/>
                      <a:pt x="712" y="8"/>
                      <a:pt x="711" y="7"/>
                    </a:cubicBezTo>
                    <a:cubicBezTo>
                      <a:pt x="710" y="7"/>
                      <a:pt x="709" y="7"/>
                      <a:pt x="707" y="7"/>
                    </a:cubicBezTo>
                    <a:cubicBezTo>
                      <a:pt x="706" y="7"/>
                      <a:pt x="705" y="7"/>
                      <a:pt x="703" y="7"/>
                    </a:cubicBezTo>
                    <a:cubicBezTo>
                      <a:pt x="702" y="7"/>
                      <a:pt x="701" y="7"/>
                      <a:pt x="699" y="7"/>
                    </a:cubicBezTo>
                    <a:cubicBezTo>
                      <a:pt x="700" y="7"/>
                      <a:pt x="700" y="7"/>
                      <a:pt x="700" y="7"/>
                    </a:cubicBezTo>
                    <a:cubicBezTo>
                      <a:pt x="701" y="7"/>
                      <a:pt x="702" y="7"/>
                      <a:pt x="703" y="7"/>
                    </a:cubicBezTo>
                    <a:cubicBezTo>
                      <a:pt x="705" y="7"/>
                      <a:pt x="706" y="7"/>
                      <a:pt x="707" y="7"/>
                    </a:cubicBezTo>
                    <a:cubicBezTo>
                      <a:pt x="709" y="7"/>
                      <a:pt x="710" y="7"/>
                      <a:pt x="711" y="7"/>
                    </a:cubicBezTo>
                    <a:cubicBezTo>
                      <a:pt x="713" y="7"/>
                      <a:pt x="714" y="7"/>
                      <a:pt x="715" y="7"/>
                    </a:cubicBezTo>
                    <a:lnTo>
                      <a:pt x="715" y="8"/>
                    </a:lnTo>
                    <a:close/>
                    <a:moveTo>
                      <a:pt x="746" y="8"/>
                    </a:moveTo>
                    <a:cubicBezTo>
                      <a:pt x="745" y="8"/>
                      <a:pt x="743" y="8"/>
                      <a:pt x="742" y="8"/>
                    </a:cubicBezTo>
                    <a:cubicBezTo>
                      <a:pt x="741" y="8"/>
                      <a:pt x="739" y="8"/>
                      <a:pt x="738" y="8"/>
                    </a:cubicBezTo>
                    <a:cubicBezTo>
                      <a:pt x="737" y="8"/>
                      <a:pt x="736" y="8"/>
                      <a:pt x="734" y="8"/>
                    </a:cubicBezTo>
                    <a:cubicBezTo>
                      <a:pt x="733" y="8"/>
                      <a:pt x="732" y="8"/>
                      <a:pt x="730" y="8"/>
                    </a:cubicBezTo>
                    <a:cubicBezTo>
                      <a:pt x="731" y="7"/>
                      <a:pt x="731" y="7"/>
                      <a:pt x="731" y="7"/>
                    </a:cubicBezTo>
                    <a:cubicBezTo>
                      <a:pt x="732" y="7"/>
                      <a:pt x="733" y="7"/>
                      <a:pt x="734" y="7"/>
                    </a:cubicBezTo>
                    <a:cubicBezTo>
                      <a:pt x="736" y="7"/>
                      <a:pt x="737" y="7"/>
                      <a:pt x="738" y="7"/>
                    </a:cubicBezTo>
                    <a:cubicBezTo>
                      <a:pt x="740" y="7"/>
                      <a:pt x="741" y="7"/>
                      <a:pt x="742" y="7"/>
                    </a:cubicBezTo>
                    <a:cubicBezTo>
                      <a:pt x="743" y="7"/>
                      <a:pt x="745" y="7"/>
                      <a:pt x="746" y="7"/>
                    </a:cubicBezTo>
                    <a:lnTo>
                      <a:pt x="746" y="8"/>
                    </a:lnTo>
                    <a:close/>
                    <a:moveTo>
                      <a:pt x="776" y="9"/>
                    </a:moveTo>
                    <a:cubicBezTo>
                      <a:pt x="775" y="9"/>
                      <a:pt x="774" y="9"/>
                      <a:pt x="772" y="9"/>
                    </a:cubicBezTo>
                    <a:cubicBezTo>
                      <a:pt x="771" y="9"/>
                      <a:pt x="770" y="9"/>
                      <a:pt x="769" y="8"/>
                    </a:cubicBezTo>
                    <a:cubicBezTo>
                      <a:pt x="767" y="8"/>
                      <a:pt x="766" y="8"/>
                      <a:pt x="765" y="8"/>
                    </a:cubicBezTo>
                    <a:cubicBezTo>
                      <a:pt x="764" y="8"/>
                      <a:pt x="762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3" y="8"/>
                      <a:pt x="764" y="8"/>
                      <a:pt x="765" y="8"/>
                    </a:cubicBezTo>
                    <a:cubicBezTo>
                      <a:pt x="766" y="8"/>
                      <a:pt x="768" y="8"/>
                      <a:pt x="769" y="8"/>
                    </a:cubicBezTo>
                    <a:cubicBezTo>
                      <a:pt x="770" y="8"/>
                      <a:pt x="772" y="8"/>
                      <a:pt x="773" y="8"/>
                    </a:cubicBezTo>
                    <a:cubicBezTo>
                      <a:pt x="774" y="8"/>
                      <a:pt x="775" y="8"/>
                      <a:pt x="777" y="8"/>
                    </a:cubicBezTo>
                    <a:lnTo>
                      <a:pt x="776" y="9"/>
                    </a:lnTo>
                    <a:close/>
                    <a:moveTo>
                      <a:pt x="806" y="10"/>
                    </a:moveTo>
                    <a:cubicBezTo>
                      <a:pt x="805" y="10"/>
                      <a:pt x="803" y="10"/>
                      <a:pt x="802" y="10"/>
                    </a:cubicBezTo>
                    <a:cubicBezTo>
                      <a:pt x="801" y="10"/>
                      <a:pt x="800" y="10"/>
                      <a:pt x="798" y="10"/>
                    </a:cubicBezTo>
                    <a:cubicBezTo>
                      <a:pt x="797" y="10"/>
                      <a:pt x="796" y="10"/>
                      <a:pt x="795" y="9"/>
                    </a:cubicBezTo>
                    <a:cubicBezTo>
                      <a:pt x="794" y="9"/>
                      <a:pt x="792" y="9"/>
                      <a:pt x="791" y="9"/>
                    </a:cubicBezTo>
                    <a:cubicBezTo>
                      <a:pt x="792" y="9"/>
                      <a:pt x="792" y="9"/>
                      <a:pt x="792" y="9"/>
                    </a:cubicBezTo>
                    <a:cubicBezTo>
                      <a:pt x="793" y="9"/>
                      <a:pt x="794" y="9"/>
                      <a:pt x="796" y="9"/>
                    </a:cubicBezTo>
                    <a:cubicBezTo>
                      <a:pt x="797" y="9"/>
                      <a:pt x="798" y="9"/>
                      <a:pt x="799" y="9"/>
                    </a:cubicBezTo>
                    <a:cubicBezTo>
                      <a:pt x="801" y="9"/>
                      <a:pt x="802" y="9"/>
                      <a:pt x="803" y="9"/>
                    </a:cubicBezTo>
                    <a:cubicBezTo>
                      <a:pt x="804" y="9"/>
                      <a:pt x="806" y="9"/>
                      <a:pt x="807" y="9"/>
                    </a:cubicBezTo>
                    <a:lnTo>
                      <a:pt x="806" y="10"/>
                    </a:lnTo>
                    <a:close/>
                    <a:moveTo>
                      <a:pt x="835" y="12"/>
                    </a:moveTo>
                    <a:cubicBezTo>
                      <a:pt x="833" y="12"/>
                      <a:pt x="832" y="12"/>
                      <a:pt x="831" y="12"/>
                    </a:cubicBezTo>
                    <a:cubicBezTo>
                      <a:pt x="830" y="12"/>
                      <a:pt x="829" y="12"/>
                      <a:pt x="828" y="11"/>
                    </a:cubicBezTo>
                    <a:cubicBezTo>
                      <a:pt x="826" y="11"/>
                      <a:pt x="825" y="11"/>
                      <a:pt x="824" y="11"/>
                    </a:cubicBezTo>
                    <a:cubicBezTo>
                      <a:pt x="823" y="11"/>
                      <a:pt x="822" y="11"/>
                      <a:pt x="820" y="11"/>
                    </a:cubicBezTo>
                    <a:cubicBezTo>
                      <a:pt x="822" y="10"/>
                      <a:pt x="822" y="10"/>
                      <a:pt x="822" y="10"/>
                    </a:cubicBezTo>
                    <a:cubicBezTo>
                      <a:pt x="823" y="10"/>
                      <a:pt x="824" y="10"/>
                      <a:pt x="826" y="11"/>
                    </a:cubicBezTo>
                    <a:cubicBezTo>
                      <a:pt x="827" y="11"/>
                      <a:pt x="828" y="11"/>
                      <a:pt x="829" y="11"/>
                    </a:cubicBezTo>
                    <a:cubicBezTo>
                      <a:pt x="830" y="11"/>
                      <a:pt x="832" y="11"/>
                      <a:pt x="833" y="11"/>
                    </a:cubicBezTo>
                    <a:cubicBezTo>
                      <a:pt x="834" y="11"/>
                      <a:pt x="835" y="11"/>
                      <a:pt x="837" y="11"/>
                    </a:cubicBezTo>
                    <a:lnTo>
                      <a:pt x="835" y="12"/>
                    </a:lnTo>
                    <a:close/>
                    <a:moveTo>
                      <a:pt x="851" y="14"/>
                    </a:moveTo>
                    <a:cubicBezTo>
                      <a:pt x="850" y="14"/>
                      <a:pt x="849" y="14"/>
                      <a:pt x="848" y="14"/>
                    </a:cubicBezTo>
                    <a:cubicBezTo>
                      <a:pt x="851" y="13"/>
                      <a:pt x="851" y="13"/>
                      <a:pt x="851" y="13"/>
                    </a:cubicBezTo>
                    <a:cubicBezTo>
                      <a:pt x="852" y="13"/>
                      <a:pt x="853" y="13"/>
                      <a:pt x="854" y="13"/>
                    </a:cubicBezTo>
                    <a:cubicBezTo>
                      <a:pt x="855" y="14"/>
                      <a:pt x="856" y="14"/>
                      <a:pt x="857" y="14"/>
                    </a:cubicBezTo>
                    <a:cubicBezTo>
                      <a:pt x="859" y="14"/>
                      <a:pt x="860" y="14"/>
                      <a:pt x="861" y="14"/>
                    </a:cubicBezTo>
                    <a:cubicBezTo>
                      <a:pt x="862" y="14"/>
                      <a:pt x="863" y="15"/>
                      <a:pt x="864" y="15"/>
                    </a:cubicBezTo>
                    <a:cubicBezTo>
                      <a:pt x="861" y="15"/>
                      <a:pt x="861" y="15"/>
                      <a:pt x="861" y="15"/>
                    </a:cubicBezTo>
                    <a:cubicBezTo>
                      <a:pt x="860" y="15"/>
                      <a:pt x="859" y="15"/>
                      <a:pt x="858" y="15"/>
                    </a:cubicBezTo>
                    <a:cubicBezTo>
                      <a:pt x="857" y="15"/>
                      <a:pt x="856" y="14"/>
                      <a:pt x="855" y="14"/>
                    </a:cubicBezTo>
                    <a:cubicBezTo>
                      <a:pt x="854" y="14"/>
                      <a:pt x="852" y="14"/>
                      <a:pt x="851" y="14"/>
                    </a:cubicBezTo>
                    <a:close/>
                    <a:moveTo>
                      <a:pt x="850" y="55"/>
                    </a:moveTo>
                    <a:cubicBezTo>
                      <a:pt x="851" y="55"/>
                      <a:pt x="852" y="55"/>
                      <a:pt x="853" y="55"/>
                    </a:cubicBezTo>
                    <a:cubicBezTo>
                      <a:pt x="853" y="54"/>
                      <a:pt x="854" y="54"/>
                      <a:pt x="855" y="54"/>
                    </a:cubicBezTo>
                    <a:cubicBezTo>
                      <a:pt x="856" y="53"/>
                      <a:pt x="857" y="53"/>
                      <a:pt x="858" y="53"/>
                    </a:cubicBezTo>
                    <a:cubicBezTo>
                      <a:pt x="864" y="54"/>
                      <a:pt x="864" y="54"/>
                      <a:pt x="864" y="54"/>
                    </a:cubicBezTo>
                    <a:cubicBezTo>
                      <a:pt x="863" y="54"/>
                      <a:pt x="862" y="54"/>
                      <a:pt x="861" y="55"/>
                    </a:cubicBezTo>
                    <a:cubicBezTo>
                      <a:pt x="860" y="55"/>
                      <a:pt x="860" y="55"/>
                      <a:pt x="859" y="55"/>
                    </a:cubicBezTo>
                    <a:cubicBezTo>
                      <a:pt x="858" y="56"/>
                      <a:pt x="857" y="56"/>
                      <a:pt x="856" y="56"/>
                    </a:cubicBezTo>
                    <a:cubicBezTo>
                      <a:pt x="855" y="57"/>
                      <a:pt x="854" y="57"/>
                      <a:pt x="853" y="57"/>
                    </a:cubicBezTo>
                    <a:cubicBezTo>
                      <a:pt x="847" y="56"/>
                      <a:pt x="847" y="56"/>
                      <a:pt x="847" y="56"/>
                    </a:cubicBezTo>
                    <a:cubicBezTo>
                      <a:pt x="848" y="56"/>
                      <a:pt x="849" y="56"/>
                      <a:pt x="850" y="55"/>
                    </a:cubicBezTo>
                    <a:close/>
                    <a:moveTo>
                      <a:pt x="826" y="63"/>
                    </a:moveTo>
                    <a:cubicBezTo>
                      <a:pt x="827" y="62"/>
                      <a:pt x="828" y="62"/>
                      <a:pt x="829" y="62"/>
                    </a:cubicBezTo>
                    <a:cubicBezTo>
                      <a:pt x="830" y="61"/>
                      <a:pt x="831" y="61"/>
                      <a:pt x="832" y="61"/>
                    </a:cubicBezTo>
                    <a:cubicBezTo>
                      <a:pt x="833" y="60"/>
                      <a:pt x="834" y="60"/>
                      <a:pt x="835" y="60"/>
                    </a:cubicBezTo>
                    <a:cubicBezTo>
                      <a:pt x="841" y="61"/>
                      <a:pt x="841" y="61"/>
                      <a:pt x="841" y="61"/>
                    </a:cubicBezTo>
                    <a:cubicBezTo>
                      <a:pt x="840" y="61"/>
                      <a:pt x="839" y="62"/>
                      <a:pt x="838" y="62"/>
                    </a:cubicBezTo>
                    <a:cubicBezTo>
                      <a:pt x="837" y="62"/>
                      <a:pt x="836" y="62"/>
                      <a:pt x="835" y="63"/>
                    </a:cubicBezTo>
                    <a:cubicBezTo>
                      <a:pt x="834" y="63"/>
                      <a:pt x="833" y="63"/>
                      <a:pt x="832" y="64"/>
                    </a:cubicBezTo>
                    <a:cubicBezTo>
                      <a:pt x="831" y="64"/>
                      <a:pt x="830" y="64"/>
                      <a:pt x="829" y="65"/>
                    </a:cubicBezTo>
                    <a:cubicBezTo>
                      <a:pt x="822" y="64"/>
                      <a:pt x="822" y="64"/>
                      <a:pt x="822" y="64"/>
                    </a:cubicBezTo>
                    <a:cubicBezTo>
                      <a:pt x="824" y="63"/>
                      <a:pt x="825" y="63"/>
                      <a:pt x="826" y="63"/>
                    </a:cubicBezTo>
                    <a:close/>
                    <a:moveTo>
                      <a:pt x="778" y="76"/>
                    </a:moveTo>
                    <a:cubicBezTo>
                      <a:pt x="784" y="77"/>
                      <a:pt x="784" y="77"/>
                      <a:pt x="784" y="77"/>
                    </a:cubicBezTo>
                    <a:cubicBezTo>
                      <a:pt x="768" y="82"/>
                      <a:pt x="768" y="82"/>
                      <a:pt x="768" y="82"/>
                    </a:cubicBezTo>
                    <a:cubicBezTo>
                      <a:pt x="761" y="80"/>
                      <a:pt x="761" y="80"/>
                      <a:pt x="761" y="80"/>
                    </a:cubicBezTo>
                    <a:lnTo>
                      <a:pt x="778" y="76"/>
                    </a:lnTo>
                    <a:close/>
                    <a:moveTo>
                      <a:pt x="744" y="85"/>
                    </a:moveTo>
                    <a:cubicBezTo>
                      <a:pt x="750" y="87"/>
                      <a:pt x="750" y="87"/>
                      <a:pt x="750" y="87"/>
                    </a:cubicBezTo>
                    <a:cubicBezTo>
                      <a:pt x="731" y="92"/>
                      <a:pt x="731" y="92"/>
                      <a:pt x="731" y="92"/>
                    </a:cubicBezTo>
                    <a:cubicBezTo>
                      <a:pt x="725" y="90"/>
                      <a:pt x="725" y="90"/>
                      <a:pt x="725" y="90"/>
                    </a:cubicBezTo>
                    <a:lnTo>
                      <a:pt x="744" y="85"/>
                    </a:lnTo>
                    <a:close/>
                    <a:moveTo>
                      <a:pt x="689" y="100"/>
                    </a:moveTo>
                    <a:cubicBezTo>
                      <a:pt x="691" y="99"/>
                      <a:pt x="693" y="99"/>
                      <a:pt x="694" y="98"/>
                    </a:cubicBezTo>
                    <a:cubicBezTo>
                      <a:pt x="696" y="98"/>
                      <a:pt x="698" y="97"/>
                      <a:pt x="700" y="97"/>
                    </a:cubicBezTo>
                    <a:cubicBezTo>
                      <a:pt x="701" y="97"/>
                      <a:pt x="703" y="96"/>
                      <a:pt x="705" y="96"/>
                    </a:cubicBezTo>
                    <a:cubicBezTo>
                      <a:pt x="711" y="97"/>
                      <a:pt x="711" y="97"/>
                      <a:pt x="711" y="97"/>
                    </a:cubicBezTo>
                    <a:cubicBezTo>
                      <a:pt x="710" y="98"/>
                      <a:pt x="708" y="98"/>
                      <a:pt x="706" y="99"/>
                    </a:cubicBezTo>
                    <a:cubicBezTo>
                      <a:pt x="704" y="99"/>
                      <a:pt x="703" y="100"/>
                      <a:pt x="701" y="100"/>
                    </a:cubicBezTo>
                    <a:cubicBezTo>
                      <a:pt x="699" y="101"/>
                      <a:pt x="698" y="101"/>
                      <a:pt x="696" y="102"/>
                    </a:cubicBezTo>
                    <a:cubicBezTo>
                      <a:pt x="694" y="102"/>
                      <a:pt x="692" y="103"/>
                      <a:pt x="690" y="103"/>
                    </a:cubicBezTo>
                    <a:cubicBezTo>
                      <a:pt x="684" y="101"/>
                      <a:pt x="684" y="101"/>
                      <a:pt x="684" y="101"/>
                    </a:cubicBezTo>
                    <a:cubicBezTo>
                      <a:pt x="685" y="101"/>
                      <a:pt x="687" y="100"/>
                      <a:pt x="689" y="100"/>
                    </a:cubicBezTo>
                    <a:close/>
                    <a:moveTo>
                      <a:pt x="644" y="113"/>
                    </a:moveTo>
                    <a:cubicBezTo>
                      <a:pt x="646" y="112"/>
                      <a:pt x="648" y="112"/>
                      <a:pt x="650" y="111"/>
                    </a:cubicBezTo>
                    <a:cubicBezTo>
                      <a:pt x="652" y="111"/>
                      <a:pt x="654" y="110"/>
                      <a:pt x="656" y="109"/>
                    </a:cubicBezTo>
                    <a:cubicBezTo>
                      <a:pt x="658" y="109"/>
                      <a:pt x="659" y="108"/>
                      <a:pt x="661" y="108"/>
                    </a:cubicBezTo>
                    <a:cubicBezTo>
                      <a:pt x="668" y="110"/>
                      <a:pt x="668" y="110"/>
                      <a:pt x="668" y="110"/>
                    </a:cubicBezTo>
                    <a:cubicBezTo>
                      <a:pt x="666" y="110"/>
                      <a:pt x="664" y="111"/>
                      <a:pt x="663" y="111"/>
                    </a:cubicBezTo>
                    <a:cubicBezTo>
                      <a:pt x="661" y="112"/>
                      <a:pt x="659" y="112"/>
                      <a:pt x="657" y="113"/>
                    </a:cubicBezTo>
                    <a:cubicBezTo>
                      <a:pt x="655" y="114"/>
                      <a:pt x="653" y="114"/>
                      <a:pt x="651" y="115"/>
                    </a:cubicBezTo>
                    <a:cubicBezTo>
                      <a:pt x="649" y="115"/>
                      <a:pt x="647" y="116"/>
                      <a:pt x="645" y="117"/>
                    </a:cubicBezTo>
                    <a:cubicBezTo>
                      <a:pt x="638" y="115"/>
                      <a:pt x="638" y="115"/>
                      <a:pt x="638" y="115"/>
                    </a:cubicBezTo>
                    <a:cubicBezTo>
                      <a:pt x="640" y="114"/>
                      <a:pt x="642" y="114"/>
                      <a:pt x="644" y="113"/>
                    </a:cubicBezTo>
                    <a:close/>
                    <a:moveTo>
                      <a:pt x="593" y="129"/>
                    </a:moveTo>
                    <a:cubicBezTo>
                      <a:pt x="596" y="128"/>
                      <a:pt x="598" y="127"/>
                      <a:pt x="600" y="127"/>
                    </a:cubicBezTo>
                    <a:cubicBezTo>
                      <a:pt x="602" y="126"/>
                      <a:pt x="604" y="125"/>
                      <a:pt x="607" y="124"/>
                    </a:cubicBezTo>
                    <a:cubicBezTo>
                      <a:pt x="609" y="124"/>
                      <a:pt x="611" y="123"/>
                      <a:pt x="613" y="122"/>
                    </a:cubicBezTo>
                    <a:cubicBezTo>
                      <a:pt x="620" y="124"/>
                      <a:pt x="620" y="124"/>
                      <a:pt x="620" y="124"/>
                    </a:cubicBezTo>
                    <a:cubicBezTo>
                      <a:pt x="618" y="125"/>
                      <a:pt x="616" y="126"/>
                      <a:pt x="614" y="126"/>
                    </a:cubicBezTo>
                    <a:cubicBezTo>
                      <a:pt x="612" y="127"/>
                      <a:pt x="610" y="128"/>
                      <a:pt x="608" y="128"/>
                    </a:cubicBezTo>
                    <a:cubicBezTo>
                      <a:pt x="606" y="129"/>
                      <a:pt x="603" y="130"/>
                      <a:pt x="601" y="131"/>
                    </a:cubicBezTo>
                    <a:cubicBezTo>
                      <a:pt x="599" y="131"/>
                      <a:pt x="597" y="132"/>
                      <a:pt x="595" y="133"/>
                    </a:cubicBezTo>
                    <a:cubicBezTo>
                      <a:pt x="587" y="131"/>
                      <a:pt x="587" y="131"/>
                      <a:pt x="587" y="131"/>
                    </a:cubicBezTo>
                    <a:cubicBezTo>
                      <a:pt x="589" y="130"/>
                      <a:pt x="591" y="129"/>
                      <a:pt x="593" y="129"/>
                    </a:cubicBezTo>
                    <a:close/>
                    <a:moveTo>
                      <a:pt x="372" y="253"/>
                    </a:moveTo>
                    <a:cubicBezTo>
                      <a:pt x="373" y="251"/>
                      <a:pt x="375" y="249"/>
                      <a:pt x="376" y="247"/>
                    </a:cubicBezTo>
                    <a:cubicBezTo>
                      <a:pt x="378" y="245"/>
                      <a:pt x="379" y="243"/>
                      <a:pt x="381" y="241"/>
                    </a:cubicBezTo>
                    <a:cubicBezTo>
                      <a:pt x="382" y="239"/>
                      <a:pt x="384" y="237"/>
                      <a:pt x="386" y="235"/>
                    </a:cubicBezTo>
                    <a:cubicBezTo>
                      <a:pt x="404" y="234"/>
                      <a:pt x="404" y="234"/>
                      <a:pt x="404" y="234"/>
                    </a:cubicBezTo>
                    <a:cubicBezTo>
                      <a:pt x="402" y="236"/>
                      <a:pt x="401" y="237"/>
                      <a:pt x="399" y="239"/>
                    </a:cubicBezTo>
                    <a:cubicBezTo>
                      <a:pt x="398" y="241"/>
                      <a:pt x="397" y="243"/>
                      <a:pt x="395" y="245"/>
                    </a:cubicBezTo>
                    <a:cubicBezTo>
                      <a:pt x="394" y="247"/>
                      <a:pt x="393" y="249"/>
                      <a:pt x="392" y="251"/>
                    </a:cubicBezTo>
                    <a:cubicBezTo>
                      <a:pt x="391" y="253"/>
                      <a:pt x="390" y="255"/>
                      <a:pt x="389" y="257"/>
                    </a:cubicBezTo>
                    <a:cubicBezTo>
                      <a:pt x="368" y="259"/>
                      <a:pt x="368" y="259"/>
                      <a:pt x="368" y="259"/>
                    </a:cubicBezTo>
                    <a:cubicBezTo>
                      <a:pt x="369" y="257"/>
                      <a:pt x="371" y="255"/>
                      <a:pt x="372" y="253"/>
                    </a:cubicBezTo>
                    <a:close/>
                    <a:moveTo>
                      <a:pt x="362" y="307"/>
                    </a:moveTo>
                    <a:cubicBezTo>
                      <a:pt x="362" y="305"/>
                      <a:pt x="361" y="302"/>
                      <a:pt x="361" y="300"/>
                    </a:cubicBezTo>
                    <a:cubicBezTo>
                      <a:pt x="361" y="298"/>
                      <a:pt x="361" y="295"/>
                      <a:pt x="360" y="293"/>
                    </a:cubicBezTo>
                    <a:cubicBezTo>
                      <a:pt x="360" y="291"/>
                      <a:pt x="361" y="288"/>
                      <a:pt x="361" y="286"/>
                    </a:cubicBezTo>
                    <a:cubicBezTo>
                      <a:pt x="383" y="281"/>
                      <a:pt x="383" y="281"/>
                      <a:pt x="383" y="281"/>
                    </a:cubicBezTo>
                    <a:cubicBezTo>
                      <a:pt x="383" y="283"/>
                      <a:pt x="383" y="285"/>
                      <a:pt x="383" y="288"/>
                    </a:cubicBezTo>
                    <a:cubicBezTo>
                      <a:pt x="383" y="290"/>
                      <a:pt x="384" y="292"/>
                      <a:pt x="384" y="294"/>
                    </a:cubicBezTo>
                    <a:cubicBezTo>
                      <a:pt x="384" y="296"/>
                      <a:pt x="385" y="298"/>
                      <a:pt x="385" y="301"/>
                    </a:cubicBezTo>
                    <a:cubicBezTo>
                      <a:pt x="386" y="303"/>
                      <a:pt x="387" y="305"/>
                      <a:pt x="388" y="307"/>
                    </a:cubicBezTo>
                    <a:cubicBezTo>
                      <a:pt x="364" y="314"/>
                      <a:pt x="364" y="314"/>
                      <a:pt x="364" y="314"/>
                    </a:cubicBezTo>
                    <a:cubicBezTo>
                      <a:pt x="363" y="312"/>
                      <a:pt x="363" y="309"/>
                      <a:pt x="362" y="307"/>
                    </a:cubicBezTo>
                    <a:close/>
                    <a:moveTo>
                      <a:pt x="409" y="370"/>
                    </a:moveTo>
                    <a:cubicBezTo>
                      <a:pt x="406" y="368"/>
                      <a:pt x="403" y="366"/>
                      <a:pt x="400" y="363"/>
                    </a:cubicBezTo>
                    <a:cubicBezTo>
                      <a:pt x="397" y="361"/>
                      <a:pt x="395" y="359"/>
                      <a:pt x="392" y="356"/>
                    </a:cubicBezTo>
                    <a:cubicBezTo>
                      <a:pt x="390" y="354"/>
                      <a:pt x="388" y="352"/>
                      <a:pt x="385" y="349"/>
                    </a:cubicBezTo>
                    <a:cubicBezTo>
                      <a:pt x="383" y="347"/>
                      <a:pt x="381" y="345"/>
                      <a:pt x="379" y="342"/>
                    </a:cubicBezTo>
                    <a:cubicBezTo>
                      <a:pt x="403" y="333"/>
                      <a:pt x="403" y="333"/>
                      <a:pt x="403" y="333"/>
                    </a:cubicBezTo>
                    <a:cubicBezTo>
                      <a:pt x="405" y="335"/>
                      <a:pt x="407" y="338"/>
                      <a:pt x="409" y="340"/>
                    </a:cubicBezTo>
                    <a:cubicBezTo>
                      <a:pt x="411" y="342"/>
                      <a:pt x="414" y="344"/>
                      <a:pt x="416" y="346"/>
                    </a:cubicBezTo>
                    <a:cubicBezTo>
                      <a:pt x="418" y="348"/>
                      <a:pt x="421" y="350"/>
                      <a:pt x="424" y="352"/>
                    </a:cubicBezTo>
                    <a:cubicBezTo>
                      <a:pt x="426" y="354"/>
                      <a:pt x="429" y="356"/>
                      <a:pt x="432" y="358"/>
                    </a:cubicBezTo>
                    <a:lnTo>
                      <a:pt x="409" y="370"/>
                    </a:lnTo>
                    <a:close/>
                    <a:moveTo>
                      <a:pt x="439" y="204"/>
                    </a:moveTo>
                    <a:cubicBezTo>
                      <a:pt x="437" y="205"/>
                      <a:pt x="435" y="207"/>
                      <a:pt x="433" y="208"/>
                    </a:cubicBezTo>
                    <a:cubicBezTo>
                      <a:pt x="430" y="210"/>
                      <a:pt x="428" y="211"/>
                      <a:pt x="426" y="213"/>
                    </a:cubicBezTo>
                    <a:cubicBezTo>
                      <a:pt x="411" y="213"/>
                      <a:pt x="411" y="213"/>
                      <a:pt x="411" y="213"/>
                    </a:cubicBezTo>
                    <a:cubicBezTo>
                      <a:pt x="413" y="211"/>
                      <a:pt x="415" y="209"/>
                      <a:pt x="418" y="208"/>
                    </a:cubicBezTo>
                    <a:cubicBezTo>
                      <a:pt x="420" y="206"/>
                      <a:pt x="422" y="204"/>
                      <a:pt x="425" y="203"/>
                    </a:cubicBezTo>
                    <a:cubicBezTo>
                      <a:pt x="427" y="201"/>
                      <a:pt x="430" y="200"/>
                      <a:pt x="432" y="198"/>
                    </a:cubicBezTo>
                    <a:cubicBezTo>
                      <a:pt x="434" y="197"/>
                      <a:pt x="437" y="195"/>
                      <a:pt x="439" y="194"/>
                    </a:cubicBezTo>
                    <a:cubicBezTo>
                      <a:pt x="453" y="195"/>
                      <a:pt x="453" y="195"/>
                      <a:pt x="453" y="195"/>
                    </a:cubicBezTo>
                    <a:cubicBezTo>
                      <a:pt x="450" y="196"/>
                      <a:pt x="448" y="198"/>
                      <a:pt x="446" y="199"/>
                    </a:cubicBezTo>
                    <a:cubicBezTo>
                      <a:pt x="444" y="201"/>
                      <a:pt x="441" y="202"/>
                      <a:pt x="439" y="204"/>
                    </a:cubicBezTo>
                    <a:close/>
                    <a:moveTo>
                      <a:pt x="526" y="402"/>
                    </a:moveTo>
                    <a:cubicBezTo>
                      <a:pt x="507" y="417"/>
                      <a:pt x="507" y="417"/>
                      <a:pt x="507" y="417"/>
                    </a:cubicBezTo>
                    <a:cubicBezTo>
                      <a:pt x="502" y="416"/>
                      <a:pt x="497" y="414"/>
                      <a:pt x="492" y="412"/>
                    </a:cubicBezTo>
                    <a:cubicBezTo>
                      <a:pt x="488" y="410"/>
                      <a:pt x="483" y="409"/>
                      <a:pt x="478" y="407"/>
                    </a:cubicBezTo>
                    <a:cubicBezTo>
                      <a:pt x="474" y="405"/>
                      <a:pt x="469" y="403"/>
                      <a:pt x="465" y="401"/>
                    </a:cubicBezTo>
                    <a:cubicBezTo>
                      <a:pt x="460" y="399"/>
                      <a:pt x="456" y="397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7" y="383"/>
                      <a:pt x="481" y="385"/>
                      <a:pt x="485" y="387"/>
                    </a:cubicBezTo>
                    <a:cubicBezTo>
                      <a:pt x="489" y="389"/>
                      <a:pt x="494" y="390"/>
                      <a:pt x="498" y="392"/>
                    </a:cubicBezTo>
                    <a:cubicBezTo>
                      <a:pt x="503" y="394"/>
                      <a:pt x="507" y="395"/>
                      <a:pt x="512" y="397"/>
                    </a:cubicBezTo>
                    <a:cubicBezTo>
                      <a:pt x="516" y="398"/>
                      <a:pt x="521" y="400"/>
                      <a:pt x="526" y="402"/>
                    </a:cubicBezTo>
                    <a:close/>
                    <a:moveTo>
                      <a:pt x="500" y="163"/>
                    </a:moveTo>
                    <a:cubicBezTo>
                      <a:pt x="511" y="165"/>
                      <a:pt x="511" y="165"/>
                      <a:pt x="511" y="165"/>
                    </a:cubicBezTo>
                    <a:cubicBezTo>
                      <a:pt x="508" y="166"/>
                      <a:pt x="506" y="167"/>
                      <a:pt x="503" y="168"/>
                    </a:cubicBezTo>
                    <a:cubicBezTo>
                      <a:pt x="501" y="169"/>
                      <a:pt x="499" y="171"/>
                      <a:pt x="496" y="172"/>
                    </a:cubicBezTo>
                    <a:cubicBezTo>
                      <a:pt x="494" y="173"/>
                      <a:pt x="491" y="174"/>
                      <a:pt x="489" y="175"/>
                    </a:cubicBezTo>
                    <a:cubicBezTo>
                      <a:pt x="486" y="176"/>
                      <a:pt x="484" y="178"/>
                      <a:pt x="481" y="179"/>
                    </a:cubicBezTo>
                    <a:cubicBezTo>
                      <a:pt x="470" y="177"/>
                      <a:pt x="470" y="177"/>
                      <a:pt x="470" y="177"/>
                    </a:cubicBezTo>
                    <a:cubicBezTo>
                      <a:pt x="472" y="176"/>
                      <a:pt x="475" y="175"/>
                      <a:pt x="478" y="174"/>
                    </a:cubicBezTo>
                    <a:cubicBezTo>
                      <a:pt x="480" y="172"/>
                      <a:pt x="483" y="171"/>
                      <a:pt x="485" y="170"/>
                    </a:cubicBezTo>
                    <a:cubicBezTo>
                      <a:pt x="488" y="169"/>
                      <a:pt x="490" y="168"/>
                      <a:pt x="493" y="167"/>
                    </a:cubicBezTo>
                    <a:cubicBezTo>
                      <a:pt x="495" y="165"/>
                      <a:pt x="498" y="164"/>
                      <a:pt x="500" y="163"/>
                    </a:cubicBez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255" y="2008"/>
                <a:ext cx="48" cy="3"/>
              </a:xfrm>
              <a:custGeom>
                <a:avLst/>
                <a:gdLst>
                  <a:gd name="T0" fmla="*/ 12 w 16"/>
                  <a:gd name="T1" fmla="*/ 0 h 1"/>
                  <a:gd name="T2" fmla="*/ 16 w 16"/>
                  <a:gd name="T3" fmla="*/ 0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0 h 1"/>
                  <a:gd name="T20" fmla="*/ 12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-155" y="2014"/>
                <a:ext cx="56" cy="2"/>
              </a:xfrm>
              <a:custGeom>
                <a:avLst/>
                <a:gdLst>
                  <a:gd name="T0" fmla="*/ 14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14 w 19"/>
                  <a:gd name="T7" fmla="*/ 0 h 1"/>
                  <a:gd name="T8" fmla="*/ 10 w 19"/>
                  <a:gd name="T9" fmla="*/ 0 h 1"/>
                  <a:gd name="T10" fmla="*/ 5 w 19"/>
                  <a:gd name="T11" fmla="*/ 0 h 1"/>
                  <a:gd name="T12" fmla="*/ 1 w 19"/>
                  <a:gd name="T13" fmla="*/ 0 h 1"/>
                  <a:gd name="T14" fmla="*/ 0 w 19"/>
                  <a:gd name="T15" fmla="*/ 1 h 1"/>
                  <a:gd name="T16" fmla="*/ 5 w 19"/>
                  <a:gd name="T17" fmla="*/ 1 h 1"/>
                  <a:gd name="T18" fmla="*/ 9 w 19"/>
                  <a:gd name="T19" fmla="*/ 0 h 1"/>
                  <a:gd name="T20" fmla="*/ 14 w 19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">
                    <a:moveTo>
                      <a:pt x="14" y="0"/>
                    </a:moveTo>
                    <a:cubicBezTo>
                      <a:pt x="15" y="0"/>
                      <a:pt x="17" y="0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11" y="0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442" y="2008"/>
                <a:ext cx="47" cy="3"/>
              </a:xfrm>
              <a:custGeom>
                <a:avLst/>
                <a:gdLst>
                  <a:gd name="T0" fmla="*/ 8 w 16"/>
                  <a:gd name="T1" fmla="*/ 0 h 1"/>
                  <a:gd name="T2" fmla="*/ 12 w 16"/>
                  <a:gd name="T3" fmla="*/ 0 h 1"/>
                  <a:gd name="T4" fmla="*/ 16 w 16"/>
                  <a:gd name="T5" fmla="*/ 1 h 1"/>
                  <a:gd name="T6" fmla="*/ 16 w 16"/>
                  <a:gd name="T7" fmla="*/ 0 h 1"/>
                  <a:gd name="T8" fmla="*/ 12 w 16"/>
                  <a:gd name="T9" fmla="*/ 0 h 1"/>
                  <a:gd name="T10" fmla="*/ 8 w 16"/>
                  <a:gd name="T11" fmla="*/ 0 h 1"/>
                  <a:gd name="T12" fmla="*/ 4 w 16"/>
                  <a:gd name="T13" fmla="*/ 0 h 1"/>
                  <a:gd name="T14" fmla="*/ 1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8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158" y="2008"/>
                <a:ext cx="47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1"/>
              <p:cNvSpPr>
                <a:spLocks/>
              </p:cNvSpPr>
              <p:nvPr/>
            </p:nvSpPr>
            <p:spPr bwMode="auto">
              <a:xfrm>
                <a:off x="-49" y="2011"/>
                <a:ext cx="53" cy="3"/>
              </a:xfrm>
              <a:custGeom>
                <a:avLst/>
                <a:gdLst>
                  <a:gd name="T0" fmla="*/ 14 w 18"/>
                  <a:gd name="T1" fmla="*/ 1 h 1"/>
                  <a:gd name="T2" fmla="*/ 18 w 18"/>
                  <a:gd name="T3" fmla="*/ 1 h 1"/>
                  <a:gd name="T4" fmla="*/ 18 w 18"/>
                  <a:gd name="T5" fmla="*/ 0 h 1"/>
                  <a:gd name="T6" fmla="*/ 14 w 18"/>
                  <a:gd name="T7" fmla="*/ 0 h 1"/>
                  <a:gd name="T8" fmla="*/ 10 w 18"/>
                  <a:gd name="T9" fmla="*/ 0 h 1"/>
                  <a:gd name="T10" fmla="*/ 5 w 18"/>
                  <a:gd name="T11" fmla="*/ 0 h 1"/>
                  <a:gd name="T12" fmla="*/ 1 w 18"/>
                  <a:gd name="T13" fmla="*/ 0 h 1"/>
                  <a:gd name="T14" fmla="*/ 0 w 18"/>
                  <a:gd name="T15" fmla="*/ 1 h 1"/>
                  <a:gd name="T16" fmla="*/ 5 w 18"/>
                  <a:gd name="T17" fmla="*/ 1 h 1"/>
                  <a:gd name="T18" fmla="*/ 9 w 18"/>
                  <a:gd name="T19" fmla="*/ 1 h 1"/>
                  <a:gd name="T20" fmla="*/ 14 w 18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">
                    <a:moveTo>
                      <a:pt x="14" y="1"/>
                    </a:moveTo>
                    <a:cubicBezTo>
                      <a:pt x="15" y="1"/>
                      <a:pt x="17" y="1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11" y="1"/>
                      <a:pt x="12" y="1"/>
                      <a:pt x="1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533" y="2008"/>
                <a:ext cx="48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1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6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57" y="2008"/>
                <a:ext cx="51" cy="3"/>
              </a:xfrm>
              <a:custGeom>
                <a:avLst/>
                <a:gdLst>
                  <a:gd name="T0" fmla="*/ 8 w 17"/>
                  <a:gd name="T1" fmla="*/ 1 h 1"/>
                  <a:gd name="T2" fmla="*/ 12 w 17"/>
                  <a:gd name="T3" fmla="*/ 1 h 1"/>
                  <a:gd name="T4" fmla="*/ 17 w 17"/>
                  <a:gd name="T5" fmla="*/ 1 h 1"/>
                  <a:gd name="T6" fmla="*/ 17 w 17"/>
                  <a:gd name="T7" fmla="*/ 0 h 1"/>
                  <a:gd name="T8" fmla="*/ 13 w 17"/>
                  <a:gd name="T9" fmla="*/ 0 h 1"/>
                  <a:gd name="T10" fmla="*/ 8 w 17"/>
                  <a:gd name="T11" fmla="*/ 0 h 1"/>
                  <a:gd name="T12" fmla="*/ 4 w 17"/>
                  <a:gd name="T13" fmla="*/ 1 h 1"/>
                  <a:gd name="T14" fmla="*/ 0 w 17"/>
                  <a:gd name="T15" fmla="*/ 1 h 1"/>
                  <a:gd name="T16" fmla="*/ 0 w 17"/>
                  <a:gd name="T17" fmla="*/ 1 h 1"/>
                  <a:gd name="T18" fmla="*/ 0 w 17"/>
                  <a:gd name="T19" fmla="*/ 1 h 1"/>
                  <a:gd name="T20" fmla="*/ 0 w 17"/>
                  <a:gd name="T21" fmla="*/ 1 h 1"/>
                  <a:gd name="T22" fmla="*/ 0 w 17"/>
                  <a:gd name="T23" fmla="*/ 1 h 1"/>
                  <a:gd name="T24" fmla="*/ 0 w 17"/>
                  <a:gd name="T25" fmla="*/ 1 h 1"/>
                  <a:gd name="T26" fmla="*/ 4 w 17"/>
                  <a:gd name="T27" fmla="*/ 1 h 1"/>
                  <a:gd name="T28" fmla="*/ 8 w 17"/>
                  <a:gd name="T2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1">
                    <a:moveTo>
                      <a:pt x="8" y="1"/>
                    </a:moveTo>
                    <a:cubicBezTo>
                      <a:pt x="10" y="1"/>
                      <a:pt x="11" y="1"/>
                      <a:pt x="12" y="1"/>
                    </a:cubicBezTo>
                    <a:cubicBezTo>
                      <a:pt x="14" y="1"/>
                      <a:pt x="15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4"/>
              <p:cNvSpPr>
                <a:spLocks/>
              </p:cNvSpPr>
              <p:nvPr/>
            </p:nvSpPr>
            <p:spPr bwMode="auto">
              <a:xfrm>
                <a:off x="350" y="2008"/>
                <a:ext cx="47" cy="0"/>
              </a:xfrm>
              <a:custGeom>
                <a:avLst/>
                <a:gdLst>
                  <a:gd name="T0" fmla="*/ 12 w 16"/>
                  <a:gd name="T1" fmla="*/ 16 w 16"/>
                  <a:gd name="T2" fmla="*/ 16 w 16"/>
                  <a:gd name="T3" fmla="*/ 12 w 16"/>
                  <a:gd name="T4" fmla="*/ 8 w 16"/>
                  <a:gd name="T5" fmla="*/ 4 w 16"/>
                  <a:gd name="T6" fmla="*/ 0 w 16"/>
                  <a:gd name="T7" fmla="*/ 0 w 16"/>
                  <a:gd name="T8" fmla="*/ 4 w 16"/>
                  <a:gd name="T9" fmla="*/ 8 w 16"/>
                  <a:gd name="T10" fmla="*/ 12 w 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6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5"/>
              <p:cNvSpPr>
                <a:spLocks/>
              </p:cNvSpPr>
              <p:nvPr/>
            </p:nvSpPr>
            <p:spPr bwMode="auto">
              <a:xfrm>
                <a:off x="882" y="2025"/>
                <a:ext cx="47" cy="5"/>
              </a:xfrm>
              <a:custGeom>
                <a:avLst/>
                <a:gdLst>
                  <a:gd name="T0" fmla="*/ 9 w 16"/>
                  <a:gd name="T1" fmla="*/ 1 h 2"/>
                  <a:gd name="T2" fmla="*/ 6 w 16"/>
                  <a:gd name="T3" fmla="*/ 0 h 2"/>
                  <a:gd name="T4" fmla="*/ 3 w 16"/>
                  <a:gd name="T5" fmla="*/ 0 h 2"/>
                  <a:gd name="T6" fmla="*/ 0 w 16"/>
                  <a:gd name="T7" fmla="*/ 1 h 2"/>
                  <a:gd name="T8" fmla="*/ 3 w 16"/>
                  <a:gd name="T9" fmla="*/ 1 h 2"/>
                  <a:gd name="T10" fmla="*/ 7 w 16"/>
                  <a:gd name="T11" fmla="*/ 1 h 2"/>
                  <a:gd name="T12" fmla="*/ 10 w 16"/>
                  <a:gd name="T13" fmla="*/ 2 h 2"/>
                  <a:gd name="T14" fmla="*/ 13 w 16"/>
                  <a:gd name="T15" fmla="*/ 2 h 2"/>
                  <a:gd name="T16" fmla="*/ 16 w 16"/>
                  <a:gd name="T17" fmla="*/ 2 h 2"/>
                  <a:gd name="T18" fmla="*/ 13 w 16"/>
                  <a:gd name="T19" fmla="*/ 1 h 2"/>
                  <a:gd name="T20" fmla="*/ 9 w 1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">
                    <a:moveTo>
                      <a:pt x="9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8" y="1"/>
                      <a:pt x="9" y="2"/>
                      <a:pt x="10" y="2"/>
                    </a:cubicBezTo>
                    <a:cubicBezTo>
                      <a:pt x="11" y="2"/>
                      <a:pt x="12" y="2"/>
                      <a:pt x="13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6"/>
              <p:cNvSpPr>
                <a:spLocks/>
              </p:cNvSpPr>
              <p:nvPr/>
            </p:nvSpPr>
            <p:spPr bwMode="auto">
              <a:xfrm>
                <a:off x="879" y="2134"/>
                <a:ext cx="50" cy="11"/>
              </a:xfrm>
              <a:custGeom>
                <a:avLst/>
                <a:gdLst>
                  <a:gd name="T0" fmla="*/ 8 w 17"/>
                  <a:gd name="T1" fmla="*/ 1 h 4"/>
                  <a:gd name="T2" fmla="*/ 6 w 17"/>
                  <a:gd name="T3" fmla="*/ 2 h 4"/>
                  <a:gd name="T4" fmla="*/ 3 w 17"/>
                  <a:gd name="T5" fmla="*/ 2 h 4"/>
                  <a:gd name="T6" fmla="*/ 0 w 17"/>
                  <a:gd name="T7" fmla="*/ 3 h 4"/>
                  <a:gd name="T8" fmla="*/ 6 w 17"/>
                  <a:gd name="T9" fmla="*/ 4 h 4"/>
                  <a:gd name="T10" fmla="*/ 9 w 17"/>
                  <a:gd name="T11" fmla="*/ 3 h 4"/>
                  <a:gd name="T12" fmla="*/ 12 w 17"/>
                  <a:gd name="T13" fmla="*/ 2 h 4"/>
                  <a:gd name="T14" fmla="*/ 14 w 17"/>
                  <a:gd name="T15" fmla="*/ 2 h 4"/>
                  <a:gd name="T16" fmla="*/ 17 w 17"/>
                  <a:gd name="T17" fmla="*/ 1 h 4"/>
                  <a:gd name="T18" fmla="*/ 11 w 17"/>
                  <a:gd name="T19" fmla="*/ 0 h 4"/>
                  <a:gd name="T20" fmla="*/ 8 w 1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4">
                    <a:moveTo>
                      <a:pt x="8" y="1"/>
                    </a:move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2" y="2"/>
                    </a:cubicBezTo>
                    <a:cubicBezTo>
                      <a:pt x="13" y="2"/>
                      <a:pt x="13" y="2"/>
                      <a:pt x="14" y="2"/>
                    </a:cubicBezTo>
                    <a:cubicBezTo>
                      <a:pt x="15" y="1"/>
                      <a:pt x="16" y="1"/>
                      <a:pt x="17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7"/>
              <p:cNvSpPr>
                <a:spLocks/>
              </p:cNvSpPr>
              <p:nvPr/>
            </p:nvSpPr>
            <p:spPr bwMode="auto">
              <a:xfrm>
                <a:off x="805" y="2153"/>
                <a:ext cx="56" cy="14"/>
              </a:xfrm>
              <a:custGeom>
                <a:avLst/>
                <a:gdLst>
                  <a:gd name="T0" fmla="*/ 10 w 19"/>
                  <a:gd name="T1" fmla="*/ 1 h 5"/>
                  <a:gd name="T2" fmla="*/ 7 w 19"/>
                  <a:gd name="T3" fmla="*/ 2 h 5"/>
                  <a:gd name="T4" fmla="*/ 4 w 19"/>
                  <a:gd name="T5" fmla="*/ 3 h 5"/>
                  <a:gd name="T6" fmla="*/ 0 w 19"/>
                  <a:gd name="T7" fmla="*/ 4 h 5"/>
                  <a:gd name="T8" fmla="*/ 7 w 19"/>
                  <a:gd name="T9" fmla="*/ 5 h 5"/>
                  <a:gd name="T10" fmla="*/ 10 w 19"/>
                  <a:gd name="T11" fmla="*/ 4 h 5"/>
                  <a:gd name="T12" fmla="*/ 13 w 19"/>
                  <a:gd name="T13" fmla="*/ 3 h 5"/>
                  <a:gd name="T14" fmla="*/ 16 w 19"/>
                  <a:gd name="T15" fmla="*/ 2 h 5"/>
                  <a:gd name="T16" fmla="*/ 19 w 19"/>
                  <a:gd name="T17" fmla="*/ 1 h 5"/>
                  <a:gd name="T18" fmla="*/ 13 w 19"/>
                  <a:gd name="T19" fmla="*/ 0 h 5"/>
                  <a:gd name="T20" fmla="*/ 10 w 19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">
                    <a:moveTo>
                      <a:pt x="10" y="1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2" y="3"/>
                      <a:pt x="0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11" y="3"/>
                      <a:pt x="12" y="3"/>
                      <a:pt x="13" y="3"/>
                    </a:cubicBezTo>
                    <a:cubicBezTo>
                      <a:pt x="14" y="2"/>
                      <a:pt x="15" y="2"/>
                      <a:pt x="16" y="2"/>
                    </a:cubicBezTo>
                    <a:cubicBezTo>
                      <a:pt x="17" y="2"/>
                      <a:pt x="18" y="1"/>
                      <a:pt x="19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0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99" y="2016"/>
                <a:ext cx="50" cy="6"/>
              </a:xfrm>
              <a:custGeom>
                <a:avLst/>
                <a:gdLst>
                  <a:gd name="T0" fmla="*/ 8 w 17"/>
                  <a:gd name="T1" fmla="*/ 1 h 2"/>
                  <a:gd name="T2" fmla="*/ 11 w 17"/>
                  <a:gd name="T3" fmla="*/ 2 h 2"/>
                  <a:gd name="T4" fmla="*/ 15 w 17"/>
                  <a:gd name="T5" fmla="*/ 2 h 2"/>
                  <a:gd name="T6" fmla="*/ 17 w 17"/>
                  <a:gd name="T7" fmla="*/ 1 h 2"/>
                  <a:gd name="T8" fmla="*/ 13 w 17"/>
                  <a:gd name="T9" fmla="*/ 1 h 2"/>
                  <a:gd name="T10" fmla="*/ 9 w 17"/>
                  <a:gd name="T11" fmla="*/ 1 h 2"/>
                  <a:gd name="T12" fmla="*/ 6 w 17"/>
                  <a:gd name="T13" fmla="*/ 1 h 2"/>
                  <a:gd name="T14" fmla="*/ 2 w 17"/>
                  <a:gd name="T15" fmla="*/ 0 h 2"/>
                  <a:gd name="T16" fmla="*/ 0 w 17"/>
                  <a:gd name="T17" fmla="*/ 1 h 2"/>
                  <a:gd name="T18" fmla="*/ 4 w 17"/>
                  <a:gd name="T19" fmla="*/ 1 h 2"/>
                  <a:gd name="T20" fmla="*/ 8 w 17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8" y="1"/>
                    </a:moveTo>
                    <a:cubicBezTo>
                      <a:pt x="9" y="2"/>
                      <a:pt x="10" y="2"/>
                      <a:pt x="11" y="2"/>
                    </a:cubicBezTo>
                    <a:cubicBezTo>
                      <a:pt x="12" y="2"/>
                      <a:pt x="13" y="2"/>
                      <a:pt x="15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9"/>
              <p:cNvSpPr>
                <a:spLocks/>
              </p:cNvSpPr>
              <p:nvPr/>
            </p:nvSpPr>
            <p:spPr bwMode="auto">
              <a:xfrm>
                <a:off x="625" y="2011"/>
                <a:ext cx="47" cy="3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  <a:gd name="T22" fmla="*/ 11 w 16"/>
                  <a:gd name="T2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3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13" y="2014"/>
                <a:ext cx="48" cy="2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5 w 16"/>
                  <a:gd name="T11" fmla="*/ 0 h 1"/>
                  <a:gd name="T12" fmla="*/ 1 w 16"/>
                  <a:gd name="T13" fmla="*/ 0 h 1"/>
                  <a:gd name="T14" fmla="*/ 0 w 16"/>
                  <a:gd name="T15" fmla="*/ 0 h 1"/>
                  <a:gd name="T16" fmla="*/ 4 w 16"/>
                  <a:gd name="T17" fmla="*/ 0 h 1"/>
                  <a:gd name="T18" fmla="*/ 7 w 16"/>
                  <a:gd name="T19" fmla="*/ 1 h 1"/>
                  <a:gd name="T20" fmla="*/ 11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2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-1453" y="2025"/>
                <a:ext cx="2350" cy="309"/>
              </a:xfrm>
              <a:custGeom>
                <a:avLst/>
                <a:gdLst>
                  <a:gd name="T0" fmla="*/ 785 w 795"/>
                  <a:gd name="T1" fmla="*/ 22 h 113"/>
                  <a:gd name="T2" fmla="*/ 764 w 795"/>
                  <a:gd name="T3" fmla="*/ 29 h 113"/>
                  <a:gd name="T4" fmla="*/ 733 w 795"/>
                  <a:gd name="T5" fmla="*/ 38 h 113"/>
                  <a:gd name="T6" fmla="*/ 680 w 795"/>
                  <a:gd name="T7" fmla="*/ 51 h 113"/>
                  <a:gd name="T8" fmla="*/ 579 w 795"/>
                  <a:gd name="T9" fmla="*/ 74 h 113"/>
                  <a:gd name="T10" fmla="*/ 504 w 795"/>
                  <a:gd name="T11" fmla="*/ 93 h 113"/>
                  <a:gd name="T12" fmla="*/ 439 w 795"/>
                  <a:gd name="T13" fmla="*/ 113 h 113"/>
                  <a:gd name="T14" fmla="*/ 528 w 795"/>
                  <a:gd name="T15" fmla="*/ 88 h 113"/>
                  <a:gd name="T16" fmla="*/ 599 w 795"/>
                  <a:gd name="T17" fmla="*/ 71 h 113"/>
                  <a:gd name="T18" fmla="*/ 705 w 795"/>
                  <a:gd name="T19" fmla="*/ 46 h 113"/>
                  <a:gd name="T20" fmla="*/ 716 w 795"/>
                  <a:gd name="T21" fmla="*/ 43 h 113"/>
                  <a:gd name="T22" fmla="*/ 752 w 795"/>
                  <a:gd name="T23" fmla="*/ 34 h 113"/>
                  <a:gd name="T24" fmla="*/ 778 w 795"/>
                  <a:gd name="T25" fmla="*/ 26 h 113"/>
                  <a:gd name="T26" fmla="*/ 793 w 795"/>
                  <a:gd name="T27" fmla="*/ 18 h 113"/>
                  <a:gd name="T28" fmla="*/ 794 w 795"/>
                  <a:gd name="T29" fmla="*/ 12 h 113"/>
                  <a:gd name="T30" fmla="*/ 786 w 795"/>
                  <a:gd name="T31" fmla="*/ 8 h 113"/>
                  <a:gd name="T32" fmla="*/ 784 w 795"/>
                  <a:gd name="T33" fmla="*/ 8 h 113"/>
                  <a:gd name="T34" fmla="*/ 783 w 795"/>
                  <a:gd name="T35" fmla="*/ 8 h 113"/>
                  <a:gd name="T36" fmla="*/ 780 w 795"/>
                  <a:gd name="T37" fmla="*/ 7 h 113"/>
                  <a:gd name="T38" fmla="*/ 772 w 795"/>
                  <a:gd name="T39" fmla="*/ 6 h 113"/>
                  <a:gd name="T40" fmla="*/ 748 w 795"/>
                  <a:gd name="T41" fmla="*/ 3 h 113"/>
                  <a:gd name="T42" fmla="*/ 710 w 795"/>
                  <a:gd name="T43" fmla="*/ 1 h 113"/>
                  <a:gd name="T44" fmla="*/ 678 w 795"/>
                  <a:gd name="T45" fmla="*/ 1 h 113"/>
                  <a:gd name="T46" fmla="*/ 633 w 795"/>
                  <a:gd name="T47" fmla="*/ 0 h 113"/>
                  <a:gd name="T48" fmla="*/ 561 w 795"/>
                  <a:gd name="T49" fmla="*/ 1 h 113"/>
                  <a:gd name="T50" fmla="*/ 509 w 795"/>
                  <a:gd name="T51" fmla="*/ 2 h 113"/>
                  <a:gd name="T52" fmla="*/ 426 w 795"/>
                  <a:gd name="T53" fmla="*/ 3 h 113"/>
                  <a:gd name="T54" fmla="*/ 302 w 795"/>
                  <a:gd name="T55" fmla="*/ 7 h 113"/>
                  <a:gd name="T56" fmla="*/ 234 w 795"/>
                  <a:gd name="T57" fmla="*/ 9 h 113"/>
                  <a:gd name="T58" fmla="*/ 100 w 795"/>
                  <a:gd name="T59" fmla="*/ 14 h 113"/>
                  <a:gd name="T60" fmla="*/ 26 w 795"/>
                  <a:gd name="T61" fmla="*/ 17 h 113"/>
                  <a:gd name="T62" fmla="*/ 0 w 795"/>
                  <a:gd name="T63" fmla="*/ 18 h 113"/>
                  <a:gd name="T64" fmla="*/ 36 w 795"/>
                  <a:gd name="T65" fmla="*/ 17 h 113"/>
                  <a:gd name="T66" fmla="*/ 119 w 795"/>
                  <a:gd name="T67" fmla="*/ 14 h 113"/>
                  <a:gd name="T68" fmla="*/ 268 w 795"/>
                  <a:gd name="T69" fmla="*/ 8 h 113"/>
                  <a:gd name="T70" fmla="*/ 396 w 795"/>
                  <a:gd name="T71" fmla="*/ 5 h 113"/>
                  <a:gd name="T72" fmla="*/ 509 w 795"/>
                  <a:gd name="T73" fmla="*/ 2 h 113"/>
                  <a:gd name="T74" fmla="*/ 585 w 795"/>
                  <a:gd name="T75" fmla="*/ 1 h 113"/>
                  <a:gd name="T76" fmla="*/ 645 w 795"/>
                  <a:gd name="T77" fmla="*/ 1 h 113"/>
                  <a:gd name="T78" fmla="*/ 689 w 795"/>
                  <a:gd name="T79" fmla="*/ 1 h 113"/>
                  <a:gd name="T80" fmla="*/ 700 w 795"/>
                  <a:gd name="T81" fmla="*/ 1 h 113"/>
                  <a:gd name="T82" fmla="*/ 739 w 795"/>
                  <a:gd name="T83" fmla="*/ 3 h 113"/>
                  <a:gd name="T84" fmla="*/ 755 w 795"/>
                  <a:gd name="T85" fmla="*/ 4 h 113"/>
                  <a:gd name="T86" fmla="*/ 768 w 795"/>
                  <a:gd name="T87" fmla="*/ 5 h 113"/>
                  <a:gd name="T88" fmla="*/ 777 w 795"/>
                  <a:gd name="T89" fmla="*/ 7 h 113"/>
                  <a:gd name="T90" fmla="*/ 781 w 795"/>
                  <a:gd name="T91" fmla="*/ 8 h 113"/>
                  <a:gd name="T92" fmla="*/ 782 w 795"/>
                  <a:gd name="T93" fmla="*/ 8 h 113"/>
                  <a:gd name="T94" fmla="*/ 784 w 795"/>
                  <a:gd name="T95" fmla="*/ 8 h 113"/>
                  <a:gd name="T96" fmla="*/ 790 w 795"/>
                  <a:gd name="T97" fmla="*/ 11 h 113"/>
                  <a:gd name="T98" fmla="*/ 792 w 795"/>
                  <a:gd name="T99" fmla="*/ 17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5" h="113">
                    <a:moveTo>
                      <a:pt x="792" y="17"/>
                    </a:moveTo>
                    <a:cubicBezTo>
                      <a:pt x="791" y="17"/>
                      <a:pt x="791" y="18"/>
                      <a:pt x="790" y="18"/>
                    </a:cubicBezTo>
                    <a:cubicBezTo>
                      <a:pt x="790" y="19"/>
                      <a:pt x="789" y="19"/>
                      <a:pt x="788" y="20"/>
                    </a:cubicBezTo>
                    <a:cubicBezTo>
                      <a:pt x="787" y="20"/>
                      <a:pt x="786" y="21"/>
                      <a:pt x="785" y="22"/>
                    </a:cubicBezTo>
                    <a:cubicBezTo>
                      <a:pt x="783" y="22"/>
                      <a:pt x="782" y="23"/>
                      <a:pt x="781" y="23"/>
                    </a:cubicBezTo>
                    <a:cubicBezTo>
                      <a:pt x="779" y="24"/>
                      <a:pt x="777" y="25"/>
                      <a:pt x="776" y="25"/>
                    </a:cubicBezTo>
                    <a:cubicBezTo>
                      <a:pt x="774" y="26"/>
                      <a:pt x="772" y="27"/>
                      <a:pt x="770" y="27"/>
                    </a:cubicBezTo>
                    <a:cubicBezTo>
                      <a:pt x="768" y="28"/>
                      <a:pt x="766" y="29"/>
                      <a:pt x="764" y="29"/>
                    </a:cubicBezTo>
                    <a:cubicBezTo>
                      <a:pt x="762" y="30"/>
                      <a:pt x="759" y="31"/>
                      <a:pt x="757" y="31"/>
                    </a:cubicBezTo>
                    <a:cubicBezTo>
                      <a:pt x="755" y="32"/>
                      <a:pt x="752" y="33"/>
                      <a:pt x="749" y="33"/>
                    </a:cubicBezTo>
                    <a:cubicBezTo>
                      <a:pt x="747" y="34"/>
                      <a:pt x="744" y="35"/>
                      <a:pt x="741" y="36"/>
                    </a:cubicBezTo>
                    <a:cubicBezTo>
                      <a:pt x="738" y="36"/>
                      <a:pt x="736" y="37"/>
                      <a:pt x="733" y="38"/>
                    </a:cubicBezTo>
                    <a:cubicBezTo>
                      <a:pt x="729" y="39"/>
                      <a:pt x="726" y="39"/>
                      <a:pt x="723" y="40"/>
                    </a:cubicBezTo>
                    <a:cubicBezTo>
                      <a:pt x="720" y="41"/>
                      <a:pt x="717" y="42"/>
                      <a:pt x="713" y="43"/>
                    </a:cubicBezTo>
                    <a:cubicBezTo>
                      <a:pt x="710" y="44"/>
                      <a:pt x="706" y="44"/>
                      <a:pt x="703" y="45"/>
                    </a:cubicBezTo>
                    <a:cubicBezTo>
                      <a:pt x="695" y="47"/>
                      <a:pt x="688" y="49"/>
                      <a:pt x="680" y="51"/>
                    </a:cubicBezTo>
                    <a:cubicBezTo>
                      <a:pt x="672" y="52"/>
                      <a:pt x="663" y="54"/>
                      <a:pt x="655" y="56"/>
                    </a:cubicBezTo>
                    <a:cubicBezTo>
                      <a:pt x="646" y="59"/>
                      <a:pt x="636" y="61"/>
                      <a:pt x="627" y="63"/>
                    </a:cubicBezTo>
                    <a:cubicBezTo>
                      <a:pt x="617" y="65"/>
                      <a:pt x="606" y="68"/>
                      <a:pt x="596" y="70"/>
                    </a:cubicBezTo>
                    <a:cubicBezTo>
                      <a:pt x="590" y="71"/>
                      <a:pt x="585" y="73"/>
                      <a:pt x="579" y="74"/>
                    </a:cubicBezTo>
                    <a:cubicBezTo>
                      <a:pt x="574" y="75"/>
                      <a:pt x="568" y="77"/>
                      <a:pt x="562" y="78"/>
                    </a:cubicBezTo>
                    <a:cubicBezTo>
                      <a:pt x="556" y="80"/>
                      <a:pt x="550" y="81"/>
                      <a:pt x="544" y="83"/>
                    </a:cubicBezTo>
                    <a:cubicBezTo>
                      <a:pt x="537" y="84"/>
                      <a:pt x="531" y="86"/>
                      <a:pt x="524" y="88"/>
                    </a:cubicBezTo>
                    <a:cubicBezTo>
                      <a:pt x="518" y="89"/>
                      <a:pt x="511" y="91"/>
                      <a:pt x="504" y="93"/>
                    </a:cubicBezTo>
                    <a:cubicBezTo>
                      <a:pt x="497" y="95"/>
                      <a:pt x="490" y="97"/>
                      <a:pt x="483" y="99"/>
                    </a:cubicBezTo>
                    <a:cubicBezTo>
                      <a:pt x="475" y="101"/>
                      <a:pt x="468" y="103"/>
                      <a:pt x="460" y="105"/>
                    </a:cubicBezTo>
                    <a:cubicBezTo>
                      <a:pt x="452" y="107"/>
                      <a:pt x="444" y="110"/>
                      <a:pt x="436" y="112"/>
                    </a:cubicBezTo>
                    <a:cubicBezTo>
                      <a:pt x="439" y="113"/>
                      <a:pt x="439" y="113"/>
                      <a:pt x="439" y="113"/>
                    </a:cubicBezTo>
                    <a:cubicBezTo>
                      <a:pt x="447" y="111"/>
                      <a:pt x="455" y="108"/>
                      <a:pt x="463" y="106"/>
                    </a:cubicBezTo>
                    <a:cubicBezTo>
                      <a:pt x="471" y="104"/>
                      <a:pt x="479" y="102"/>
                      <a:pt x="486" y="100"/>
                    </a:cubicBezTo>
                    <a:cubicBezTo>
                      <a:pt x="493" y="98"/>
                      <a:pt x="500" y="96"/>
                      <a:pt x="507" y="94"/>
                    </a:cubicBezTo>
                    <a:cubicBezTo>
                      <a:pt x="514" y="92"/>
                      <a:pt x="521" y="90"/>
                      <a:pt x="528" y="88"/>
                    </a:cubicBezTo>
                    <a:cubicBezTo>
                      <a:pt x="534" y="87"/>
                      <a:pt x="540" y="85"/>
                      <a:pt x="547" y="84"/>
                    </a:cubicBezTo>
                    <a:cubicBezTo>
                      <a:pt x="553" y="82"/>
                      <a:pt x="559" y="80"/>
                      <a:pt x="565" y="79"/>
                    </a:cubicBezTo>
                    <a:cubicBezTo>
                      <a:pt x="571" y="78"/>
                      <a:pt x="577" y="76"/>
                      <a:pt x="582" y="75"/>
                    </a:cubicBezTo>
                    <a:cubicBezTo>
                      <a:pt x="588" y="73"/>
                      <a:pt x="593" y="72"/>
                      <a:pt x="599" y="71"/>
                    </a:cubicBezTo>
                    <a:cubicBezTo>
                      <a:pt x="609" y="68"/>
                      <a:pt x="620" y="66"/>
                      <a:pt x="629" y="64"/>
                    </a:cubicBezTo>
                    <a:cubicBezTo>
                      <a:pt x="639" y="61"/>
                      <a:pt x="648" y="59"/>
                      <a:pt x="657" y="57"/>
                    </a:cubicBezTo>
                    <a:cubicBezTo>
                      <a:pt x="666" y="55"/>
                      <a:pt x="674" y="53"/>
                      <a:pt x="683" y="51"/>
                    </a:cubicBezTo>
                    <a:cubicBezTo>
                      <a:pt x="690" y="49"/>
                      <a:pt x="698" y="48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9" y="45"/>
                      <a:pt x="713" y="44"/>
                      <a:pt x="716" y="43"/>
                    </a:cubicBezTo>
                    <a:cubicBezTo>
                      <a:pt x="719" y="42"/>
                      <a:pt x="723" y="42"/>
                      <a:pt x="726" y="41"/>
                    </a:cubicBezTo>
                    <a:cubicBezTo>
                      <a:pt x="729" y="40"/>
                      <a:pt x="732" y="39"/>
                      <a:pt x="735" y="38"/>
                    </a:cubicBezTo>
                    <a:cubicBezTo>
                      <a:pt x="738" y="38"/>
                      <a:pt x="741" y="37"/>
                      <a:pt x="744" y="36"/>
                    </a:cubicBezTo>
                    <a:cubicBezTo>
                      <a:pt x="747" y="35"/>
                      <a:pt x="750" y="35"/>
                      <a:pt x="752" y="34"/>
                    </a:cubicBezTo>
                    <a:cubicBezTo>
                      <a:pt x="755" y="33"/>
                      <a:pt x="757" y="32"/>
                      <a:pt x="760" y="32"/>
                    </a:cubicBezTo>
                    <a:cubicBezTo>
                      <a:pt x="762" y="31"/>
                      <a:pt x="764" y="30"/>
                      <a:pt x="767" y="30"/>
                    </a:cubicBezTo>
                    <a:cubicBezTo>
                      <a:pt x="769" y="29"/>
                      <a:pt x="771" y="28"/>
                      <a:pt x="773" y="28"/>
                    </a:cubicBezTo>
                    <a:cubicBezTo>
                      <a:pt x="775" y="27"/>
                      <a:pt x="777" y="26"/>
                      <a:pt x="778" y="26"/>
                    </a:cubicBezTo>
                    <a:cubicBezTo>
                      <a:pt x="780" y="25"/>
                      <a:pt x="782" y="24"/>
                      <a:pt x="783" y="24"/>
                    </a:cubicBezTo>
                    <a:cubicBezTo>
                      <a:pt x="785" y="23"/>
                      <a:pt x="786" y="22"/>
                      <a:pt x="787" y="22"/>
                    </a:cubicBezTo>
                    <a:cubicBezTo>
                      <a:pt x="789" y="21"/>
                      <a:pt x="790" y="21"/>
                      <a:pt x="791" y="20"/>
                    </a:cubicBezTo>
                    <a:cubicBezTo>
                      <a:pt x="792" y="19"/>
                      <a:pt x="792" y="19"/>
                      <a:pt x="793" y="18"/>
                    </a:cubicBezTo>
                    <a:cubicBezTo>
                      <a:pt x="794" y="18"/>
                      <a:pt x="794" y="17"/>
                      <a:pt x="795" y="17"/>
                    </a:cubicBezTo>
                    <a:cubicBezTo>
                      <a:pt x="795" y="16"/>
                      <a:pt x="795" y="16"/>
                      <a:pt x="795" y="15"/>
                    </a:cubicBezTo>
                    <a:cubicBezTo>
                      <a:pt x="795" y="15"/>
                      <a:pt x="795" y="14"/>
                      <a:pt x="795" y="14"/>
                    </a:cubicBezTo>
                    <a:cubicBezTo>
                      <a:pt x="795" y="13"/>
                      <a:pt x="795" y="13"/>
                      <a:pt x="794" y="12"/>
                    </a:cubicBezTo>
                    <a:cubicBezTo>
                      <a:pt x="794" y="12"/>
                      <a:pt x="793" y="12"/>
                      <a:pt x="793" y="11"/>
                    </a:cubicBezTo>
                    <a:cubicBezTo>
                      <a:pt x="792" y="11"/>
                      <a:pt x="791" y="10"/>
                      <a:pt x="790" y="10"/>
                    </a:cubicBezTo>
                    <a:cubicBezTo>
                      <a:pt x="789" y="9"/>
                      <a:pt x="788" y="9"/>
                      <a:pt x="787" y="9"/>
                    </a:cubicBezTo>
                    <a:cubicBezTo>
                      <a:pt x="787" y="9"/>
                      <a:pt x="786" y="9"/>
                      <a:pt x="786" y="8"/>
                    </a:cubicBezTo>
                    <a:cubicBezTo>
                      <a:pt x="786" y="8"/>
                      <a:pt x="786" y="8"/>
                      <a:pt x="786" y="8"/>
                    </a:cubicBezTo>
                    <a:cubicBezTo>
                      <a:pt x="786" y="8"/>
                      <a:pt x="785" y="8"/>
                      <a:pt x="785" y="8"/>
                    </a:cubicBezTo>
                    <a:cubicBezTo>
                      <a:pt x="785" y="8"/>
                      <a:pt x="785" y="8"/>
                      <a:pt x="785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7"/>
                      <a:pt x="782" y="7"/>
                      <a:pt x="782" y="7"/>
                    </a:cubicBezTo>
                    <a:cubicBezTo>
                      <a:pt x="782" y="7"/>
                      <a:pt x="781" y="7"/>
                      <a:pt x="781" y="7"/>
                    </a:cubicBezTo>
                    <a:cubicBezTo>
                      <a:pt x="781" y="7"/>
                      <a:pt x="781" y="7"/>
                      <a:pt x="780" y="7"/>
                    </a:cubicBezTo>
                    <a:cubicBezTo>
                      <a:pt x="780" y="7"/>
                      <a:pt x="780" y="7"/>
                      <a:pt x="779" y="7"/>
                    </a:cubicBezTo>
                    <a:cubicBezTo>
                      <a:pt x="778" y="7"/>
                      <a:pt x="778" y="6"/>
                      <a:pt x="777" y="6"/>
                    </a:cubicBezTo>
                    <a:cubicBezTo>
                      <a:pt x="776" y="6"/>
                      <a:pt x="776" y="6"/>
                      <a:pt x="775" y="6"/>
                    </a:cubicBezTo>
                    <a:cubicBezTo>
                      <a:pt x="774" y="6"/>
                      <a:pt x="773" y="6"/>
                      <a:pt x="772" y="6"/>
                    </a:cubicBezTo>
                    <a:cubicBezTo>
                      <a:pt x="771" y="5"/>
                      <a:pt x="770" y="5"/>
                      <a:pt x="769" y="5"/>
                    </a:cubicBezTo>
                    <a:cubicBezTo>
                      <a:pt x="767" y="5"/>
                      <a:pt x="765" y="5"/>
                      <a:pt x="763" y="4"/>
                    </a:cubicBezTo>
                    <a:cubicBezTo>
                      <a:pt x="761" y="4"/>
                      <a:pt x="758" y="4"/>
                      <a:pt x="756" y="4"/>
                    </a:cubicBezTo>
                    <a:cubicBezTo>
                      <a:pt x="753" y="4"/>
                      <a:pt x="751" y="3"/>
                      <a:pt x="748" y="3"/>
                    </a:cubicBezTo>
                    <a:cubicBezTo>
                      <a:pt x="745" y="3"/>
                      <a:pt x="742" y="3"/>
                      <a:pt x="739" y="3"/>
                    </a:cubicBezTo>
                    <a:cubicBezTo>
                      <a:pt x="736" y="2"/>
                      <a:pt x="733" y="2"/>
                      <a:pt x="730" y="2"/>
                    </a:cubicBezTo>
                    <a:cubicBezTo>
                      <a:pt x="727" y="2"/>
                      <a:pt x="724" y="2"/>
                      <a:pt x="720" y="2"/>
                    </a:cubicBezTo>
                    <a:cubicBezTo>
                      <a:pt x="717" y="2"/>
                      <a:pt x="714" y="2"/>
                      <a:pt x="710" y="1"/>
                    </a:cubicBezTo>
                    <a:cubicBezTo>
                      <a:pt x="707" y="1"/>
                      <a:pt x="703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696" y="1"/>
                      <a:pt x="693" y="1"/>
                      <a:pt x="689" y="1"/>
                    </a:cubicBezTo>
                    <a:cubicBezTo>
                      <a:pt x="686" y="1"/>
                      <a:pt x="682" y="1"/>
                      <a:pt x="678" y="1"/>
                    </a:cubicBezTo>
                    <a:cubicBezTo>
                      <a:pt x="675" y="1"/>
                      <a:pt x="671" y="1"/>
                      <a:pt x="667" y="1"/>
                    </a:cubicBezTo>
                    <a:cubicBezTo>
                      <a:pt x="664" y="0"/>
                      <a:pt x="660" y="0"/>
                      <a:pt x="656" y="0"/>
                    </a:cubicBezTo>
                    <a:cubicBezTo>
                      <a:pt x="652" y="0"/>
                      <a:pt x="649" y="0"/>
                      <a:pt x="645" y="0"/>
                    </a:cubicBezTo>
                    <a:cubicBezTo>
                      <a:pt x="641" y="0"/>
                      <a:pt x="637" y="0"/>
                      <a:pt x="633" y="0"/>
                    </a:cubicBezTo>
                    <a:cubicBezTo>
                      <a:pt x="629" y="0"/>
                      <a:pt x="625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5" y="1"/>
                    </a:cubicBezTo>
                    <a:cubicBezTo>
                      <a:pt x="577" y="1"/>
                      <a:pt x="569" y="1"/>
                      <a:pt x="561" y="1"/>
                    </a:cubicBezTo>
                    <a:cubicBezTo>
                      <a:pt x="552" y="1"/>
                      <a:pt x="544" y="1"/>
                      <a:pt x="535" y="1"/>
                    </a:cubicBezTo>
                    <a:cubicBezTo>
                      <a:pt x="526" y="1"/>
                      <a:pt x="518" y="1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0" y="2"/>
                      <a:pt x="491" y="2"/>
                      <a:pt x="482" y="2"/>
                    </a:cubicBezTo>
                    <a:cubicBezTo>
                      <a:pt x="473" y="2"/>
                      <a:pt x="464" y="2"/>
                      <a:pt x="454" y="3"/>
                    </a:cubicBezTo>
                    <a:cubicBezTo>
                      <a:pt x="445" y="3"/>
                      <a:pt x="435" y="3"/>
                      <a:pt x="426" y="3"/>
                    </a:cubicBezTo>
                    <a:cubicBezTo>
                      <a:pt x="416" y="4"/>
                      <a:pt x="406" y="4"/>
                      <a:pt x="396" y="4"/>
                    </a:cubicBezTo>
                    <a:cubicBezTo>
                      <a:pt x="386" y="4"/>
                      <a:pt x="376" y="5"/>
                      <a:pt x="366" y="5"/>
                    </a:cubicBezTo>
                    <a:cubicBezTo>
                      <a:pt x="356" y="5"/>
                      <a:pt x="345" y="6"/>
                      <a:pt x="335" y="6"/>
                    </a:cubicBezTo>
                    <a:cubicBezTo>
                      <a:pt x="324" y="6"/>
                      <a:pt x="313" y="7"/>
                      <a:pt x="302" y="7"/>
                    </a:cubicBezTo>
                    <a:cubicBezTo>
                      <a:pt x="291" y="7"/>
                      <a:pt x="280" y="8"/>
                      <a:pt x="269" y="8"/>
                    </a:cubicBezTo>
                    <a:cubicBezTo>
                      <a:pt x="268" y="8"/>
                      <a:pt x="268" y="8"/>
                      <a:pt x="268" y="8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57" y="8"/>
                      <a:pt x="246" y="9"/>
                      <a:pt x="234" y="9"/>
                    </a:cubicBezTo>
                    <a:cubicBezTo>
                      <a:pt x="222" y="9"/>
                      <a:pt x="210" y="10"/>
                      <a:pt x="198" y="10"/>
                    </a:cubicBezTo>
                    <a:cubicBezTo>
                      <a:pt x="185" y="11"/>
                      <a:pt x="173" y="11"/>
                      <a:pt x="160" y="12"/>
                    </a:cubicBezTo>
                    <a:cubicBezTo>
                      <a:pt x="147" y="12"/>
                      <a:pt x="134" y="13"/>
                      <a:pt x="121" y="13"/>
                    </a:cubicBezTo>
                    <a:cubicBezTo>
                      <a:pt x="114" y="13"/>
                      <a:pt x="107" y="14"/>
                      <a:pt x="100" y="14"/>
                    </a:cubicBezTo>
                    <a:cubicBezTo>
                      <a:pt x="94" y="14"/>
                      <a:pt x="87" y="14"/>
                      <a:pt x="80" y="15"/>
                    </a:cubicBezTo>
                    <a:cubicBezTo>
                      <a:pt x="73" y="15"/>
                      <a:pt x="66" y="15"/>
                      <a:pt x="59" y="15"/>
                    </a:cubicBezTo>
                    <a:cubicBezTo>
                      <a:pt x="52" y="16"/>
                      <a:pt x="44" y="16"/>
                      <a:pt x="37" y="16"/>
                    </a:cubicBezTo>
                    <a:cubicBezTo>
                      <a:pt x="34" y="16"/>
                      <a:pt x="30" y="16"/>
                      <a:pt x="26" y="17"/>
                    </a:cubicBezTo>
                    <a:cubicBezTo>
                      <a:pt x="23" y="17"/>
                      <a:pt x="19" y="17"/>
                      <a:pt x="15" y="17"/>
                    </a:cubicBezTo>
                    <a:cubicBezTo>
                      <a:pt x="11" y="17"/>
                      <a:pt x="8" y="17"/>
                      <a:pt x="4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6" y="18"/>
                      <a:pt x="10" y="18"/>
                      <a:pt x="14" y="18"/>
                    </a:cubicBezTo>
                    <a:cubicBezTo>
                      <a:pt x="17" y="17"/>
                      <a:pt x="21" y="17"/>
                      <a:pt x="25" y="17"/>
                    </a:cubicBezTo>
                    <a:cubicBezTo>
                      <a:pt x="28" y="17"/>
                      <a:pt x="32" y="17"/>
                      <a:pt x="36" y="17"/>
                    </a:cubicBezTo>
                    <a:cubicBezTo>
                      <a:pt x="43" y="16"/>
                      <a:pt x="50" y="16"/>
                      <a:pt x="57" y="16"/>
                    </a:cubicBezTo>
                    <a:cubicBezTo>
                      <a:pt x="64" y="16"/>
                      <a:pt x="71" y="15"/>
                      <a:pt x="78" y="15"/>
                    </a:cubicBezTo>
                    <a:cubicBezTo>
                      <a:pt x="85" y="15"/>
                      <a:pt x="92" y="15"/>
                      <a:pt x="99" y="14"/>
                    </a:cubicBezTo>
                    <a:cubicBezTo>
                      <a:pt x="106" y="14"/>
                      <a:pt x="113" y="14"/>
                      <a:pt x="119" y="14"/>
                    </a:cubicBezTo>
                    <a:cubicBezTo>
                      <a:pt x="133" y="13"/>
                      <a:pt x="146" y="13"/>
                      <a:pt x="159" y="12"/>
                    </a:cubicBezTo>
                    <a:cubicBezTo>
                      <a:pt x="172" y="12"/>
                      <a:pt x="184" y="11"/>
                      <a:pt x="197" y="11"/>
                    </a:cubicBezTo>
                    <a:cubicBezTo>
                      <a:pt x="209" y="10"/>
                      <a:pt x="221" y="10"/>
                      <a:pt x="233" y="10"/>
                    </a:cubicBezTo>
                    <a:cubicBezTo>
                      <a:pt x="245" y="9"/>
                      <a:pt x="256" y="9"/>
                      <a:pt x="268" y="8"/>
                    </a:cubicBezTo>
                    <a:cubicBezTo>
                      <a:pt x="279" y="8"/>
                      <a:pt x="291" y="8"/>
                      <a:pt x="302" y="7"/>
                    </a:cubicBezTo>
                    <a:cubicBezTo>
                      <a:pt x="313" y="7"/>
                      <a:pt x="323" y="7"/>
                      <a:pt x="334" y="6"/>
                    </a:cubicBezTo>
                    <a:cubicBezTo>
                      <a:pt x="345" y="6"/>
                      <a:pt x="355" y="6"/>
                      <a:pt x="366" y="5"/>
                    </a:cubicBezTo>
                    <a:cubicBezTo>
                      <a:pt x="376" y="5"/>
                      <a:pt x="386" y="5"/>
                      <a:pt x="396" y="5"/>
                    </a:cubicBezTo>
                    <a:cubicBezTo>
                      <a:pt x="406" y="4"/>
                      <a:pt x="416" y="4"/>
                      <a:pt x="426" y="4"/>
                    </a:cubicBezTo>
                    <a:cubicBezTo>
                      <a:pt x="435" y="4"/>
                      <a:pt x="445" y="3"/>
                      <a:pt x="454" y="3"/>
                    </a:cubicBezTo>
                    <a:cubicBezTo>
                      <a:pt x="463" y="3"/>
                      <a:pt x="473" y="3"/>
                      <a:pt x="482" y="3"/>
                    </a:cubicBezTo>
                    <a:cubicBezTo>
                      <a:pt x="491" y="2"/>
                      <a:pt x="500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18" y="2"/>
                      <a:pt x="526" y="2"/>
                      <a:pt x="535" y="2"/>
                    </a:cubicBezTo>
                    <a:cubicBezTo>
                      <a:pt x="544" y="1"/>
                      <a:pt x="552" y="1"/>
                      <a:pt x="561" y="1"/>
                    </a:cubicBezTo>
                    <a:cubicBezTo>
                      <a:pt x="569" y="1"/>
                      <a:pt x="577" y="1"/>
                      <a:pt x="585" y="1"/>
                    </a:cubicBezTo>
                    <a:cubicBezTo>
                      <a:pt x="594" y="1"/>
                      <a:pt x="602" y="1"/>
                      <a:pt x="610" y="1"/>
                    </a:cubicBezTo>
                    <a:cubicBezTo>
                      <a:pt x="614" y="1"/>
                      <a:pt x="618" y="1"/>
                      <a:pt x="622" y="1"/>
                    </a:cubicBezTo>
                    <a:cubicBezTo>
                      <a:pt x="625" y="1"/>
                      <a:pt x="629" y="1"/>
                      <a:pt x="633" y="1"/>
                    </a:cubicBezTo>
                    <a:cubicBezTo>
                      <a:pt x="637" y="1"/>
                      <a:pt x="641" y="1"/>
                      <a:pt x="645" y="1"/>
                    </a:cubicBezTo>
                    <a:cubicBezTo>
                      <a:pt x="649" y="1"/>
                      <a:pt x="652" y="1"/>
                      <a:pt x="656" y="1"/>
                    </a:cubicBezTo>
                    <a:cubicBezTo>
                      <a:pt x="660" y="1"/>
                      <a:pt x="664" y="1"/>
                      <a:pt x="667" y="1"/>
                    </a:cubicBezTo>
                    <a:cubicBezTo>
                      <a:pt x="671" y="1"/>
                      <a:pt x="675" y="1"/>
                      <a:pt x="678" y="1"/>
                    </a:cubicBezTo>
                    <a:cubicBezTo>
                      <a:pt x="682" y="1"/>
                      <a:pt x="686" y="1"/>
                      <a:pt x="689" y="1"/>
                    </a:cubicBezTo>
                    <a:cubicBezTo>
                      <a:pt x="693" y="1"/>
                      <a:pt x="696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3" y="2"/>
                      <a:pt x="707" y="2"/>
                      <a:pt x="710" y="2"/>
                    </a:cubicBezTo>
                    <a:cubicBezTo>
                      <a:pt x="713" y="2"/>
                      <a:pt x="717" y="2"/>
                      <a:pt x="720" y="2"/>
                    </a:cubicBezTo>
                    <a:cubicBezTo>
                      <a:pt x="723" y="2"/>
                      <a:pt x="727" y="2"/>
                      <a:pt x="730" y="3"/>
                    </a:cubicBezTo>
                    <a:cubicBezTo>
                      <a:pt x="733" y="3"/>
                      <a:pt x="736" y="3"/>
                      <a:pt x="739" y="3"/>
                    </a:cubicBezTo>
                    <a:cubicBezTo>
                      <a:pt x="740" y="3"/>
                      <a:pt x="742" y="3"/>
                      <a:pt x="743" y="3"/>
                    </a:cubicBezTo>
                    <a:cubicBezTo>
                      <a:pt x="745" y="3"/>
                      <a:pt x="746" y="3"/>
                      <a:pt x="747" y="4"/>
                    </a:cubicBezTo>
                    <a:cubicBezTo>
                      <a:pt x="749" y="4"/>
                      <a:pt x="750" y="4"/>
                      <a:pt x="751" y="4"/>
                    </a:cubicBezTo>
                    <a:cubicBezTo>
                      <a:pt x="753" y="4"/>
                      <a:pt x="754" y="4"/>
                      <a:pt x="755" y="4"/>
                    </a:cubicBezTo>
                    <a:cubicBezTo>
                      <a:pt x="756" y="4"/>
                      <a:pt x="757" y="4"/>
                      <a:pt x="759" y="4"/>
                    </a:cubicBezTo>
                    <a:cubicBezTo>
                      <a:pt x="760" y="5"/>
                      <a:pt x="761" y="5"/>
                      <a:pt x="762" y="5"/>
                    </a:cubicBezTo>
                    <a:cubicBezTo>
                      <a:pt x="763" y="5"/>
                      <a:pt x="764" y="5"/>
                      <a:pt x="765" y="5"/>
                    </a:cubicBezTo>
                    <a:cubicBezTo>
                      <a:pt x="766" y="5"/>
                      <a:pt x="767" y="5"/>
                      <a:pt x="768" y="5"/>
                    </a:cubicBezTo>
                    <a:cubicBezTo>
                      <a:pt x="769" y="6"/>
                      <a:pt x="770" y="6"/>
                      <a:pt x="771" y="6"/>
                    </a:cubicBezTo>
                    <a:cubicBezTo>
                      <a:pt x="771" y="6"/>
                      <a:pt x="772" y="6"/>
                      <a:pt x="773" y="6"/>
                    </a:cubicBezTo>
                    <a:cubicBezTo>
                      <a:pt x="774" y="6"/>
                      <a:pt x="775" y="6"/>
                      <a:pt x="775" y="7"/>
                    </a:cubicBezTo>
                    <a:cubicBezTo>
                      <a:pt x="776" y="7"/>
                      <a:pt x="777" y="7"/>
                      <a:pt x="777" y="7"/>
                    </a:cubicBezTo>
                    <a:cubicBezTo>
                      <a:pt x="778" y="7"/>
                      <a:pt x="778" y="7"/>
                      <a:pt x="778" y="7"/>
                    </a:cubicBezTo>
                    <a:cubicBezTo>
                      <a:pt x="779" y="7"/>
                      <a:pt x="779" y="7"/>
                      <a:pt x="779" y="7"/>
                    </a:cubicBezTo>
                    <a:cubicBezTo>
                      <a:pt x="779" y="7"/>
                      <a:pt x="780" y="7"/>
                      <a:pt x="780" y="8"/>
                    </a:cubicBezTo>
                    <a:cubicBezTo>
                      <a:pt x="780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4" y="8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6" y="9"/>
                      <a:pt x="787" y="10"/>
                      <a:pt x="788" y="10"/>
                    </a:cubicBezTo>
                    <a:cubicBezTo>
                      <a:pt x="789" y="10"/>
                      <a:pt x="789" y="11"/>
                      <a:pt x="790" y="11"/>
                    </a:cubicBezTo>
                    <a:cubicBezTo>
                      <a:pt x="791" y="12"/>
                      <a:pt x="791" y="12"/>
                      <a:pt x="792" y="12"/>
                    </a:cubicBezTo>
                    <a:cubicBezTo>
                      <a:pt x="792" y="13"/>
                      <a:pt x="792" y="13"/>
                      <a:pt x="792" y="14"/>
                    </a:cubicBezTo>
                    <a:cubicBezTo>
                      <a:pt x="793" y="14"/>
                      <a:pt x="793" y="15"/>
                      <a:pt x="793" y="15"/>
                    </a:cubicBezTo>
                    <a:cubicBezTo>
                      <a:pt x="792" y="16"/>
                      <a:pt x="792" y="16"/>
                      <a:pt x="79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auto">
              <a:xfrm>
                <a:off x="-1453" y="2049"/>
                <a:ext cx="18" cy="3"/>
              </a:xfrm>
              <a:custGeom>
                <a:avLst/>
                <a:gdLst>
                  <a:gd name="T0" fmla="*/ 6 w 6"/>
                  <a:gd name="T1" fmla="*/ 0 h 1"/>
                  <a:gd name="T2" fmla="*/ 0 w 6"/>
                  <a:gd name="T3" fmla="*/ 0 h 1"/>
                  <a:gd name="T4" fmla="*/ 0 w 6"/>
                  <a:gd name="T5" fmla="*/ 1 h 1"/>
                  <a:gd name="T6" fmla="*/ 3 w 6"/>
                  <a:gd name="T7" fmla="*/ 1 h 1"/>
                  <a:gd name="T8" fmla="*/ 6 w 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auto">
              <a:xfrm>
                <a:off x="625" y="2197"/>
                <a:ext cx="68" cy="16"/>
              </a:xfrm>
              <a:custGeom>
                <a:avLst/>
                <a:gdLst>
                  <a:gd name="T0" fmla="*/ 0 w 68"/>
                  <a:gd name="T1" fmla="*/ 11 h 16"/>
                  <a:gd name="T2" fmla="*/ 21 w 68"/>
                  <a:gd name="T3" fmla="*/ 16 h 16"/>
                  <a:gd name="T4" fmla="*/ 68 w 68"/>
                  <a:gd name="T5" fmla="*/ 3 h 16"/>
                  <a:gd name="T6" fmla="*/ 50 w 68"/>
                  <a:gd name="T7" fmla="*/ 0 h 16"/>
                  <a:gd name="T8" fmla="*/ 0 w 68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6">
                    <a:moveTo>
                      <a:pt x="0" y="11"/>
                    </a:moveTo>
                    <a:lnTo>
                      <a:pt x="21" y="16"/>
                    </a:lnTo>
                    <a:lnTo>
                      <a:pt x="68" y="3"/>
                    </a:lnTo>
                    <a:lnTo>
                      <a:pt x="5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4"/>
              <p:cNvSpPr>
                <a:spLocks/>
              </p:cNvSpPr>
              <p:nvPr/>
            </p:nvSpPr>
            <p:spPr bwMode="auto">
              <a:xfrm>
                <a:off x="-1358" y="2044"/>
                <a:ext cx="89" cy="5"/>
              </a:xfrm>
              <a:custGeom>
                <a:avLst/>
                <a:gdLst>
                  <a:gd name="T0" fmla="*/ 89 w 89"/>
                  <a:gd name="T1" fmla="*/ 0 h 5"/>
                  <a:gd name="T2" fmla="*/ 9 w 89"/>
                  <a:gd name="T3" fmla="*/ 3 h 5"/>
                  <a:gd name="T4" fmla="*/ 0 w 89"/>
                  <a:gd name="T5" fmla="*/ 5 h 5"/>
                  <a:gd name="T6" fmla="*/ 83 w 89"/>
                  <a:gd name="T7" fmla="*/ 3 h 5"/>
                  <a:gd name="T8" fmla="*/ 89 w 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5">
                    <a:moveTo>
                      <a:pt x="89" y="0"/>
                    </a:moveTo>
                    <a:lnTo>
                      <a:pt x="9" y="3"/>
                    </a:lnTo>
                    <a:lnTo>
                      <a:pt x="0" y="5"/>
                    </a:lnTo>
                    <a:lnTo>
                      <a:pt x="83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5"/>
              <p:cNvSpPr>
                <a:spLocks/>
              </p:cNvSpPr>
              <p:nvPr/>
            </p:nvSpPr>
            <p:spPr bwMode="auto">
              <a:xfrm>
                <a:off x="-268" y="2014"/>
                <a:ext cx="59" cy="5"/>
              </a:xfrm>
              <a:custGeom>
                <a:avLst/>
                <a:gdLst>
                  <a:gd name="T0" fmla="*/ 3 w 59"/>
                  <a:gd name="T1" fmla="*/ 2 h 5"/>
                  <a:gd name="T2" fmla="*/ 0 w 59"/>
                  <a:gd name="T3" fmla="*/ 5 h 5"/>
                  <a:gd name="T4" fmla="*/ 57 w 59"/>
                  <a:gd name="T5" fmla="*/ 2 h 5"/>
                  <a:gd name="T6" fmla="*/ 59 w 59"/>
                  <a:gd name="T7" fmla="*/ 0 h 5"/>
                  <a:gd name="T8" fmla="*/ 3 w 59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3" y="2"/>
                    </a:moveTo>
                    <a:lnTo>
                      <a:pt x="0" y="5"/>
                    </a:lnTo>
                    <a:lnTo>
                      <a:pt x="57" y="2"/>
                    </a:lnTo>
                    <a:lnTo>
                      <a:pt x="59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auto">
              <a:xfrm>
                <a:off x="-1243" y="2331"/>
                <a:ext cx="4226" cy="1606"/>
              </a:xfrm>
              <a:custGeom>
                <a:avLst/>
                <a:gdLst>
                  <a:gd name="T0" fmla="*/ 1417 w 1430"/>
                  <a:gd name="T1" fmla="*/ 488 h 587"/>
                  <a:gd name="T2" fmla="*/ 1417 w 1430"/>
                  <a:gd name="T3" fmla="*/ 488 h 587"/>
                  <a:gd name="T4" fmla="*/ 1288 w 1430"/>
                  <a:gd name="T5" fmla="*/ 517 h 587"/>
                  <a:gd name="T6" fmla="*/ 1139 w 1430"/>
                  <a:gd name="T7" fmla="*/ 542 h 587"/>
                  <a:gd name="T8" fmla="*/ 970 w 1430"/>
                  <a:gd name="T9" fmla="*/ 560 h 587"/>
                  <a:gd name="T10" fmla="*/ 784 w 1430"/>
                  <a:gd name="T11" fmla="*/ 567 h 587"/>
                  <a:gd name="T12" fmla="*/ 590 w 1430"/>
                  <a:gd name="T13" fmla="*/ 559 h 587"/>
                  <a:gd name="T14" fmla="*/ 399 w 1430"/>
                  <a:gd name="T15" fmla="*/ 532 h 587"/>
                  <a:gd name="T16" fmla="*/ 310 w 1430"/>
                  <a:gd name="T17" fmla="*/ 510 h 587"/>
                  <a:gd name="T18" fmla="*/ 229 w 1430"/>
                  <a:gd name="T19" fmla="*/ 483 h 587"/>
                  <a:gd name="T20" fmla="*/ 158 w 1430"/>
                  <a:gd name="T21" fmla="*/ 451 h 587"/>
                  <a:gd name="T22" fmla="*/ 101 w 1430"/>
                  <a:gd name="T23" fmla="*/ 415 h 587"/>
                  <a:gd name="T24" fmla="*/ 101 w 1430"/>
                  <a:gd name="T25" fmla="*/ 415 h 587"/>
                  <a:gd name="T26" fmla="*/ 77 w 1430"/>
                  <a:gd name="T27" fmla="*/ 395 h 587"/>
                  <a:gd name="T28" fmla="*/ 42 w 1430"/>
                  <a:gd name="T29" fmla="*/ 354 h 587"/>
                  <a:gd name="T30" fmla="*/ 22 w 1430"/>
                  <a:gd name="T31" fmla="*/ 313 h 587"/>
                  <a:gd name="T32" fmla="*/ 17 w 1430"/>
                  <a:gd name="T33" fmla="*/ 272 h 587"/>
                  <a:gd name="T34" fmla="*/ 20 w 1430"/>
                  <a:gd name="T35" fmla="*/ 242 h 587"/>
                  <a:gd name="T36" fmla="*/ 26 w 1430"/>
                  <a:gd name="T37" fmla="*/ 224 h 587"/>
                  <a:gd name="T38" fmla="*/ 34 w 1430"/>
                  <a:gd name="T39" fmla="*/ 206 h 587"/>
                  <a:gd name="T40" fmla="*/ 44 w 1430"/>
                  <a:gd name="T41" fmla="*/ 188 h 587"/>
                  <a:gd name="T42" fmla="*/ 63 w 1430"/>
                  <a:gd name="T43" fmla="*/ 163 h 587"/>
                  <a:gd name="T44" fmla="*/ 94 w 1430"/>
                  <a:gd name="T45" fmla="*/ 132 h 587"/>
                  <a:gd name="T46" fmla="*/ 130 w 1430"/>
                  <a:gd name="T47" fmla="*/ 105 h 587"/>
                  <a:gd name="T48" fmla="*/ 167 w 1430"/>
                  <a:gd name="T49" fmla="*/ 83 h 587"/>
                  <a:gd name="T50" fmla="*/ 203 w 1430"/>
                  <a:gd name="T51" fmla="*/ 64 h 587"/>
                  <a:gd name="T52" fmla="*/ 238 w 1430"/>
                  <a:gd name="T53" fmla="*/ 48 h 587"/>
                  <a:gd name="T54" fmla="*/ 270 w 1430"/>
                  <a:gd name="T55" fmla="*/ 35 h 587"/>
                  <a:gd name="T56" fmla="*/ 301 w 1430"/>
                  <a:gd name="T57" fmla="*/ 23 h 587"/>
                  <a:gd name="T58" fmla="*/ 329 w 1430"/>
                  <a:gd name="T59" fmla="*/ 13 h 587"/>
                  <a:gd name="T60" fmla="*/ 356 w 1430"/>
                  <a:gd name="T61" fmla="*/ 5 h 587"/>
                  <a:gd name="T62" fmla="*/ 364 w 1430"/>
                  <a:gd name="T63" fmla="*/ 0 h 587"/>
                  <a:gd name="T64" fmla="*/ 339 w 1430"/>
                  <a:gd name="T65" fmla="*/ 8 h 587"/>
                  <a:gd name="T66" fmla="*/ 311 w 1430"/>
                  <a:gd name="T67" fmla="*/ 17 h 587"/>
                  <a:gd name="T68" fmla="*/ 281 w 1430"/>
                  <a:gd name="T69" fmla="*/ 28 h 587"/>
                  <a:gd name="T70" fmla="*/ 249 w 1430"/>
                  <a:gd name="T71" fmla="*/ 40 h 587"/>
                  <a:gd name="T72" fmla="*/ 215 w 1430"/>
                  <a:gd name="T73" fmla="*/ 55 h 587"/>
                  <a:gd name="T74" fmla="*/ 178 w 1430"/>
                  <a:gd name="T75" fmla="*/ 72 h 587"/>
                  <a:gd name="T76" fmla="*/ 140 w 1430"/>
                  <a:gd name="T77" fmla="*/ 93 h 587"/>
                  <a:gd name="T78" fmla="*/ 102 w 1430"/>
                  <a:gd name="T79" fmla="*/ 119 h 587"/>
                  <a:gd name="T80" fmla="*/ 67 w 1430"/>
                  <a:gd name="T81" fmla="*/ 148 h 587"/>
                  <a:gd name="T82" fmla="*/ 37 w 1430"/>
                  <a:gd name="T83" fmla="*/ 182 h 587"/>
                  <a:gd name="T84" fmla="*/ 25 w 1430"/>
                  <a:gd name="T85" fmla="*/ 200 h 587"/>
                  <a:gd name="T86" fmla="*/ 15 w 1430"/>
                  <a:gd name="T87" fmla="*/ 218 h 587"/>
                  <a:gd name="T88" fmla="*/ 8 w 1430"/>
                  <a:gd name="T89" fmla="*/ 237 h 587"/>
                  <a:gd name="T90" fmla="*/ 2 w 1430"/>
                  <a:gd name="T91" fmla="*/ 256 h 587"/>
                  <a:gd name="T92" fmla="*/ 0 w 1430"/>
                  <a:gd name="T93" fmla="*/ 298 h 587"/>
                  <a:gd name="T94" fmla="*/ 12 w 1430"/>
                  <a:gd name="T95" fmla="*/ 342 h 587"/>
                  <a:gd name="T96" fmla="*/ 39 w 1430"/>
                  <a:gd name="T97" fmla="*/ 385 h 587"/>
                  <a:gd name="T98" fmla="*/ 82 w 1430"/>
                  <a:gd name="T99" fmla="*/ 427 h 587"/>
                  <a:gd name="T100" fmla="*/ 82 w 1430"/>
                  <a:gd name="T101" fmla="*/ 427 h 587"/>
                  <a:gd name="T102" fmla="*/ 110 w 1430"/>
                  <a:gd name="T103" fmla="*/ 447 h 587"/>
                  <a:gd name="T104" fmla="*/ 175 w 1430"/>
                  <a:gd name="T105" fmla="*/ 483 h 587"/>
                  <a:gd name="T106" fmla="*/ 254 w 1430"/>
                  <a:gd name="T107" fmla="*/ 514 h 587"/>
                  <a:gd name="T108" fmla="*/ 341 w 1430"/>
                  <a:gd name="T109" fmla="*/ 540 h 587"/>
                  <a:gd name="T110" fmla="*/ 485 w 1430"/>
                  <a:gd name="T111" fmla="*/ 567 h 587"/>
                  <a:gd name="T112" fmla="*/ 687 w 1430"/>
                  <a:gd name="T113" fmla="*/ 585 h 587"/>
                  <a:gd name="T114" fmla="*/ 884 w 1430"/>
                  <a:gd name="T115" fmla="*/ 585 h 587"/>
                  <a:gd name="T116" fmla="*/ 1067 w 1430"/>
                  <a:gd name="T117" fmla="*/ 571 h 587"/>
                  <a:gd name="T118" fmla="*/ 1231 w 1430"/>
                  <a:gd name="T119" fmla="*/ 548 h 587"/>
                  <a:gd name="T120" fmla="*/ 1373 w 1430"/>
                  <a:gd name="T121" fmla="*/ 519 h 587"/>
                  <a:gd name="T122" fmla="*/ 1430 w 1430"/>
                  <a:gd name="T123" fmla="*/ 48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0" h="587">
                    <a:moveTo>
                      <a:pt x="1417" y="488"/>
                    </a:move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419" y="489"/>
                      <a:pt x="1417" y="488"/>
                      <a:pt x="1417" y="488"/>
                    </a:cubicBez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397" y="493"/>
                      <a:pt x="1376" y="498"/>
                      <a:pt x="1355" y="503"/>
                    </a:cubicBezTo>
                    <a:cubicBezTo>
                      <a:pt x="1334" y="508"/>
                      <a:pt x="1311" y="512"/>
                      <a:pt x="1288" y="517"/>
                    </a:cubicBezTo>
                    <a:cubicBezTo>
                      <a:pt x="1265" y="521"/>
                      <a:pt x="1241" y="526"/>
                      <a:pt x="1216" y="530"/>
                    </a:cubicBezTo>
                    <a:cubicBezTo>
                      <a:pt x="1191" y="534"/>
                      <a:pt x="1165" y="538"/>
                      <a:pt x="1139" y="542"/>
                    </a:cubicBezTo>
                    <a:cubicBezTo>
                      <a:pt x="1112" y="545"/>
                      <a:pt x="1085" y="549"/>
                      <a:pt x="1057" y="552"/>
                    </a:cubicBezTo>
                    <a:cubicBezTo>
                      <a:pt x="1028" y="555"/>
                      <a:pt x="999" y="557"/>
                      <a:pt x="970" y="560"/>
                    </a:cubicBezTo>
                    <a:cubicBezTo>
                      <a:pt x="940" y="562"/>
                      <a:pt x="910" y="563"/>
                      <a:pt x="879" y="565"/>
                    </a:cubicBezTo>
                    <a:cubicBezTo>
                      <a:pt x="848" y="566"/>
                      <a:pt x="816" y="567"/>
                      <a:pt x="784" y="567"/>
                    </a:cubicBezTo>
                    <a:cubicBezTo>
                      <a:pt x="752" y="567"/>
                      <a:pt x="720" y="566"/>
                      <a:pt x="688" y="565"/>
                    </a:cubicBezTo>
                    <a:cubicBezTo>
                      <a:pt x="655" y="563"/>
                      <a:pt x="622" y="561"/>
                      <a:pt x="590" y="559"/>
                    </a:cubicBezTo>
                    <a:cubicBezTo>
                      <a:pt x="557" y="556"/>
                      <a:pt x="525" y="552"/>
                      <a:pt x="493" y="548"/>
                    </a:cubicBezTo>
                    <a:cubicBezTo>
                      <a:pt x="461" y="543"/>
                      <a:pt x="430" y="538"/>
                      <a:pt x="399" y="532"/>
                    </a:cubicBezTo>
                    <a:cubicBezTo>
                      <a:pt x="384" y="529"/>
                      <a:pt x="368" y="525"/>
                      <a:pt x="354" y="522"/>
                    </a:cubicBezTo>
                    <a:cubicBezTo>
                      <a:pt x="339" y="518"/>
                      <a:pt x="324" y="514"/>
                      <a:pt x="310" y="510"/>
                    </a:cubicBezTo>
                    <a:cubicBezTo>
                      <a:pt x="296" y="506"/>
                      <a:pt x="282" y="502"/>
                      <a:pt x="268" y="497"/>
                    </a:cubicBezTo>
                    <a:cubicBezTo>
                      <a:pt x="255" y="493"/>
                      <a:pt x="242" y="488"/>
                      <a:pt x="229" y="483"/>
                    </a:cubicBezTo>
                    <a:cubicBezTo>
                      <a:pt x="216" y="478"/>
                      <a:pt x="204" y="473"/>
                      <a:pt x="192" y="468"/>
                    </a:cubicBezTo>
                    <a:cubicBezTo>
                      <a:pt x="181" y="463"/>
                      <a:pt x="169" y="457"/>
                      <a:pt x="158" y="451"/>
                    </a:cubicBezTo>
                    <a:cubicBezTo>
                      <a:pt x="148" y="446"/>
                      <a:pt x="138" y="440"/>
                      <a:pt x="128" y="434"/>
                    </a:cubicBezTo>
                    <a:cubicBezTo>
                      <a:pt x="118" y="428"/>
                      <a:pt x="109" y="421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92" y="409"/>
                      <a:pt x="85" y="402"/>
                      <a:pt x="77" y="395"/>
                    </a:cubicBezTo>
                    <a:cubicBezTo>
                      <a:pt x="70" y="389"/>
                      <a:pt x="64" y="382"/>
                      <a:pt x="58" y="375"/>
                    </a:cubicBezTo>
                    <a:cubicBezTo>
                      <a:pt x="52" y="368"/>
                      <a:pt x="47" y="361"/>
                      <a:pt x="42" y="354"/>
                    </a:cubicBezTo>
                    <a:cubicBezTo>
                      <a:pt x="38" y="348"/>
                      <a:pt x="34" y="341"/>
                      <a:pt x="30" y="334"/>
                    </a:cubicBezTo>
                    <a:cubicBezTo>
                      <a:pt x="27" y="327"/>
                      <a:pt x="24" y="320"/>
                      <a:pt x="22" y="313"/>
                    </a:cubicBezTo>
                    <a:cubicBezTo>
                      <a:pt x="20" y="306"/>
                      <a:pt x="19" y="299"/>
                      <a:pt x="18" y="292"/>
                    </a:cubicBezTo>
                    <a:cubicBezTo>
                      <a:pt x="17" y="285"/>
                      <a:pt x="17" y="278"/>
                      <a:pt x="17" y="272"/>
                    </a:cubicBezTo>
                    <a:cubicBezTo>
                      <a:pt x="17" y="265"/>
                      <a:pt x="17" y="258"/>
                      <a:pt x="19" y="252"/>
                    </a:cubicBezTo>
                    <a:cubicBezTo>
                      <a:pt x="19" y="249"/>
                      <a:pt x="20" y="245"/>
                      <a:pt x="20" y="242"/>
                    </a:cubicBezTo>
                    <a:cubicBezTo>
                      <a:pt x="21" y="239"/>
                      <a:pt x="22" y="236"/>
                      <a:pt x="23" y="233"/>
                    </a:cubicBezTo>
                    <a:cubicBezTo>
                      <a:pt x="24" y="230"/>
                      <a:pt x="25" y="227"/>
                      <a:pt x="26" y="224"/>
                    </a:cubicBezTo>
                    <a:cubicBezTo>
                      <a:pt x="27" y="221"/>
                      <a:pt x="28" y="218"/>
                      <a:pt x="30" y="215"/>
                    </a:cubicBezTo>
                    <a:cubicBezTo>
                      <a:pt x="31" y="212"/>
                      <a:pt x="32" y="209"/>
                      <a:pt x="34" y="206"/>
                    </a:cubicBezTo>
                    <a:cubicBezTo>
                      <a:pt x="35" y="203"/>
                      <a:pt x="37" y="200"/>
                      <a:pt x="38" y="197"/>
                    </a:cubicBezTo>
                    <a:cubicBezTo>
                      <a:pt x="40" y="194"/>
                      <a:pt x="42" y="191"/>
                      <a:pt x="44" y="188"/>
                    </a:cubicBezTo>
                    <a:cubicBezTo>
                      <a:pt x="46" y="185"/>
                      <a:pt x="48" y="182"/>
                      <a:pt x="50" y="180"/>
                    </a:cubicBezTo>
                    <a:cubicBezTo>
                      <a:pt x="54" y="174"/>
                      <a:pt x="58" y="168"/>
                      <a:pt x="63" y="163"/>
                    </a:cubicBezTo>
                    <a:cubicBezTo>
                      <a:pt x="67" y="157"/>
                      <a:pt x="73" y="152"/>
                      <a:pt x="78" y="147"/>
                    </a:cubicBezTo>
                    <a:cubicBezTo>
                      <a:pt x="83" y="142"/>
                      <a:pt x="89" y="137"/>
                      <a:pt x="94" y="132"/>
                    </a:cubicBezTo>
                    <a:cubicBezTo>
                      <a:pt x="100" y="127"/>
                      <a:pt x="106" y="123"/>
                      <a:pt x="112" y="118"/>
                    </a:cubicBezTo>
                    <a:cubicBezTo>
                      <a:pt x="118" y="114"/>
                      <a:pt x="124" y="109"/>
                      <a:pt x="130" y="105"/>
                    </a:cubicBezTo>
                    <a:cubicBezTo>
                      <a:pt x="136" y="101"/>
                      <a:pt x="142" y="97"/>
                      <a:pt x="148" y="93"/>
                    </a:cubicBezTo>
                    <a:cubicBezTo>
                      <a:pt x="154" y="90"/>
                      <a:pt x="161" y="86"/>
                      <a:pt x="167" y="83"/>
                    </a:cubicBezTo>
                    <a:cubicBezTo>
                      <a:pt x="173" y="79"/>
                      <a:pt x="179" y="76"/>
                      <a:pt x="185" y="73"/>
                    </a:cubicBezTo>
                    <a:cubicBezTo>
                      <a:pt x="191" y="69"/>
                      <a:pt x="197" y="66"/>
                      <a:pt x="203" y="64"/>
                    </a:cubicBezTo>
                    <a:cubicBezTo>
                      <a:pt x="209" y="61"/>
                      <a:pt x="215" y="58"/>
                      <a:pt x="221" y="55"/>
                    </a:cubicBezTo>
                    <a:cubicBezTo>
                      <a:pt x="226" y="53"/>
                      <a:pt x="232" y="50"/>
                      <a:pt x="238" y="48"/>
                    </a:cubicBezTo>
                    <a:cubicBezTo>
                      <a:pt x="243" y="45"/>
                      <a:pt x="249" y="43"/>
                      <a:pt x="254" y="41"/>
                    </a:cubicBezTo>
                    <a:cubicBezTo>
                      <a:pt x="260" y="39"/>
                      <a:pt x="265" y="37"/>
                      <a:pt x="270" y="35"/>
                    </a:cubicBezTo>
                    <a:cubicBezTo>
                      <a:pt x="276" y="33"/>
                      <a:pt x="281" y="31"/>
                      <a:pt x="286" y="29"/>
                    </a:cubicBezTo>
                    <a:cubicBezTo>
                      <a:pt x="291" y="27"/>
                      <a:pt x="296" y="25"/>
                      <a:pt x="301" y="23"/>
                    </a:cubicBezTo>
                    <a:cubicBezTo>
                      <a:pt x="306" y="21"/>
                      <a:pt x="310" y="20"/>
                      <a:pt x="315" y="18"/>
                    </a:cubicBezTo>
                    <a:cubicBezTo>
                      <a:pt x="320" y="17"/>
                      <a:pt x="325" y="15"/>
                      <a:pt x="329" y="13"/>
                    </a:cubicBezTo>
                    <a:cubicBezTo>
                      <a:pt x="334" y="12"/>
                      <a:pt x="338" y="11"/>
                      <a:pt x="343" y="9"/>
                    </a:cubicBezTo>
                    <a:cubicBezTo>
                      <a:pt x="347" y="8"/>
                      <a:pt x="351" y="6"/>
                      <a:pt x="356" y="5"/>
                    </a:cubicBezTo>
                    <a:cubicBezTo>
                      <a:pt x="360" y="4"/>
                      <a:pt x="364" y="2"/>
                      <a:pt x="368" y="1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0" y="1"/>
                      <a:pt x="356" y="3"/>
                      <a:pt x="352" y="4"/>
                    </a:cubicBezTo>
                    <a:cubicBezTo>
                      <a:pt x="347" y="5"/>
                      <a:pt x="343" y="7"/>
                      <a:pt x="339" y="8"/>
                    </a:cubicBezTo>
                    <a:cubicBezTo>
                      <a:pt x="334" y="10"/>
                      <a:pt x="330" y="11"/>
                      <a:pt x="325" y="13"/>
                    </a:cubicBezTo>
                    <a:cubicBezTo>
                      <a:pt x="320" y="14"/>
                      <a:pt x="316" y="16"/>
                      <a:pt x="311" y="17"/>
                    </a:cubicBezTo>
                    <a:cubicBezTo>
                      <a:pt x="306" y="19"/>
                      <a:pt x="301" y="21"/>
                      <a:pt x="296" y="22"/>
                    </a:cubicBezTo>
                    <a:cubicBezTo>
                      <a:pt x="291" y="24"/>
                      <a:pt x="286" y="26"/>
                      <a:pt x="281" y="28"/>
                    </a:cubicBezTo>
                    <a:cubicBezTo>
                      <a:pt x="276" y="30"/>
                      <a:pt x="271" y="32"/>
                      <a:pt x="265" y="34"/>
                    </a:cubicBezTo>
                    <a:cubicBezTo>
                      <a:pt x="260" y="36"/>
                      <a:pt x="255" y="38"/>
                      <a:pt x="249" y="40"/>
                    </a:cubicBezTo>
                    <a:cubicBezTo>
                      <a:pt x="244" y="42"/>
                      <a:pt x="238" y="45"/>
                      <a:pt x="232" y="47"/>
                    </a:cubicBezTo>
                    <a:cubicBezTo>
                      <a:pt x="226" y="50"/>
                      <a:pt x="221" y="52"/>
                      <a:pt x="215" y="55"/>
                    </a:cubicBezTo>
                    <a:cubicBezTo>
                      <a:pt x="209" y="57"/>
                      <a:pt x="203" y="60"/>
                      <a:pt x="197" y="63"/>
                    </a:cubicBezTo>
                    <a:cubicBezTo>
                      <a:pt x="191" y="66"/>
                      <a:pt x="184" y="69"/>
                      <a:pt x="178" y="72"/>
                    </a:cubicBezTo>
                    <a:cubicBezTo>
                      <a:pt x="172" y="76"/>
                      <a:pt x="166" y="79"/>
                      <a:pt x="159" y="82"/>
                    </a:cubicBezTo>
                    <a:cubicBezTo>
                      <a:pt x="153" y="86"/>
                      <a:pt x="146" y="90"/>
                      <a:pt x="140" y="93"/>
                    </a:cubicBezTo>
                    <a:cubicBezTo>
                      <a:pt x="134" y="97"/>
                      <a:pt x="127" y="101"/>
                      <a:pt x="121" y="105"/>
                    </a:cubicBezTo>
                    <a:cubicBezTo>
                      <a:pt x="115" y="110"/>
                      <a:pt x="108" y="114"/>
                      <a:pt x="102" y="119"/>
                    </a:cubicBezTo>
                    <a:cubicBezTo>
                      <a:pt x="96" y="123"/>
                      <a:pt x="90" y="128"/>
                      <a:pt x="84" y="133"/>
                    </a:cubicBezTo>
                    <a:cubicBezTo>
                      <a:pt x="78" y="138"/>
                      <a:pt x="72" y="143"/>
                      <a:pt x="67" y="148"/>
                    </a:cubicBezTo>
                    <a:cubicBezTo>
                      <a:pt x="61" y="154"/>
                      <a:pt x="56" y="159"/>
                      <a:pt x="51" y="165"/>
                    </a:cubicBezTo>
                    <a:cubicBezTo>
                      <a:pt x="46" y="170"/>
                      <a:pt x="41" y="176"/>
                      <a:pt x="37" y="182"/>
                    </a:cubicBezTo>
                    <a:cubicBezTo>
                      <a:pt x="34" y="185"/>
                      <a:pt x="32" y="188"/>
                      <a:pt x="30" y="191"/>
                    </a:cubicBezTo>
                    <a:cubicBezTo>
                      <a:pt x="28" y="194"/>
                      <a:pt x="26" y="197"/>
                      <a:pt x="25" y="200"/>
                    </a:cubicBezTo>
                    <a:cubicBezTo>
                      <a:pt x="23" y="203"/>
                      <a:pt x="21" y="206"/>
                      <a:pt x="20" y="209"/>
                    </a:cubicBezTo>
                    <a:cubicBezTo>
                      <a:pt x="18" y="212"/>
                      <a:pt x="16" y="215"/>
                      <a:pt x="15" y="218"/>
                    </a:cubicBezTo>
                    <a:cubicBezTo>
                      <a:pt x="14" y="221"/>
                      <a:pt x="12" y="224"/>
                      <a:pt x="11" y="227"/>
                    </a:cubicBezTo>
                    <a:cubicBezTo>
                      <a:pt x="10" y="230"/>
                      <a:pt x="9" y="234"/>
                      <a:pt x="8" y="237"/>
                    </a:cubicBezTo>
                    <a:cubicBezTo>
                      <a:pt x="7" y="240"/>
                      <a:pt x="6" y="243"/>
                      <a:pt x="5" y="247"/>
                    </a:cubicBezTo>
                    <a:cubicBezTo>
                      <a:pt x="4" y="250"/>
                      <a:pt x="3" y="253"/>
                      <a:pt x="2" y="256"/>
                    </a:cubicBezTo>
                    <a:cubicBezTo>
                      <a:pt x="1" y="263"/>
                      <a:pt x="0" y="270"/>
                      <a:pt x="0" y="277"/>
                    </a:cubicBezTo>
                    <a:cubicBezTo>
                      <a:pt x="0" y="284"/>
                      <a:pt x="0" y="291"/>
                      <a:pt x="0" y="298"/>
                    </a:cubicBezTo>
                    <a:cubicBezTo>
                      <a:pt x="1" y="305"/>
                      <a:pt x="2" y="313"/>
                      <a:pt x="4" y="320"/>
                    </a:cubicBezTo>
                    <a:cubicBezTo>
                      <a:pt x="6" y="327"/>
                      <a:pt x="9" y="334"/>
                      <a:pt x="12" y="342"/>
                    </a:cubicBezTo>
                    <a:cubicBezTo>
                      <a:pt x="15" y="349"/>
                      <a:pt x="19" y="356"/>
                      <a:pt x="23" y="363"/>
                    </a:cubicBezTo>
                    <a:cubicBezTo>
                      <a:pt x="28" y="371"/>
                      <a:pt x="33" y="378"/>
                      <a:pt x="39" y="385"/>
                    </a:cubicBezTo>
                    <a:cubicBezTo>
                      <a:pt x="45" y="392"/>
                      <a:pt x="52" y="400"/>
                      <a:pt x="59" y="406"/>
                    </a:cubicBezTo>
                    <a:cubicBezTo>
                      <a:pt x="66" y="413"/>
                      <a:pt x="74" y="420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91" y="434"/>
                      <a:pt x="100" y="440"/>
                      <a:pt x="110" y="447"/>
                    </a:cubicBezTo>
                    <a:cubicBezTo>
                      <a:pt x="120" y="453"/>
                      <a:pt x="130" y="459"/>
                      <a:pt x="141" y="465"/>
                    </a:cubicBezTo>
                    <a:cubicBezTo>
                      <a:pt x="152" y="471"/>
                      <a:pt x="164" y="477"/>
                      <a:pt x="175" y="483"/>
                    </a:cubicBezTo>
                    <a:cubicBezTo>
                      <a:pt x="188" y="489"/>
                      <a:pt x="200" y="494"/>
                      <a:pt x="213" y="499"/>
                    </a:cubicBezTo>
                    <a:cubicBezTo>
                      <a:pt x="226" y="504"/>
                      <a:pt x="240" y="509"/>
                      <a:pt x="254" y="514"/>
                    </a:cubicBezTo>
                    <a:cubicBezTo>
                      <a:pt x="268" y="519"/>
                      <a:pt x="282" y="523"/>
                      <a:pt x="296" y="528"/>
                    </a:cubicBezTo>
                    <a:cubicBezTo>
                      <a:pt x="311" y="532"/>
                      <a:pt x="326" y="536"/>
                      <a:pt x="341" y="540"/>
                    </a:cubicBezTo>
                    <a:cubicBezTo>
                      <a:pt x="357" y="543"/>
                      <a:pt x="372" y="547"/>
                      <a:pt x="388" y="550"/>
                    </a:cubicBezTo>
                    <a:cubicBezTo>
                      <a:pt x="420" y="557"/>
                      <a:pt x="452" y="563"/>
                      <a:pt x="485" y="567"/>
                    </a:cubicBezTo>
                    <a:cubicBezTo>
                      <a:pt x="519" y="572"/>
                      <a:pt x="552" y="576"/>
                      <a:pt x="586" y="579"/>
                    </a:cubicBezTo>
                    <a:cubicBezTo>
                      <a:pt x="619" y="582"/>
                      <a:pt x="653" y="584"/>
                      <a:pt x="687" y="585"/>
                    </a:cubicBezTo>
                    <a:cubicBezTo>
                      <a:pt x="720" y="586"/>
                      <a:pt x="754" y="587"/>
                      <a:pt x="787" y="587"/>
                    </a:cubicBezTo>
                    <a:cubicBezTo>
                      <a:pt x="820" y="587"/>
                      <a:pt x="852" y="586"/>
                      <a:pt x="884" y="585"/>
                    </a:cubicBezTo>
                    <a:cubicBezTo>
                      <a:pt x="916" y="584"/>
                      <a:pt x="947" y="582"/>
                      <a:pt x="978" y="579"/>
                    </a:cubicBezTo>
                    <a:cubicBezTo>
                      <a:pt x="1008" y="577"/>
                      <a:pt x="1038" y="574"/>
                      <a:pt x="1067" y="571"/>
                    </a:cubicBezTo>
                    <a:cubicBezTo>
                      <a:pt x="1096" y="568"/>
                      <a:pt x="1124" y="564"/>
                      <a:pt x="1152" y="560"/>
                    </a:cubicBezTo>
                    <a:cubicBezTo>
                      <a:pt x="1179" y="557"/>
                      <a:pt x="1205" y="552"/>
                      <a:pt x="1231" y="548"/>
                    </a:cubicBezTo>
                    <a:cubicBezTo>
                      <a:pt x="1256" y="544"/>
                      <a:pt x="1281" y="539"/>
                      <a:pt x="1305" y="534"/>
                    </a:cubicBezTo>
                    <a:cubicBezTo>
                      <a:pt x="1328" y="529"/>
                      <a:pt x="1351" y="524"/>
                      <a:pt x="1373" y="519"/>
                    </a:cubicBezTo>
                    <a:cubicBezTo>
                      <a:pt x="1393" y="514"/>
                      <a:pt x="1412" y="510"/>
                      <a:pt x="1430" y="505"/>
                    </a:cubicBezTo>
                    <a:cubicBezTo>
                      <a:pt x="1430" y="484"/>
                      <a:pt x="1430" y="484"/>
                      <a:pt x="1430" y="484"/>
                    </a:cubicBezTo>
                    <a:cubicBezTo>
                      <a:pt x="1426" y="485"/>
                      <a:pt x="1422" y="486"/>
                      <a:pt x="1417" y="4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7"/>
              <p:cNvSpPr>
                <a:spLocks/>
              </p:cNvSpPr>
              <p:nvPr/>
            </p:nvSpPr>
            <p:spPr bwMode="auto">
              <a:xfrm>
                <a:off x="-1196" y="2038"/>
                <a:ext cx="83" cy="6"/>
              </a:xfrm>
              <a:custGeom>
                <a:avLst/>
                <a:gdLst>
                  <a:gd name="T0" fmla="*/ 83 w 83"/>
                  <a:gd name="T1" fmla="*/ 0 h 6"/>
                  <a:gd name="T2" fmla="*/ 6 w 83"/>
                  <a:gd name="T3" fmla="*/ 3 h 6"/>
                  <a:gd name="T4" fmla="*/ 0 w 83"/>
                  <a:gd name="T5" fmla="*/ 6 h 6"/>
                  <a:gd name="T6" fmla="*/ 77 w 83"/>
                  <a:gd name="T7" fmla="*/ 3 h 6"/>
                  <a:gd name="T8" fmla="*/ 83 w 8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">
                    <a:moveTo>
                      <a:pt x="83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77" y="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8"/>
              <p:cNvSpPr>
                <a:spLocks/>
              </p:cNvSpPr>
              <p:nvPr/>
            </p:nvSpPr>
            <p:spPr bwMode="auto">
              <a:xfrm>
                <a:off x="2235" y="3097"/>
                <a:ext cx="234" cy="74"/>
              </a:xfrm>
              <a:custGeom>
                <a:avLst/>
                <a:gdLst>
                  <a:gd name="T0" fmla="*/ 51 w 79"/>
                  <a:gd name="T1" fmla="*/ 22 h 27"/>
                  <a:gd name="T2" fmla="*/ 65 w 79"/>
                  <a:gd name="T3" fmla="*/ 19 h 27"/>
                  <a:gd name="T4" fmla="*/ 79 w 79"/>
                  <a:gd name="T5" fmla="*/ 17 h 27"/>
                  <a:gd name="T6" fmla="*/ 57 w 79"/>
                  <a:gd name="T7" fmla="*/ 0 h 27"/>
                  <a:gd name="T8" fmla="*/ 43 w 79"/>
                  <a:gd name="T9" fmla="*/ 3 h 27"/>
                  <a:gd name="T10" fmla="*/ 29 w 79"/>
                  <a:gd name="T11" fmla="*/ 5 h 27"/>
                  <a:gd name="T12" fmla="*/ 15 w 79"/>
                  <a:gd name="T13" fmla="*/ 8 h 27"/>
                  <a:gd name="T14" fmla="*/ 0 w 79"/>
                  <a:gd name="T15" fmla="*/ 10 h 27"/>
                  <a:gd name="T16" fmla="*/ 0 w 79"/>
                  <a:gd name="T17" fmla="*/ 10 h 27"/>
                  <a:gd name="T18" fmla="*/ 0 w 79"/>
                  <a:gd name="T19" fmla="*/ 10 h 27"/>
                  <a:gd name="T20" fmla="*/ 0 w 79"/>
                  <a:gd name="T21" fmla="*/ 10 h 27"/>
                  <a:gd name="T22" fmla="*/ 0 w 79"/>
                  <a:gd name="T23" fmla="*/ 10 h 27"/>
                  <a:gd name="T24" fmla="*/ 21 w 79"/>
                  <a:gd name="T25" fmla="*/ 27 h 27"/>
                  <a:gd name="T26" fmla="*/ 21 w 79"/>
                  <a:gd name="T27" fmla="*/ 27 h 27"/>
                  <a:gd name="T28" fmla="*/ 21 w 79"/>
                  <a:gd name="T29" fmla="*/ 27 h 27"/>
                  <a:gd name="T30" fmla="*/ 21 w 79"/>
                  <a:gd name="T31" fmla="*/ 27 h 27"/>
                  <a:gd name="T32" fmla="*/ 21 w 79"/>
                  <a:gd name="T33" fmla="*/ 27 h 27"/>
                  <a:gd name="T34" fmla="*/ 36 w 79"/>
                  <a:gd name="T35" fmla="*/ 24 h 27"/>
                  <a:gd name="T36" fmla="*/ 51 w 79"/>
                  <a:gd name="T37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27">
                    <a:moveTo>
                      <a:pt x="51" y="22"/>
                    </a:moveTo>
                    <a:cubicBezTo>
                      <a:pt x="55" y="21"/>
                      <a:pt x="60" y="20"/>
                      <a:pt x="65" y="19"/>
                    </a:cubicBezTo>
                    <a:cubicBezTo>
                      <a:pt x="70" y="18"/>
                      <a:pt x="75" y="17"/>
                      <a:pt x="79" y="1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3" y="1"/>
                      <a:pt x="48" y="2"/>
                      <a:pt x="43" y="3"/>
                    </a:cubicBezTo>
                    <a:cubicBezTo>
                      <a:pt x="39" y="4"/>
                      <a:pt x="34" y="5"/>
                      <a:pt x="29" y="5"/>
                    </a:cubicBezTo>
                    <a:cubicBezTo>
                      <a:pt x="24" y="6"/>
                      <a:pt x="20" y="7"/>
                      <a:pt x="15" y="8"/>
                    </a:cubicBezTo>
                    <a:cubicBezTo>
                      <a:pt x="10" y="9"/>
                      <a:pt x="5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6"/>
                      <a:pt x="31" y="25"/>
                      <a:pt x="36" y="24"/>
                    </a:cubicBezTo>
                    <a:cubicBezTo>
                      <a:pt x="41" y="24"/>
                      <a:pt x="46" y="23"/>
                      <a:pt x="5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9"/>
              <p:cNvSpPr>
                <a:spLocks/>
              </p:cNvSpPr>
              <p:nvPr/>
            </p:nvSpPr>
            <p:spPr bwMode="auto">
              <a:xfrm>
                <a:off x="-501" y="2019"/>
                <a:ext cx="62" cy="6"/>
              </a:xfrm>
              <a:custGeom>
                <a:avLst/>
                <a:gdLst>
                  <a:gd name="T0" fmla="*/ 62 w 62"/>
                  <a:gd name="T1" fmla="*/ 0 h 6"/>
                  <a:gd name="T2" fmla="*/ 3 w 62"/>
                  <a:gd name="T3" fmla="*/ 3 h 6"/>
                  <a:gd name="T4" fmla="*/ 0 w 62"/>
                  <a:gd name="T5" fmla="*/ 6 h 6"/>
                  <a:gd name="T6" fmla="*/ 59 w 62"/>
                  <a:gd name="T7" fmla="*/ 3 h 6"/>
                  <a:gd name="T8" fmla="*/ 62 w 6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">
                    <a:moveTo>
                      <a:pt x="62" y="0"/>
                    </a:moveTo>
                    <a:lnTo>
                      <a:pt x="3" y="3"/>
                    </a:lnTo>
                    <a:lnTo>
                      <a:pt x="0" y="6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0"/>
              <p:cNvSpPr>
                <a:spLocks/>
              </p:cNvSpPr>
              <p:nvPr/>
            </p:nvSpPr>
            <p:spPr bwMode="auto">
              <a:xfrm>
                <a:off x="-628" y="2022"/>
                <a:ext cx="68" cy="5"/>
              </a:xfrm>
              <a:custGeom>
                <a:avLst/>
                <a:gdLst>
                  <a:gd name="T0" fmla="*/ 3 w 68"/>
                  <a:gd name="T1" fmla="*/ 3 h 5"/>
                  <a:gd name="T2" fmla="*/ 3 w 68"/>
                  <a:gd name="T3" fmla="*/ 3 h 5"/>
                  <a:gd name="T4" fmla="*/ 0 w 68"/>
                  <a:gd name="T5" fmla="*/ 5 h 5"/>
                  <a:gd name="T6" fmla="*/ 65 w 68"/>
                  <a:gd name="T7" fmla="*/ 3 h 5"/>
                  <a:gd name="T8" fmla="*/ 68 w 68"/>
                  <a:gd name="T9" fmla="*/ 0 h 5"/>
                  <a:gd name="T10" fmla="*/ 3 w 68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">
                    <a:moveTo>
                      <a:pt x="3" y="3"/>
                    </a:moveTo>
                    <a:lnTo>
                      <a:pt x="3" y="3"/>
                    </a:lnTo>
                    <a:lnTo>
                      <a:pt x="0" y="5"/>
                    </a:lnTo>
                    <a:lnTo>
                      <a:pt x="65" y="3"/>
                    </a:lnTo>
                    <a:lnTo>
                      <a:pt x="68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auto">
              <a:xfrm>
                <a:off x="-383" y="2016"/>
                <a:ext cx="62" cy="3"/>
              </a:xfrm>
              <a:custGeom>
                <a:avLst/>
                <a:gdLst>
                  <a:gd name="T0" fmla="*/ 62 w 62"/>
                  <a:gd name="T1" fmla="*/ 0 h 3"/>
                  <a:gd name="T2" fmla="*/ 3 w 62"/>
                  <a:gd name="T3" fmla="*/ 3 h 3"/>
                  <a:gd name="T4" fmla="*/ 0 w 62"/>
                  <a:gd name="T5" fmla="*/ 3 h 3"/>
                  <a:gd name="T6" fmla="*/ 59 w 62"/>
                  <a:gd name="T7" fmla="*/ 3 h 3"/>
                  <a:gd name="T8" fmla="*/ 62 w 6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">
                    <a:moveTo>
                      <a:pt x="62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auto">
              <a:xfrm>
                <a:off x="-1042" y="2033"/>
                <a:ext cx="77" cy="5"/>
              </a:xfrm>
              <a:custGeom>
                <a:avLst/>
                <a:gdLst>
                  <a:gd name="T0" fmla="*/ 77 w 77"/>
                  <a:gd name="T1" fmla="*/ 0 h 5"/>
                  <a:gd name="T2" fmla="*/ 6 w 77"/>
                  <a:gd name="T3" fmla="*/ 3 h 5"/>
                  <a:gd name="T4" fmla="*/ 0 w 77"/>
                  <a:gd name="T5" fmla="*/ 5 h 5"/>
                  <a:gd name="T6" fmla="*/ 71 w 77"/>
                  <a:gd name="T7" fmla="*/ 3 h 5"/>
                  <a:gd name="T8" fmla="*/ 77 w 7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5">
                    <a:moveTo>
                      <a:pt x="77" y="0"/>
                    </a:moveTo>
                    <a:lnTo>
                      <a:pt x="6" y="3"/>
                    </a:lnTo>
                    <a:lnTo>
                      <a:pt x="0" y="5"/>
                    </a:lnTo>
                    <a:lnTo>
                      <a:pt x="71" y="3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>
                <a:spLocks/>
              </p:cNvSpPr>
              <p:nvPr/>
            </p:nvSpPr>
            <p:spPr bwMode="auto">
              <a:xfrm>
                <a:off x="-897" y="2030"/>
                <a:ext cx="74" cy="6"/>
              </a:xfrm>
              <a:custGeom>
                <a:avLst/>
                <a:gdLst>
                  <a:gd name="T0" fmla="*/ 74 w 74"/>
                  <a:gd name="T1" fmla="*/ 0 h 6"/>
                  <a:gd name="T2" fmla="*/ 6 w 74"/>
                  <a:gd name="T3" fmla="*/ 3 h 6"/>
                  <a:gd name="T4" fmla="*/ 0 w 74"/>
                  <a:gd name="T5" fmla="*/ 6 h 6"/>
                  <a:gd name="T6" fmla="*/ 68 w 74"/>
                  <a:gd name="T7" fmla="*/ 3 h 6"/>
                  <a:gd name="T8" fmla="*/ 74 w 7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">
                    <a:moveTo>
                      <a:pt x="74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68" y="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auto">
              <a:xfrm>
                <a:off x="-761" y="2025"/>
                <a:ext cx="71" cy="5"/>
              </a:xfrm>
              <a:custGeom>
                <a:avLst/>
                <a:gdLst>
                  <a:gd name="T0" fmla="*/ 6 w 71"/>
                  <a:gd name="T1" fmla="*/ 2 h 5"/>
                  <a:gd name="T2" fmla="*/ 0 w 71"/>
                  <a:gd name="T3" fmla="*/ 5 h 5"/>
                  <a:gd name="T4" fmla="*/ 68 w 71"/>
                  <a:gd name="T5" fmla="*/ 2 h 5"/>
                  <a:gd name="T6" fmla="*/ 71 w 71"/>
                  <a:gd name="T7" fmla="*/ 0 h 5"/>
                  <a:gd name="T8" fmla="*/ 6 w 71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5">
                    <a:moveTo>
                      <a:pt x="6" y="2"/>
                    </a:moveTo>
                    <a:lnTo>
                      <a:pt x="0" y="5"/>
                    </a:lnTo>
                    <a:lnTo>
                      <a:pt x="68" y="2"/>
                    </a:lnTo>
                    <a:lnTo>
                      <a:pt x="71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>
                <a:spLocks/>
              </p:cNvSpPr>
              <p:nvPr/>
            </p:nvSpPr>
            <p:spPr bwMode="auto">
              <a:xfrm>
                <a:off x="1018" y="2082"/>
                <a:ext cx="26" cy="8"/>
              </a:xfrm>
              <a:custGeom>
                <a:avLst/>
                <a:gdLst>
                  <a:gd name="T0" fmla="*/ 2 w 9"/>
                  <a:gd name="T1" fmla="*/ 0 h 3"/>
                  <a:gd name="T2" fmla="*/ 2 w 9"/>
                  <a:gd name="T3" fmla="*/ 1 h 3"/>
                  <a:gd name="T4" fmla="*/ 1 w 9"/>
                  <a:gd name="T5" fmla="*/ 2 h 3"/>
                  <a:gd name="T6" fmla="*/ 0 w 9"/>
                  <a:gd name="T7" fmla="*/ 3 h 3"/>
                  <a:gd name="T8" fmla="*/ 6 w 9"/>
                  <a:gd name="T9" fmla="*/ 3 h 3"/>
                  <a:gd name="T10" fmla="*/ 7 w 9"/>
                  <a:gd name="T11" fmla="*/ 2 h 3"/>
                  <a:gd name="T12" fmla="*/ 8 w 9"/>
                  <a:gd name="T13" fmla="*/ 2 h 3"/>
                  <a:gd name="T14" fmla="*/ 8 w 9"/>
                  <a:gd name="T15" fmla="*/ 1 h 3"/>
                  <a:gd name="T16" fmla="*/ 9 w 9"/>
                  <a:gd name="T17" fmla="*/ 0 h 3"/>
                  <a:gd name="T18" fmla="*/ 3 w 9"/>
                  <a:gd name="T19" fmla="*/ 0 h 3"/>
                  <a:gd name="T20" fmla="*/ 2 w 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6"/>
              <p:cNvSpPr>
                <a:spLocks/>
              </p:cNvSpPr>
              <p:nvPr/>
            </p:nvSpPr>
            <p:spPr bwMode="auto">
              <a:xfrm>
                <a:off x="-43" y="2202"/>
                <a:ext cx="3026" cy="690"/>
              </a:xfrm>
              <a:custGeom>
                <a:avLst/>
                <a:gdLst>
                  <a:gd name="T0" fmla="*/ 533 w 1024"/>
                  <a:gd name="T1" fmla="*/ 240 h 252"/>
                  <a:gd name="T2" fmla="*/ 417 w 1024"/>
                  <a:gd name="T3" fmla="*/ 246 h 252"/>
                  <a:gd name="T4" fmla="*/ 299 w 1024"/>
                  <a:gd name="T5" fmla="*/ 245 h 252"/>
                  <a:gd name="T6" fmla="*/ 189 w 1024"/>
                  <a:gd name="T7" fmla="*/ 237 h 252"/>
                  <a:gd name="T8" fmla="*/ 99 w 1024"/>
                  <a:gd name="T9" fmla="*/ 221 h 252"/>
                  <a:gd name="T10" fmla="*/ 76 w 1024"/>
                  <a:gd name="T11" fmla="*/ 214 h 252"/>
                  <a:gd name="T12" fmla="*/ 28 w 1024"/>
                  <a:gd name="T13" fmla="*/ 190 h 252"/>
                  <a:gd name="T14" fmla="*/ 15 w 1024"/>
                  <a:gd name="T15" fmla="*/ 176 h 252"/>
                  <a:gd name="T16" fmla="*/ 11 w 1024"/>
                  <a:gd name="T17" fmla="*/ 169 h 252"/>
                  <a:gd name="T18" fmla="*/ 9 w 1024"/>
                  <a:gd name="T19" fmla="*/ 163 h 252"/>
                  <a:gd name="T20" fmla="*/ 9 w 1024"/>
                  <a:gd name="T21" fmla="*/ 151 h 252"/>
                  <a:gd name="T22" fmla="*/ 16 w 1024"/>
                  <a:gd name="T23" fmla="*/ 140 h 252"/>
                  <a:gd name="T24" fmla="*/ 28 w 1024"/>
                  <a:gd name="T25" fmla="*/ 127 h 252"/>
                  <a:gd name="T26" fmla="*/ 45 w 1024"/>
                  <a:gd name="T27" fmla="*/ 114 h 252"/>
                  <a:gd name="T28" fmla="*/ 91 w 1024"/>
                  <a:gd name="T29" fmla="*/ 89 h 252"/>
                  <a:gd name="T30" fmla="*/ 107 w 1024"/>
                  <a:gd name="T31" fmla="*/ 81 h 252"/>
                  <a:gd name="T32" fmla="*/ 124 w 1024"/>
                  <a:gd name="T33" fmla="*/ 74 h 252"/>
                  <a:gd name="T34" fmla="*/ 173 w 1024"/>
                  <a:gd name="T35" fmla="*/ 55 h 252"/>
                  <a:gd name="T36" fmla="*/ 220 w 1024"/>
                  <a:gd name="T37" fmla="*/ 38 h 252"/>
                  <a:gd name="T38" fmla="*/ 288 w 1024"/>
                  <a:gd name="T39" fmla="*/ 16 h 252"/>
                  <a:gd name="T40" fmla="*/ 330 w 1024"/>
                  <a:gd name="T41" fmla="*/ 0 h 252"/>
                  <a:gd name="T42" fmla="*/ 259 w 1024"/>
                  <a:gd name="T43" fmla="*/ 23 h 252"/>
                  <a:gd name="T44" fmla="*/ 201 w 1024"/>
                  <a:gd name="T45" fmla="*/ 43 h 252"/>
                  <a:gd name="T46" fmla="*/ 153 w 1024"/>
                  <a:gd name="T47" fmla="*/ 60 h 252"/>
                  <a:gd name="T48" fmla="*/ 103 w 1024"/>
                  <a:gd name="T49" fmla="*/ 80 h 252"/>
                  <a:gd name="T50" fmla="*/ 86 w 1024"/>
                  <a:gd name="T51" fmla="*/ 88 h 252"/>
                  <a:gd name="T52" fmla="*/ 39 w 1024"/>
                  <a:gd name="T53" fmla="*/ 113 h 252"/>
                  <a:gd name="T54" fmla="*/ 21 w 1024"/>
                  <a:gd name="T55" fmla="*/ 127 h 252"/>
                  <a:gd name="T56" fmla="*/ 8 w 1024"/>
                  <a:gd name="T57" fmla="*/ 140 h 252"/>
                  <a:gd name="T58" fmla="*/ 1 w 1024"/>
                  <a:gd name="T59" fmla="*/ 152 h 252"/>
                  <a:gd name="T60" fmla="*/ 0 w 1024"/>
                  <a:gd name="T61" fmla="*/ 165 h 252"/>
                  <a:gd name="T62" fmla="*/ 2 w 1024"/>
                  <a:gd name="T63" fmla="*/ 171 h 252"/>
                  <a:gd name="T64" fmla="*/ 6 w 1024"/>
                  <a:gd name="T65" fmla="*/ 179 h 252"/>
                  <a:gd name="T66" fmla="*/ 19 w 1024"/>
                  <a:gd name="T67" fmla="*/ 193 h 252"/>
                  <a:gd name="T68" fmla="*/ 69 w 1024"/>
                  <a:gd name="T69" fmla="*/ 218 h 252"/>
                  <a:gd name="T70" fmla="*/ 70 w 1024"/>
                  <a:gd name="T71" fmla="*/ 219 h 252"/>
                  <a:gd name="T72" fmla="*/ 152 w 1024"/>
                  <a:gd name="T73" fmla="*/ 238 h 252"/>
                  <a:gd name="T74" fmla="*/ 259 w 1024"/>
                  <a:gd name="T75" fmla="*/ 249 h 252"/>
                  <a:gd name="T76" fmla="*/ 379 w 1024"/>
                  <a:gd name="T77" fmla="*/ 252 h 252"/>
                  <a:gd name="T78" fmla="*/ 499 w 1024"/>
                  <a:gd name="T79" fmla="*/ 248 h 252"/>
                  <a:gd name="T80" fmla="*/ 612 w 1024"/>
                  <a:gd name="T81" fmla="*/ 239 h 252"/>
                  <a:gd name="T82" fmla="*/ 648 w 1024"/>
                  <a:gd name="T83" fmla="*/ 236 h 252"/>
                  <a:gd name="T84" fmla="*/ 835 w 1024"/>
                  <a:gd name="T85" fmla="*/ 208 h 252"/>
                  <a:gd name="T86" fmla="*/ 978 w 1024"/>
                  <a:gd name="T87" fmla="*/ 177 h 252"/>
                  <a:gd name="T88" fmla="*/ 1024 w 1024"/>
                  <a:gd name="T89" fmla="*/ 159 h 252"/>
                  <a:gd name="T90" fmla="*/ 926 w 1024"/>
                  <a:gd name="T91" fmla="*/ 184 h 252"/>
                  <a:gd name="T92" fmla="*/ 770 w 1024"/>
                  <a:gd name="T93" fmla="*/ 213 h 252"/>
                  <a:gd name="T94" fmla="*/ 642 w 1024"/>
                  <a:gd name="T95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4" h="252">
                    <a:moveTo>
                      <a:pt x="606" y="234"/>
                    </a:moveTo>
                    <a:cubicBezTo>
                      <a:pt x="594" y="235"/>
                      <a:pt x="582" y="236"/>
                      <a:pt x="570" y="238"/>
                    </a:cubicBezTo>
                    <a:cubicBezTo>
                      <a:pt x="558" y="239"/>
                      <a:pt x="545" y="240"/>
                      <a:pt x="533" y="240"/>
                    </a:cubicBezTo>
                    <a:cubicBezTo>
                      <a:pt x="520" y="241"/>
                      <a:pt x="508" y="242"/>
                      <a:pt x="495" y="243"/>
                    </a:cubicBezTo>
                    <a:cubicBezTo>
                      <a:pt x="482" y="244"/>
                      <a:pt x="469" y="244"/>
                      <a:pt x="456" y="245"/>
                    </a:cubicBezTo>
                    <a:cubicBezTo>
                      <a:pt x="443" y="245"/>
                      <a:pt x="430" y="246"/>
                      <a:pt x="417" y="246"/>
                    </a:cubicBezTo>
                    <a:cubicBezTo>
                      <a:pt x="404" y="246"/>
                      <a:pt x="390" y="246"/>
                      <a:pt x="377" y="247"/>
                    </a:cubicBezTo>
                    <a:cubicBezTo>
                      <a:pt x="364" y="247"/>
                      <a:pt x="351" y="247"/>
                      <a:pt x="338" y="246"/>
                    </a:cubicBezTo>
                    <a:cubicBezTo>
                      <a:pt x="325" y="246"/>
                      <a:pt x="312" y="246"/>
                      <a:pt x="299" y="245"/>
                    </a:cubicBezTo>
                    <a:cubicBezTo>
                      <a:pt x="286" y="245"/>
                      <a:pt x="273" y="244"/>
                      <a:pt x="261" y="243"/>
                    </a:cubicBezTo>
                    <a:cubicBezTo>
                      <a:pt x="248" y="243"/>
                      <a:pt x="236" y="242"/>
                      <a:pt x="224" y="241"/>
                    </a:cubicBezTo>
                    <a:cubicBezTo>
                      <a:pt x="212" y="240"/>
                      <a:pt x="200" y="238"/>
                      <a:pt x="189" y="237"/>
                    </a:cubicBezTo>
                    <a:cubicBezTo>
                      <a:pt x="177" y="236"/>
                      <a:pt x="167" y="234"/>
                      <a:pt x="156" y="232"/>
                    </a:cubicBezTo>
                    <a:cubicBezTo>
                      <a:pt x="146" y="231"/>
                      <a:pt x="136" y="229"/>
                      <a:pt x="126" y="227"/>
                    </a:cubicBezTo>
                    <a:cubicBezTo>
                      <a:pt x="117" y="225"/>
                      <a:pt x="108" y="223"/>
                      <a:pt x="99" y="221"/>
                    </a:cubicBezTo>
                    <a:cubicBezTo>
                      <a:pt x="91" y="219"/>
                      <a:pt x="83" y="216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69" y="211"/>
                      <a:pt x="62" y="209"/>
                      <a:pt x="56" y="206"/>
                    </a:cubicBezTo>
                    <a:cubicBezTo>
                      <a:pt x="50" y="204"/>
                      <a:pt x="45" y="201"/>
                      <a:pt x="40" y="198"/>
                    </a:cubicBezTo>
                    <a:cubicBezTo>
                      <a:pt x="36" y="195"/>
                      <a:pt x="31" y="193"/>
                      <a:pt x="28" y="190"/>
                    </a:cubicBezTo>
                    <a:cubicBezTo>
                      <a:pt x="24" y="187"/>
                      <a:pt x="21" y="184"/>
                      <a:pt x="18" y="181"/>
                    </a:cubicBezTo>
                    <a:cubicBezTo>
                      <a:pt x="18" y="180"/>
                      <a:pt x="17" y="179"/>
                      <a:pt x="17" y="179"/>
                    </a:cubicBezTo>
                    <a:cubicBezTo>
                      <a:pt x="16" y="178"/>
                      <a:pt x="15" y="177"/>
                      <a:pt x="15" y="176"/>
                    </a:cubicBezTo>
                    <a:cubicBezTo>
                      <a:pt x="14" y="176"/>
                      <a:pt x="14" y="175"/>
                      <a:pt x="13" y="174"/>
                    </a:cubicBezTo>
                    <a:cubicBezTo>
                      <a:pt x="13" y="173"/>
                      <a:pt x="12" y="172"/>
                      <a:pt x="12" y="172"/>
                    </a:cubicBezTo>
                    <a:cubicBezTo>
                      <a:pt x="12" y="171"/>
                      <a:pt x="11" y="170"/>
                      <a:pt x="11" y="169"/>
                    </a:cubicBezTo>
                    <a:cubicBezTo>
                      <a:pt x="10" y="169"/>
                      <a:pt x="10" y="168"/>
                      <a:pt x="10" y="167"/>
                    </a:cubicBezTo>
                    <a:cubicBezTo>
                      <a:pt x="10" y="166"/>
                      <a:pt x="9" y="166"/>
                      <a:pt x="9" y="165"/>
                    </a:cubicBezTo>
                    <a:cubicBezTo>
                      <a:pt x="9" y="164"/>
                      <a:pt x="9" y="164"/>
                      <a:pt x="9" y="163"/>
                    </a:cubicBezTo>
                    <a:cubicBezTo>
                      <a:pt x="8" y="162"/>
                      <a:pt x="8" y="160"/>
                      <a:pt x="8" y="159"/>
                    </a:cubicBezTo>
                    <a:cubicBezTo>
                      <a:pt x="8" y="158"/>
                      <a:pt x="8" y="157"/>
                      <a:pt x="8" y="155"/>
                    </a:cubicBezTo>
                    <a:cubicBezTo>
                      <a:pt x="9" y="154"/>
                      <a:pt x="9" y="153"/>
                      <a:pt x="9" y="151"/>
                    </a:cubicBezTo>
                    <a:cubicBezTo>
                      <a:pt x="10" y="150"/>
                      <a:pt x="10" y="149"/>
                      <a:pt x="11" y="147"/>
                    </a:cubicBezTo>
                    <a:cubicBezTo>
                      <a:pt x="11" y="146"/>
                      <a:pt x="12" y="145"/>
                      <a:pt x="13" y="144"/>
                    </a:cubicBezTo>
                    <a:cubicBezTo>
                      <a:pt x="14" y="142"/>
                      <a:pt x="15" y="141"/>
                      <a:pt x="16" y="140"/>
                    </a:cubicBezTo>
                    <a:cubicBezTo>
                      <a:pt x="17" y="138"/>
                      <a:pt x="18" y="137"/>
                      <a:pt x="19" y="135"/>
                    </a:cubicBezTo>
                    <a:cubicBezTo>
                      <a:pt x="20" y="134"/>
                      <a:pt x="22" y="133"/>
                      <a:pt x="23" y="131"/>
                    </a:cubicBezTo>
                    <a:cubicBezTo>
                      <a:pt x="25" y="130"/>
                      <a:pt x="26" y="128"/>
                      <a:pt x="28" y="127"/>
                    </a:cubicBezTo>
                    <a:cubicBezTo>
                      <a:pt x="30" y="126"/>
                      <a:pt x="31" y="124"/>
                      <a:pt x="33" y="123"/>
                    </a:cubicBezTo>
                    <a:cubicBezTo>
                      <a:pt x="35" y="121"/>
                      <a:pt x="37" y="120"/>
                      <a:pt x="39" y="118"/>
                    </a:cubicBezTo>
                    <a:cubicBezTo>
                      <a:pt x="41" y="117"/>
                      <a:pt x="43" y="115"/>
                      <a:pt x="45" y="114"/>
                    </a:cubicBezTo>
                    <a:cubicBezTo>
                      <a:pt x="50" y="111"/>
                      <a:pt x="54" y="108"/>
                      <a:pt x="59" y="105"/>
                    </a:cubicBezTo>
                    <a:cubicBezTo>
                      <a:pt x="64" y="103"/>
                      <a:pt x="69" y="100"/>
                      <a:pt x="75" y="97"/>
                    </a:cubicBezTo>
                    <a:cubicBezTo>
                      <a:pt x="80" y="94"/>
                      <a:pt x="85" y="92"/>
                      <a:pt x="91" y="89"/>
                    </a:cubicBezTo>
                    <a:cubicBezTo>
                      <a:pt x="96" y="86"/>
                      <a:pt x="102" y="84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13" y="79"/>
                      <a:pt x="118" y="77"/>
                      <a:pt x="124" y="74"/>
                    </a:cubicBezTo>
                    <a:cubicBezTo>
                      <a:pt x="130" y="72"/>
                      <a:pt x="135" y="70"/>
                      <a:pt x="141" y="67"/>
                    </a:cubicBezTo>
                    <a:cubicBezTo>
                      <a:pt x="146" y="65"/>
                      <a:pt x="152" y="63"/>
                      <a:pt x="157" y="61"/>
                    </a:cubicBezTo>
                    <a:cubicBezTo>
                      <a:pt x="163" y="59"/>
                      <a:pt x="168" y="57"/>
                      <a:pt x="173" y="55"/>
                    </a:cubicBezTo>
                    <a:cubicBezTo>
                      <a:pt x="179" y="53"/>
                      <a:pt x="184" y="51"/>
                      <a:pt x="189" y="49"/>
                    </a:cubicBezTo>
                    <a:cubicBezTo>
                      <a:pt x="195" y="47"/>
                      <a:pt x="200" y="45"/>
                      <a:pt x="205" y="44"/>
                    </a:cubicBezTo>
                    <a:cubicBezTo>
                      <a:pt x="210" y="42"/>
                      <a:pt x="215" y="40"/>
                      <a:pt x="220" y="38"/>
                    </a:cubicBezTo>
                    <a:cubicBezTo>
                      <a:pt x="225" y="37"/>
                      <a:pt x="230" y="35"/>
                      <a:pt x="234" y="33"/>
                    </a:cubicBezTo>
                    <a:cubicBezTo>
                      <a:pt x="244" y="30"/>
                      <a:pt x="253" y="27"/>
                      <a:pt x="262" y="24"/>
                    </a:cubicBezTo>
                    <a:cubicBezTo>
                      <a:pt x="271" y="21"/>
                      <a:pt x="280" y="19"/>
                      <a:pt x="288" y="16"/>
                    </a:cubicBezTo>
                    <a:cubicBezTo>
                      <a:pt x="296" y="13"/>
                      <a:pt x="304" y="11"/>
                      <a:pt x="312" y="8"/>
                    </a:cubicBezTo>
                    <a:cubicBezTo>
                      <a:pt x="319" y="6"/>
                      <a:pt x="326" y="3"/>
                      <a:pt x="333" y="1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3"/>
                      <a:pt x="316" y="5"/>
                      <a:pt x="308" y="7"/>
                    </a:cubicBezTo>
                    <a:cubicBezTo>
                      <a:pt x="301" y="10"/>
                      <a:pt x="293" y="13"/>
                      <a:pt x="284" y="15"/>
                    </a:cubicBezTo>
                    <a:cubicBezTo>
                      <a:pt x="276" y="18"/>
                      <a:pt x="267" y="21"/>
                      <a:pt x="259" y="23"/>
                    </a:cubicBezTo>
                    <a:cubicBezTo>
                      <a:pt x="250" y="26"/>
                      <a:pt x="240" y="29"/>
                      <a:pt x="231" y="33"/>
                    </a:cubicBezTo>
                    <a:cubicBezTo>
                      <a:pt x="226" y="34"/>
                      <a:pt x="221" y="36"/>
                      <a:pt x="216" y="37"/>
                    </a:cubicBezTo>
                    <a:cubicBezTo>
                      <a:pt x="211" y="39"/>
                      <a:pt x="206" y="41"/>
                      <a:pt x="201" y="43"/>
                    </a:cubicBezTo>
                    <a:cubicBezTo>
                      <a:pt x="196" y="44"/>
                      <a:pt x="191" y="46"/>
                      <a:pt x="185" y="48"/>
                    </a:cubicBezTo>
                    <a:cubicBezTo>
                      <a:pt x="180" y="50"/>
                      <a:pt x="175" y="52"/>
                      <a:pt x="169" y="54"/>
                    </a:cubicBezTo>
                    <a:cubicBezTo>
                      <a:pt x="164" y="56"/>
                      <a:pt x="159" y="58"/>
                      <a:pt x="153" y="60"/>
                    </a:cubicBezTo>
                    <a:cubicBezTo>
                      <a:pt x="148" y="62"/>
                      <a:pt x="142" y="64"/>
                      <a:pt x="136" y="66"/>
                    </a:cubicBezTo>
                    <a:cubicBezTo>
                      <a:pt x="131" y="69"/>
                      <a:pt x="125" y="71"/>
                      <a:pt x="120" y="73"/>
                    </a:cubicBezTo>
                    <a:cubicBezTo>
                      <a:pt x="114" y="75"/>
                      <a:pt x="108" y="78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97" y="83"/>
                      <a:pt x="91" y="85"/>
                      <a:pt x="86" y="88"/>
                    </a:cubicBezTo>
                    <a:cubicBezTo>
                      <a:pt x="80" y="91"/>
                      <a:pt x="75" y="93"/>
                      <a:pt x="69" y="96"/>
                    </a:cubicBezTo>
                    <a:cubicBezTo>
                      <a:pt x="64" y="99"/>
                      <a:pt x="59" y="102"/>
                      <a:pt x="54" y="104"/>
                    </a:cubicBezTo>
                    <a:cubicBezTo>
                      <a:pt x="49" y="107"/>
                      <a:pt x="44" y="110"/>
                      <a:pt x="39" y="113"/>
                    </a:cubicBezTo>
                    <a:cubicBezTo>
                      <a:pt x="37" y="115"/>
                      <a:pt x="35" y="116"/>
                      <a:pt x="33" y="118"/>
                    </a:cubicBezTo>
                    <a:cubicBezTo>
                      <a:pt x="31" y="119"/>
                      <a:pt x="29" y="121"/>
                      <a:pt x="27" y="122"/>
                    </a:cubicBezTo>
                    <a:cubicBezTo>
                      <a:pt x="25" y="124"/>
                      <a:pt x="23" y="125"/>
                      <a:pt x="21" y="127"/>
                    </a:cubicBezTo>
                    <a:cubicBezTo>
                      <a:pt x="19" y="128"/>
                      <a:pt x="18" y="129"/>
                      <a:pt x="16" y="131"/>
                    </a:cubicBezTo>
                    <a:cubicBezTo>
                      <a:pt x="14" y="132"/>
                      <a:pt x="13" y="134"/>
                      <a:pt x="12" y="135"/>
                    </a:cubicBezTo>
                    <a:cubicBezTo>
                      <a:pt x="10" y="137"/>
                      <a:pt x="9" y="138"/>
                      <a:pt x="8" y="140"/>
                    </a:cubicBezTo>
                    <a:cubicBezTo>
                      <a:pt x="7" y="141"/>
                      <a:pt x="6" y="142"/>
                      <a:pt x="5" y="144"/>
                    </a:cubicBezTo>
                    <a:cubicBezTo>
                      <a:pt x="4" y="145"/>
                      <a:pt x="3" y="147"/>
                      <a:pt x="3" y="148"/>
                    </a:cubicBezTo>
                    <a:cubicBezTo>
                      <a:pt x="2" y="149"/>
                      <a:pt x="1" y="151"/>
                      <a:pt x="1" y="152"/>
                    </a:cubicBezTo>
                    <a:cubicBezTo>
                      <a:pt x="0" y="153"/>
                      <a:pt x="0" y="155"/>
                      <a:pt x="0" y="156"/>
                    </a:cubicBezTo>
                    <a:cubicBezTo>
                      <a:pt x="0" y="158"/>
                      <a:pt x="0" y="159"/>
                      <a:pt x="0" y="160"/>
                    </a:cubicBezTo>
                    <a:cubicBezTo>
                      <a:pt x="0" y="162"/>
                      <a:pt x="0" y="163"/>
                      <a:pt x="0" y="165"/>
                    </a:cubicBezTo>
                    <a:cubicBezTo>
                      <a:pt x="0" y="165"/>
                      <a:pt x="0" y="166"/>
                      <a:pt x="0" y="167"/>
                    </a:cubicBezTo>
                    <a:cubicBezTo>
                      <a:pt x="1" y="167"/>
                      <a:pt x="1" y="168"/>
                      <a:pt x="1" y="169"/>
                    </a:cubicBezTo>
                    <a:cubicBezTo>
                      <a:pt x="1" y="170"/>
                      <a:pt x="2" y="170"/>
                      <a:pt x="2" y="171"/>
                    </a:cubicBezTo>
                    <a:cubicBezTo>
                      <a:pt x="2" y="172"/>
                      <a:pt x="3" y="173"/>
                      <a:pt x="3" y="174"/>
                    </a:cubicBezTo>
                    <a:cubicBezTo>
                      <a:pt x="4" y="175"/>
                      <a:pt x="4" y="175"/>
                      <a:pt x="5" y="176"/>
                    </a:cubicBezTo>
                    <a:cubicBezTo>
                      <a:pt x="5" y="177"/>
                      <a:pt x="6" y="178"/>
                      <a:pt x="6" y="179"/>
                    </a:cubicBezTo>
                    <a:cubicBezTo>
                      <a:pt x="7" y="179"/>
                      <a:pt x="7" y="180"/>
                      <a:pt x="8" y="181"/>
                    </a:cubicBezTo>
                    <a:cubicBezTo>
                      <a:pt x="8" y="182"/>
                      <a:pt x="9" y="183"/>
                      <a:pt x="10" y="183"/>
                    </a:cubicBezTo>
                    <a:cubicBezTo>
                      <a:pt x="12" y="187"/>
                      <a:pt x="16" y="190"/>
                      <a:pt x="19" y="193"/>
                    </a:cubicBezTo>
                    <a:cubicBezTo>
                      <a:pt x="23" y="196"/>
                      <a:pt x="28" y="199"/>
                      <a:pt x="32" y="202"/>
                    </a:cubicBezTo>
                    <a:cubicBezTo>
                      <a:pt x="37" y="205"/>
                      <a:pt x="43" y="207"/>
                      <a:pt x="49" y="210"/>
                    </a:cubicBezTo>
                    <a:cubicBezTo>
                      <a:pt x="55" y="213"/>
                      <a:pt x="62" y="216"/>
                      <a:pt x="69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9"/>
                      <a:pt x="70" y="219"/>
                      <a:pt x="70" y="219"/>
                    </a:cubicBezTo>
                    <a:cubicBezTo>
                      <a:pt x="78" y="221"/>
                      <a:pt x="85" y="223"/>
                      <a:pt x="93" y="225"/>
                    </a:cubicBezTo>
                    <a:cubicBezTo>
                      <a:pt x="102" y="228"/>
                      <a:pt x="111" y="230"/>
                      <a:pt x="121" y="232"/>
                    </a:cubicBezTo>
                    <a:cubicBezTo>
                      <a:pt x="131" y="234"/>
                      <a:pt x="141" y="236"/>
                      <a:pt x="152" y="238"/>
                    </a:cubicBezTo>
                    <a:cubicBezTo>
                      <a:pt x="163" y="239"/>
                      <a:pt x="174" y="241"/>
                      <a:pt x="186" y="242"/>
                    </a:cubicBezTo>
                    <a:cubicBezTo>
                      <a:pt x="197" y="244"/>
                      <a:pt x="209" y="245"/>
                      <a:pt x="222" y="246"/>
                    </a:cubicBezTo>
                    <a:cubicBezTo>
                      <a:pt x="234" y="247"/>
                      <a:pt x="247" y="248"/>
                      <a:pt x="259" y="249"/>
                    </a:cubicBezTo>
                    <a:cubicBezTo>
                      <a:pt x="272" y="250"/>
                      <a:pt x="285" y="251"/>
                      <a:pt x="299" y="251"/>
                    </a:cubicBezTo>
                    <a:cubicBezTo>
                      <a:pt x="312" y="252"/>
                      <a:pt x="325" y="252"/>
                      <a:pt x="338" y="252"/>
                    </a:cubicBezTo>
                    <a:cubicBezTo>
                      <a:pt x="352" y="252"/>
                      <a:pt x="365" y="252"/>
                      <a:pt x="379" y="252"/>
                    </a:cubicBezTo>
                    <a:cubicBezTo>
                      <a:pt x="392" y="252"/>
                      <a:pt x="406" y="252"/>
                      <a:pt x="419" y="252"/>
                    </a:cubicBezTo>
                    <a:cubicBezTo>
                      <a:pt x="432" y="251"/>
                      <a:pt x="446" y="251"/>
                      <a:pt x="459" y="250"/>
                    </a:cubicBezTo>
                    <a:cubicBezTo>
                      <a:pt x="472" y="250"/>
                      <a:pt x="485" y="249"/>
                      <a:pt x="499" y="248"/>
                    </a:cubicBezTo>
                    <a:cubicBezTo>
                      <a:pt x="512" y="248"/>
                      <a:pt x="525" y="247"/>
                      <a:pt x="537" y="246"/>
                    </a:cubicBezTo>
                    <a:cubicBezTo>
                      <a:pt x="550" y="245"/>
                      <a:pt x="563" y="244"/>
                      <a:pt x="575" y="243"/>
                    </a:cubicBezTo>
                    <a:cubicBezTo>
                      <a:pt x="588" y="242"/>
                      <a:pt x="600" y="241"/>
                      <a:pt x="612" y="239"/>
                    </a:cubicBezTo>
                    <a:cubicBezTo>
                      <a:pt x="624" y="238"/>
                      <a:pt x="636" y="237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71" y="233"/>
                      <a:pt x="694" y="230"/>
                      <a:pt x="715" y="227"/>
                    </a:cubicBezTo>
                    <a:cubicBezTo>
                      <a:pt x="737" y="224"/>
                      <a:pt x="758" y="221"/>
                      <a:pt x="778" y="218"/>
                    </a:cubicBezTo>
                    <a:cubicBezTo>
                      <a:pt x="798" y="215"/>
                      <a:pt x="817" y="211"/>
                      <a:pt x="835" y="208"/>
                    </a:cubicBezTo>
                    <a:cubicBezTo>
                      <a:pt x="853" y="205"/>
                      <a:pt x="871" y="201"/>
                      <a:pt x="888" y="198"/>
                    </a:cubicBezTo>
                    <a:cubicBezTo>
                      <a:pt x="904" y="194"/>
                      <a:pt x="920" y="191"/>
                      <a:pt x="935" y="187"/>
                    </a:cubicBezTo>
                    <a:cubicBezTo>
                      <a:pt x="950" y="184"/>
                      <a:pt x="964" y="180"/>
                      <a:pt x="978" y="177"/>
                    </a:cubicBezTo>
                    <a:cubicBezTo>
                      <a:pt x="991" y="174"/>
                      <a:pt x="1004" y="170"/>
                      <a:pt x="1016" y="167"/>
                    </a:cubicBezTo>
                    <a:cubicBezTo>
                      <a:pt x="1019" y="166"/>
                      <a:pt x="1022" y="165"/>
                      <a:pt x="1024" y="164"/>
                    </a:cubicBezTo>
                    <a:cubicBezTo>
                      <a:pt x="1024" y="159"/>
                      <a:pt x="1024" y="159"/>
                      <a:pt x="1024" y="159"/>
                    </a:cubicBezTo>
                    <a:cubicBezTo>
                      <a:pt x="1019" y="160"/>
                      <a:pt x="1013" y="162"/>
                      <a:pt x="1007" y="164"/>
                    </a:cubicBezTo>
                    <a:cubicBezTo>
                      <a:pt x="995" y="167"/>
                      <a:pt x="982" y="170"/>
                      <a:pt x="968" y="174"/>
                    </a:cubicBezTo>
                    <a:cubicBezTo>
                      <a:pt x="955" y="177"/>
                      <a:pt x="941" y="180"/>
                      <a:pt x="926" y="184"/>
                    </a:cubicBezTo>
                    <a:cubicBezTo>
                      <a:pt x="911" y="187"/>
                      <a:pt x="895" y="190"/>
                      <a:pt x="879" y="194"/>
                    </a:cubicBezTo>
                    <a:cubicBezTo>
                      <a:pt x="862" y="197"/>
                      <a:pt x="845" y="200"/>
                      <a:pt x="827" y="204"/>
                    </a:cubicBezTo>
                    <a:cubicBezTo>
                      <a:pt x="809" y="207"/>
                      <a:pt x="790" y="210"/>
                      <a:pt x="770" y="213"/>
                    </a:cubicBezTo>
                    <a:cubicBezTo>
                      <a:pt x="750" y="216"/>
                      <a:pt x="730" y="219"/>
                      <a:pt x="708" y="222"/>
                    </a:cubicBezTo>
                    <a:cubicBezTo>
                      <a:pt x="687" y="225"/>
                      <a:pt x="664" y="228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30" y="232"/>
                      <a:pt x="618" y="233"/>
                      <a:pt x="606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7"/>
              <p:cNvSpPr>
                <a:spLocks/>
              </p:cNvSpPr>
              <p:nvPr/>
            </p:nvSpPr>
            <p:spPr bwMode="auto">
              <a:xfrm>
                <a:off x="-58" y="2372"/>
                <a:ext cx="118" cy="36"/>
              </a:xfrm>
              <a:custGeom>
                <a:avLst/>
                <a:gdLst>
                  <a:gd name="T0" fmla="*/ 40 w 40"/>
                  <a:gd name="T1" fmla="*/ 3 h 13"/>
                  <a:gd name="T2" fmla="*/ 33 w 40"/>
                  <a:gd name="T3" fmla="*/ 1 h 13"/>
                  <a:gd name="T4" fmla="*/ 29 w 40"/>
                  <a:gd name="T5" fmla="*/ 0 h 13"/>
                  <a:gd name="T6" fmla="*/ 29 w 40"/>
                  <a:gd name="T7" fmla="*/ 0 h 13"/>
                  <a:gd name="T8" fmla="*/ 22 w 40"/>
                  <a:gd name="T9" fmla="*/ 3 h 13"/>
                  <a:gd name="T10" fmla="*/ 15 w 40"/>
                  <a:gd name="T11" fmla="*/ 6 h 13"/>
                  <a:gd name="T12" fmla="*/ 8 w 40"/>
                  <a:gd name="T13" fmla="*/ 8 h 13"/>
                  <a:gd name="T14" fmla="*/ 0 w 40"/>
                  <a:gd name="T15" fmla="*/ 11 h 13"/>
                  <a:gd name="T16" fmla="*/ 10 w 40"/>
                  <a:gd name="T17" fmla="*/ 13 h 13"/>
                  <a:gd name="T18" fmla="*/ 17 w 40"/>
                  <a:gd name="T19" fmla="*/ 10 h 13"/>
                  <a:gd name="T20" fmla="*/ 24 w 40"/>
                  <a:gd name="T21" fmla="*/ 7 h 13"/>
                  <a:gd name="T22" fmla="*/ 31 w 40"/>
                  <a:gd name="T23" fmla="*/ 5 h 13"/>
                  <a:gd name="T24" fmla="*/ 38 w 40"/>
                  <a:gd name="T25" fmla="*/ 2 h 13"/>
                  <a:gd name="T26" fmla="*/ 40 w 40"/>
                  <a:gd name="T2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3">
                    <a:moveTo>
                      <a:pt x="40" y="3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1"/>
                      <a:pt x="24" y="2"/>
                      <a:pt x="22" y="3"/>
                    </a:cubicBezTo>
                    <a:cubicBezTo>
                      <a:pt x="20" y="4"/>
                      <a:pt x="17" y="5"/>
                      <a:pt x="15" y="6"/>
                    </a:cubicBezTo>
                    <a:cubicBezTo>
                      <a:pt x="13" y="6"/>
                      <a:pt x="10" y="7"/>
                      <a:pt x="8" y="8"/>
                    </a:cubicBezTo>
                    <a:cubicBezTo>
                      <a:pt x="5" y="9"/>
                      <a:pt x="3" y="10"/>
                      <a:pt x="0" y="1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1"/>
                      <a:pt x="17" y="10"/>
                    </a:cubicBezTo>
                    <a:cubicBezTo>
                      <a:pt x="19" y="9"/>
                      <a:pt x="21" y="8"/>
                      <a:pt x="24" y="7"/>
                    </a:cubicBezTo>
                    <a:cubicBezTo>
                      <a:pt x="26" y="7"/>
                      <a:pt x="28" y="6"/>
                      <a:pt x="31" y="5"/>
                    </a:cubicBezTo>
                    <a:cubicBezTo>
                      <a:pt x="33" y="4"/>
                      <a:pt x="35" y="3"/>
                      <a:pt x="38" y="2"/>
                    </a:cubicBezTo>
                    <a:cubicBezTo>
                      <a:pt x="40" y="3"/>
                      <a:pt x="40" y="3"/>
                      <a:pt x="4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8"/>
              <p:cNvSpPr>
                <a:spLocks/>
              </p:cNvSpPr>
              <p:nvPr/>
            </p:nvSpPr>
            <p:spPr bwMode="auto">
              <a:xfrm>
                <a:off x="1863" y="3149"/>
                <a:ext cx="245" cy="71"/>
              </a:xfrm>
              <a:custGeom>
                <a:avLst/>
                <a:gdLst>
                  <a:gd name="T0" fmla="*/ 33 w 83"/>
                  <a:gd name="T1" fmla="*/ 24 h 26"/>
                  <a:gd name="T2" fmla="*/ 50 w 83"/>
                  <a:gd name="T3" fmla="*/ 22 h 26"/>
                  <a:gd name="T4" fmla="*/ 67 w 83"/>
                  <a:gd name="T5" fmla="*/ 20 h 26"/>
                  <a:gd name="T6" fmla="*/ 83 w 83"/>
                  <a:gd name="T7" fmla="*/ 18 h 26"/>
                  <a:gd name="T8" fmla="*/ 65 w 83"/>
                  <a:gd name="T9" fmla="*/ 0 h 26"/>
                  <a:gd name="T10" fmla="*/ 49 w 83"/>
                  <a:gd name="T11" fmla="*/ 2 h 26"/>
                  <a:gd name="T12" fmla="*/ 33 w 83"/>
                  <a:gd name="T13" fmla="*/ 4 h 26"/>
                  <a:gd name="T14" fmla="*/ 16 w 83"/>
                  <a:gd name="T15" fmla="*/ 6 h 26"/>
                  <a:gd name="T16" fmla="*/ 0 w 83"/>
                  <a:gd name="T17" fmla="*/ 8 h 26"/>
                  <a:gd name="T18" fmla="*/ 16 w 83"/>
                  <a:gd name="T19" fmla="*/ 26 h 26"/>
                  <a:gd name="T20" fmla="*/ 33 w 83"/>
                  <a:gd name="T2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6">
                    <a:moveTo>
                      <a:pt x="33" y="24"/>
                    </a:moveTo>
                    <a:cubicBezTo>
                      <a:pt x="39" y="23"/>
                      <a:pt x="44" y="23"/>
                      <a:pt x="50" y="22"/>
                    </a:cubicBezTo>
                    <a:cubicBezTo>
                      <a:pt x="56" y="21"/>
                      <a:pt x="61" y="21"/>
                      <a:pt x="67" y="20"/>
                    </a:cubicBezTo>
                    <a:cubicBezTo>
                      <a:pt x="72" y="19"/>
                      <a:pt x="78" y="18"/>
                      <a:pt x="83" y="18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0" y="1"/>
                      <a:pt x="54" y="1"/>
                      <a:pt x="49" y="2"/>
                    </a:cubicBezTo>
                    <a:cubicBezTo>
                      <a:pt x="44" y="3"/>
                      <a:pt x="38" y="3"/>
                      <a:pt x="33" y="4"/>
                    </a:cubicBezTo>
                    <a:cubicBezTo>
                      <a:pt x="27" y="5"/>
                      <a:pt x="22" y="5"/>
                      <a:pt x="16" y="6"/>
                    </a:cubicBezTo>
                    <a:cubicBezTo>
                      <a:pt x="11" y="7"/>
                      <a:pt x="5" y="7"/>
                      <a:pt x="0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1" y="25"/>
                      <a:pt x="27" y="25"/>
                      <a:pt x="33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9"/>
              <p:cNvSpPr>
                <a:spLocks/>
              </p:cNvSpPr>
              <p:nvPr/>
            </p:nvSpPr>
            <p:spPr bwMode="auto">
              <a:xfrm>
                <a:off x="2841" y="2982"/>
                <a:ext cx="142" cy="69"/>
              </a:xfrm>
              <a:custGeom>
                <a:avLst/>
                <a:gdLst>
                  <a:gd name="T0" fmla="*/ 31 w 48"/>
                  <a:gd name="T1" fmla="*/ 3 h 25"/>
                  <a:gd name="T2" fmla="*/ 21 w 48"/>
                  <a:gd name="T3" fmla="*/ 6 h 25"/>
                  <a:gd name="T4" fmla="*/ 10 w 48"/>
                  <a:gd name="T5" fmla="*/ 8 h 25"/>
                  <a:gd name="T6" fmla="*/ 0 w 48"/>
                  <a:gd name="T7" fmla="*/ 11 h 25"/>
                  <a:gd name="T8" fmla="*/ 25 w 48"/>
                  <a:gd name="T9" fmla="*/ 25 h 25"/>
                  <a:gd name="T10" fmla="*/ 36 w 48"/>
                  <a:gd name="T11" fmla="*/ 22 h 25"/>
                  <a:gd name="T12" fmla="*/ 47 w 48"/>
                  <a:gd name="T13" fmla="*/ 19 h 25"/>
                  <a:gd name="T14" fmla="*/ 48 w 48"/>
                  <a:gd name="T15" fmla="*/ 19 h 25"/>
                  <a:gd name="T16" fmla="*/ 48 w 48"/>
                  <a:gd name="T17" fmla="*/ 4 h 25"/>
                  <a:gd name="T18" fmla="*/ 41 w 48"/>
                  <a:gd name="T19" fmla="*/ 0 h 25"/>
                  <a:gd name="T20" fmla="*/ 31 w 48"/>
                  <a:gd name="T21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5">
                    <a:moveTo>
                      <a:pt x="31" y="3"/>
                    </a:moveTo>
                    <a:cubicBezTo>
                      <a:pt x="28" y="4"/>
                      <a:pt x="24" y="5"/>
                      <a:pt x="21" y="6"/>
                    </a:cubicBezTo>
                    <a:cubicBezTo>
                      <a:pt x="18" y="7"/>
                      <a:pt x="14" y="7"/>
                      <a:pt x="10" y="8"/>
                    </a:cubicBezTo>
                    <a:cubicBezTo>
                      <a:pt x="7" y="9"/>
                      <a:pt x="3" y="10"/>
                      <a:pt x="0" y="11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9" y="24"/>
                      <a:pt x="33" y="23"/>
                      <a:pt x="36" y="22"/>
                    </a:cubicBezTo>
                    <a:cubicBezTo>
                      <a:pt x="40" y="21"/>
                      <a:pt x="43" y="20"/>
                      <a:pt x="47" y="19"/>
                    </a:cubicBezTo>
                    <a:cubicBezTo>
                      <a:pt x="47" y="19"/>
                      <a:pt x="48" y="19"/>
                      <a:pt x="48" y="1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1"/>
                      <a:pt x="35" y="2"/>
                      <a:pt x="3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0"/>
              <p:cNvSpPr>
                <a:spLocks/>
              </p:cNvSpPr>
              <p:nvPr/>
            </p:nvSpPr>
            <p:spPr bwMode="auto">
              <a:xfrm>
                <a:off x="2561" y="3042"/>
                <a:ext cx="218" cy="72"/>
              </a:xfrm>
              <a:custGeom>
                <a:avLst/>
                <a:gdLst>
                  <a:gd name="T0" fmla="*/ 50 w 74"/>
                  <a:gd name="T1" fmla="*/ 20 h 26"/>
                  <a:gd name="T2" fmla="*/ 62 w 74"/>
                  <a:gd name="T3" fmla="*/ 17 h 26"/>
                  <a:gd name="T4" fmla="*/ 74 w 74"/>
                  <a:gd name="T5" fmla="*/ 14 h 26"/>
                  <a:gd name="T6" fmla="*/ 49 w 74"/>
                  <a:gd name="T7" fmla="*/ 0 h 26"/>
                  <a:gd name="T8" fmla="*/ 37 w 74"/>
                  <a:gd name="T9" fmla="*/ 2 h 26"/>
                  <a:gd name="T10" fmla="*/ 25 w 74"/>
                  <a:gd name="T11" fmla="*/ 5 h 26"/>
                  <a:gd name="T12" fmla="*/ 13 w 74"/>
                  <a:gd name="T13" fmla="*/ 8 h 26"/>
                  <a:gd name="T14" fmla="*/ 0 w 74"/>
                  <a:gd name="T15" fmla="*/ 10 h 26"/>
                  <a:gd name="T16" fmla="*/ 24 w 74"/>
                  <a:gd name="T17" fmla="*/ 26 h 26"/>
                  <a:gd name="T18" fmla="*/ 37 w 74"/>
                  <a:gd name="T19" fmla="*/ 23 h 26"/>
                  <a:gd name="T20" fmla="*/ 50 w 74"/>
                  <a:gd name="T2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26">
                    <a:moveTo>
                      <a:pt x="50" y="20"/>
                    </a:moveTo>
                    <a:cubicBezTo>
                      <a:pt x="54" y="19"/>
                      <a:pt x="58" y="18"/>
                      <a:pt x="62" y="17"/>
                    </a:cubicBezTo>
                    <a:cubicBezTo>
                      <a:pt x="66" y="16"/>
                      <a:pt x="70" y="15"/>
                      <a:pt x="74" y="1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1" y="2"/>
                      <a:pt x="37" y="2"/>
                    </a:cubicBezTo>
                    <a:cubicBezTo>
                      <a:pt x="33" y="3"/>
                      <a:pt x="29" y="4"/>
                      <a:pt x="25" y="5"/>
                    </a:cubicBezTo>
                    <a:cubicBezTo>
                      <a:pt x="21" y="6"/>
                      <a:pt x="17" y="7"/>
                      <a:pt x="13" y="8"/>
                    </a:cubicBezTo>
                    <a:cubicBezTo>
                      <a:pt x="9" y="9"/>
                      <a:pt x="5" y="9"/>
                      <a:pt x="0" y="10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8" y="25"/>
                      <a:pt x="33" y="24"/>
                      <a:pt x="37" y="23"/>
                    </a:cubicBezTo>
                    <a:cubicBezTo>
                      <a:pt x="41" y="22"/>
                      <a:pt x="45" y="21"/>
                      <a:pt x="5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1"/>
              <p:cNvSpPr>
                <a:spLocks/>
              </p:cNvSpPr>
              <p:nvPr/>
            </p:nvSpPr>
            <p:spPr bwMode="auto">
              <a:xfrm>
                <a:off x="-1453" y="1992"/>
                <a:ext cx="2645" cy="213"/>
              </a:xfrm>
              <a:custGeom>
                <a:avLst/>
                <a:gdLst>
                  <a:gd name="T0" fmla="*/ 610 w 895"/>
                  <a:gd name="T1" fmla="*/ 0 h 78"/>
                  <a:gd name="T2" fmla="*/ 658 w 895"/>
                  <a:gd name="T3" fmla="*/ 1 h 78"/>
                  <a:gd name="T4" fmla="*/ 706 w 895"/>
                  <a:gd name="T5" fmla="*/ 1 h 78"/>
                  <a:gd name="T6" fmla="*/ 744 w 895"/>
                  <a:gd name="T7" fmla="*/ 3 h 78"/>
                  <a:gd name="T8" fmla="*/ 777 w 895"/>
                  <a:gd name="T9" fmla="*/ 5 h 78"/>
                  <a:gd name="T10" fmla="*/ 804 w 895"/>
                  <a:gd name="T11" fmla="*/ 7 h 78"/>
                  <a:gd name="T12" fmla="*/ 832 w 895"/>
                  <a:gd name="T13" fmla="*/ 11 h 78"/>
                  <a:gd name="T14" fmla="*/ 848 w 895"/>
                  <a:gd name="T15" fmla="*/ 13 h 78"/>
                  <a:gd name="T16" fmla="*/ 853 w 895"/>
                  <a:gd name="T17" fmla="*/ 14 h 78"/>
                  <a:gd name="T18" fmla="*/ 857 w 895"/>
                  <a:gd name="T19" fmla="*/ 16 h 78"/>
                  <a:gd name="T20" fmla="*/ 866 w 895"/>
                  <a:gd name="T21" fmla="*/ 18 h 78"/>
                  <a:gd name="T22" fmla="*/ 881 w 895"/>
                  <a:gd name="T23" fmla="*/ 23 h 78"/>
                  <a:gd name="T24" fmla="*/ 889 w 895"/>
                  <a:gd name="T25" fmla="*/ 29 h 78"/>
                  <a:gd name="T26" fmla="*/ 892 w 895"/>
                  <a:gd name="T27" fmla="*/ 36 h 78"/>
                  <a:gd name="T28" fmla="*/ 887 w 895"/>
                  <a:gd name="T29" fmla="*/ 43 h 78"/>
                  <a:gd name="T30" fmla="*/ 867 w 895"/>
                  <a:gd name="T31" fmla="*/ 55 h 78"/>
                  <a:gd name="T32" fmla="*/ 836 w 895"/>
                  <a:gd name="T33" fmla="*/ 67 h 78"/>
                  <a:gd name="T34" fmla="*/ 810 w 895"/>
                  <a:gd name="T35" fmla="*/ 78 h 78"/>
                  <a:gd name="T36" fmla="*/ 848 w 895"/>
                  <a:gd name="T37" fmla="*/ 65 h 78"/>
                  <a:gd name="T38" fmla="*/ 876 w 895"/>
                  <a:gd name="T39" fmla="*/ 52 h 78"/>
                  <a:gd name="T40" fmla="*/ 892 w 895"/>
                  <a:gd name="T41" fmla="*/ 40 h 78"/>
                  <a:gd name="T42" fmla="*/ 894 w 895"/>
                  <a:gd name="T43" fmla="*/ 34 h 78"/>
                  <a:gd name="T44" fmla="*/ 891 w 895"/>
                  <a:gd name="T45" fmla="*/ 28 h 78"/>
                  <a:gd name="T46" fmla="*/ 883 w 895"/>
                  <a:gd name="T47" fmla="*/ 23 h 78"/>
                  <a:gd name="T48" fmla="*/ 868 w 895"/>
                  <a:gd name="T49" fmla="*/ 18 h 78"/>
                  <a:gd name="T50" fmla="*/ 859 w 895"/>
                  <a:gd name="T51" fmla="*/ 15 h 78"/>
                  <a:gd name="T52" fmla="*/ 855 w 895"/>
                  <a:gd name="T53" fmla="*/ 14 h 78"/>
                  <a:gd name="T54" fmla="*/ 850 w 895"/>
                  <a:gd name="T55" fmla="*/ 13 h 78"/>
                  <a:gd name="T56" fmla="*/ 834 w 895"/>
                  <a:gd name="T57" fmla="*/ 10 h 78"/>
                  <a:gd name="T58" fmla="*/ 805 w 895"/>
                  <a:gd name="T59" fmla="*/ 7 h 78"/>
                  <a:gd name="T60" fmla="*/ 777 w 895"/>
                  <a:gd name="T61" fmla="*/ 4 h 78"/>
                  <a:gd name="T62" fmla="*/ 744 w 895"/>
                  <a:gd name="T63" fmla="*/ 2 h 78"/>
                  <a:gd name="T64" fmla="*/ 706 w 895"/>
                  <a:gd name="T65" fmla="*/ 1 h 78"/>
                  <a:gd name="T66" fmla="*/ 670 w 895"/>
                  <a:gd name="T67" fmla="*/ 0 h 78"/>
                  <a:gd name="T68" fmla="*/ 622 w 895"/>
                  <a:gd name="T69" fmla="*/ 0 h 78"/>
                  <a:gd name="T70" fmla="*/ 537 w 895"/>
                  <a:gd name="T71" fmla="*/ 0 h 78"/>
                  <a:gd name="T72" fmla="*/ 434 w 895"/>
                  <a:gd name="T73" fmla="*/ 2 h 78"/>
                  <a:gd name="T74" fmla="*/ 320 w 895"/>
                  <a:gd name="T75" fmla="*/ 4 h 78"/>
                  <a:gd name="T76" fmla="*/ 258 w 895"/>
                  <a:gd name="T77" fmla="*/ 6 h 78"/>
                  <a:gd name="T78" fmla="*/ 139 w 895"/>
                  <a:gd name="T79" fmla="*/ 9 h 78"/>
                  <a:gd name="T80" fmla="*/ 74 w 895"/>
                  <a:gd name="T81" fmla="*/ 11 h 78"/>
                  <a:gd name="T82" fmla="*/ 23 w 895"/>
                  <a:gd name="T83" fmla="*/ 13 h 78"/>
                  <a:gd name="T84" fmla="*/ 0 w 895"/>
                  <a:gd name="T85" fmla="*/ 14 h 78"/>
                  <a:gd name="T86" fmla="*/ 43 w 895"/>
                  <a:gd name="T87" fmla="*/ 13 h 78"/>
                  <a:gd name="T88" fmla="*/ 82 w 895"/>
                  <a:gd name="T89" fmla="*/ 11 h 78"/>
                  <a:gd name="T90" fmla="*/ 156 w 895"/>
                  <a:gd name="T91" fmla="*/ 9 h 78"/>
                  <a:gd name="T92" fmla="*/ 289 w 895"/>
                  <a:gd name="T93" fmla="*/ 6 h 78"/>
                  <a:gd name="T94" fmla="*/ 407 w 895"/>
                  <a:gd name="T95" fmla="*/ 3 h 78"/>
                  <a:gd name="T96" fmla="*/ 512 w 895"/>
                  <a:gd name="T9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5" h="78">
                    <a:moveTo>
                      <a:pt x="537" y="1"/>
                    </a:moveTo>
                    <a:cubicBezTo>
                      <a:pt x="545" y="1"/>
                      <a:pt x="554" y="1"/>
                      <a:pt x="562" y="1"/>
                    </a:cubicBezTo>
                    <a:cubicBezTo>
                      <a:pt x="570" y="0"/>
                      <a:pt x="578" y="0"/>
                      <a:pt x="586" y="0"/>
                    </a:cubicBezTo>
                    <a:cubicBezTo>
                      <a:pt x="594" y="0"/>
                      <a:pt x="602" y="0"/>
                      <a:pt x="610" y="0"/>
                    </a:cubicBezTo>
                    <a:cubicBezTo>
                      <a:pt x="614" y="0"/>
                      <a:pt x="618" y="0"/>
                      <a:pt x="622" y="0"/>
                    </a:cubicBezTo>
                    <a:cubicBezTo>
                      <a:pt x="626" y="0"/>
                      <a:pt x="630" y="0"/>
                      <a:pt x="634" y="0"/>
                    </a:cubicBezTo>
                    <a:cubicBezTo>
                      <a:pt x="638" y="0"/>
                      <a:pt x="642" y="0"/>
                      <a:pt x="646" y="0"/>
                    </a:cubicBezTo>
                    <a:cubicBezTo>
                      <a:pt x="650" y="1"/>
                      <a:pt x="654" y="1"/>
                      <a:pt x="658" y="1"/>
                    </a:cubicBezTo>
                    <a:cubicBezTo>
                      <a:pt x="662" y="1"/>
                      <a:pt x="666" y="1"/>
                      <a:pt x="670" y="1"/>
                    </a:cubicBezTo>
                    <a:cubicBezTo>
                      <a:pt x="674" y="1"/>
                      <a:pt x="678" y="1"/>
                      <a:pt x="682" y="1"/>
                    </a:cubicBezTo>
                    <a:cubicBezTo>
                      <a:pt x="686" y="1"/>
                      <a:pt x="690" y="1"/>
                      <a:pt x="694" y="1"/>
                    </a:cubicBezTo>
                    <a:cubicBezTo>
                      <a:pt x="698" y="1"/>
                      <a:pt x="702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10" y="2"/>
                      <a:pt x="714" y="2"/>
                      <a:pt x="718" y="2"/>
                    </a:cubicBezTo>
                    <a:cubicBezTo>
                      <a:pt x="722" y="2"/>
                      <a:pt x="727" y="2"/>
                      <a:pt x="731" y="2"/>
                    </a:cubicBezTo>
                    <a:cubicBezTo>
                      <a:pt x="735" y="2"/>
                      <a:pt x="739" y="3"/>
                      <a:pt x="744" y="3"/>
                    </a:cubicBezTo>
                    <a:cubicBezTo>
                      <a:pt x="748" y="3"/>
                      <a:pt x="752" y="3"/>
                      <a:pt x="757" y="3"/>
                    </a:cubicBezTo>
                    <a:cubicBezTo>
                      <a:pt x="759" y="3"/>
                      <a:pt x="761" y="4"/>
                      <a:pt x="763" y="4"/>
                    </a:cubicBezTo>
                    <a:cubicBezTo>
                      <a:pt x="765" y="4"/>
                      <a:pt x="768" y="4"/>
                      <a:pt x="770" y="4"/>
                    </a:cubicBezTo>
                    <a:cubicBezTo>
                      <a:pt x="772" y="4"/>
                      <a:pt x="774" y="4"/>
                      <a:pt x="777" y="5"/>
                    </a:cubicBezTo>
                    <a:cubicBezTo>
                      <a:pt x="779" y="5"/>
                      <a:pt x="781" y="5"/>
                      <a:pt x="783" y="5"/>
                    </a:cubicBezTo>
                    <a:cubicBezTo>
                      <a:pt x="786" y="5"/>
                      <a:pt x="788" y="5"/>
                      <a:pt x="790" y="6"/>
                    </a:cubicBezTo>
                    <a:cubicBezTo>
                      <a:pt x="793" y="6"/>
                      <a:pt x="795" y="6"/>
                      <a:pt x="797" y="6"/>
                    </a:cubicBezTo>
                    <a:cubicBezTo>
                      <a:pt x="800" y="7"/>
                      <a:pt x="802" y="7"/>
                      <a:pt x="804" y="7"/>
                    </a:cubicBezTo>
                    <a:cubicBezTo>
                      <a:pt x="807" y="7"/>
                      <a:pt x="809" y="7"/>
                      <a:pt x="811" y="8"/>
                    </a:cubicBezTo>
                    <a:cubicBezTo>
                      <a:pt x="814" y="8"/>
                      <a:pt x="816" y="8"/>
                      <a:pt x="818" y="9"/>
                    </a:cubicBezTo>
                    <a:cubicBezTo>
                      <a:pt x="821" y="9"/>
                      <a:pt x="823" y="9"/>
                      <a:pt x="825" y="10"/>
                    </a:cubicBezTo>
                    <a:cubicBezTo>
                      <a:pt x="828" y="10"/>
                      <a:pt x="830" y="10"/>
                      <a:pt x="832" y="11"/>
                    </a:cubicBezTo>
                    <a:cubicBezTo>
                      <a:pt x="834" y="11"/>
                      <a:pt x="836" y="11"/>
                      <a:pt x="839" y="12"/>
                    </a:cubicBezTo>
                    <a:cubicBezTo>
                      <a:pt x="840" y="12"/>
                      <a:pt x="841" y="12"/>
                      <a:pt x="842" y="12"/>
                    </a:cubicBezTo>
                    <a:cubicBezTo>
                      <a:pt x="843" y="12"/>
                      <a:pt x="844" y="13"/>
                      <a:pt x="845" y="13"/>
                    </a:cubicBezTo>
                    <a:cubicBezTo>
                      <a:pt x="846" y="13"/>
                      <a:pt x="847" y="13"/>
                      <a:pt x="848" y="13"/>
                    </a:cubicBezTo>
                    <a:cubicBezTo>
                      <a:pt x="849" y="14"/>
                      <a:pt x="850" y="14"/>
                      <a:pt x="851" y="14"/>
                    </a:cubicBezTo>
                    <a:cubicBezTo>
                      <a:pt x="851" y="14"/>
                      <a:pt x="851" y="14"/>
                      <a:pt x="851" y="14"/>
                    </a:cubicBezTo>
                    <a:cubicBezTo>
                      <a:pt x="852" y="14"/>
                      <a:pt x="852" y="14"/>
                      <a:pt x="852" y="14"/>
                    </a:cubicBezTo>
                    <a:cubicBezTo>
                      <a:pt x="852" y="14"/>
                      <a:pt x="853" y="14"/>
                      <a:pt x="853" y="14"/>
                    </a:cubicBezTo>
                    <a:cubicBezTo>
                      <a:pt x="853" y="14"/>
                      <a:pt x="853" y="15"/>
                      <a:pt x="854" y="15"/>
                    </a:cubicBezTo>
                    <a:cubicBezTo>
                      <a:pt x="855" y="15"/>
                      <a:pt x="855" y="15"/>
                      <a:pt x="855" y="15"/>
                    </a:cubicBezTo>
                    <a:cubicBezTo>
                      <a:pt x="856" y="15"/>
                      <a:pt x="856" y="15"/>
                      <a:pt x="856" y="15"/>
                    </a:cubicBezTo>
                    <a:cubicBezTo>
                      <a:pt x="857" y="15"/>
                      <a:pt x="857" y="15"/>
                      <a:pt x="857" y="16"/>
                    </a:cubicBezTo>
                    <a:cubicBezTo>
                      <a:pt x="858" y="16"/>
                      <a:pt x="858" y="16"/>
                      <a:pt x="859" y="16"/>
                    </a:cubicBezTo>
                    <a:cubicBezTo>
                      <a:pt x="859" y="16"/>
                      <a:pt x="859" y="16"/>
                      <a:pt x="860" y="16"/>
                    </a:cubicBezTo>
                    <a:cubicBezTo>
                      <a:pt x="860" y="16"/>
                      <a:pt x="861" y="16"/>
                      <a:pt x="861" y="16"/>
                    </a:cubicBezTo>
                    <a:cubicBezTo>
                      <a:pt x="863" y="17"/>
                      <a:pt x="864" y="17"/>
                      <a:pt x="866" y="18"/>
                    </a:cubicBezTo>
                    <a:cubicBezTo>
                      <a:pt x="867" y="18"/>
                      <a:pt x="869" y="19"/>
                      <a:pt x="870" y="19"/>
                    </a:cubicBezTo>
                    <a:cubicBezTo>
                      <a:pt x="871" y="19"/>
                      <a:pt x="873" y="20"/>
                      <a:pt x="874" y="20"/>
                    </a:cubicBezTo>
                    <a:cubicBezTo>
                      <a:pt x="875" y="21"/>
                      <a:pt x="876" y="21"/>
                      <a:pt x="878" y="22"/>
                    </a:cubicBezTo>
                    <a:cubicBezTo>
                      <a:pt x="879" y="22"/>
                      <a:pt x="880" y="23"/>
                      <a:pt x="881" y="23"/>
                    </a:cubicBezTo>
                    <a:cubicBezTo>
                      <a:pt x="882" y="24"/>
                      <a:pt x="883" y="24"/>
                      <a:pt x="884" y="25"/>
                    </a:cubicBezTo>
                    <a:cubicBezTo>
                      <a:pt x="884" y="25"/>
                      <a:pt x="885" y="26"/>
                      <a:pt x="886" y="26"/>
                    </a:cubicBezTo>
                    <a:cubicBezTo>
                      <a:pt x="887" y="27"/>
                      <a:pt x="887" y="27"/>
                      <a:pt x="888" y="28"/>
                    </a:cubicBezTo>
                    <a:cubicBezTo>
                      <a:pt x="889" y="28"/>
                      <a:pt x="889" y="29"/>
                      <a:pt x="889" y="29"/>
                    </a:cubicBezTo>
                    <a:cubicBezTo>
                      <a:pt x="890" y="30"/>
                      <a:pt x="890" y="30"/>
                      <a:pt x="891" y="31"/>
                    </a:cubicBezTo>
                    <a:cubicBezTo>
                      <a:pt x="891" y="31"/>
                      <a:pt x="891" y="32"/>
                      <a:pt x="891" y="32"/>
                    </a:cubicBezTo>
                    <a:cubicBezTo>
                      <a:pt x="891" y="33"/>
                      <a:pt x="892" y="33"/>
                      <a:pt x="892" y="34"/>
                    </a:cubicBezTo>
                    <a:cubicBezTo>
                      <a:pt x="892" y="34"/>
                      <a:pt x="892" y="35"/>
                      <a:pt x="892" y="36"/>
                    </a:cubicBezTo>
                    <a:cubicBezTo>
                      <a:pt x="891" y="36"/>
                      <a:pt x="891" y="37"/>
                      <a:pt x="891" y="37"/>
                    </a:cubicBezTo>
                    <a:cubicBezTo>
                      <a:pt x="891" y="38"/>
                      <a:pt x="891" y="38"/>
                      <a:pt x="890" y="39"/>
                    </a:cubicBezTo>
                    <a:cubicBezTo>
                      <a:pt x="890" y="39"/>
                      <a:pt x="890" y="40"/>
                      <a:pt x="889" y="40"/>
                    </a:cubicBezTo>
                    <a:cubicBezTo>
                      <a:pt x="889" y="41"/>
                      <a:pt x="888" y="42"/>
                      <a:pt x="887" y="43"/>
                    </a:cubicBezTo>
                    <a:cubicBezTo>
                      <a:pt x="885" y="44"/>
                      <a:pt x="884" y="45"/>
                      <a:pt x="883" y="46"/>
                    </a:cubicBezTo>
                    <a:cubicBezTo>
                      <a:pt x="881" y="47"/>
                      <a:pt x="880" y="48"/>
                      <a:pt x="878" y="49"/>
                    </a:cubicBezTo>
                    <a:cubicBezTo>
                      <a:pt x="876" y="50"/>
                      <a:pt x="875" y="51"/>
                      <a:pt x="873" y="52"/>
                    </a:cubicBezTo>
                    <a:cubicBezTo>
                      <a:pt x="871" y="53"/>
                      <a:pt x="869" y="54"/>
                      <a:pt x="867" y="55"/>
                    </a:cubicBezTo>
                    <a:cubicBezTo>
                      <a:pt x="864" y="56"/>
                      <a:pt x="862" y="57"/>
                      <a:pt x="860" y="58"/>
                    </a:cubicBezTo>
                    <a:cubicBezTo>
                      <a:pt x="857" y="59"/>
                      <a:pt x="855" y="60"/>
                      <a:pt x="852" y="61"/>
                    </a:cubicBezTo>
                    <a:cubicBezTo>
                      <a:pt x="850" y="62"/>
                      <a:pt x="847" y="63"/>
                      <a:pt x="844" y="64"/>
                    </a:cubicBezTo>
                    <a:cubicBezTo>
                      <a:pt x="842" y="65"/>
                      <a:pt x="839" y="66"/>
                      <a:pt x="836" y="67"/>
                    </a:cubicBezTo>
                    <a:cubicBezTo>
                      <a:pt x="833" y="68"/>
                      <a:pt x="830" y="69"/>
                      <a:pt x="827" y="71"/>
                    </a:cubicBezTo>
                    <a:cubicBezTo>
                      <a:pt x="824" y="72"/>
                      <a:pt x="820" y="73"/>
                      <a:pt x="817" y="74"/>
                    </a:cubicBezTo>
                    <a:cubicBezTo>
                      <a:pt x="814" y="75"/>
                      <a:pt x="811" y="76"/>
                      <a:pt x="807" y="77"/>
                    </a:cubicBezTo>
                    <a:cubicBezTo>
                      <a:pt x="810" y="78"/>
                      <a:pt x="810" y="78"/>
                      <a:pt x="810" y="78"/>
                    </a:cubicBezTo>
                    <a:cubicBezTo>
                      <a:pt x="814" y="77"/>
                      <a:pt x="817" y="76"/>
                      <a:pt x="821" y="75"/>
                    </a:cubicBezTo>
                    <a:cubicBezTo>
                      <a:pt x="824" y="73"/>
                      <a:pt x="827" y="72"/>
                      <a:pt x="830" y="71"/>
                    </a:cubicBezTo>
                    <a:cubicBezTo>
                      <a:pt x="833" y="70"/>
                      <a:pt x="836" y="69"/>
                      <a:pt x="839" y="68"/>
                    </a:cubicBezTo>
                    <a:cubicBezTo>
                      <a:pt x="842" y="67"/>
                      <a:pt x="845" y="66"/>
                      <a:pt x="848" y="65"/>
                    </a:cubicBezTo>
                    <a:cubicBezTo>
                      <a:pt x="850" y="64"/>
                      <a:pt x="853" y="63"/>
                      <a:pt x="856" y="62"/>
                    </a:cubicBezTo>
                    <a:cubicBezTo>
                      <a:pt x="858" y="61"/>
                      <a:pt x="861" y="59"/>
                      <a:pt x="863" y="58"/>
                    </a:cubicBezTo>
                    <a:cubicBezTo>
                      <a:pt x="865" y="57"/>
                      <a:pt x="868" y="56"/>
                      <a:pt x="870" y="55"/>
                    </a:cubicBezTo>
                    <a:cubicBezTo>
                      <a:pt x="872" y="54"/>
                      <a:pt x="874" y="53"/>
                      <a:pt x="876" y="52"/>
                    </a:cubicBezTo>
                    <a:cubicBezTo>
                      <a:pt x="878" y="51"/>
                      <a:pt x="880" y="50"/>
                      <a:pt x="881" y="49"/>
                    </a:cubicBezTo>
                    <a:cubicBezTo>
                      <a:pt x="883" y="48"/>
                      <a:pt x="885" y="47"/>
                      <a:pt x="886" y="46"/>
                    </a:cubicBezTo>
                    <a:cubicBezTo>
                      <a:pt x="887" y="45"/>
                      <a:pt x="889" y="44"/>
                      <a:pt x="890" y="43"/>
                    </a:cubicBezTo>
                    <a:cubicBezTo>
                      <a:pt x="891" y="42"/>
                      <a:pt x="892" y="41"/>
                      <a:pt x="892" y="40"/>
                    </a:cubicBezTo>
                    <a:cubicBezTo>
                      <a:pt x="893" y="40"/>
                      <a:pt x="893" y="39"/>
                      <a:pt x="893" y="39"/>
                    </a:cubicBezTo>
                    <a:cubicBezTo>
                      <a:pt x="894" y="38"/>
                      <a:pt x="894" y="38"/>
                      <a:pt x="894" y="37"/>
                    </a:cubicBezTo>
                    <a:cubicBezTo>
                      <a:pt x="894" y="37"/>
                      <a:pt x="894" y="36"/>
                      <a:pt x="894" y="36"/>
                    </a:cubicBezTo>
                    <a:cubicBezTo>
                      <a:pt x="895" y="35"/>
                      <a:pt x="895" y="35"/>
                      <a:pt x="894" y="34"/>
                    </a:cubicBezTo>
                    <a:cubicBezTo>
                      <a:pt x="894" y="34"/>
                      <a:pt x="894" y="33"/>
                      <a:pt x="894" y="33"/>
                    </a:cubicBezTo>
                    <a:cubicBezTo>
                      <a:pt x="894" y="32"/>
                      <a:pt x="894" y="32"/>
                      <a:pt x="893" y="31"/>
                    </a:cubicBezTo>
                    <a:cubicBezTo>
                      <a:pt x="893" y="30"/>
                      <a:pt x="893" y="30"/>
                      <a:pt x="892" y="29"/>
                    </a:cubicBezTo>
                    <a:cubicBezTo>
                      <a:pt x="892" y="29"/>
                      <a:pt x="891" y="28"/>
                      <a:pt x="891" y="28"/>
                    </a:cubicBezTo>
                    <a:cubicBezTo>
                      <a:pt x="891" y="28"/>
                      <a:pt x="891" y="28"/>
                      <a:pt x="891" y="28"/>
                    </a:cubicBezTo>
                    <a:cubicBezTo>
                      <a:pt x="890" y="27"/>
                      <a:pt x="889" y="27"/>
                      <a:pt x="889" y="26"/>
                    </a:cubicBezTo>
                    <a:cubicBezTo>
                      <a:pt x="888" y="26"/>
                      <a:pt x="887" y="25"/>
                      <a:pt x="886" y="25"/>
                    </a:cubicBezTo>
                    <a:cubicBezTo>
                      <a:pt x="885" y="24"/>
                      <a:pt x="884" y="24"/>
                      <a:pt x="883" y="23"/>
                    </a:cubicBezTo>
                    <a:cubicBezTo>
                      <a:pt x="882" y="23"/>
                      <a:pt x="881" y="22"/>
                      <a:pt x="880" y="22"/>
                    </a:cubicBezTo>
                    <a:cubicBezTo>
                      <a:pt x="879" y="21"/>
                      <a:pt x="878" y="21"/>
                      <a:pt x="876" y="20"/>
                    </a:cubicBezTo>
                    <a:cubicBezTo>
                      <a:pt x="875" y="20"/>
                      <a:pt x="874" y="19"/>
                      <a:pt x="872" y="19"/>
                    </a:cubicBezTo>
                    <a:cubicBezTo>
                      <a:pt x="871" y="18"/>
                      <a:pt x="869" y="18"/>
                      <a:pt x="868" y="18"/>
                    </a:cubicBezTo>
                    <a:cubicBezTo>
                      <a:pt x="866" y="17"/>
                      <a:pt x="865" y="17"/>
                      <a:pt x="863" y="16"/>
                    </a:cubicBezTo>
                    <a:cubicBezTo>
                      <a:pt x="863" y="16"/>
                      <a:pt x="862" y="16"/>
                      <a:pt x="862" y="16"/>
                    </a:cubicBezTo>
                    <a:cubicBezTo>
                      <a:pt x="861" y="16"/>
                      <a:pt x="861" y="16"/>
                      <a:pt x="861" y="16"/>
                    </a:cubicBezTo>
                    <a:cubicBezTo>
                      <a:pt x="860" y="16"/>
                      <a:pt x="860" y="15"/>
                      <a:pt x="859" y="15"/>
                    </a:cubicBezTo>
                    <a:cubicBezTo>
                      <a:pt x="859" y="15"/>
                      <a:pt x="859" y="15"/>
                      <a:pt x="858" y="15"/>
                    </a:cubicBezTo>
                    <a:cubicBezTo>
                      <a:pt x="857" y="15"/>
                      <a:pt x="857" y="15"/>
                      <a:pt x="857" y="15"/>
                    </a:cubicBezTo>
                    <a:cubicBezTo>
                      <a:pt x="856" y="14"/>
                      <a:pt x="856" y="14"/>
                      <a:pt x="856" y="14"/>
                    </a:cubicBezTo>
                    <a:cubicBezTo>
                      <a:pt x="855" y="14"/>
                      <a:pt x="855" y="14"/>
                      <a:pt x="855" y="14"/>
                    </a:cubicBezTo>
                    <a:cubicBezTo>
                      <a:pt x="855" y="14"/>
                      <a:pt x="854" y="14"/>
                      <a:pt x="854" y="14"/>
                    </a:cubicBezTo>
                    <a:cubicBezTo>
                      <a:pt x="854" y="14"/>
                      <a:pt x="854" y="14"/>
                      <a:pt x="853" y="14"/>
                    </a:cubicBezTo>
                    <a:cubicBezTo>
                      <a:pt x="853" y="14"/>
                      <a:pt x="853" y="14"/>
                      <a:pt x="853" y="14"/>
                    </a:cubicBezTo>
                    <a:cubicBezTo>
                      <a:pt x="852" y="14"/>
                      <a:pt x="851" y="13"/>
                      <a:pt x="850" y="13"/>
                    </a:cubicBezTo>
                    <a:cubicBezTo>
                      <a:pt x="849" y="13"/>
                      <a:pt x="848" y="13"/>
                      <a:pt x="847" y="13"/>
                    </a:cubicBezTo>
                    <a:cubicBezTo>
                      <a:pt x="846" y="12"/>
                      <a:pt x="845" y="12"/>
                      <a:pt x="843" y="12"/>
                    </a:cubicBezTo>
                    <a:cubicBezTo>
                      <a:pt x="842" y="12"/>
                      <a:pt x="841" y="12"/>
                      <a:pt x="840" y="11"/>
                    </a:cubicBezTo>
                    <a:cubicBezTo>
                      <a:pt x="838" y="11"/>
                      <a:pt x="836" y="11"/>
                      <a:pt x="834" y="10"/>
                    </a:cubicBezTo>
                    <a:cubicBezTo>
                      <a:pt x="831" y="10"/>
                      <a:pt x="829" y="10"/>
                      <a:pt x="827" y="9"/>
                    </a:cubicBezTo>
                    <a:cubicBezTo>
                      <a:pt x="824" y="9"/>
                      <a:pt x="822" y="9"/>
                      <a:pt x="820" y="8"/>
                    </a:cubicBezTo>
                    <a:cubicBezTo>
                      <a:pt x="817" y="8"/>
                      <a:pt x="815" y="8"/>
                      <a:pt x="812" y="8"/>
                    </a:cubicBezTo>
                    <a:cubicBezTo>
                      <a:pt x="810" y="7"/>
                      <a:pt x="808" y="7"/>
                      <a:pt x="805" y="7"/>
                    </a:cubicBezTo>
                    <a:cubicBezTo>
                      <a:pt x="803" y="6"/>
                      <a:pt x="801" y="6"/>
                      <a:pt x="798" y="6"/>
                    </a:cubicBezTo>
                    <a:cubicBezTo>
                      <a:pt x="796" y="6"/>
                      <a:pt x="793" y="6"/>
                      <a:pt x="791" y="5"/>
                    </a:cubicBezTo>
                    <a:cubicBezTo>
                      <a:pt x="789" y="5"/>
                      <a:pt x="786" y="5"/>
                      <a:pt x="784" y="5"/>
                    </a:cubicBezTo>
                    <a:cubicBezTo>
                      <a:pt x="782" y="5"/>
                      <a:pt x="780" y="4"/>
                      <a:pt x="777" y="4"/>
                    </a:cubicBezTo>
                    <a:cubicBezTo>
                      <a:pt x="775" y="4"/>
                      <a:pt x="773" y="4"/>
                      <a:pt x="770" y="4"/>
                    </a:cubicBezTo>
                    <a:cubicBezTo>
                      <a:pt x="768" y="4"/>
                      <a:pt x="766" y="4"/>
                      <a:pt x="764" y="3"/>
                    </a:cubicBezTo>
                    <a:cubicBezTo>
                      <a:pt x="761" y="3"/>
                      <a:pt x="759" y="3"/>
                      <a:pt x="757" y="3"/>
                    </a:cubicBezTo>
                    <a:cubicBezTo>
                      <a:pt x="753" y="3"/>
                      <a:pt x="748" y="3"/>
                      <a:pt x="744" y="2"/>
                    </a:cubicBezTo>
                    <a:cubicBezTo>
                      <a:pt x="740" y="2"/>
                      <a:pt x="735" y="2"/>
                      <a:pt x="731" y="2"/>
                    </a:cubicBezTo>
                    <a:cubicBezTo>
                      <a:pt x="727" y="2"/>
                      <a:pt x="723" y="2"/>
                      <a:pt x="719" y="1"/>
                    </a:cubicBezTo>
                    <a:cubicBezTo>
                      <a:pt x="714" y="1"/>
                      <a:pt x="710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2" y="1"/>
                      <a:pt x="698" y="1"/>
                      <a:pt x="694" y="1"/>
                    </a:cubicBezTo>
                    <a:cubicBezTo>
                      <a:pt x="690" y="1"/>
                      <a:pt x="686" y="1"/>
                      <a:pt x="682" y="1"/>
                    </a:cubicBezTo>
                    <a:cubicBezTo>
                      <a:pt x="678" y="1"/>
                      <a:pt x="674" y="0"/>
                      <a:pt x="670" y="0"/>
                    </a:cubicBezTo>
                    <a:cubicBezTo>
                      <a:pt x="666" y="0"/>
                      <a:pt x="662" y="0"/>
                      <a:pt x="658" y="0"/>
                    </a:cubicBezTo>
                    <a:cubicBezTo>
                      <a:pt x="654" y="0"/>
                      <a:pt x="650" y="0"/>
                      <a:pt x="646" y="0"/>
                    </a:cubicBezTo>
                    <a:cubicBezTo>
                      <a:pt x="642" y="0"/>
                      <a:pt x="638" y="0"/>
                      <a:pt x="634" y="0"/>
                    </a:cubicBezTo>
                    <a:cubicBezTo>
                      <a:pt x="630" y="0"/>
                      <a:pt x="626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6" y="0"/>
                    </a:cubicBezTo>
                    <a:cubicBezTo>
                      <a:pt x="578" y="0"/>
                      <a:pt x="570" y="0"/>
                      <a:pt x="562" y="0"/>
                    </a:cubicBezTo>
                    <a:cubicBezTo>
                      <a:pt x="554" y="0"/>
                      <a:pt x="545" y="0"/>
                      <a:pt x="537" y="0"/>
                    </a:cubicBezTo>
                    <a:cubicBezTo>
                      <a:pt x="529" y="1"/>
                      <a:pt x="521" y="1"/>
                      <a:pt x="512" y="1"/>
                    </a:cubicBezTo>
                    <a:cubicBezTo>
                      <a:pt x="504" y="1"/>
                      <a:pt x="495" y="1"/>
                      <a:pt x="487" y="1"/>
                    </a:cubicBezTo>
                    <a:cubicBezTo>
                      <a:pt x="478" y="1"/>
                      <a:pt x="469" y="1"/>
                      <a:pt x="461" y="1"/>
                    </a:cubicBezTo>
                    <a:cubicBezTo>
                      <a:pt x="452" y="2"/>
                      <a:pt x="443" y="2"/>
                      <a:pt x="434" y="2"/>
                    </a:cubicBezTo>
                    <a:cubicBezTo>
                      <a:pt x="425" y="2"/>
                      <a:pt x="416" y="2"/>
                      <a:pt x="407" y="2"/>
                    </a:cubicBezTo>
                    <a:cubicBezTo>
                      <a:pt x="398" y="3"/>
                      <a:pt x="388" y="3"/>
                      <a:pt x="379" y="3"/>
                    </a:cubicBezTo>
                    <a:cubicBezTo>
                      <a:pt x="369" y="3"/>
                      <a:pt x="360" y="3"/>
                      <a:pt x="350" y="4"/>
                    </a:cubicBezTo>
                    <a:cubicBezTo>
                      <a:pt x="340" y="4"/>
                      <a:pt x="330" y="4"/>
                      <a:pt x="320" y="4"/>
                    </a:cubicBezTo>
                    <a:cubicBezTo>
                      <a:pt x="310" y="5"/>
                      <a:pt x="30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80" y="5"/>
                      <a:pt x="269" y="6"/>
                      <a:pt x="258" y="6"/>
                    </a:cubicBezTo>
                    <a:cubicBezTo>
                      <a:pt x="248" y="6"/>
                      <a:pt x="237" y="7"/>
                      <a:pt x="226" y="7"/>
                    </a:cubicBezTo>
                    <a:cubicBezTo>
                      <a:pt x="215" y="7"/>
                      <a:pt x="204" y="7"/>
                      <a:pt x="192" y="8"/>
                    </a:cubicBezTo>
                    <a:cubicBezTo>
                      <a:pt x="181" y="8"/>
                      <a:pt x="169" y="8"/>
                      <a:pt x="157" y="9"/>
                    </a:cubicBezTo>
                    <a:cubicBezTo>
                      <a:pt x="151" y="9"/>
                      <a:pt x="145" y="9"/>
                      <a:pt x="139" y="9"/>
                    </a:cubicBezTo>
                    <a:cubicBezTo>
                      <a:pt x="133" y="10"/>
                      <a:pt x="127" y="10"/>
                      <a:pt x="121" y="10"/>
                    </a:cubicBezTo>
                    <a:cubicBezTo>
                      <a:pt x="115" y="10"/>
                      <a:pt x="109" y="10"/>
                      <a:pt x="102" y="10"/>
                    </a:cubicBezTo>
                    <a:cubicBezTo>
                      <a:pt x="96" y="11"/>
                      <a:pt x="90" y="11"/>
                      <a:pt x="83" y="11"/>
                    </a:cubicBezTo>
                    <a:cubicBezTo>
                      <a:pt x="80" y="11"/>
                      <a:pt x="77" y="11"/>
                      <a:pt x="74" y="11"/>
                    </a:cubicBezTo>
                    <a:cubicBezTo>
                      <a:pt x="70" y="11"/>
                      <a:pt x="67" y="12"/>
                      <a:pt x="64" y="12"/>
                    </a:cubicBezTo>
                    <a:cubicBezTo>
                      <a:pt x="60" y="12"/>
                      <a:pt x="57" y="12"/>
                      <a:pt x="54" y="12"/>
                    </a:cubicBezTo>
                    <a:cubicBezTo>
                      <a:pt x="50" y="12"/>
                      <a:pt x="47" y="12"/>
                      <a:pt x="44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6" y="13"/>
                      <a:pt x="49" y="13"/>
                      <a:pt x="53" y="12"/>
                    </a:cubicBezTo>
                    <a:cubicBezTo>
                      <a:pt x="56" y="12"/>
                      <a:pt x="59" y="12"/>
                      <a:pt x="63" y="12"/>
                    </a:cubicBezTo>
                    <a:cubicBezTo>
                      <a:pt x="66" y="12"/>
                      <a:pt x="69" y="12"/>
                      <a:pt x="72" y="12"/>
                    </a:cubicBezTo>
                    <a:cubicBezTo>
                      <a:pt x="76" y="12"/>
                      <a:pt x="79" y="12"/>
                      <a:pt x="82" y="11"/>
                    </a:cubicBezTo>
                    <a:cubicBezTo>
                      <a:pt x="88" y="11"/>
                      <a:pt x="95" y="11"/>
                      <a:pt x="101" y="11"/>
                    </a:cubicBezTo>
                    <a:cubicBezTo>
                      <a:pt x="107" y="11"/>
                      <a:pt x="114" y="10"/>
                      <a:pt x="120" y="10"/>
                    </a:cubicBezTo>
                    <a:cubicBezTo>
                      <a:pt x="126" y="10"/>
                      <a:pt x="132" y="10"/>
                      <a:pt x="138" y="10"/>
                    </a:cubicBezTo>
                    <a:cubicBezTo>
                      <a:pt x="144" y="10"/>
                      <a:pt x="150" y="9"/>
                      <a:pt x="156" y="9"/>
                    </a:cubicBezTo>
                    <a:cubicBezTo>
                      <a:pt x="168" y="9"/>
                      <a:pt x="180" y="9"/>
                      <a:pt x="191" y="8"/>
                    </a:cubicBezTo>
                    <a:cubicBezTo>
                      <a:pt x="203" y="8"/>
                      <a:pt x="214" y="8"/>
                      <a:pt x="225" y="7"/>
                    </a:cubicBezTo>
                    <a:cubicBezTo>
                      <a:pt x="236" y="7"/>
                      <a:pt x="247" y="7"/>
                      <a:pt x="258" y="6"/>
                    </a:cubicBezTo>
                    <a:cubicBezTo>
                      <a:pt x="268" y="6"/>
                      <a:pt x="279" y="6"/>
                      <a:pt x="289" y="6"/>
                    </a:cubicBezTo>
                    <a:cubicBezTo>
                      <a:pt x="300" y="5"/>
                      <a:pt x="310" y="5"/>
                      <a:pt x="320" y="5"/>
                    </a:cubicBezTo>
                    <a:cubicBezTo>
                      <a:pt x="330" y="5"/>
                      <a:pt x="340" y="4"/>
                      <a:pt x="350" y="4"/>
                    </a:cubicBezTo>
                    <a:cubicBezTo>
                      <a:pt x="359" y="4"/>
                      <a:pt x="369" y="4"/>
                      <a:pt x="378" y="3"/>
                    </a:cubicBezTo>
                    <a:cubicBezTo>
                      <a:pt x="388" y="3"/>
                      <a:pt x="397" y="3"/>
                      <a:pt x="407" y="3"/>
                    </a:cubicBezTo>
                    <a:cubicBezTo>
                      <a:pt x="416" y="3"/>
                      <a:pt x="425" y="2"/>
                      <a:pt x="434" y="2"/>
                    </a:cubicBezTo>
                    <a:cubicBezTo>
                      <a:pt x="443" y="2"/>
                      <a:pt x="452" y="2"/>
                      <a:pt x="461" y="2"/>
                    </a:cubicBezTo>
                    <a:cubicBezTo>
                      <a:pt x="469" y="2"/>
                      <a:pt x="478" y="2"/>
                      <a:pt x="487" y="1"/>
                    </a:cubicBezTo>
                    <a:cubicBezTo>
                      <a:pt x="495" y="1"/>
                      <a:pt x="504" y="1"/>
                      <a:pt x="512" y="1"/>
                    </a:cubicBezTo>
                    <a:cubicBezTo>
                      <a:pt x="520" y="1"/>
                      <a:pt x="529" y="1"/>
                      <a:pt x="5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2"/>
              <p:cNvSpPr>
                <a:spLocks/>
              </p:cNvSpPr>
              <p:nvPr/>
            </p:nvSpPr>
            <p:spPr bwMode="auto">
              <a:xfrm>
                <a:off x="722" y="2172"/>
                <a:ext cx="59" cy="17"/>
              </a:xfrm>
              <a:custGeom>
                <a:avLst/>
                <a:gdLst>
                  <a:gd name="T0" fmla="*/ 20 w 20"/>
                  <a:gd name="T1" fmla="*/ 2 h 6"/>
                  <a:gd name="T2" fmla="*/ 18 w 20"/>
                  <a:gd name="T3" fmla="*/ 1 h 6"/>
                  <a:gd name="T4" fmla="*/ 15 w 20"/>
                  <a:gd name="T5" fmla="*/ 0 h 6"/>
                  <a:gd name="T6" fmla="*/ 15 w 20"/>
                  <a:gd name="T7" fmla="*/ 0 h 6"/>
                  <a:gd name="T8" fmla="*/ 0 w 20"/>
                  <a:gd name="T9" fmla="*/ 5 h 6"/>
                  <a:gd name="T10" fmla="*/ 6 w 20"/>
                  <a:gd name="T11" fmla="*/ 6 h 6"/>
                  <a:gd name="T12" fmla="*/ 20 w 20"/>
                  <a:gd name="T13" fmla="*/ 2 h 6"/>
                  <a:gd name="T14" fmla="*/ 20 w 2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6">
                    <a:moveTo>
                      <a:pt x="20" y="2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3"/>
              <p:cNvSpPr>
                <a:spLocks/>
              </p:cNvSpPr>
              <p:nvPr/>
            </p:nvSpPr>
            <p:spPr bwMode="auto">
              <a:xfrm>
                <a:off x="953" y="2036"/>
                <a:ext cx="38" cy="8"/>
              </a:xfrm>
              <a:custGeom>
                <a:avLst/>
                <a:gdLst>
                  <a:gd name="T0" fmla="*/ 11 w 13"/>
                  <a:gd name="T1" fmla="*/ 2 h 3"/>
                  <a:gd name="T2" fmla="*/ 10 w 13"/>
                  <a:gd name="T3" fmla="*/ 1 h 3"/>
                  <a:gd name="T4" fmla="*/ 9 w 13"/>
                  <a:gd name="T5" fmla="*/ 1 h 3"/>
                  <a:gd name="T6" fmla="*/ 7 w 13"/>
                  <a:gd name="T7" fmla="*/ 1 h 3"/>
                  <a:gd name="T8" fmla="*/ 6 w 13"/>
                  <a:gd name="T9" fmla="*/ 0 h 3"/>
                  <a:gd name="T10" fmla="*/ 5 w 13"/>
                  <a:gd name="T11" fmla="*/ 0 h 3"/>
                  <a:gd name="T12" fmla="*/ 4 w 13"/>
                  <a:gd name="T13" fmla="*/ 0 h 3"/>
                  <a:gd name="T14" fmla="*/ 0 w 13"/>
                  <a:gd name="T15" fmla="*/ 0 h 3"/>
                  <a:gd name="T16" fmla="*/ 2 w 13"/>
                  <a:gd name="T17" fmla="*/ 1 h 3"/>
                  <a:gd name="T18" fmla="*/ 4 w 13"/>
                  <a:gd name="T19" fmla="*/ 1 h 3"/>
                  <a:gd name="T20" fmla="*/ 7 w 13"/>
                  <a:gd name="T21" fmla="*/ 2 h 3"/>
                  <a:gd name="T22" fmla="*/ 9 w 13"/>
                  <a:gd name="T23" fmla="*/ 3 h 3"/>
                  <a:gd name="T24" fmla="*/ 13 w 13"/>
                  <a:gd name="T25" fmla="*/ 2 h 3"/>
                  <a:gd name="T26" fmla="*/ 12 w 13"/>
                  <a:gd name="T27" fmla="*/ 2 h 3"/>
                  <a:gd name="T28" fmla="*/ 11 w 1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3">
                    <a:moveTo>
                      <a:pt x="11" y="2"/>
                    </a:moveTo>
                    <a:cubicBezTo>
                      <a:pt x="11" y="2"/>
                      <a:pt x="10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7" y="2"/>
                      <a:pt x="8" y="2"/>
                      <a:pt x="9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44"/>
              <p:cNvSpPr>
                <a:spLocks/>
              </p:cNvSpPr>
              <p:nvPr/>
            </p:nvSpPr>
            <p:spPr bwMode="auto">
              <a:xfrm>
                <a:off x="941" y="2115"/>
                <a:ext cx="41" cy="11"/>
              </a:xfrm>
              <a:custGeom>
                <a:avLst/>
                <a:gdLst>
                  <a:gd name="T0" fmla="*/ 0 w 14"/>
                  <a:gd name="T1" fmla="*/ 3 h 4"/>
                  <a:gd name="T2" fmla="*/ 6 w 14"/>
                  <a:gd name="T3" fmla="*/ 4 h 4"/>
                  <a:gd name="T4" fmla="*/ 8 w 14"/>
                  <a:gd name="T5" fmla="*/ 3 h 4"/>
                  <a:gd name="T6" fmla="*/ 10 w 14"/>
                  <a:gd name="T7" fmla="*/ 3 h 4"/>
                  <a:gd name="T8" fmla="*/ 12 w 14"/>
                  <a:gd name="T9" fmla="*/ 2 h 4"/>
                  <a:gd name="T10" fmla="*/ 14 w 14"/>
                  <a:gd name="T11" fmla="*/ 1 h 4"/>
                  <a:gd name="T12" fmla="*/ 8 w 14"/>
                  <a:gd name="T13" fmla="*/ 0 h 4"/>
                  <a:gd name="T14" fmla="*/ 6 w 14"/>
                  <a:gd name="T15" fmla="*/ 1 h 4"/>
                  <a:gd name="T16" fmla="*/ 4 w 14"/>
                  <a:gd name="T17" fmla="*/ 2 h 4"/>
                  <a:gd name="T18" fmla="*/ 2 w 14"/>
                  <a:gd name="T19" fmla="*/ 3 h 4"/>
                  <a:gd name="T20" fmla="*/ 0 w 1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8" y="3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1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5"/>
              <p:cNvSpPr>
                <a:spLocks/>
              </p:cNvSpPr>
              <p:nvPr/>
            </p:nvSpPr>
            <p:spPr bwMode="auto">
              <a:xfrm>
                <a:off x="988" y="2099"/>
                <a:ext cx="36" cy="10"/>
              </a:xfrm>
              <a:custGeom>
                <a:avLst/>
                <a:gdLst>
                  <a:gd name="T0" fmla="*/ 1 w 12"/>
                  <a:gd name="T1" fmla="*/ 2 h 4"/>
                  <a:gd name="T2" fmla="*/ 0 w 12"/>
                  <a:gd name="T3" fmla="*/ 3 h 4"/>
                  <a:gd name="T4" fmla="*/ 6 w 12"/>
                  <a:gd name="T5" fmla="*/ 4 h 4"/>
                  <a:gd name="T6" fmla="*/ 7 w 12"/>
                  <a:gd name="T7" fmla="*/ 3 h 4"/>
                  <a:gd name="T8" fmla="*/ 9 w 12"/>
                  <a:gd name="T9" fmla="*/ 2 h 4"/>
                  <a:gd name="T10" fmla="*/ 10 w 12"/>
                  <a:gd name="T11" fmla="*/ 1 h 4"/>
                  <a:gd name="T12" fmla="*/ 12 w 12"/>
                  <a:gd name="T13" fmla="*/ 0 h 4"/>
                  <a:gd name="T14" fmla="*/ 6 w 12"/>
                  <a:gd name="T15" fmla="*/ 0 h 4"/>
                  <a:gd name="T16" fmla="*/ 4 w 12"/>
                  <a:gd name="T17" fmla="*/ 1 h 4"/>
                  <a:gd name="T18" fmla="*/ 3 w 12"/>
                  <a:gd name="T19" fmla="*/ 1 h 4"/>
                  <a:gd name="T20" fmla="*/ 1 w 12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4">
                    <a:moveTo>
                      <a:pt x="1" y="2"/>
                    </a:moveTo>
                    <a:cubicBezTo>
                      <a:pt x="1" y="2"/>
                      <a:pt x="0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2"/>
                    </a:cubicBezTo>
                    <a:cubicBezTo>
                      <a:pt x="9" y="2"/>
                      <a:pt x="10" y="2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46"/>
              <p:cNvSpPr>
                <a:spLocks/>
              </p:cNvSpPr>
              <p:nvPr/>
            </p:nvSpPr>
            <p:spPr bwMode="auto">
              <a:xfrm>
                <a:off x="1027" y="2066"/>
                <a:ext cx="20" cy="8"/>
              </a:xfrm>
              <a:custGeom>
                <a:avLst/>
                <a:gdLst>
                  <a:gd name="T0" fmla="*/ 7 w 7"/>
                  <a:gd name="T1" fmla="*/ 2 h 3"/>
                  <a:gd name="T2" fmla="*/ 6 w 7"/>
                  <a:gd name="T3" fmla="*/ 1 h 3"/>
                  <a:gd name="T4" fmla="*/ 6 w 7"/>
                  <a:gd name="T5" fmla="*/ 1 h 3"/>
                  <a:gd name="T6" fmla="*/ 6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1 w 7"/>
                  <a:gd name="T13" fmla="*/ 1 h 3"/>
                  <a:gd name="T14" fmla="*/ 1 w 7"/>
                  <a:gd name="T15" fmla="*/ 2 h 3"/>
                  <a:gd name="T16" fmla="*/ 1 w 7"/>
                  <a:gd name="T17" fmla="*/ 3 h 3"/>
                  <a:gd name="T18" fmla="*/ 7 w 7"/>
                  <a:gd name="T19" fmla="*/ 3 h 3"/>
                  <a:gd name="T20" fmla="*/ 7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cubicBezTo>
                      <a:pt x="7" y="2"/>
                      <a:pt x="7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47"/>
              <p:cNvSpPr>
                <a:spLocks/>
              </p:cNvSpPr>
              <p:nvPr/>
            </p:nvSpPr>
            <p:spPr bwMode="auto">
              <a:xfrm>
                <a:off x="1000" y="2049"/>
                <a:ext cx="33" cy="8"/>
              </a:xfrm>
              <a:custGeom>
                <a:avLst/>
                <a:gdLst>
                  <a:gd name="T0" fmla="*/ 8 w 11"/>
                  <a:gd name="T1" fmla="*/ 1 h 3"/>
                  <a:gd name="T2" fmla="*/ 7 w 11"/>
                  <a:gd name="T3" fmla="*/ 1 h 3"/>
                  <a:gd name="T4" fmla="*/ 5 w 11"/>
                  <a:gd name="T5" fmla="*/ 0 h 3"/>
                  <a:gd name="T6" fmla="*/ 0 w 11"/>
                  <a:gd name="T7" fmla="*/ 0 h 3"/>
                  <a:gd name="T8" fmla="*/ 2 w 11"/>
                  <a:gd name="T9" fmla="*/ 1 h 3"/>
                  <a:gd name="T10" fmla="*/ 3 w 11"/>
                  <a:gd name="T11" fmla="*/ 1 h 3"/>
                  <a:gd name="T12" fmla="*/ 5 w 11"/>
                  <a:gd name="T13" fmla="*/ 2 h 3"/>
                  <a:gd name="T14" fmla="*/ 6 w 11"/>
                  <a:gd name="T15" fmla="*/ 3 h 3"/>
                  <a:gd name="T16" fmla="*/ 11 w 11"/>
                  <a:gd name="T17" fmla="*/ 3 h 3"/>
                  <a:gd name="T18" fmla="*/ 10 w 11"/>
                  <a:gd name="T19" fmla="*/ 2 h 3"/>
                  <a:gd name="T20" fmla="*/ 8 w 11"/>
                  <a:gd name="T2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3">
                    <a:moveTo>
                      <a:pt x="8" y="1"/>
                    </a:move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5" y="3"/>
                      <a:pt x="6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48"/>
              <p:cNvSpPr>
                <a:spLocks/>
              </p:cNvSpPr>
              <p:nvPr/>
            </p:nvSpPr>
            <p:spPr bwMode="auto">
              <a:xfrm>
                <a:off x="-288" y="3032"/>
                <a:ext cx="218" cy="98"/>
              </a:xfrm>
              <a:custGeom>
                <a:avLst/>
                <a:gdLst>
                  <a:gd name="T0" fmla="*/ 0 w 74"/>
                  <a:gd name="T1" fmla="*/ 14 h 36"/>
                  <a:gd name="T2" fmla="*/ 0 w 74"/>
                  <a:gd name="T3" fmla="*/ 14 h 36"/>
                  <a:gd name="T4" fmla="*/ 0 w 74"/>
                  <a:gd name="T5" fmla="*/ 14 h 36"/>
                  <a:gd name="T6" fmla="*/ 13 w 74"/>
                  <a:gd name="T7" fmla="*/ 20 h 36"/>
                  <a:gd name="T8" fmla="*/ 26 w 74"/>
                  <a:gd name="T9" fmla="*/ 26 h 36"/>
                  <a:gd name="T10" fmla="*/ 40 w 74"/>
                  <a:gd name="T11" fmla="*/ 31 h 36"/>
                  <a:gd name="T12" fmla="*/ 55 w 74"/>
                  <a:gd name="T13" fmla="*/ 36 h 36"/>
                  <a:gd name="T14" fmla="*/ 74 w 74"/>
                  <a:gd name="T15" fmla="*/ 21 h 36"/>
                  <a:gd name="T16" fmla="*/ 60 w 74"/>
                  <a:gd name="T17" fmla="*/ 16 h 36"/>
                  <a:gd name="T18" fmla="*/ 46 w 74"/>
                  <a:gd name="T19" fmla="*/ 11 h 36"/>
                  <a:gd name="T20" fmla="*/ 33 w 74"/>
                  <a:gd name="T21" fmla="*/ 6 h 36"/>
                  <a:gd name="T22" fmla="*/ 21 w 74"/>
                  <a:gd name="T23" fmla="*/ 0 h 36"/>
                  <a:gd name="T24" fmla="*/ 21 w 74"/>
                  <a:gd name="T25" fmla="*/ 0 h 36"/>
                  <a:gd name="T26" fmla="*/ 0 w 74"/>
                  <a:gd name="T27" fmla="*/ 14 h 36"/>
                  <a:gd name="T28" fmla="*/ 0 w 74"/>
                  <a:gd name="T2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6"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6"/>
                      <a:pt x="8" y="18"/>
                      <a:pt x="13" y="20"/>
                    </a:cubicBezTo>
                    <a:cubicBezTo>
                      <a:pt x="17" y="22"/>
                      <a:pt x="22" y="24"/>
                      <a:pt x="26" y="26"/>
                    </a:cubicBezTo>
                    <a:cubicBezTo>
                      <a:pt x="31" y="28"/>
                      <a:pt x="36" y="29"/>
                      <a:pt x="40" y="31"/>
                    </a:cubicBezTo>
                    <a:cubicBezTo>
                      <a:pt x="45" y="33"/>
                      <a:pt x="50" y="35"/>
                      <a:pt x="55" y="36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9" y="19"/>
                      <a:pt x="64" y="17"/>
                      <a:pt x="60" y="16"/>
                    </a:cubicBezTo>
                    <a:cubicBezTo>
                      <a:pt x="55" y="14"/>
                      <a:pt x="51" y="13"/>
                      <a:pt x="46" y="11"/>
                    </a:cubicBezTo>
                    <a:cubicBezTo>
                      <a:pt x="42" y="9"/>
                      <a:pt x="37" y="8"/>
                      <a:pt x="33" y="6"/>
                    </a:cubicBezTo>
                    <a:cubicBezTo>
                      <a:pt x="29" y="4"/>
                      <a:pt x="25" y="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9"/>
              <p:cNvSpPr>
                <a:spLocks/>
              </p:cNvSpPr>
              <p:nvPr/>
            </p:nvSpPr>
            <p:spPr bwMode="auto">
              <a:xfrm>
                <a:off x="1443" y="3187"/>
                <a:ext cx="255" cy="69"/>
              </a:xfrm>
              <a:custGeom>
                <a:avLst/>
                <a:gdLst>
                  <a:gd name="T0" fmla="*/ 48 w 86"/>
                  <a:gd name="T1" fmla="*/ 22 h 25"/>
                  <a:gd name="T2" fmla="*/ 67 w 86"/>
                  <a:gd name="T3" fmla="*/ 21 h 25"/>
                  <a:gd name="T4" fmla="*/ 86 w 86"/>
                  <a:gd name="T5" fmla="*/ 19 h 25"/>
                  <a:gd name="T6" fmla="*/ 73 w 86"/>
                  <a:gd name="T7" fmla="*/ 0 h 25"/>
                  <a:gd name="T8" fmla="*/ 55 w 86"/>
                  <a:gd name="T9" fmla="*/ 2 h 25"/>
                  <a:gd name="T10" fmla="*/ 37 w 86"/>
                  <a:gd name="T11" fmla="*/ 3 h 25"/>
                  <a:gd name="T12" fmla="*/ 19 w 86"/>
                  <a:gd name="T13" fmla="*/ 4 h 25"/>
                  <a:gd name="T14" fmla="*/ 0 w 86"/>
                  <a:gd name="T15" fmla="*/ 5 h 25"/>
                  <a:gd name="T16" fmla="*/ 10 w 86"/>
                  <a:gd name="T17" fmla="*/ 25 h 25"/>
                  <a:gd name="T18" fmla="*/ 29 w 86"/>
                  <a:gd name="T19" fmla="*/ 24 h 25"/>
                  <a:gd name="T20" fmla="*/ 48 w 86"/>
                  <a:gd name="T2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25">
                    <a:moveTo>
                      <a:pt x="48" y="22"/>
                    </a:moveTo>
                    <a:cubicBezTo>
                      <a:pt x="55" y="22"/>
                      <a:pt x="61" y="21"/>
                      <a:pt x="67" y="21"/>
                    </a:cubicBezTo>
                    <a:cubicBezTo>
                      <a:pt x="73" y="20"/>
                      <a:pt x="80" y="20"/>
                      <a:pt x="86" y="19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7" y="1"/>
                      <a:pt x="61" y="1"/>
                      <a:pt x="55" y="2"/>
                    </a:cubicBezTo>
                    <a:cubicBezTo>
                      <a:pt x="49" y="2"/>
                      <a:pt x="43" y="3"/>
                      <a:pt x="37" y="3"/>
                    </a:cubicBezTo>
                    <a:cubicBezTo>
                      <a:pt x="31" y="4"/>
                      <a:pt x="25" y="4"/>
                      <a:pt x="19" y="4"/>
                    </a:cubicBezTo>
                    <a:cubicBezTo>
                      <a:pt x="13" y="5"/>
                      <a:pt x="7" y="5"/>
                      <a:pt x="0" y="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7" y="25"/>
                      <a:pt x="23" y="24"/>
                      <a:pt x="29" y="24"/>
                    </a:cubicBezTo>
                    <a:cubicBezTo>
                      <a:pt x="36" y="23"/>
                      <a:pt x="42" y="23"/>
                      <a:pt x="48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0"/>
              <p:cNvSpPr>
                <a:spLocks/>
              </p:cNvSpPr>
              <p:nvPr/>
            </p:nvSpPr>
            <p:spPr bwMode="auto">
              <a:xfrm>
                <a:off x="-560" y="2758"/>
                <a:ext cx="83" cy="90"/>
              </a:xfrm>
              <a:custGeom>
                <a:avLst/>
                <a:gdLst>
                  <a:gd name="T0" fmla="*/ 0 w 28"/>
                  <a:gd name="T1" fmla="*/ 12 h 33"/>
                  <a:gd name="T2" fmla="*/ 1 w 28"/>
                  <a:gd name="T3" fmla="*/ 19 h 33"/>
                  <a:gd name="T4" fmla="*/ 2 w 28"/>
                  <a:gd name="T5" fmla="*/ 26 h 33"/>
                  <a:gd name="T6" fmla="*/ 4 w 28"/>
                  <a:gd name="T7" fmla="*/ 33 h 33"/>
                  <a:gd name="T8" fmla="*/ 28 w 28"/>
                  <a:gd name="T9" fmla="*/ 26 h 33"/>
                  <a:gd name="T10" fmla="*/ 25 w 28"/>
                  <a:gd name="T11" fmla="*/ 20 h 33"/>
                  <a:gd name="T12" fmla="*/ 24 w 28"/>
                  <a:gd name="T13" fmla="*/ 13 h 33"/>
                  <a:gd name="T14" fmla="*/ 23 w 28"/>
                  <a:gd name="T15" fmla="*/ 7 h 33"/>
                  <a:gd name="T16" fmla="*/ 23 w 28"/>
                  <a:gd name="T17" fmla="*/ 0 h 33"/>
                  <a:gd name="T18" fmla="*/ 1 w 28"/>
                  <a:gd name="T19" fmla="*/ 5 h 33"/>
                  <a:gd name="T20" fmla="*/ 0 w 28"/>
                  <a:gd name="T21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3">
                    <a:moveTo>
                      <a:pt x="0" y="12"/>
                    </a:moveTo>
                    <a:cubicBezTo>
                      <a:pt x="1" y="14"/>
                      <a:pt x="1" y="17"/>
                      <a:pt x="1" y="19"/>
                    </a:cubicBezTo>
                    <a:cubicBezTo>
                      <a:pt x="1" y="21"/>
                      <a:pt x="2" y="24"/>
                      <a:pt x="2" y="26"/>
                    </a:cubicBezTo>
                    <a:cubicBezTo>
                      <a:pt x="3" y="28"/>
                      <a:pt x="3" y="31"/>
                      <a:pt x="4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4"/>
                      <a:pt x="26" y="22"/>
                      <a:pt x="25" y="20"/>
                    </a:cubicBezTo>
                    <a:cubicBezTo>
                      <a:pt x="25" y="17"/>
                      <a:pt x="24" y="15"/>
                      <a:pt x="24" y="13"/>
                    </a:cubicBezTo>
                    <a:cubicBezTo>
                      <a:pt x="24" y="11"/>
                      <a:pt x="23" y="9"/>
                      <a:pt x="23" y="7"/>
                    </a:cubicBezTo>
                    <a:cubicBezTo>
                      <a:pt x="23" y="4"/>
                      <a:pt x="23" y="2"/>
                      <a:pt x="23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1"/>
              <p:cNvSpPr>
                <a:spLocks/>
              </p:cNvSpPr>
              <p:nvPr/>
            </p:nvSpPr>
            <p:spPr bwMode="auto">
              <a:xfrm>
                <a:off x="-537" y="2629"/>
                <a:ext cx="107" cy="69"/>
              </a:xfrm>
              <a:custGeom>
                <a:avLst/>
                <a:gdLst>
                  <a:gd name="T0" fmla="*/ 24 w 36"/>
                  <a:gd name="T1" fmla="*/ 17 h 25"/>
                  <a:gd name="T2" fmla="*/ 27 w 36"/>
                  <a:gd name="T3" fmla="*/ 11 h 25"/>
                  <a:gd name="T4" fmla="*/ 31 w 36"/>
                  <a:gd name="T5" fmla="*/ 5 h 25"/>
                  <a:gd name="T6" fmla="*/ 36 w 36"/>
                  <a:gd name="T7" fmla="*/ 0 h 25"/>
                  <a:gd name="T8" fmla="*/ 18 w 36"/>
                  <a:gd name="T9" fmla="*/ 1 h 25"/>
                  <a:gd name="T10" fmla="*/ 13 w 36"/>
                  <a:gd name="T11" fmla="*/ 7 h 25"/>
                  <a:gd name="T12" fmla="*/ 8 w 36"/>
                  <a:gd name="T13" fmla="*/ 13 h 25"/>
                  <a:gd name="T14" fmla="*/ 4 w 36"/>
                  <a:gd name="T15" fmla="*/ 19 h 25"/>
                  <a:gd name="T16" fmla="*/ 0 w 36"/>
                  <a:gd name="T17" fmla="*/ 25 h 25"/>
                  <a:gd name="T18" fmla="*/ 21 w 36"/>
                  <a:gd name="T19" fmla="*/ 23 h 25"/>
                  <a:gd name="T20" fmla="*/ 24 w 36"/>
                  <a:gd name="T2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5">
                    <a:moveTo>
                      <a:pt x="24" y="17"/>
                    </a:moveTo>
                    <a:cubicBezTo>
                      <a:pt x="25" y="15"/>
                      <a:pt x="26" y="13"/>
                      <a:pt x="27" y="11"/>
                    </a:cubicBezTo>
                    <a:cubicBezTo>
                      <a:pt x="29" y="9"/>
                      <a:pt x="30" y="7"/>
                      <a:pt x="31" y="5"/>
                    </a:cubicBezTo>
                    <a:cubicBezTo>
                      <a:pt x="33" y="3"/>
                      <a:pt x="34" y="2"/>
                      <a:pt x="36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3"/>
                      <a:pt x="14" y="5"/>
                      <a:pt x="13" y="7"/>
                    </a:cubicBezTo>
                    <a:cubicBezTo>
                      <a:pt x="11" y="9"/>
                      <a:pt x="10" y="11"/>
                      <a:pt x="8" y="13"/>
                    </a:cubicBezTo>
                    <a:cubicBezTo>
                      <a:pt x="7" y="15"/>
                      <a:pt x="5" y="17"/>
                      <a:pt x="4" y="19"/>
                    </a:cubicBezTo>
                    <a:cubicBezTo>
                      <a:pt x="3" y="21"/>
                      <a:pt x="1" y="23"/>
                      <a:pt x="0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1"/>
                      <a:pt x="23" y="19"/>
                      <a:pt x="24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2"/>
              <p:cNvSpPr>
                <a:spLocks/>
              </p:cNvSpPr>
              <p:nvPr/>
            </p:nvSpPr>
            <p:spPr bwMode="auto">
              <a:xfrm>
                <a:off x="397" y="2252"/>
                <a:ext cx="80" cy="19"/>
              </a:xfrm>
              <a:custGeom>
                <a:avLst/>
                <a:gdLst>
                  <a:gd name="T0" fmla="*/ 10 w 27"/>
                  <a:gd name="T1" fmla="*/ 2 h 7"/>
                  <a:gd name="T2" fmla="*/ 5 w 27"/>
                  <a:gd name="T3" fmla="*/ 4 h 7"/>
                  <a:gd name="T4" fmla="*/ 0 w 27"/>
                  <a:gd name="T5" fmla="*/ 5 h 7"/>
                  <a:gd name="T6" fmla="*/ 6 w 27"/>
                  <a:gd name="T7" fmla="*/ 7 h 7"/>
                  <a:gd name="T8" fmla="*/ 12 w 27"/>
                  <a:gd name="T9" fmla="*/ 6 h 7"/>
                  <a:gd name="T10" fmla="*/ 17 w 27"/>
                  <a:gd name="T11" fmla="*/ 4 h 7"/>
                  <a:gd name="T12" fmla="*/ 22 w 27"/>
                  <a:gd name="T13" fmla="*/ 3 h 7"/>
                  <a:gd name="T14" fmla="*/ 27 w 27"/>
                  <a:gd name="T15" fmla="*/ 1 h 7"/>
                  <a:gd name="T16" fmla="*/ 21 w 27"/>
                  <a:gd name="T17" fmla="*/ 0 h 7"/>
                  <a:gd name="T18" fmla="*/ 16 w 27"/>
                  <a:gd name="T19" fmla="*/ 1 h 7"/>
                  <a:gd name="T20" fmla="*/ 10 w 27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7">
                    <a:moveTo>
                      <a:pt x="10" y="2"/>
                    </a:moveTo>
                    <a:cubicBezTo>
                      <a:pt x="9" y="3"/>
                      <a:pt x="7" y="3"/>
                      <a:pt x="5" y="4"/>
                    </a:cubicBezTo>
                    <a:cubicBezTo>
                      <a:pt x="3" y="4"/>
                      <a:pt x="1" y="5"/>
                      <a:pt x="0" y="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2" y="6"/>
                    </a:cubicBezTo>
                    <a:cubicBezTo>
                      <a:pt x="14" y="5"/>
                      <a:pt x="15" y="5"/>
                      <a:pt x="17" y="4"/>
                    </a:cubicBezTo>
                    <a:cubicBezTo>
                      <a:pt x="19" y="4"/>
                      <a:pt x="20" y="3"/>
                      <a:pt x="22" y="3"/>
                    </a:cubicBezTo>
                    <a:cubicBezTo>
                      <a:pt x="24" y="2"/>
                      <a:pt x="26" y="2"/>
                      <a:pt x="27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1"/>
                      <a:pt x="16" y="1"/>
                    </a:cubicBezTo>
                    <a:cubicBezTo>
                      <a:pt x="14" y="1"/>
                      <a:pt x="12" y="2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3"/>
              <p:cNvSpPr>
                <a:spLocks/>
              </p:cNvSpPr>
              <p:nvPr/>
            </p:nvSpPr>
            <p:spPr bwMode="auto">
              <a:xfrm>
                <a:off x="261" y="2285"/>
                <a:ext cx="89" cy="24"/>
              </a:xfrm>
              <a:custGeom>
                <a:avLst/>
                <a:gdLst>
                  <a:gd name="T0" fmla="*/ 12 w 30"/>
                  <a:gd name="T1" fmla="*/ 3 h 9"/>
                  <a:gd name="T2" fmla="*/ 6 w 30"/>
                  <a:gd name="T3" fmla="*/ 5 h 9"/>
                  <a:gd name="T4" fmla="*/ 0 w 30"/>
                  <a:gd name="T5" fmla="*/ 7 h 9"/>
                  <a:gd name="T6" fmla="*/ 7 w 30"/>
                  <a:gd name="T7" fmla="*/ 9 h 9"/>
                  <a:gd name="T8" fmla="*/ 13 w 30"/>
                  <a:gd name="T9" fmla="*/ 7 h 9"/>
                  <a:gd name="T10" fmla="*/ 19 w 30"/>
                  <a:gd name="T11" fmla="*/ 5 h 9"/>
                  <a:gd name="T12" fmla="*/ 25 w 30"/>
                  <a:gd name="T13" fmla="*/ 3 h 9"/>
                  <a:gd name="T14" fmla="*/ 30 w 30"/>
                  <a:gd name="T15" fmla="*/ 2 h 9"/>
                  <a:gd name="T16" fmla="*/ 23 w 30"/>
                  <a:gd name="T17" fmla="*/ 0 h 9"/>
                  <a:gd name="T18" fmla="*/ 18 w 30"/>
                  <a:gd name="T19" fmla="*/ 1 h 9"/>
                  <a:gd name="T20" fmla="*/ 12 w 30"/>
                  <a:gd name="T2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9">
                    <a:moveTo>
                      <a:pt x="12" y="3"/>
                    </a:moveTo>
                    <a:cubicBezTo>
                      <a:pt x="10" y="4"/>
                      <a:pt x="8" y="4"/>
                      <a:pt x="6" y="5"/>
                    </a:cubicBezTo>
                    <a:cubicBezTo>
                      <a:pt x="4" y="6"/>
                      <a:pt x="2" y="6"/>
                      <a:pt x="0" y="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9" y="8"/>
                      <a:pt x="11" y="7"/>
                      <a:pt x="13" y="7"/>
                    </a:cubicBezTo>
                    <a:cubicBezTo>
                      <a:pt x="15" y="6"/>
                      <a:pt x="17" y="6"/>
                      <a:pt x="19" y="5"/>
                    </a:cubicBezTo>
                    <a:cubicBezTo>
                      <a:pt x="21" y="4"/>
                      <a:pt x="23" y="4"/>
                      <a:pt x="25" y="3"/>
                    </a:cubicBezTo>
                    <a:cubicBezTo>
                      <a:pt x="26" y="3"/>
                      <a:pt x="28" y="2"/>
                      <a:pt x="3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0" y="1"/>
                      <a:pt x="18" y="1"/>
                    </a:cubicBezTo>
                    <a:cubicBezTo>
                      <a:pt x="16" y="2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4"/>
              <p:cNvSpPr>
                <a:spLocks/>
              </p:cNvSpPr>
              <p:nvPr/>
            </p:nvSpPr>
            <p:spPr bwMode="auto">
              <a:xfrm>
                <a:off x="-504" y="2900"/>
                <a:ext cx="157" cy="101"/>
              </a:xfrm>
              <a:custGeom>
                <a:avLst/>
                <a:gdLst>
                  <a:gd name="T0" fmla="*/ 13 w 53"/>
                  <a:gd name="T1" fmla="*/ 23 h 37"/>
                  <a:gd name="T2" fmla="*/ 21 w 53"/>
                  <a:gd name="T3" fmla="*/ 30 h 37"/>
                  <a:gd name="T4" fmla="*/ 30 w 53"/>
                  <a:gd name="T5" fmla="*/ 37 h 37"/>
                  <a:gd name="T6" fmla="*/ 53 w 53"/>
                  <a:gd name="T7" fmla="*/ 25 h 37"/>
                  <a:gd name="T8" fmla="*/ 45 w 53"/>
                  <a:gd name="T9" fmla="*/ 19 h 37"/>
                  <a:gd name="T10" fmla="*/ 37 w 53"/>
                  <a:gd name="T11" fmla="*/ 13 h 37"/>
                  <a:gd name="T12" fmla="*/ 30 w 53"/>
                  <a:gd name="T13" fmla="*/ 7 h 37"/>
                  <a:gd name="T14" fmla="*/ 24 w 53"/>
                  <a:gd name="T15" fmla="*/ 0 h 37"/>
                  <a:gd name="T16" fmla="*/ 0 w 53"/>
                  <a:gd name="T17" fmla="*/ 9 h 37"/>
                  <a:gd name="T18" fmla="*/ 6 w 53"/>
                  <a:gd name="T19" fmla="*/ 16 h 37"/>
                  <a:gd name="T20" fmla="*/ 13 w 53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7">
                    <a:moveTo>
                      <a:pt x="13" y="23"/>
                    </a:moveTo>
                    <a:cubicBezTo>
                      <a:pt x="16" y="26"/>
                      <a:pt x="18" y="28"/>
                      <a:pt x="21" y="30"/>
                    </a:cubicBezTo>
                    <a:cubicBezTo>
                      <a:pt x="24" y="33"/>
                      <a:pt x="27" y="35"/>
                      <a:pt x="30" y="37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0" y="23"/>
                      <a:pt x="47" y="21"/>
                      <a:pt x="45" y="19"/>
                    </a:cubicBezTo>
                    <a:cubicBezTo>
                      <a:pt x="42" y="17"/>
                      <a:pt x="39" y="15"/>
                      <a:pt x="37" y="13"/>
                    </a:cubicBezTo>
                    <a:cubicBezTo>
                      <a:pt x="35" y="11"/>
                      <a:pt x="32" y="9"/>
                      <a:pt x="30" y="7"/>
                    </a:cubicBezTo>
                    <a:cubicBezTo>
                      <a:pt x="28" y="5"/>
                      <a:pt x="26" y="2"/>
                      <a:pt x="2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2"/>
                      <a:pt x="4" y="14"/>
                      <a:pt x="6" y="16"/>
                    </a:cubicBezTo>
                    <a:cubicBezTo>
                      <a:pt x="9" y="19"/>
                      <a:pt x="11" y="21"/>
                      <a:pt x="13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5"/>
              <p:cNvSpPr>
                <a:spLocks/>
              </p:cNvSpPr>
              <p:nvPr/>
            </p:nvSpPr>
            <p:spPr bwMode="auto">
              <a:xfrm>
                <a:off x="111" y="2323"/>
                <a:ext cx="97" cy="30"/>
              </a:xfrm>
              <a:custGeom>
                <a:avLst/>
                <a:gdLst>
                  <a:gd name="T0" fmla="*/ 13 w 33"/>
                  <a:gd name="T1" fmla="*/ 5 h 11"/>
                  <a:gd name="T2" fmla="*/ 6 w 33"/>
                  <a:gd name="T3" fmla="*/ 7 h 11"/>
                  <a:gd name="T4" fmla="*/ 0 w 33"/>
                  <a:gd name="T5" fmla="*/ 9 h 11"/>
                  <a:gd name="T6" fmla="*/ 8 w 33"/>
                  <a:gd name="T7" fmla="*/ 11 h 11"/>
                  <a:gd name="T8" fmla="*/ 14 w 33"/>
                  <a:gd name="T9" fmla="*/ 9 h 11"/>
                  <a:gd name="T10" fmla="*/ 21 w 33"/>
                  <a:gd name="T11" fmla="*/ 6 h 11"/>
                  <a:gd name="T12" fmla="*/ 27 w 33"/>
                  <a:gd name="T13" fmla="*/ 4 h 11"/>
                  <a:gd name="T14" fmla="*/ 33 w 33"/>
                  <a:gd name="T15" fmla="*/ 2 h 11"/>
                  <a:gd name="T16" fmla="*/ 26 w 33"/>
                  <a:gd name="T17" fmla="*/ 0 h 11"/>
                  <a:gd name="T18" fmla="*/ 20 w 33"/>
                  <a:gd name="T19" fmla="*/ 2 h 11"/>
                  <a:gd name="T20" fmla="*/ 13 w 33"/>
                  <a:gd name="T2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1">
                    <a:moveTo>
                      <a:pt x="13" y="5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4" y="7"/>
                      <a:pt x="2" y="8"/>
                      <a:pt x="0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0" y="10"/>
                      <a:pt x="12" y="9"/>
                      <a:pt x="14" y="9"/>
                    </a:cubicBezTo>
                    <a:cubicBezTo>
                      <a:pt x="16" y="8"/>
                      <a:pt x="19" y="7"/>
                      <a:pt x="21" y="6"/>
                    </a:cubicBezTo>
                    <a:cubicBezTo>
                      <a:pt x="23" y="6"/>
                      <a:pt x="25" y="5"/>
                      <a:pt x="27" y="4"/>
                    </a:cubicBezTo>
                    <a:cubicBezTo>
                      <a:pt x="29" y="4"/>
                      <a:pt x="31" y="3"/>
                      <a:pt x="33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1"/>
                      <a:pt x="22" y="2"/>
                      <a:pt x="20" y="2"/>
                    </a:cubicBezTo>
                    <a:cubicBezTo>
                      <a:pt x="17" y="3"/>
                      <a:pt x="15" y="4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6"/>
              <p:cNvSpPr>
                <a:spLocks/>
              </p:cNvSpPr>
              <p:nvPr/>
            </p:nvSpPr>
            <p:spPr bwMode="auto">
              <a:xfrm>
                <a:off x="69" y="3133"/>
                <a:ext cx="251" cy="85"/>
              </a:xfrm>
              <a:custGeom>
                <a:avLst/>
                <a:gdLst>
                  <a:gd name="T0" fmla="*/ 55 w 85"/>
                  <a:gd name="T1" fmla="*/ 28 h 31"/>
                  <a:gd name="T2" fmla="*/ 74 w 85"/>
                  <a:gd name="T3" fmla="*/ 31 h 31"/>
                  <a:gd name="T4" fmla="*/ 85 w 85"/>
                  <a:gd name="T5" fmla="*/ 13 h 31"/>
                  <a:gd name="T6" fmla="*/ 67 w 85"/>
                  <a:gd name="T7" fmla="*/ 10 h 31"/>
                  <a:gd name="T8" fmla="*/ 49 w 85"/>
                  <a:gd name="T9" fmla="*/ 7 h 31"/>
                  <a:gd name="T10" fmla="*/ 32 w 85"/>
                  <a:gd name="T11" fmla="*/ 3 h 31"/>
                  <a:gd name="T12" fmla="*/ 15 w 85"/>
                  <a:gd name="T13" fmla="*/ 0 h 31"/>
                  <a:gd name="T14" fmla="*/ 0 w 85"/>
                  <a:gd name="T15" fmla="*/ 17 h 31"/>
                  <a:gd name="T16" fmla="*/ 18 w 85"/>
                  <a:gd name="T17" fmla="*/ 21 h 31"/>
                  <a:gd name="T18" fmla="*/ 36 w 85"/>
                  <a:gd name="T19" fmla="*/ 25 h 31"/>
                  <a:gd name="T20" fmla="*/ 55 w 85"/>
                  <a:gd name="T2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31">
                    <a:moveTo>
                      <a:pt x="55" y="28"/>
                    </a:moveTo>
                    <a:cubicBezTo>
                      <a:pt x="61" y="29"/>
                      <a:pt x="67" y="30"/>
                      <a:pt x="74" y="31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79" y="12"/>
                      <a:pt x="73" y="11"/>
                      <a:pt x="67" y="10"/>
                    </a:cubicBezTo>
                    <a:cubicBezTo>
                      <a:pt x="61" y="9"/>
                      <a:pt x="55" y="8"/>
                      <a:pt x="49" y="7"/>
                    </a:cubicBezTo>
                    <a:cubicBezTo>
                      <a:pt x="43" y="6"/>
                      <a:pt x="38" y="5"/>
                      <a:pt x="32" y="3"/>
                    </a:cubicBezTo>
                    <a:cubicBezTo>
                      <a:pt x="26" y="2"/>
                      <a:pt x="21" y="1"/>
                      <a:pt x="15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" y="19"/>
                      <a:pt x="12" y="20"/>
                      <a:pt x="18" y="21"/>
                    </a:cubicBezTo>
                    <a:cubicBezTo>
                      <a:pt x="24" y="23"/>
                      <a:pt x="30" y="24"/>
                      <a:pt x="36" y="25"/>
                    </a:cubicBezTo>
                    <a:cubicBezTo>
                      <a:pt x="42" y="26"/>
                      <a:pt x="49" y="27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7"/>
              <p:cNvSpPr>
                <a:spLocks/>
              </p:cNvSpPr>
              <p:nvPr/>
            </p:nvSpPr>
            <p:spPr bwMode="auto">
              <a:xfrm>
                <a:off x="518" y="3190"/>
                <a:ext cx="249" cy="71"/>
              </a:xfrm>
              <a:custGeom>
                <a:avLst/>
                <a:gdLst>
                  <a:gd name="T0" fmla="*/ 61 w 84"/>
                  <a:gd name="T1" fmla="*/ 25 h 26"/>
                  <a:gd name="T2" fmla="*/ 82 w 84"/>
                  <a:gd name="T3" fmla="*/ 26 h 26"/>
                  <a:gd name="T4" fmla="*/ 84 w 84"/>
                  <a:gd name="T5" fmla="*/ 6 h 26"/>
                  <a:gd name="T6" fmla="*/ 64 w 84"/>
                  <a:gd name="T7" fmla="*/ 5 h 26"/>
                  <a:gd name="T8" fmla="*/ 45 w 84"/>
                  <a:gd name="T9" fmla="*/ 4 h 26"/>
                  <a:gd name="T10" fmla="*/ 26 w 84"/>
                  <a:gd name="T11" fmla="*/ 2 h 26"/>
                  <a:gd name="T12" fmla="*/ 7 w 84"/>
                  <a:gd name="T13" fmla="*/ 0 h 26"/>
                  <a:gd name="T14" fmla="*/ 0 w 84"/>
                  <a:gd name="T15" fmla="*/ 20 h 26"/>
                  <a:gd name="T16" fmla="*/ 21 w 84"/>
                  <a:gd name="T17" fmla="*/ 22 h 26"/>
                  <a:gd name="T18" fmla="*/ 41 w 84"/>
                  <a:gd name="T19" fmla="*/ 23 h 26"/>
                  <a:gd name="T20" fmla="*/ 61 w 84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26">
                    <a:moveTo>
                      <a:pt x="61" y="25"/>
                    </a:moveTo>
                    <a:cubicBezTo>
                      <a:pt x="68" y="25"/>
                      <a:pt x="75" y="25"/>
                      <a:pt x="82" y="2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77" y="6"/>
                      <a:pt x="71" y="5"/>
                      <a:pt x="64" y="5"/>
                    </a:cubicBezTo>
                    <a:cubicBezTo>
                      <a:pt x="58" y="4"/>
                      <a:pt x="51" y="4"/>
                      <a:pt x="45" y="4"/>
                    </a:cubicBezTo>
                    <a:cubicBezTo>
                      <a:pt x="39" y="3"/>
                      <a:pt x="32" y="3"/>
                      <a:pt x="26" y="2"/>
                    </a:cubicBezTo>
                    <a:cubicBezTo>
                      <a:pt x="19" y="2"/>
                      <a:pt x="13" y="1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1"/>
                      <a:pt x="14" y="21"/>
                      <a:pt x="21" y="22"/>
                    </a:cubicBezTo>
                    <a:cubicBezTo>
                      <a:pt x="27" y="22"/>
                      <a:pt x="34" y="23"/>
                      <a:pt x="41" y="23"/>
                    </a:cubicBezTo>
                    <a:cubicBezTo>
                      <a:pt x="48" y="24"/>
                      <a:pt x="54" y="24"/>
                      <a:pt x="6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8"/>
              <p:cNvSpPr>
                <a:spLocks/>
              </p:cNvSpPr>
              <p:nvPr/>
            </p:nvSpPr>
            <p:spPr bwMode="auto">
              <a:xfrm>
                <a:off x="-409" y="2520"/>
                <a:ext cx="124" cy="52"/>
              </a:xfrm>
              <a:custGeom>
                <a:avLst/>
                <a:gdLst>
                  <a:gd name="T0" fmla="*/ 28 w 42"/>
                  <a:gd name="T1" fmla="*/ 10 h 19"/>
                  <a:gd name="T2" fmla="*/ 35 w 42"/>
                  <a:gd name="T3" fmla="*/ 5 h 19"/>
                  <a:gd name="T4" fmla="*/ 42 w 42"/>
                  <a:gd name="T5" fmla="*/ 1 h 19"/>
                  <a:gd name="T6" fmla="*/ 28 w 42"/>
                  <a:gd name="T7" fmla="*/ 0 h 19"/>
                  <a:gd name="T8" fmla="*/ 21 w 42"/>
                  <a:gd name="T9" fmla="*/ 4 h 19"/>
                  <a:gd name="T10" fmla="*/ 14 w 42"/>
                  <a:gd name="T11" fmla="*/ 9 h 19"/>
                  <a:gd name="T12" fmla="*/ 7 w 42"/>
                  <a:gd name="T13" fmla="*/ 14 h 19"/>
                  <a:gd name="T14" fmla="*/ 0 w 42"/>
                  <a:gd name="T15" fmla="*/ 19 h 19"/>
                  <a:gd name="T16" fmla="*/ 15 w 42"/>
                  <a:gd name="T17" fmla="*/ 19 h 19"/>
                  <a:gd name="T18" fmla="*/ 22 w 42"/>
                  <a:gd name="T19" fmla="*/ 14 h 19"/>
                  <a:gd name="T20" fmla="*/ 28 w 42"/>
                  <a:gd name="T2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9">
                    <a:moveTo>
                      <a:pt x="28" y="10"/>
                    </a:moveTo>
                    <a:cubicBezTo>
                      <a:pt x="30" y="8"/>
                      <a:pt x="33" y="7"/>
                      <a:pt x="35" y="5"/>
                    </a:cubicBezTo>
                    <a:cubicBezTo>
                      <a:pt x="37" y="4"/>
                      <a:pt x="39" y="2"/>
                      <a:pt x="42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1"/>
                      <a:pt x="23" y="3"/>
                      <a:pt x="21" y="4"/>
                    </a:cubicBezTo>
                    <a:cubicBezTo>
                      <a:pt x="19" y="6"/>
                      <a:pt x="16" y="7"/>
                      <a:pt x="14" y="9"/>
                    </a:cubicBezTo>
                    <a:cubicBezTo>
                      <a:pt x="11" y="10"/>
                      <a:pt x="9" y="12"/>
                      <a:pt x="7" y="14"/>
                    </a:cubicBezTo>
                    <a:cubicBezTo>
                      <a:pt x="4" y="15"/>
                      <a:pt x="2" y="17"/>
                      <a:pt x="0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7" y="17"/>
                      <a:pt x="19" y="16"/>
                      <a:pt x="22" y="14"/>
                    </a:cubicBezTo>
                    <a:cubicBezTo>
                      <a:pt x="24" y="13"/>
                      <a:pt x="26" y="11"/>
                      <a:pt x="2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9"/>
              <p:cNvSpPr>
                <a:spLocks/>
              </p:cNvSpPr>
              <p:nvPr/>
            </p:nvSpPr>
            <p:spPr bwMode="auto">
              <a:xfrm>
                <a:off x="994" y="3209"/>
                <a:ext cx="246" cy="58"/>
              </a:xfrm>
              <a:custGeom>
                <a:avLst/>
                <a:gdLst>
                  <a:gd name="T0" fmla="*/ 43 w 83"/>
                  <a:gd name="T1" fmla="*/ 21 h 21"/>
                  <a:gd name="T2" fmla="*/ 63 w 83"/>
                  <a:gd name="T3" fmla="*/ 21 h 21"/>
                  <a:gd name="T4" fmla="*/ 83 w 83"/>
                  <a:gd name="T5" fmla="*/ 20 h 21"/>
                  <a:gd name="T6" fmla="*/ 77 w 83"/>
                  <a:gd name="T7" fmla="*/ 0 h 21"/>
                  <a:gd name="T8" fmla="*/ 58 w 83"/>
                  <a:gd name="T9" fmla="*/ 1 h 21"/>
                  <a:gd name="T10" fmla="*/ 39 w 83"/>
                  <a:gd name="T11" fmla="*/ 1 h 21"/>
                  <a:gd name="T12" fmla="*/ 20 w 83"/>
                  <a:gd name="T13" fmla="*/ 1 h 21"/>
                  <a:gd name="T14" fmla="*/ 0 w 83"/>
                  <a:gd name="T15" fmla="*/ 1 h 21"/>
                  <a:gd name="T16" fmla="*/ 3 w 83"/>
                  <a:gd name="T17" fmla="*/ 21 h 21"/>
                  <a:gd name="T18" fmla="*/ 23 w 83"/>
                  <a:gd name="T19" fmla="*/ 21 h 21"/>
                  <a:gd name="T20" fmla="*/ 43 w 83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1">
                    <a:moveTo>
                      <a:pt x="43" y="21"/>
                    </a:moveTo>
                    <a:cubicBezTo>
                      <a:pt x="50" y="21"/>
                      <a:pt x="57" y="21"/>
                      <a:pt x="63" y="21"/>
                    </a:cubicBezTo>
                    <a:cubicBezTo>
                      <a:pt x="70" y="21"/>
                      <a:pt x="77" y="20"/>
                      <a:pt x="83" y="2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1" y="1"/>
                      <a:pt x="65" y="1"/>
                      <a:pt x="58" y="1"/>
                    </a:cubicBezTo>
                    <a:cubicBezTo>
                      <a:pt x="52" y="1"/>
                      <a:pt x="45" y="1"/>
                      <a:pt x="39" y="1"/>
                    </a:cubicBezTo>
                    <a:cubicBezTo>
                      <a:pt x="33" y="1"/>
                      <a:pt x="26" y="1"/>
                      <a:pt x="20" y="1"/>
                    </a:cubicBezTo>
                    <a:cubicBezTo>
                      <a:pt x="13" y="1"/>
                      <a:pt x="7" y="1"/>
                      <a:pt x="0" y="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9" y="21"/>
                      <a:pt x="16" y="21"/>
                      <a:pt x="23" y="21"/>
                    </a:cubicBezTo>
                    <a:cubicBezTo>
                      <a:pt x="30" y="21"/>
                      <a:pt x="36" y="21"/>
                      <a:pt x="4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0"/>
              <p:cNvSpPr>
                <a:spLocks/>
              </p:cNvSpPr>
              <p:nvPr/>
            </p:nvSpPr>
            <p:spPr bwMode="auto">
              <a:xfrm>
                <a:off x="-235" y="2435"/>
                <a:ext cx="121" cy="44"/>
              </a:xfrm>
              <a:custGeom>
                <a:avLst/>
                <a:gdLst>
                  <a:gd name="T0" fmla="*/ 19 w 41"/>
                  <a:gd name="T1" fmla="*/ 12 h 16"/>
                  <a:gd name="T2" fmla="*/ 26 w 41"/>
                  <a:gd name="T3" fmla="*/ 9 h 16"/>
                  <a:gd name="T4" fmla="*/ 33 w 41"/>
                  <a:gd name="T5" fmla="*/ 5 h 16"/>
                  <a:gd name="T6" fmla="*/ 41 w 41"/>
                  <a:gd name="T7" fmla="*/ 2 h 16"/>
                  <a:gd name="T8" fmla="*/ 30 w 41"/>
                  <a:gd name="T9" fmla="*/ 0 h 16"/>
                  <a:gd name="T10" fmla="*/ 23 w 41"/>
                  <a:gd name="T11" fmla="*/ 4 h 16"/>
                  <a:gd name="T12" fmla="*/ 15 w 41"/>
                  <a:gd name="T13" fmla="*/ 7 h 16"/>
                  <a:gd name="T14" fmla="*/ 8 w 41"/>
                  <a:gd name="T15" fmla="*/ 11 h 16"/>
                  <a:gd name="T16" fmla="*/ 0 w 41"/>
                  <a:gd name="T17" fmla="*/ 14 h 16"/>
                  <a:gd name="T18" fmla="*/ 11 w 41"/>
                  <a:gd name="T19" fmla="*/ 16 h 16"/>
                  <a:gd name="T20" fmla="*/ 19 w 41"/>
                  <a:gd name="T21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16">
                    <a:moveTo>
                      <a:pt x="19" y="12"/>
                    </a:moveTo>
                    <a:cubicBezTo>
                      <a:pt x="21" y="11"/>
                      <a:pt x="24" y="10"/>
                      <a:pt x="26" y="9"/>
                    </a:cubicBezTo>
                    <a:cubicBezTo>
                      <a:pt x="29" y="8"/>
                      <a:pt x="31" y="6"/>
                      <a:pt x="33" y="5"/>
                    </a:cubicBezTo>
                    <a:cubicBezTo>
                      <a:pt x="36" y="4"/>
                      <a:pt x="38" y="3"/>
                      <a:pt x="41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1"/>
                      <a:pt x="25" y="2"/>
                      <a:pt x="23" y="4"/>
                    </a:cubicBezTo>
                    <a:cubicBezTo>
                      <a:pt x="20" y="5"/>
                      <a:pt x="18" y="6"/>
                      <a:pt x="15" y="7"/>
                    </a:cubicBezTo>
                    <a:cubicBezTo>
                      <a:pt x="13" y="8"/>
                      <a:pt x="10" y="9"/>
                      <a:pt x="8" y="11"/>
                    </a:cubicBezTo>
                    <a:cubicBezTo>
                      <a:pt x="5" y="12"/>
                      <a:pt x="2" y="13"/>
                      <a:pt x="0" y="14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5"/>
                      <a:pt x="16" y="13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1"/>
              <p:cNvSpPr>
                <a:spLocks/>
              </p:cNvSpPr>
              <p:nvPr/>
            </p:nvSpPr>
            <p:spPr bwMode="auto">
              <a:xfrm>
                <a:off x="518" y="2222"/>
                <a:ext cx="74" cy="19"/>
              </a:xfrm>
              <a:custGeom>
                <a:avLst/>
                <a:gdLst>
                  <a:gd name="T0" fmla="*/ 18 w 74"/>
                  <a:gd name="T1" fmla="*/ 19 h 19"/>
                  <a:gd name="T2" fmla="*/ 74 w 74"/>
                  <a:gd name="T3" fmla="*/ 5 h 19"/>
                  <a:gd name="T4" fmla="*/ 57 w 74"/>
                  <a:gd name="T5" fmla="*/ 0 h 19"/>
                  <a:gd name="T6" fmla="*/ 0 w 74"/>
                  <a:gd name="T7" fmla="*/ 13 h 19"/>
                  <a:gd name="T8" fmla="*/ 18 w 7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9">
                    <a:moveTo>
                      <a:pt x="18" y="19"/>
                    </a:moveTo>
                    <a:lnTo>
                      <a:pt x="74" y="5"/>
                    </a:lnTo>
                    <a:lnTo>
                      <a:pt x="57" y="0"/>
                    </a:lnTo>
                    <a:lnTo>
                      <a:pt x="0" y="13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0" name="文本框 89"/>
          <p:cNvSpPr txBox="1"/>
          <p:nvPr/>
        </p:nvSpPr>
        <p:spPr>
          <a:xfrm>
            <a:off x="7434566" y="2484285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600" dirty="0" smtClean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目录</a:t>
            </a:r>
            <a:endParaRPr lang="zh-CN" altLang="en-US" sz="2800" spc="600" dirty="0">
              <a:ln w="6350">
                <a:noFill/>
              </a:ln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113" name="组合 112"/>
          <p:cNvGrpSpPr/>
          <p:nvPr/>
        </p:nvGrpSpPr>
        <p:grpSpPr>
          <a:xfrm flipH="1">
            <a:off x="6996659" y="3278080"/>
            <a:ext cx="3159712" cy="577297"/>
            <a:chOff x="49498" y="1486165"/>
            <a:chExt cx="2369784" cy="432973"/>
          </a:xfrm>
        </p:grpSpPr>
        <p:sp>
          <p:nvSpPr>
            <p:cNvPr id="114" name="椭圆 113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5" name="五边形 114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7098568" y="2465867"/>
            <a:ext cx="22746" cy="354166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组合 106"/>
          <p:cNvGrpSpPr/>
          <p:nvPr/>
        </p:nvGrpSpPr>
        <p:grpSpPr>
          <a:xfrm>
            <a:off x="6752953" y="1902026"/>
            <a:ext cx="707702" cy="924900"/>
            <a:chOff x="13133388" y="-1152525"/>
            <a:chExt cx="1241425" cy="1622425"/>
          </a:xfrm>
        </p:grpSpPr>
        <p:sp>
          <p:nvSpPr>
            <p:cNvPr id="108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 flipH="1">
            <a:off x="6996659" y="4083672"/>
            <a:ext cx="3159712" cy="577297"/>
            <a:chOff x="49498" y="1486165"/>
            <a:chExt cx="2369784" cy="432973"/>
          </a:xfrm>
        </p:grpSpPr>
        <p:sp>
          <p:nvSpPr>
            <p:cNvPr id="119" name="椭圆 118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0" name="五边形 119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grpSp>
        <p:nvGrpSpPr>
          <p:cNvPr id="131" name="组合 130"/>
          <p:cNvGrpSpPr/>
          <p:nvPr/>
        </p:nvGrpSpPr>
        <p:grpSpPr>
          <a:xfrm flipH="1">
            <a:off x="7006185" y="4861729"/>
            <a:ext cx="3159712" cy="577297"/>
            <a:chOff x="49498" y="1486165"/>
            <a:chExt cx="2369784" cy="432973"/>
          </a:xfrm>
        </p:grpSpPr>
        <p:sp>
          <p:nvSpPr>
            <p:cNvPr id="132" name="椭圆 131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4" name="五边形 133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grpSp>
        <p:nvGrpSpPr>
          <p:cNvPr id="135" name="组合 134"/>
          <p:cNvGrpSpPr/>
          <p:nvPr/>
        </p:nvGrpSpPr>
        <p:grpSpPr>
          <a:xfrm flipH="1">
            <a:off x="7015711" y="5652486"/>
            <a:ext cx="3159712" cy="577297"/>
            <a:chOff x="49498" y="1486165"/>
            <a:chExt cx="2369784" cy="432973"/>
          </a:xfrm>
        </p:grpSpPr>
        <p:sp>
          <p:nvSpPr>
            <p:cNvPr id="136" name="椭圆 135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7" name="五边形 136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068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>
            <a:grpSpLocks/>
          </p:cNvGrpSpPr>
          <p:nvPr/>
        </p:nvGrpSpPr>
        <p:grpSpPr bwMode="auto">
          <a:xfrm>
            <a:off x="4335611" y="2668231"/>
            <a:ext cx="3496733" cy="3496733"/>
            <a:chOff x="3629801" y="2229437"/>
            <a:chExt cx="2621572" cy="2622058"/>
          </a:xfrm>
          <a:solidFill>
            <a:srgbClr val="0069AC"/>
          </a:solidFill>
          <a:effectLst/>
        </p:grpSpPr>
        <p:sp>
          <p:nvSpPr>
            <p:cNvPr id="67" name="椭圆 66"/>
            <p:cNvSpPr/>
            <p:nvPr/>
          </p:nvSpPr>
          <p:spPr bwMode="auto">
            <a:xfrm>
              <a:off x="3629801" y="2229437"/>
              <a:ext cx="2621572" cy="2622058"/>
            </a:xfrm>
            <a:prstGeom prst="ellipse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TextBox 11"/>
            <p:cNvSpPr txBox="1">
              <a:spLocks noChangeArrowheads="1"/>
            </p:cNvSpPr>
            <p:nvPr/>
          </p:nvSpPr>
          <p:spPr bwMode="auto">
            <a:xfrm flipH="1">
              <a:off x="4416976" y="3490073"/>
              <a:ext cx="1051335" cy="269206"/>
            </a:xfrm>
            <a:prstGeom prst="rect">
              <a:avLst/>
            </a:prstGeom>
            <a:noFill/>
            <a:ln w="31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 defTabSz="914377">
                <a:defRPr>
                  <a:solidFill>
                    <a:prstClr val="white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defTabSz="914400">
                <a:defRPr/>
              </a:pPr>
              <a:r>
                <a:rPr lang="zh-CN" altLang="en-US" sz="2000" kern="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3642206" y="1973170"/>
            <a:ext cx="4885267" cy="4885267"/>
            <a:chOff x="3108325" y="1708150"/>
            <a:chExt cx="3663950" cy="3663950"/>
          </a:xfrm>
          <a:solidFill>
            <a:srgbClr val="EC6D56"/>
          </a:solidFill>
          <a:effectLst/>
        </p:grpSpPr>
        <p:sp>
          <p:nvSpPr>
            <p:cNvPr id="70" name="空心弧 69"/>
            <p:cNvSpPr/>
            <p:nvPr/>
          </p:nvSpPr>
          <p:spPr bwMode="auto">
            <a:xfrm>
              <a:off x="3108325" y="1708150"/>
              <a:ext cx="3663950" cy="3663950"/>
            </a:xfrm>
            <a:prstGeom prst="blockArc">
              <a:avLst>
                <a:gd name="adj1" fmla="val 10800000"/>
                <a:gd name="adj2" fmla="val 18097499"/>
                <a:gd name="adj3" fmla="val 5159"/>
              </a:avLst>
            </a:prstGeom>
            <a:solidFill>
              <a:srgbClr val="3E3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空心弧 70"/>
            <p:cNvSpPr/>
            <p:nvPr/>
          </p:nvSpPr>
          <p:spPr bwMode="auto">
            <a:xfrm>
              <a:off x="3390900" y="1990725"/>
              <a:ext cx="3098800" cy="3098800"/>
            </a:xfrm>
            <a:prstGeom prst="blockArc">
              <a:avLst>
                <a:gd name="adj1" fmla="val 10800000"/>
                <a:gd name="adj2" fmla="val 18081361"/>
                <a:gd name="adj3" fmla="val 29143"/>
              </a:avLst>
            </a:prstGeom>
            <a:solidFill>
              <a:srgbClr val="3E3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2" name="TextBox 38"/>
          <p:cNvSpPr txBox="1">
            <a:spLocks noChangeArrowheads="1"/>
          </p:cNvSpPr>
          <p:nvPr/>
        </p:nvSpPr>
        <p:spPr bwMode="auto">
          <a:xfrm flipH="1">
            <a:off x="5292344" y="4868287"/>
            <a:ext cx="1583267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kern="0" dirty="0"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400" kern="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400" kern="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kern="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2088709" y="2355494"/>
            <a:ext cx="2857364" cy="756444"/>
            <a:chOff x="1943202" y="1994892"/>
            <a:chExt cx="2143023" cy="567333"/>
          </a:xfrm>
          <a:effectLst/>
        </p:grpSpPr>
        <p:sp>
          <p:nvSpPr>
            <p:cNvPr id="74" name="任意多边形 73"/>
            <p:cNvSpPr/>
            <p:nvPr/>
          </p:nvSpPr>
          <p:spPr bwMode="auto">
            <a:xfrm>
              <a:off x="3086100" y="2182813"/>
              <a:ext cx="1000125" cy="379412"/>
            </a:xfrm>
            <a:custGeom>
              <a:avLst/>
              <a:gdLst>
                <a:gd name="connsiteX0" fmla="*/ 1802674 w 1802674"/>
                <a:gd name="connsiteY0" fmla="*/ 705394 h 705394"/>
                <a:gd name="connsiteX1" fmla="*/ 1123406 w 1802674"/>
                <a:gd name="connsiteY1" fmla="*/ 0 h 705394"/>
                <a:gd name="connsiteX2" fmla="*/ 0 w 1802674"/>
                <a:gd name="connsiteY2" fmla="*/ 0 h 705394"/>
                <a:gd name="connsiteX0" fmla="*/ 2592834 w 2592834"/>
                <a:gd name="connsiteY0" fmla="*/ 705394 h 705394"/>
                <a:gd name="connsiteX1" fmla="*/ 1913566 w 2592834"/>
                <a:gd name="connsiteY1" fmla="*/ 0 h 705394"/>
                <a:gd name="connsiteX2" fmla="*/ 0 w 2592834"/>
                <a:gd name="connsiteY2" fmla="*/ 0 h 70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2834" h="705394">
                  <a:moveTo>
                    <a:pt x="2592834" y="705394"/>
                  </a:moveTo>
                  <a:lnTo>
                    <a:pt x="191356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chemeClr val="bg1"/>
              </a:solidFill>
              <a:prstDash val="solid"/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5" name="TextBox 11"/>
            <p:cNvSpPr txBox="1">
              <a:spLocks noChangeArrowheads="1"/>
            </p:cNvSpPr>
            <p:nvPr/>
          </p:nvSpPr>
          <p:spPr bwMode="auto">
            <a:xfrm flipH="1">
              <a:off x="1943202" y="1994892"/>
              <a:ext cx="1384300" cy="3924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6" name="TextBox 18"/>
          <p:cNvSpPr txBox="1">
            <a:spLocks noChangeArrowheads="1"/>
          </p:cNvSpPr>
          <p:nvPr/>
        </p:nvSpPr>
        <p:spPr bwMode="auto">
          <a:xfrm rot="19687455">
            <a:off x="4182290" y="2104817"/>
            <a:ext cx="663964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7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35%</a:t>
            </a:r>
            <a:endParaRPr lang="zh-CN" altLang="en-US" sz="17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Box 19"/>
          <p:cNvSpPr txBox="1">
            <a:spLocks noChangeArrowheads="1"/>
          </p:cNvSpPr>
          <p:nvPr/>
        </p:nvSpPr>
        <p:spPr bwMode="auto">
          <a:xfrm rot="2358327">
            <a:off x="7604276" y="2208534"/>
            <a:ext cx="527709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7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2%</a:t>
            </a:r>
            <a:endParaRPr lang="zh-CN" altLang="en-US" sz="17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20"/>
          <p:cNvSpPr txBox="1">
            <a:spLocks noChangeArrowheads="1"/>
          </p:cNvSpPr>
          <p:nvPr/>
        </p:nvSpPr>
        <p:spPr bwMode="auto">
          <a:xfrm rot="3270647">
            <a:off x="8053011" y="2750399"/>
            <a:ext cx="527709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7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8%</a:t>
            </a:r>
            <a:endParaRPr lang="zh-CN" altLang="en-US" sz="1733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21"/>
          <p:cNvSpPr txBox="1">
            <a:spLocks noChangeArrowheads="1"/>
          </p:cNvSpPr>
          <p:nvPr/>
        </p:nvSpPr>
        <p:spPr bwMode="auto">
          <a:xfrm rot="6017122">
            <a:off x="8414565" y="4585599"/>
            <a:ext cx="663964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7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18%</a:t>
            </a:r>
            <a:endParaRPr lang="zh-CN" altLang="en-US" sz="17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0" name="组合 79"/>
          <p:cNvGrpSpPr>
            <a:grpSpLocks/>
          </p:cNvGrpSpPr>
          <p:nvPr/>
        </p:nvGrpSpPr>
        <p:grpSpPr bwMode="auto">
          <a:xfrm flipH="1">
            <a:off x="2034016" y="4997010"/>
            <a:ext cx="2637367" cy="523220"/>
            <a:chOff x="6194425" y="4083050"/>
            <a:chExt cx="1978025" cy="392415"/>
          </a:xfrm>
          <a:effectLst/>
        </p:grpSpPr>
        <p:cxnSp>
          <p:nvCxnSpPr>
            <p:cNvPr id="81" name="直接连接符 80"/>
            <p:cNvCxnSpPr/>
            <p:nvPr/>
          </p:nvCxnSpPr>
          <p:spPr bwMode="auto">
            <a:xfrm>
              <a:off x="6194425" y="4278313"/>
              <a:ext cx="638175" cy="0"/>
            </a:xfrm>
            <a:prstGeom prst="line">
              <a:avLst/>
            </a:prstGeom>
            <a:ln w="3175">
              <a:solidFill>
                <a:schemeClr val="bg1"/>
              </a:solidFill>
              <a:prstDash val="solid"/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44"/>
            <p:cNvSpPr txBox="1">
              <a:spLocks noChangeArrowheads="1"/>
            </p:cNvSpPr>
            <p:nvPr/>
          </p:nvSpPr>
          <p:spPr bwMode="auto">
            <a:xfrm flipH="1">
              <a:off x="6875462" y="4083050"/>
              <a:ext cx="1296988" cy="3924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3630083" y="1998548"/>
            <a:ext cx="4885267" cy="4885267"/>
            <a:chOff x="3130550" y="1697038"/>
            <a:chExt cx="3663950" cy="3663950"/>
          </a:xfrm>
          <a:solidFill>
            <a:srgbClr val="EC6D56"/>
          </a:solidFill>
          <a:effectLst/>
        </p:grpSpPr>
        <p:sp>
          <p:nvSpPr>
            <p:cNvPr id="84" name="空心弧 83"/>
            <p:cNvSpPr/>
            <p:nvPr/>
          </p:nvSpPr>
          <p:spPr bwMode="auto">
            <a:xfrm rot="5833831">
              <a:off x="3130550" y="1697038"/>
              <a:ext cx="3663950" cy="3663950"/>
            </a:xfrm>
            <a:prstGeom prst="blockArc">
              <a:avLst>
                <a:gd name="adj1" fmla="val 14796044"/>
                <a:gd name="adj2" fmla="val 17880474"/>
                <a:gd name="adj3" fmla="val 5209"/>
              </a:avLst>
            </a:prstGeom>
            <a:solidFill>
              <a:srgbClr val="3E3E3E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空心弧 84"/>
            <p:cNvSpPr/>
            <p:nvPr/>
          </p:nvSpPr>
          <p:spPr bwMode="auto">
            <a:xfrm rot="5792301">
              <a:off x="3390900" y="1990725"/>
              <a:ext cx="3098800" cy="3098800"/>
            </a:xfrm>
            <a:prstGeom prst="blockArc">
              <a:avLst>
                <a:gd name="adj1" fmla="val 14823342"/>
                <a:gd name="adj2" fmla="val 17866063"/>
                <a:gd name="adj3" fmla="val 29734"/>
              </a:avLst>
            </a:prstGeom>
            <a:solidFill>
              <a:srgbClr val="3E3E3E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3638550" y="2026064"/>
            <a:ext cx="4883149" cy="4885267"/>
            <a:chOff x="3136900" y="1717675"/>
            <a:chExt cx="3662363" cy="3663950"/>
          </a:xfrm>
          <a:solidFill>
            <a:srgbClr val="EC6D56"/>
          </a:solidFill>
          <a:effectLst/>
        </p:grpSpPr>
        <p:sp>
          <p:nvSpPr>
            <p:cNvPr id="87" name="空心弧 86"/>
            <p:cNvSpPr/>
            <p:nvPr/>
          </p:nvSpPr>
          <p:spPr bwMode="auto">
            <a:xfrm rot="2067484">
              <a:off x="3136900" y="1717675"/>
              <a:ext cx="3662363" cy="3663950"/>
            </a:xfrm>
            <a:prstGeom prst="blockArc">
              <a:avLst>
                <a:gd name="adj1" fmla="val 17090619"/>
                <a:gd name="adj2" fmla="val 18097499"/>
                <a:gd name="adj3" fmla="val 5159"/>
              </a:avLst>
            </a:prstGeom>
            <a:solidFill>
              <a:srgbClr val="3E3E3E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空心弧 87"/>
            <p:cNvSpPr/>
            <p:nvPr/>
          </p:nvSpPr>
          <p:spPr bwMode="auto">
            <a:xfrm rot="2003443">
              <a:off x="3413125" y="2022475"/>
              <a:ext cx="3098801" cy="3098800"/>
            </a:xfrm>
            <a:prstGeom prst="blockArc">
              <a:avLst>
                <a:gd name="adj1" fmla="val 17096899"/>
                <a:gd name="adj2" fmla="val 18056076"/>
                <a:gd name="adj3" fmla="val 29586"/>
              </a:avLst>
            </a:prstGeom>
            <a:solidFill>
              <a:srgbClr val="3E3E3E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3691466" y="1944937"/>
            <a:ext cx="4885267" cy="4885267"/>
            <a:chOff x="3128963" y="1690688"/>
            <a:chExt cx="3663950" cy="3663950"/>
          </a:xfrm>
          <a:solidFill>
            <a:srgbClr val="EC6D56"/>
          </a:solidFill>
          <a:effectLst/>
        </p:grpSpPr>
        <p:sp>
          <p:nvSpPr>
            <p:cNvPr id="90" name="空心弧 89"/>
            <p:cNvSpPr/>
            <p:nvPr/>
          </p:nvSpPr>
          <p:spPr bwMode="auto">
            <a:xfrm rot="703656">
              <a:off x="3390901" y="1990725"/>
              <a:ext cx="3098800" cy="3098800"/>
            </a:xfrm>
            <a:prstGeom prst="blockArc">
              <a:avLst>
                <a:gd name="adj1" fmla="val 17799791"/>
                <a:gd name="adj2" fmla="val 18081843"/>
                <a:gd name="adj3" fmla="val 29284"/>
              </a:avLst>
            </a:prstGeom>
            <a:solidFill>
              <a:srgbClr val="3E3E3E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空心弧 90"/>
            <p:cNvSpPr/>
            <p:nvPr/>
          </p:nvSpPr>
          <p:spPr bwMode="auto">
            <a:xfrm rot="774438">
              <a:off x="3128963" y="1690688"/>
              <a:ext cx="3663950" cy="3663950"/>
            </a:xfrm>
            <a:prstGeom prst="blockArc">
              <a:avLst>
                <a:gd name="adj1" fmla="val 17689797"/>
                <a:gd name="adj2" fmla="val 18097499"/>
                <a:gd name="adj3" fmla="val 5159"/>
              </a:avLst>
            </a:prstGeom>
            <a:solidFill>
              <a:srgbClr val="3E3E3E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" name="组合 91"/>
          <p:cNvGrpSpPr>
            <a:grpSpLocks/>
          </p:cNvGrpSpPr>
          <p:nvPr/>
        </p:nvGrpSpPr>
        <p:grpSpPr bwMode="auto">
          <a:xfrm>
            <a:off x="7784796" y="5085431"/>
            <a:ext cx="2637367" cy="523220"/>
            <a:chOff x="6194425" y="4083050"/>
            <a:chExt cx="1978025" cy="392415"/>
          </a:xfrm>
          <a:effectLst/>
        </p:grpSpPr>
        <p:cxnSp>
          <p:nvCxnSpPr>
            <p:cNvPr id="93" name="直接连接符 92"/>
            <p:cNvCxnSpPr/>
            <p:nvPr/>
          </p:nvCxnSpPr>
          <p:spPr bwMode="auto">
            <a:xfrm>
              <a:off x="6194425" y="4278313"/>
              <a:ext cx="638175" cy="0"/>
            </a:xfrm>
            <a:prstGeom prst="line">
              <a:avLst/>
            </a:prstGeom>
            <a:ln w="3175">
              <a:solidFill>
                <a:schemeClr val="bg1"/>
              </a:solidFill>
              <a:prstDash val="solid"/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44"/>
            <p:cNvSpPr txBox="1">
              <a:spLocks noChangeArrowheads="1"/>
            </p:cNvSpPr>
            <p:nvPr/>
          </p:nvSpPr>
          <p:spPr bwMode="auto">
            <a:xfrm flipH="1">
              <a:off x="6875462" y="4083050"/>
              <a:ext cx="1296988" cy="3924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>
            <a:off x="7265940" y="2413437"/>
            <a:ext cx="3321049" cy="654051"/>
            <a:chOff x="5826125" y="2038350"/>
            <a:chExt cx="2490788" cy="490538"/>
          </a:xfrm>
          <a:effectLst/>
        </p:grpSpPr>
        <p:sp>
          <p:nvSpPr>
            <p:cNvPr id="96" name="TextBox 56"/>
            <p:cNvSpPr txBox="1">
              <a:spLocks noChangeArrowheads="1"/>
            </p:cNvSpPr>
            <p:nvPr/>
          </p:nvSpPr>
          <p:spPr bwMode="auto">
            <a:xfrm flipH="1">
              <a:off x="6875462" y="2038350"/>
              <a:ext cx="1441451" cy="3924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defPPr>
                <a:defRPr lang="zh-CN"/>
              </a:defPPr>
              <a:lvl1pPr defTabSz="914400" fontAlgn="auto">
                <a:spcBef>
                  <a:spcPts val="0"/>
                </a:spcBef>
                <a:spcAft>
                  <a:spcPts val="0"/>
                </a:spcAft>
                <a:defRPr sz="1050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</a:rPr>
                <a:t>点击添加文本    </a:t>
              </a:r>
              <a:endParaRPr lang="en-US" altLang="zh-CN" sz="1400" dirty="0">
                <a:solidFill>
                  <a:schemeClr val="bg1"/>
                </a:solidFill>
              </a:endParaRPr>
            </a:p>
            <a:p>
              <a:r>
                <a:rPr lang="zh-CN" altLang="en-US" sz="1400" dirty="0">
                  <a:solidFill>
                    <a:schemeClr val="bg1"/>
                  </a:solidFill>
                </a:rPr>
                <a:t>点击添加文本</a:t>
              </a:r>
              <a:endParaRPr lang="en-US" altLang="zh-CN" sz="1400" dirty="0">
                <a:solidFill>
                  <a:schemeClr val="bg1"/>
                </a:solidFill>
              </a:endParaRPr>
            </a:p>
          </p:txBody>
        </p:sp>
        <p:sp>
          <p:nvSpPr>
            <p:cNvPr id="97" name="任意多边形 96"/>
            <p:cNvSpPr/>
            <p:nvPr/>
          </p:nvSpPr>
          <p:spPr bwMode="auto">
            <a:xfrm>
              <a:off x="5826125" y="2205038"/>
              <a:ext cx="1062037" cy="323850"/>
            </a:xfrm>
            <a:custGeom>
              <a:avLst/>
              <a:gdLst>
                <a:gd name="connsiteX0" fmla="*/ 0 w 888275"/>
                <a:gd name="connsiteY0" fmla="*/ 391886 h 391886"/>
                <a:gd name="connsiteX1" fmla="*/ 313509 w 888275"/>
                <a:gd name="connsiteY1" fmla="*/ 0 h 391886"/>
                <a:gd name="connsiteX2" fmla="*/ 888275 w 888275"/>
                <a:gd name="connsiteY2" fmla="*/ 0 h 391886"/>
                <a:gd name="connsiteX0" fmla="*/ 0 w 1281975"/>
                <a:gd name="connsiteY0" fmla="*/ 391886 h 391886"/>
                <a:gd name="connsiteX1" fmla="*/ 313509 w 1281975"/>
                <a:gd name="connsiteY1" fmla="*/ 0 h 391886"/>
                <a:gd name="connsiteX2" fmla="*/ 1281975 w 1281975"/>
                <a:gd name="connsiteY2" fmla="*/ 0 h 391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1975" h="391886">
                  <a:moveTo>
                    <a:pt x="0" y="391886"/>
                  </a:moveTo>
                  <a:lnTo>
                    <a:pt x="313509" y="0"/>
                  </a:lnTo>
                  <a:lnTo>
                    <a:pt x="1281975" y="0"/>
                  </a:lnTo>
                </a:path>
              </a:pathLst>
            </a:custGeom>
            <a:ln w="3175">
              <a:solidFill>
                <a:schemeClr val="bg1"/>
              </a:solidFill>
              <a:prstDash val="solid"/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>
            <a:off x="7771822" y="3111935"/>
            <a:ext cx="2815167" cy="523220"/>
            <a:chOff x="6205538" y="2562225"/>
            <a:chExt cx="2111375" cy="392415"/>
          </a:xfrm>
          <a:effectLst/>
        </p:grpSpPr>
        <p:sp>
          <p:nvSpPr>
            <p:cNvPr id="99" name="TextBox 59"/>
            <p:cNvSpPr txBox="1">
              <a:spLocks noChangeArrowheads="1"/>
            </p:cNvSpPr>
            <p:nvPr/>
          </p:nvSpPr>
          <p:spPr bwMode="auto">
            <a:xfrm flipH="1">
              <a:off x="6875463" y="2562225"/>
              <a:ext cx="1441450" cy="3924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0" name="任意多边形 99"/>
            <p:cNvSpPr/>
            <p:nvPr/>
          </p:nvSpPr>
          <p:spPr bwMode="auto">
            <a:xfrm>
              <a:off x="6205538" y="2735263"/>
              <a:ext cx="690563" cy="85725"/>
            </a:xfrm>
            <a:custGeom>
              <a:avLst/>
              <a:gdLst>
                <a:gd name="connsiteX0" fmla="*/ 0 w 548640"/>
                <a:gd name="connsiteY0" fmla="*/ 104503 h 104503"/>
                <a:gd name="connsiteX1" fmla="*/ 274320 w 548640"/>
                <a:gd name="connsiteY1" fmla="*/ 0 h 104503"/>
                <a:gd name="connsiteX2" fmla="*/ 548640 w 548640"/>
                <a:gd name="connsiteY2" fmla="*/ 0 h 104503"/>
                <a:gd name="connsiteX0" fmla="*/ 0 w 834390"/>
                <a:gd name="connsiteY0" fmla="*/ 104503 h 104503"/>
                <a:gd name="connsiteX1" fmla="*/ 274320 w 834390"/>
                <a:gd name="connsiteY1" fmla="*/ 0 h 104503"/>
                <a:gd name="connsiteX2" fmla="*/ 834390 w 834390"/>
                <a:gd name="connsiteY2" fmla="*/ 0 h 104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4390" h="104503">
                  <a:moveTo>
                    <a:pt x="0" y="104503"/>
                  </a:moveTo>
                  <a:lnTo>
                    <a:pt x="274320" y="0"/>
                  </a:lnTo>
                  <a:lnTo>
                    <a:pt x="834390" y="0"/>
                  </a:lnTo>
                </a:path>
              </a:pathLst>
            </a:custGeom>
            <a:noFill/>
            <a:ln w="3175">
              <a:solidFill>
                <a:schemeClr val="bg1"/>
              </a:solidFill>
              <a:prstDash val="solid"/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 rot="21441121">
            <a:off x="-805869" y="1212701"/>
            <a:ext cx="2040945" cy="675820"/>
            <a:chOff x="-1357698" y="2741932"/>
            <a:chExt cx="9852025" cy="3262313"/>
          </a:xfrm>
        </p:grpSpPr>
        <p:sp>
          <p:nvSpPr>
            <p:cNvPr id="42" name="任意多边形 41"/>
            <p:cNvSpPr/>
            <p:nvPr/>
          </p:nvSpPr>
          <p:spPr>
            <a:xfrm>
              <a:off x="-323850" y="3752850"/>
              <a:ext cx="1504950" cy="1781175"/>
            </a:xfrm>
            <a:custGeom>
              <a:avLst/>
              <a:gdLst>
                <a:gd name="connsiteX0" fmla="*/ 1504950 w 1504950"/>
                <a:gd name="connsiteY0" fmla="*/ 0 h 1781175"/>
                <a:gd name="connsiteX1" fmla="*/ 1504950 w 1504950"/>
                <a:gd name="connsiteY1" fmla="*/ 1781175 h 1781175"/>
                <a:gd name="connsiteX2" fmla="*/ 0 w 1504950"/>
                <a:gd name="connsiteY2" fmla="*/ 1333500 h 1781175"/>
                <a:gd name="connsiteX3" fmla="*/ 152400 w 1504950"/>
                <a:gd name="connsiteY3" fmla="*/ 400050 h 1781175"/>
                <a:gd name="connsiteX4" fmla="*/ 1419225 w 1504950"/>
                <a:gd name="connsiteY4" fmla="*/ 0 h 1781175"/>
                <a:gd name="connsiteX5" fmla="*/ 1504950 w 1504950"/>
                <a:gd name="connsiteY5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950" h="1781175">
                  <a:moveTo>
                    <a:pt x="1504950" y="0"/>
                  </a:moveTo>
                  <a:lnTo>
                    <a:pt x="1504950" y="1781175"/>
                  </a:lnTo>
                  <a:lnTo>
                    <a:pt x="0" y="1333500"/>
                  </a:lnTo>
                  <a:lnTo>
                    <a:pt x="152400" y="400050"/>
                  </a:lnTo>
                  <a:lnTo>
                    <a:pt x="1419225" y="0"/>
                  </a:lnTo>
                  <a:lnTo>
                    <a:pt x="15049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3" name="Group 4"/>
            <p:cNvGrpSpPr>
              <a:grpSpLocks noChangeAspect="1"/>
            </p:cNvGrpSpPr>
            <p:nvPr/>
          </p:nvGrpSpPr>
          <p:grpSpPr bwMode="auto">
            <a:xfrm flipH="1">
              <a:off x="-1357698" y="2741932"/>
              <a:ext cx="9852025" cy="3262313"/>
              <a:chOff x="-1624" y="1989"/>
              <a:chExt cx="6206" cy="2055"/>
            </a:xfrm>
          </p:grpSpPr>
          <p:sp>
            <p:nvSpPr>
              <p:cNvPr id="44" name="Freeform 5"/>
              <p:cNvSpPr>
                <a:spLocks/>
              </p:cNvSpPr>
              <p:nvPr/>
            </p:nvSpPr>
            <p:spPr bwMode="auto">
              <a:xfrm>
                <a:off x="-1450" y="203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6"/>
              <p:cNvSpPr>
                <a:spLocks noEditPoints="1"/>
              </p:cNvSpPr>
              <p:nvPr/>
            </p:nvSpPr>
            <p:spPr bwMode="auto">
              <a:xfrm>
                <a:off x="-1624" y="1989"/>
                <a:ext cx="6206" cy="2055"/>
              </a:xfrm>
              <a:custGeom>
                <a:avLst/>
                <a:gdLst>
                  <a:gd name="T0" fmla="*/ 715 w 2100"/>
                  <a:gd name="T1" fmla="*/ 704 h 751"/>
                  <a:gd name="T2" fmla="*/ 144 w 2100"/>
                  <a:gd name="T3" fmla="*/ 343 h 751"/>
                  <a:gd name="T4" fmla="*/ 497 w 2100"/>
                  <a:gd name="T5" fmla="*/ 126 h 751"/>
                  <a:gd name="T6" fmla="*/ 155 w 2100"/>
                  <a:gd name="T7" fmla="*/ 349 h 751"/>
                  <a:gd name="T8" fmla="*/ 817 w 2100"/>
                  <a:gd name="T9" fmla="*/ 690 h 751"/>
                  <a:gd name="T10" fmla="*/ 1787 w 2100"/>
                  <a:gd name="T11" fmla="*/ 300 h 751"/>
                  <a:gd name="T12" fmla="*/ 873 w 2100"/>
                  <a:gd name="T13" fmla="*/ 330 h 751"/>
                  <a:gd name="T14" fmla="*/ 535 w 2100"/>
                  <a:gd name="T15" fmla="*/ 234 h 751"/>
                  <a:gd name="T16" fmla="*/ 559 w 2100"/>
                  <a:gd name="T17" fmla="*/ 140 h 751"/>
                  <a:gd name="T18" fmla="*/ 708 w 2100"/>
                  <a:gd name="T19" fmla="*/ 133 h 751"/>
                  <a:gd name="T20" fmla="*/ 544 w 2100"/>
                  <a:gd name="T21" fmla="*/ 243 h 751"/>
                  <a:gd name="T22" fmla="*/ 1030 w 2100"/>
                  <a:gd name="T23" fmla="*/ 321 h 751"/>
                  <a:gd name="T24" fmla="*/ 1060 w 2100"/>
                  <a:gd name="T25" fmla="*/ 309 h 751"/>
                  <a:gd name="T26" fmla="*/ 562 w 2100"/>
                  <a:gd name="T27" fmla="*/ 246 h 751"/>
                  <a:gd name="T28" fmla="*/ 731 w 2100"/>
                  <a:gd name="T29" fmla="*/ 129 h 751"/>
                  <a:gd name="T30" fmla="*/ 958 w 2100"/>
                  <a:gd name="T31" fmla="*/ 39 h 751"/>
                  <a:gd name="T32" fmla="*/ 911 w 2100"/>
                  <a:gd name="T33" fmla="*/ 14 h 751"/>
                  <a:gd name="T34" fmla="*/ 692 w 2100"/>
                  <a:gd name="T35" fmla="*/ 1 h 751"/>
                  <a:gd name="T36" fmla="*/ 114 w 2100"/>
                  <a:gd name="T37" fmla="*/ 12 h 751"/>
                  <a:gd name="T38" fmla="*/ 437 w 2100"/>
                  <a:gd name="T39" fmla="*/ 4 h 751"/>
                  <a:gd name="T40" fmla="*/ 828 w 2100"/>
                  <a:gd name="T41" fmla="*/ 5 h 751"/>
                  <a:gd name="T42" fmla="*/ 926 w 2100"/>
                  <a:gd name="T43" fmla="*/ 19 h 751"/>
                  <a:gd name="T44" fmla="*/ 897 w 2100"/>
                  <a:gd name="T45" fmla="*/ 69 h 751"/>
                  <a:gd name="T46" fmla="*/ 949 w 2100"/>
                  <a:gd name="T47" fmla="*/ 38 h 751"/>
                  <a:gd name="T48" fmla="*/ 906 w 2100"/>
                  <a:gd name="T49" fmla="*/ 14 h 751"/>
                  <a:gd name="T50" fmla="*/ 704 w 2100"/>
                  <a:gd name="T51" fmla="*/ 1 h 751"/>
                  <a:gd name="T52" fmla="*/ 121 w 2100"/>
                  <a:gd name="T53" fmla="*/ 13 h 751"/>
                  <a:gd name="T54" fmla="*/ 138 w 2100"/>
                  <a:gd name="T55" fmla="*/ 28 h 751"/>
                  <a:gd name="T56" fmla="*/ 691 w 2100"/>
                  <a:gd name="T57" fmla="*/ 13 h 751"/>
                  <a:gd name="T58" fmla="*/ 841 w 2100"/>
                  <a:gd name="T59" fmla="*/ 21 h 751"/>
                  <a:gd name="T60" fmla="*/ 793 w 2100"/>
                  <a:gd name="T61" fmla="*/ 51 h 751"/>
                  <a:gd name="T62" fmla="*/ 620 w 2100"/>
                  <a:gd name="T63" fmla="*/ 91 h 751"/>
                  <a:gd name="T64" fmla="*/ 846 w 2100"/>
                  <a:gd name="T65" fmla="*/ 23 h 751"/>
                  <a:gd name="T66" fmla="*/ 805 w 2100"/>
                  <a:gd name="T67" fmla="*/ 17 h 751"/>
                  <a:gd name="T68" fmla="*/ 484 w 2100"/>
                  <a:gd name="T69" fmla="*/ 17 h 751"/>
                  <a:gd name="T70" fmla="*/ 80 w 2100"/>
                  <a:gd name="T71" fmla="*/ 31 h 751"/>
                  <a:gd name="T72" fmla="*/ 668 w 2100"/>
                  <a:gd name="T73" fmla="*/ 14 h 751"/>
                  <a:gd name="T74" fmla="*/ 833 w 2100"/>
                  <a:gd name="T75" fmla="*/ 20 h 751"/>
                  <a:gd name="T76" fmla="*/ 823 w 2100"/>
                  <a:gd name="T77" fmla="*/ 40 h 751"/>
                  <a:gd name="T78" fmla="*/ 474 w 2100"/>
                  <a:gd name="T79" fmla="*/ 128 h 751"/>
                  <a:gd name="T80" fmla="*/ 108 w 2100"/>
                  <a:gd name="T81" fmla="*/ 369 h 751"/>
                  <a:gd name="T82" fmla="*/ 1217 w 2100"/>
                  <a:gd name="T83" fmla="*/ 733 h 751"/>
                  <a:gd name="T84" fmla="*/ 1720 w 2100"/>
                  <a:gd name="T85" fmla="*/ 308 h 751"/>
                  <a:gd name="T86" fmla="*/ 1542 w 2100"/>
                  <a:gd name="T87" fmla="*/ 366 h 751"/>
                  <a:gd name="T88" fmla="*/ 1335 w 2100"/>
                  <a:gd name="T89" fmla="*/ 410 h 751"/>
                  <a:gd name="T90" fmla="*/ 1057 w 2100"/>
                  <a:gd name="T91" fmla="*/ 442 h 751"/>
                  <a:gd name="T92" fmla="*/ 789 w 2100"/>
                  <a:gd name="T93" fmla="*/ 444 h 751"/>
                  <a:gd name="T94" fmla="*/ 896 w 2100"/>
                  <a:gd name="T95" fmla="*/ 35 h 751"/>
                  <a:gd name="T96" fmla="*/ 888 w 2100"/>
                  <a:gd name="T97" fmla="*/ 22 h 751"/>
                  <a:gd name="T98" fmla="*/ 874 w 2100"/>
                  <a:gd name="T99" fmla="*/ 18 h 751"/>
                  <a:gd name="T100" fmla="*/ 197 w 2100"/>
                  <a:gd name="T101" fmla="*/ 18 h 751"/>
                  <a:gd name="T102" fmla="*/ 440 w 2100"/>
                  <a:gd name="T103" fmla="*/ 11 h 751"/>
                  <a:gd name="T104" fmla="*/ 533 w 2100"/>
                  <a:gd name="T105" fmla="*/ 9 h 751"/>
                  <a:gd name="T106" fmla="*/ 607 w 2100"/>
                  <a:gd name="T107" fmla="*/ 8 h 751"/>
                  <a:gd name="T108" fmla="*/ 676 w 2100"/>
                  <a:gd name="T109" fmla="*/ 7 h 751"/>
                  <a:gd name="T110" fmla="*/ 776 w 2100"/>
                  <a:gd name="T111" fmla="*/ 9 h 751"/>
                  <a:gd name="T112" fmla="*/ 828 w 2100"/>
                  <a:gd name="T113" fmla="*/ 11 h 751"/>
                  <a:gd name="T114" fmla="*/ 861 w 2100"/>
                  <a:gd name="T115" fmla="*/ 55 h 751"/>
                  <a:gd name="T116" fmla="*/ 725 w 2100"/>
                  <a:gd name="T117" fmla="*/ 90 h 751"/>
                  <a:gd name="T118" fmla="*/ 600 w 2100"/>
                  <a:gd name="T119" fmla="*/ 127 h 751"/>
                  <a:gd name="T120" fmla="*/ 383 w 2100"/>
                  <a:gd name="T121" fmla="*/ 281 h 751"/>
                  <a:gd name="T122" fmla="*/ 439 w 2100"/>
                  <a:gd name="T123" fmla="*/ 194 h 751"/>
                  <a:gd name="T124" fmla="*/ 481 w 2100"/>
                  <a:gd name="T125" fmla="*/ 179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0" h="751">
                    <a:moveTo>
                      <a:pt x="2063" y="389"/>
                    </a:move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55" y="397"/>
                      <a:pt x="2046" y="405"/>
                      <a:pt x="2036" y="414"/>
                    </a:cubicBezTo>
                    <a:cubicBezTo>
                      <a:pt x="2026" y="422"/>
                      <a:pt x="2015" y="431"/>
                      <a:pt x="2002" y="440"/>
                    </a:cubicBezTo>
                    <a:cubicBezTo>
                      <a:pt x="1990" y="449"/>
                      <a:pt x="1976" y="459"/>
                      <a:pt x="1961" y="468"/>
                    </a:cubicBezTo>
                    <a:cubicBezTo>
                      <a:pt x="1945" y="478"/>
                      <a:pt x="1928" y="488"/>
                      <a:pt x="1909" y="498"/>
                    </a:cubicBezTo>
                    <a:cubicBezTo>
                      <a:pt x="1890" y="508"/>
                      <a:pt x="1869" y="519"/>
                      <a:pt x="1846" y="529"/>
                    </a:cubicBezTo>
                    <a:cubicBezTo>
                      <a:pt x="1822" y="540"/>
                      <a:pt x="1797" y="551"/>
                      <a:pt x="1769" y="562"/>
                    </a:cubicBezTo>
                    <a:cubicBezTo>
                      <a:pt x="1740" y="573"/>
                      <a:pt x="1709" y="585"/>
                      <a:pt x="1676" y="595"/>
                    </a:cubicBezTo>
                    <a:cubicBezTo>
                      <a:pt x="1642" y="607"/>
                      <a:pt x="1605" y="61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45" y="634"/>
                      <a:pt x="1524" y="639"/>
                      <a:pt x="1502" y="644"/>
                    </a:cubicBezTo>
                    <a:cubicBezTo>
                      <a:pt x="1480" y="649"/>
                      <a:pt x="1457" y="654"/>
                      <a:pt x="1434" y="659"/>
                    </a:cubicBezTo>
                    <a:cubicBezTo>
                      <a:pt x="1410" y="664"/>
                      <a:pt x="1385" y="669"/>
                      <a:pt x="1360" y="673"/>
                    </a:cubicBezTo>
                    <a:cubicBezTo>
                      <a:pt x="1334" y="677"/>
                      <a:pt x="1308" y="682"/>
                      <a:pt x="1281" y="685"/>
                    </a:cubicBezTo>
                    <a:cubicBezTo>
                      <a:pt x="1253" y="689"/>
                      <a:pt x="1225" y="693"/>
                      <a:pt x="1196" y="696"/>
                    </a:cubicBezTo>
                    <a:cubicBezTo>
                      <a:pt x="1167" y="699"/>
                      <a:pt x="1137" y="702"/>
                      <a:pt x="1107" y="704"/>
                    </a:cubicBezTo>
                    <a:cubicBezTo>
                      <a:pt x="1076" y="707"/>
                      <a:pt x="1045" y="709"/>
                      <a:pt x="1013" y="710"/>
                    </a:cubicBezTo>
                    <a:cubicBezTo>
                      <a:pt x="981" y="711"/>
                      <a:pt x="949" y="712"/>
                      <a:pt x="916" y="712"/>
                    </a:cubicBezTo>
                    <a:cubicBezTo>
                      <a:pt x="883" y="712"/>
                      <a:pt x="849" y="711"/>
                      <a:pt x="816" y="710"/>
                    </a:cubicBezTo>
                    <a:cubicBezTo>
                      <a:pt x="782" y="709"/>
                      <a:pt x="748" y="707"/>
                      <a:pt x="715" y="704"/>
                    </a:cubicBezTo>
                    <a:cubicBezTo>
                      <a:pt x="681" y="701"/>
                      <a:pt x="648" y="697"/>
                      <a:pt x="614" y="692"/>
                    </a:cubicBezTo>
                    <a:cubicBezTo>
                      <a:pt x="581" y="688"/>
                      <a:pt x="549" y="682"/>
                      <a:pt x="517" y="675"/>
                    </a:cubicBezTo>
                    <a:cubicBezTo>
                      <a:pt x="501" y="672"/>
                      <a:pt x="486" y="668"/>
                      <a:pt x="470" y="665"/>
                    </a:cubicBezTo>
                    <a:cubicBezTo>
                      <a:pt x="455" y="661"/>
                      <a:pt x="440" y="657"/>
                      <a:pt x="425" y="653"/>
                    </a:cubicBezTo>
                    <a:cubicBezTo>
                      <a:pt x="411" y="648"/>
                      <a:pt x="397" y="644"/>
                      <a:pt x="383" y="639"/>
                    </a:cubicBezTo>
                    <a:cubicBezTo>
                      <a:pt x="369" y="634"/>
                      <a:pt x="355" y="629"/>
                      <a:pt x="342" y="624"/>
                    </a:cubicBezTo>
                    <a:cubicBezTo>
                      <a:pt x="329" y="619"/>
                      <a:pt x="317" y="614"/>
                      <a:pt x="304" y="608"/>
                    </a:cubicBezTo>
                    <a:cubicBezTo>
                      <a:pt x="293" y="602"/>
                      <a:pt x="281" y="596"/>
                      <a:pt x="270" y="590"/>
                    </a:cubicBezTo>
                    <a:cubicBezTo>
                      <a:pt x="259" y="584"/>
                      <a:pt x="249" y="578"/>
                      <a:pt x="239" y="572"/>
                    </a:cubicBezTo>
                    <a:cubicBezTo>
                      <a:pt x="229" y="565"/>
                      <a:pt x="220" y="559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03" y="545"/>
                      <a:pt x="195" y="538"/>
                      <a:pt x="188" y="531"/>
                    </a:cubicBezTo>
                    <a:cubicBezTo>
                      <a:pt x="181" y="525"/>
                      <a:pt x="174" y="517"/>
                      <a:pt x="168" y="510"/>
                    </a:cubicBezTo>
                    <a:cubicBezTo>
                      <a:pt x="162" y="503"/>
                      <a:pt x="157" y="496"/>
                      <a:pt x="152" y="488"/>
                    </a:cubicBezTo>
                    <a:cubicBezTo>
                      <a:pt x="148" y="481"/>
                      <a:pt x="144" y="474"/>
                      <a:pt x="141" y="467"/>
                    </a:cubicBezTo>
                    <a:cubicBezTo>
                      <a:pt x="138" y="459"/>
                      <a:pt x="135" y="452"/>
                      <a:pt x="133" y="445"/>
                    </a:cubicBezTo>
                    <a:cubicBezTo>
                      <a:pt x="131" y="438"/>
                      <a:pt x="130" y="430"/>
                      <a:pt x="129" y="423"/>
                    </a:cubicBezTo>
                    <a:cubicBezTo>
                      <a:pt x="129" y="416"/>
                      <a:pt x="129" y="409"/>
                      <a:pt x="129" y="402"/>
                    </a:cubicBezTo>
                    <a:cubicBezTo>
                      <a:pt x="129" y="395"/>
                      <a:pt x="130" y="388"/>
                      <a:pt x="131" y="381"/>
                    </a:cubicBezTo>
                    <a:cubicBezTo>
                      <a:pt x="132" y="378"/>
                      <a:pt x="133" y="375"/>
                      <a:pt x="134" y="372"/>
                    </a:cubicBezTo>
                    <a:cubicBezTo>
                      <a:pt x="135" y="368"/>
                      <a:pt x="136" y="365"/>
                      <a:pt x="137" y="362"/>
                    </a:cubicBezTo>
                    <a:cubicBezTo>
                      <a:pt x="138" y="359"/>
                      <a:pt x="139" y="355"/>
                      <a:pt x="140" y="352"/>
                    </a:cubicBezTo>
                    <a:cubicBezTo>
                      <a:pt x="141" y="349"/>
                      <a:pt x="143" y="346"/>
                      <a:pt x="144" y="343"/>
                    </a:cubicBezTo>
                    <a:cubicBezTo>
                      <a:pt x="145" y="340"/>
                      <a:pt x="147" y="337"/>
                      <a:pt x="149" y="334"/>
                    </a:cubicBezTo>
                    <a:cubicBezTo>
                      <a:pt x="150" y="331"/>
                      <a:pt x="152" y="328"/>
                      <a:pt x="154" y="325"/>
                    </a:cubicBezTo>
                    <a:cubicBezTo>
                      <a:pt x="155" y="322"/>
                      <a:pt x="157" y="319"/>
                      <a:pt x="159" y="316"/>
                    </a:cubicBezTo>
                    <a:cubicBezTo>
                      <a:pt x="161" y="313"/>
                      <a:pt x="163" y="310"/>
                      <a:pt x="166" y="307"/>
                    </a:cubicBezTo>
                    <a:cubicBezTo>
                      <a:pt x="170" y="301"/>
                      <a:pt x="175" y="295"/>
                      <a:pt x="180" y="290"/>
                    </a:cubicBezTo>
                    <a:cubicBezTo>
                      <a:pt x="185" y="284"/>
                      <a:pt x="190" y="279"/>
                      <a:pt x="196" y="273"/>
                    </a:cubicBezTo>
                    <a:cubicBezTo>
                      <a:pt x="201" y="268"/>
                      <a:pt x="207" y="263"/>
                      <a:pt x="213" y="258"/>
                    </a:cubicBezTo>
                    <a:cubicBezTo>
                      <a:pt x="219" y="253"/>
                      <a:pt x="225" y="248"/>
                      <a:pt x="231" y="244"/>
                    </a:cubicBezTo>
                    <a:cubicBezTo>
                      <a:pt x="237" y="239"/>
                      <a:pt x="244" y="235"/>
                      <a:pt x="250" y="230"/>
                    </a:cubicBezTo>
                    <a:cubicBezTo>
                      <a:pt x="256" y="226"/>
                      <a:pt x="263" y="222"/>
                      <a:pt x="269" y="218"/>
                    </a:cubicBezTo>
                    <a:cubicBezTo>
                      <a:pt x="275" y="215"/>
                      <a:pt x="282" y="211"/>
                      <a:pt x="288" y="207"/>
                    </a:cubicBezTo>
                    <a:cubicBezTo>
                      <a:pt x="295" y="204"/>
                      <a:pt x="301" y="201"/>
                      <a:pt x="307" y="197"/>
                    </a:cubicBezTo>
                    <a:cubicBezTo>
                      <a:pt x="313" y="194"/>
                      <a:pt x="320" y="191"/>
                      <a:pt x="326" y="188"/>
                    </a:cubicBezTo>
                    <a:cubicBezTo>
                      <a:pt x="332" y="185"/>
                      <a:pt x="338" y="182"/>
                      <a:pt x="344" y="180"/>
                    </a:cubicBezTo>
                    <a:cubicBezTo>
                      <a:pt x="350" y="177"/>
                      <a:pt x="355" y="175"/>
                      <a:pt x="361" y="172"/>
                    </a:cubicBezTo>
                    <a:cubicBezTo>
                      <a:pt x="367" y="170"/>
                      <a:pt x="373" y="167"/>
                      <a:pt x="378" y="165"/>
                    </a:cubicBezTo>
                    <a:cubicBezTo>
                      <a:pt x="384" y="163"/>
                      <a:pt x="389" y="161"/>
                      <a:pt x="394" y="159"/>
                    </a:cubicBezTo>
                    <a:cubicBezTo>
                      <a:pt x="400" y="157"/>
                      <a:pt x="405" y="155"/>
                      <a:pt x="410" y="153"/>
                    </a:cubicBezTo>
                    <a:cubicBezTo>
                      <a:pt x="415" y="151"/>
                      <a:pt x="420" y="149"/>
                      <a:pt x="425" y="147"/>
                    </a:cubicBezTo>
                    <a:cubicBezTo>
                      <a:pt x="430" y="146"/>
                      <a:pt x="435" y="144"/>
                      <a:pt x="440" y="142"/>
                    </a:cubicBezTo>
                    <a:cubicBezTo>
                      <a:pt x="445" y="141"/>
                      <a:pt x="449" y="139"/>
                      <a:pt x="454" y="138"/>
                    </a:cubicBezTo>
                    <a:cubicBezTo>
                      <a:pt x="459" y="136"/>
                      <a:pt x="463" y="135"/>
                      <a:pt x="468" y="133"/>
                    </a:cubicBezTo>
                    <a:cubicBezTo>
                      <a:pt x="472" y="132"/>
                      <a:pt x="476" y="130"/>
                      <a:pt x="481" y="129"/>
                    </a:cubicBezTo>
                    <a:cubicBezTo>
                      <a:pt x="485" y="128"/>
                      <a:pt x="489" y="126"/>
                      <a:pt x="493" y="125"/>
                    </a:cubicBezTo>
                    <a:cubicBezTo>
                      <a:pt x="497" y="126"/>
                      <a:pt x="497" y="126"/>
                      <a:pt x="497" y="126"/>
                    </a:cubicBezTo>
                    <a:cubicBezTo>
                      <a:pt x="493" y="127"/>
                      <a:pt x="489" y="129"/>
                      <a:pt x="485" y="130"/>
                    </a:cubicBezTo>
                    <a:cubicBezTo>
                      <a:pt x="480" y="131"/>
                      <a:pt x="476" y="133"/>
                      <a:pt x="472" y="134"/>
                    </a:cubicBezTo>
                    <a:cubicBezTo>
                      <a:pt x="467" y="136"/>
                      <a:pt x="463" y="137"/>
                      <a:pt x="458" y="138"/>
                    </a:cubicBezTo>
                    <a:cubicBezTo>
                      <a:pt x="454" y="140"/>
                      <a:pt x="449" y="142"/>
                      <a:pt x="444" y="143"/>
                    </a:cubicBezTo>
                    <a:cubicBezTo>
                      <a:pt x="439" y="145"/>
                      <a:pt x="435" y="146"/>
                      <a:pt x="430" y="148"/>
                    </a:cubicBezTo>
                    <a:cubicBezTo>
                      <a:pt x="425" y="150"/>
                      <a:pt x="420" y="152"/>
                      <a:pt x="415" y="154"/>
                    </a:cubicBezTo>
                    <a:cubicBezTo>
                      <a:pt x="410" y="156"/>
                      <a:pt x="405" y="158"/>
                      <a:pt x="399" y="160"/>
                    </a:cubicBezTo>
                    <a:cubicBezTo>
                      <a:pt x="394" y="162"/>
                      <a:pt x="389" y="164"/>
                      <a:pt x="383" y="166"/>
                    </a:cubicBezTo>
                    <a:cubicBezTo>
                      <a:pt x="378" y="168"/>
                      <a:pt x="372" y="170"/>
                      <a:pt x="367" y="173"/>
                    </a:cubicBezTo>
                    <a:cubicBezTo>
                      <a:pt x="361" y="175"/>
                      <a:pt x="355" y="178"/>
                      <a:pt x="350" y="180"/>
                    </a:cubicBezTo>
                    <a:cubicBezTo>
                      <a:pt x="344" y="183"/>
                      <a:pt x="338" y="186"/>
                      <a:pt x="332" y="189"/>
                    </a:cubicBezTo>
                    <a:cubicBezTo>
                      <a:pt x="326" y="191"/>
                      <a:pt x="320" y="194"/>
                      <a:pt x="314" y="198"/>
                    </a:cubicBezTo>
                    <a:cubicBezTo>
                      <a:pt x="308" y="201"/>
                      <a:pt x="302" y="204"/>
                      <a:pt x="296" y="208"/>
                    </a:cubicBezTo>
                    <a:cubicBezTo>
                      <a:pt x="290" y="211"/>
                      <a:pt x="283" y="215"/>
                      <a:pt x="277" y="218"/>
                    </a:cubicBezTo>
                    <a:cubicBezTo>
                      <a:pt x="271" y="222"/>
                      <a:pt x="265" y="226"/>
                      <a:pt x="259" y="230"/>
                    </a:cubicBezTo>
                    <a:cubicBezTo>
                      <a:pt x="253" y="234"/>
                      <a:pt x="247" y="239"/>
                      <a:pt x="241" y="243"/>
                    </a:cubicBezTo>
                    <a:cubicBezTo>
                      <a:pt x="235" y="248"/>
                      <a:pt x="229" y="252"/>
                      <a:pt x="223" y="257"/>
                    </a:cubicBezTo>
                    <a:cubicBezTo>
                      <a:pt x="218" y="262"/>
                      <a:pt x="212" y="267"/>
                      <a:pt x="207" y="272"/>
                    </a:cubicBezTo>
                    <a:cubicBezTo>
                      <a:pt x="202" y="277"/>
                      <a:pt x="196" y="282"/>
                      <a:pt x="192" y="288"/>
                    </a:cubicBezTo>
                    <a:cubicBezTo>
                      <a:pt x="187" y="293"/>
                      <a:pt x="183" y="299"/>
                      <a:pt x="179" y="305"/>
                    </a:cubicBezTo>
                    <a:cubicBezTo>
                      <a:pt x="177" y="307"/>
                      <a:pt x="175" y="310"/>
                      <a:pt x="173" y="313"/>
                    </a:cubicBezTo>
                    <a:cubicBezTo>
                      <a:pt x="171" y="316"/>
                      <a:pt x="169" y="319"/>
                      <a:pt x="167" y="322"/>
                    </a:cubicBezTo>
                    <a:cubicBezTo>
                      <a:pt x="166" y="325"/>
                      <a:pt x="164" y="328"/>
                      <a:pt x="163" y="331"/>
                    </a:cubicBezTo>
                    <a:cubicBezTo>
                      <a:pt x="161" y="334"/>
                      <a:pt x="160" y="337"/>
                      <a:pt x="159" y="340"/>
                    </a:cubicBezTo>
                    <a:cubicBezTo>
                      <a:pt x="157" y="343"/>
                      <a:pt x="156" y="346"/>
                      <a:pt x="155" y="349"/>
                    </a:cubicBezTo>
                    <a:cubicBezTo>
                      <a:pt x="154" y="352"/>
                      <a:pt x="153" y="355"/>
                      <a:pt x="152" y="358"/>
                    </a:cubicBezTo>
                    <a:cubicBezTo>
                      <a:pt x="151" y="361"/>
                      <a:pt x="150" y="364"/>
                      <a:pt x="149" y="367"/>
                    </a:cubicBezTo>
                    <a:cubicBezTo>
                      <a:pt x="149" y="370"/>
                      <a:pt x="148" y="374"/>
                      <a:pt x="148" y="377"/>
                    </a:cubicBezTo>
                    <a:cubicBezTo>
                      <a:pt x="146" y="383"/>
                      <a:pt x="146" y="390"/>
                      <a:pt x="146" y="397"/>
                    </a:cubicBezTo>
                    <a:cubicBezTo>
                      <a:pt x="146" y="403"/>
                      <a:pt x="146" y="410"/>
                      <a:pt x="147" y="417"/>
                    </a:cubicBezTo>
                    <a:cubicBezTo>
                      <a:pt x="148" y="424"/>
                      <a:pt x="149" y="431"/>
                      <a:pt x="151" y="438"/>
                    </a:cubicBezTo>
                    <a:cubicBezTo>
                      <a:pt x="153" y="445"/>
                      <a:pt x="156" y="452"/>
                      <a:pt x="159" y="459"/>
                    </a:cubicBezTo>
                    <a:cubicBezTo>
                      <a:pt x="163" y="466"/>
                      <a:pt x="167" y="473"/>
                      <a:pt x="171" y="479"/>
                    </a:cubicBezTo>
                    <a:cubicBezTo>
                      <a:pt x="176" y="486"/>
                      <a:pt x="181" y="493"/>
                      <a:pt x="187" y="500"/>
                    </a:cubicBezTo>
                    <a:cubicBezTo>
                      <a:pt x="193" y="507"/>
                      <a:pt x="199" y="514"/>
                      <a:pt x="206" y="520"/>
                    </a:cubicBezTo>
                    <a:cubicBezTo>
                      <a:pt x="214" y="527"/>
                      <a:pt x="221" y="534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8" y="546"/>
                      <a:pt x="247" y="553"/>
                      <a:pt x="257" y="559"/>
                    </a:cubicBezTo>
                    <a:cubicBezTo>
                      <a:pt x="267" y="565"/>
                      <a:pt x="277" y="571"/>
                      <a:pt x="287" y="576"/>
                    </a:cubicBezTo>
                    <a:cubicBezTo>
                      <a:pt x="298" y="582"/>
                      <a:pt x="310" y="588"/>
                      <a:pt x="321" y="593"/>
                    </a:cubicBezTo>
                    <a:cubicBezTo>
                      <a:pt x="333" y="598"/>
                      <a:pt x="345" y="603"/>
                      <a:pt x="358" y="608"/>
                    </a:cubicBezTo>
                    <a:cubicBezTo>
                      <a:pt x="371" y="613"/>
                      <a:pt x="384" y="618"/>
                      <a:pt x="397" y="622"/>
                    </a:cubicBezTo>
                    <a:cubicBezTo>
                      <a:pt x="411" y="627"/>
                      <a:pt x="425" y="631"/>
                      <a:pt x="439" y="635"/>
                    </a:cubicBezTo>
                    <a:cubicBezTo>
                      <a:pt x="453" y="639"/>
                      <a:pt x="468" y="643"/>
                      <a:pt x="483" y="647"/>
                    </a:cubicBezTo>
                    <a:cubicBezTo>
                      <a:pt x="497" y="650"/>
                      <a:pt x="513" y="654"/>
                      <a:pt x="528" y="657"/>
                    </a:cubicBezTo>
                    <a:cubicBezTo>
                      <a:pt x="559" y="663"/>
                      <a:pt x="590" y="668"/>
                      <a:pt x="622" y="673"/>
                    </a:cubicBezTo>
                    <a:cubicBezTo>
                      <a:pt x="654" y="677"/>
                      <a:pt x="686" y="681"/>
                      <a:pt x="719" y="684"/>
                    </a:cubicBezTo>
                    <a:cubicBezTo>
                      <a:pt x="751" y="686"/>
                      <a:pt x="784" y="688"/>
                      <a:pt x="817" y="690"/>
                    </a:cubicBezTo>
                    <a:cubicBezTo>
                      <a:pt x="849" y="691"/>
                      <a:pt x="881" y="692"/>
                      <a:pt x="913" y="692"/>
                    </a:cubicBezTo>
                    <a:cubicBezTo>
                      <a:pt x="945" y="692"/>
                      <a:pt x="977" y="691"/>
                      <a:pt x="1008" y="690"/>
                    </a:cubicBezTo>
                    <a:cubicBezTo>
                      <a:pt x="1039" y="688"/>
                      <a:pt x="1069" y="687"/>
                      <a:pt x="1099" y="685"/>
                    </a:cubicBezTo>
                    <a:cubicBezTo>
                      <a:pt x="1128" y="682"/>
                      <a:pt x="1157" y="680"/>
                      <a:pt x="1186" y="677"/>
                    </a:cubicBezTo>
                    <a:cubicBezTo>
                      <a:pt x="1214" y="674"/>
                      <a:pt x="1241" y="670"/>
                      <a:pt x="1268" y="667"/>
                    </a:cubicBezTo>
                    <a:cubicBezTo>
                      <a:pt x="1294" y="663"/>
                      <a:pt x="1320" y="659"/>
                      <a:pt x="1345" y="655"/>
                    </a:cubicBezTo>
                    <a:cubicBezTo>
                      <a:pt x="1370" y="651"/>
                      <a:pt x="1394" y="646"/>
                      <a:pt x="1417" y="642"/>
                    </a:cubicBezTo>
                    <a:cubicBezTo>
                      <a:pt x="1440" y="637"/>
                      <a:pt x="1463" y="633"/>
                      <a:pt x="1484" y="628"/>
                    </a:cubicBezTo>
                    <a:cubicBezTo>
                      <a:pt x="1505" y="623"/>
                      <a:pt x="1526" y="618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85" y="603"/>
                      <a:pt x="1622" y="592"/>
                      <a:pt x="1656" y="581"/>
                    </a:cubicBezTo>
                    <a:cubicBezTo>
                      <a:pt x="1688" y="571"/>
                      <a:pt x="1719" y="560"/>
                      <a:pt x="1748" y="550"/>
                    </a:cubicBezTo>
                    <a:cubicBezTo>
                      <a:pt x="1775" y="539"/>
                      <a:pt x="1800" y="529"/>
                      <a:pt x="1824" y="518"/>
                    </a:cubicBezTo>
                    <a:cubicBezTo>
                      <a:pt x="1847" y="508"/>
                      <a:pt x="1868" y="498"/>
                      <a:pt x="1887" y="488"/>
                    </a:cubicBezTo>
                    <a:cubicBezTo>
                      <a:pt x="1906" y="478"/>
                      <a:pt x="1923" y="469"/>
                      <a:pt x="1939" y="459"/>
                    </a:cubicBezTo>
                    <a:cubicBezTo>
                      <a:pt x="1954" y="450"/>
                      <a:pt x="1968" y="441"/>
                      <a:pt x="1981" y="432"/>
                    </a:cubicBezTo>
                    <a:cubicBezTo>
                      <a:pt x="1994" y="423"/>
                      <a:pt x="2005" y="415"/>
                      <a:pt x="2016" y="406"/>
                    </a:cubicBezTo>
                    <a:cubicBezTo>
                      <a:pt x="2026" y="398"/>
                      <a:pt x="2035" y="390"/>
                      <a:pt x="2043" y="383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586" y="235"/>
                      <a:pt x="1586" y="235"/>
                      <a:pt x="1586" y="235"/>
                    </a:cubicBezTo>
                    <a:cubicBezTo>
                      <a:pt x="1575" y="238"/>
                      <a:pt x="1563" y="241"/>
                      <a:pt x="1551" y="245"/>
                    </a:cubicBezTo>
                    <a:cubicBezTo>
                      <a:pt x="1539" y="248"/>
                      <a:pt x="1526" y="252"/>
                      <a:pt x="1513" y="255"/>
                    </a:cubicBezTo>
                    <a:cubicBezTo>
                      <a:pt x="1499" y="258"/>
                      <a:pt x="1485" y="262"/>
                      <a:pt x="1470" y="265"/>
                    </a:cubicBezTo>
                    <a:cubicBezTo>
                      <a:pt x="1455" y="269"/>
                      <a:pt x="1439" y="272"/>
                      <a:pt x="1423" y="276"/>
                    </a:cubicBezTo>
                    <a:cubicBezTo>
                      <a:pt x="1406" y="279"/>
                      <a:pt x="1388" y="283"/>
                      <a:pt x="1370" y="286"/>
                    </a:cubicBezTo>
                    <a:cubicBezTo>
                      <a:pt x="1352" y="289"/>
                      <a:pt x="1333" y="293"/>
                      <a:pt x="1313" y="296"/>
                    </a:cubicBezTo>
                    <a:cubicBezTo>
                      <a:pt x="1293" y="299"/>
                      <a:pt x="1272" y="302"/>
                      <a:pt x="1250" y="305"/>
                    </a:cubicBezTo>
                    <a:cubicBezTo>
                      <a:pt x="1229" y="308"/>
                      <a:pt x="1206" y="311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71" y="315"/>
                      <a:pt x="1159" y="316"/>
                      <a:pt x="1147" y="317"/>
                    </a:cubicBezTo>
                    <a:cubicBezTo>
                      <a:pt x="1135" y="319"/>
                      <a:pt x="1123" y="320"/>
                      <a:pt x="1110" y="321"/>
                    </a:cubicBezTo>
                    <a:cubicBezTo>
                      <a:pt x="1098" y="322"/>
                      <a:pt x="1085" y="323"/>
                      <a:pt x="1072" y="324"/>
                    </a:cubicBezTo>
                    <a:cubicBezTo>
                      <a:pt x="1060" y="325"/>
                      <a:pt x="1047" y="326"/>
                      <a:pt x="1034" y="326"/>
                    </a:cubicBezTo>
                    <a:cubicBezTo>
                      <a:pt x="1020" y="327"/>
                      <a:pt x="1007" y="328"/>
                      <a:pt x="994" y="328"/>
                    </a:cubicBezTo>
                    <a:cubicBezTo>
                      <a:pt x="981" y="329"/>
                      <a:pt x="967" y="329"/>
                      <a:pt x="954" y="330"/>
                    </a:cubicBezTo>
                    <a:cubicBezTo>
                      <a:pt x="941" y="330"/>
                      <a:pt x="927" y="330"/>
                      <a:pt x="914" y="330"/>
                    </a:cubicBezTo>
                    <a:cubicBezTo>
                      <a:pt x="900" y="330"/>
                      <a:pt x="887" y="330"/>
                      <a:pt x="873" y="330"/>
                    </a:cubicBezTo>
                    <a:cubicBezTo>
                      <a:pt x="860" y="330"/>
                      <a:pt x="847" y="330"/>
                      <a:pt x="834" y="329"/>
                    </a:cubicBezTo>
                    <a:cubicBezTo>
                      <a:pt x="820" y="329"/>
                      <a:pt x="807" y="328"/>
                      <a:pt x="794" y="327"/>
                    </a:cubicBezTo>
                    <a:cubicBezTo>
                      <a:pt x="782" y="326"/>
                      <a:pt x="769" y="325"/>
                      <a:pt x="757" y="324"/>
                    </a:cubicBezTo>
                    <a:cubicBezTo>
                      <a:pt x="744" y="323"/>
                      <a:pt x="732" y="322"/>
                      <a:pt x="721" y="320"/>
                    </a:cubicBezTo>
                    <a:cubicBezTo>
                      <a:pt x="709" y="319"/>
                      <a:pt x="698" y="317"/>
                      <a:pt x="687" y="316"/>
                    </a:cubicBezTo>
                    <a:cubicBezTo>
                      <a:pt x="676" y="314"/>
                      <a:pt x="666" y="312"/>
                      <a:pt x="656" y="310"/>
                    </a:cubicBezTo>
                    <a:cubicBezTo>
                      <a:pt x="646" y="308"/>
                      <a:pt x="637" y="306"/>
                      <a:pt x="628" y="303"/>
                    </a:cubicBezTo>
                    <a:cubicBezTo>
                      <a:pt x="620" y="301"/>
                      <a:pt x="613" y="299"/>
                      <a:pt x="605" y="297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4" y="296"/>
                      <a:pt x="604" y="296"/>
                      <a:pt x="604" y="296"/>
                    </a:cubicBezTo>
                    <a:cubicBezTo>
                      <a:pt x="597" y="294"/>
                      <a:pt x="590" y="291"/>
                      <a:pt x="584" y="288"/>
                    </a:cubicBezTo>
                    <a:cubicBezTo>
                      <a:pt x="578" y="285"/>
                      <a:pt x="572" y="283"/>
                      <a:pt x="567" y="280"/>
                    </a:cubicBezTo>
                    <a:cubicBezTo>
                      <a:pt x="563" y="277"/>
                      <a:pt x="558" y="274"/>
                      <a:pt x="554" y="271"/>
                    </a:cubicBezTo>
                    <a:cubicBezTo>
                      <a:pt x="551" y="268"/>
                      <a:pt x="547" y="265"/>
                      <a:pt x="545" y="261"/>
                    </a:cubicBezTo>
                    <a:cubicBezTo>
                      <a:pt x="544" y="261"/>
                      <a:pt x="543" y="260"/>
                      <a:pt x="543" y="259"/>
                    </a:cubicBezTo>
                    <a:cubicBezTo>
                      <a:pt x="542" y="258"/>
                      <a:pt x="542" y="257"/>
                      <a:pt x="541" y="257"/>
                    </a:cubicBezTo>
                    <a:cubicBezTo>
                      <a:pt x="541" y="256"/>
                      <a:pt x="540" y="255"/>
                      <a:pt x="540" y="254"/>
                    </a:cubicBezTo>
                    <a:cubicBezTo>
                      <a:pt x="539" y="253"/>
                      <a:pt x="539" y="253"/>
                      <a:pt x="538" y="252"/>
                    </a:cubicBezTo>
                    <a:cubicBezTo>
                      <a:pt x="538" y="251"/>
                      <a:pt x="537" y="250"/>
                      <a:pt x="537" y="249"/>
                    </a:cubicBezTo>
                    <a:cubicBezTo>
                      <a:pt x="537" y="248"/>
                      <a:pt x="536" y="248"/>
                      <a:pt x="536" y="247"/>
                    </a:cubicBezTo>
                    <a:cubicBezTo>
                      <a:pt x="536" y="246"/>
                      <a:pt x="536" y="245"/>
                      <a:pt x="535" y="245"/>
                    </a:cubicBezTo>
                    <a:cubicBezTo>
                      <a:pt x="535" y="244"/>
                      <a:pt x="535" y="243"/>
                      <a:pt x="535" y="243"/>
                    </a:cubicBezTo>
                    <a:cubicBezTo>
                      <a:pt x="535" y="241"/>
                      <a:pt x="535" y="240"/>
                      <a:pt x="535" y="238"/>
                    </a:cubicBezTo>
                    <a:cubicBezTo>
                      <a:pt x="535" y="237"/>
                      <a:pt x="535" y="236"/>
                      <a:pt x="535" y="234"/>
                    </a:cubicBezTo>
                    <a:cubicBezTo>
                      <a:pt x="535" y="233"/>
                      <a:pt x="535" y="231"/>
                      <a:pt x="536" y="230"/>
                    </a:cubicBezTo>
                    <a:cubicBezTo>
                      <a:pt x="536" y="229"/>
                      <a:pt x="537" y="227"/>
                      <a:pt x="538" y="226"/>
                    </a:cubicBezTo>
                    <a:cubicBezTo>
                      <a:pt x="538" y="225"/>
                      <a:pt x="539" y="223"/>
                      <a:pt x="540" y="222"/>
                    </a:cubicBezTo>
                    <a:cubicBezTo>
                      <a:pt x="541" y="220"/>
                      <a:pt x="542" y="219"/>
                      <a:pt x="543" y="218"/>
                    </a:cubicBezTo>
                    <a:cubicBezTo>
                      <a:pt x="544" y="216"/>
                      <a:pt x="545" y="215"/>
                      <a:pt x="547" y="213"/>
                    </a:cubicBezTo>
                    <a:cubicBezTo>
                      <a:pt x="548" y="212"/>
                      <a:pt x="549" y="210"/>
                      <a:pt x="551" y="209"/>
                    </a:cubicBezTo>
                    <a:cubicBezTo>
                      <a:pt x="553" y="207"/>
                      <a:pt x="554" y="206"/>
                      <a:pt x="556" y="205"/>
                    </a:cubicBezTo>
                    <a:cubicBezTo>
                      <a:pt x="558" y="203"/>
                      <a:pt x="560" y="202"/>
                      <a:pt x="562" y="200"/>
                    </a:cubicBezTo>
                    <a:cubicBezTo>
                      <a:pt x="564" y="199"/>
                      <a:pt x="566" y="197"/>
                      <a:pt x="568" y="196"/>
                    </a:cubicBezTo>
                    <a:cubicBezTo>
                      <a:pt x="570" y="194"/>
                      <a:pt x="572" y="193"/>
                      <a:pt x="574" y="191"/>
                    </a:cubicBezTo>
                    <a:cubicBezTo>
                      <a:pt x="579" y="188"/>
                      <a:pt x="584" y="185"/>
                      <a:pt x="589" y="182"/>
                    </a:cubicBezTo>
                    <a:cubicBezTo>
                      <a:pt x="594" y="180"/>
                      <a:pt x="599" y="177"/>
                      <a:pt x="604" y="174"/>
                    </a:cubicBezTo>
                    <a:cubicBezTo>
                      <a:pt x="610" y="171"/>
                      <a:pt x="615" y="169"/>
                      <a:pt x="621" y="166"/>
                    </a:cubicBezTo>
                    <a:cubicBezTo>
                      <a:pt x="626" y="163"/>
                      <a:pt x="632" y="161"/>
                      <a:pt x="638" y="158"/>
                    </a:cubicBezTo>
                    <a:cubicBezTo>
                      <a:pt x="568" y="142"/>
                      <a:pt x="568" y="142"/>
                      <a:pt x="568" y="142"/>
                    </a:cubicBezTo>
                    <a:cubicBezTo>
                      <a:pt x="565" y="143"/>
                      <a:pt x="563" y="144"/>
                      <a:pt x="561" y="145"/>
                    </a:cubicBezTo>
                    <a:cubicBezTo>
                      <a:pt x="558" y="146"/>
                      <a:pt x="556" y="147"/>
                      <a:pt x="554" y="147"/>
                    </a:cubicBezTo>
                    <a:cubicBezTo>
                      <a:pt x="551" y="148"/>
                      <a:pt x="549" y="149"/>
                      <a:pt x="547" y="150"/>
                    </a:cubicBezTo>
                    <a:cubicBezTo>
                      <a:pt x="544" y="151"/>
                      <a:pt x="542" y="152"/>
                      <a:pt x="540" y="153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33" y="150"/>
                      <a:pt x="535" y="149"/>
                      <a:pt x="538" y="148"/>
                    </a:cubicBezTo>
                    <a:cubicBezTo>
                      <a:pt x="540" y="147"/>
                      <a:pt x="543" y="146"/>
                      <a:pt x="545" y="146"/>
                    </a:cubicBezTo>
                    <a:cubicBezTo>
                      <a:pt x="547" y="145"/>
                      <a:pt x="550" y="144"/>
                      <a:pt x="552" y="143"/>
                    </a:cubicBezTo>
                    <a:cubicBezTo>
                      <a:pt x="554" y="142"/>
                      <a:pt x="557" y="141"/>
                      <a:pt x="559" y="140"/>
                    </a:cubicBezTo>
                    <a:cubicBezTo>
                      <a:pt x="559" y="140"/>
                      <a:pt x="559" y="140"/>
                      <a:pt x="559" y="140"/>
                    </a:cubicBezTo>
                    <a:cubicBezTo>
                      <a:pt x="563" y="141"/>
                      <a:pt x="563" y="141"/>
                      <a:pt x="563" y="141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43" y="156"/>
                      <a:pt x="649" y="153"/>
                      <a:pt x="655" y="151"/>
                    </a:cubicBezTo>
                    <a:cubicBezTo>
                      <a:pt x="660" y="149"/>
                      <a:pt x="666" y="147"/>
                      <a:pt x="671" y="144"/>
                    </a:cubicBezTo>
                    <a:cubicBezTo>
                      <a:pt x="677" y="142"/>
                      <a:pt x="683" y="140"/>
                      <a:pt x="688" y="138"/>
                    </a:cubicBezTo>
                    <a:cubicBezTo>
                      <a:pt x="694" y="136"/>
                      <a:pt x="699" y="134"/>
                      <a:pt x="704" y="132"/>
                    </a:cubicBezTo>
                    <a:cubicBezTo>
                      <a:pt x="710" y="130"/>
                      <a:pt x="715" y="128"/>
                      <a:pt x="720" y="126"/>
                    </a:cubicBezTo>
                    <a:cubicBezTo>
                      <a:pt x="726" y="124"/>
                      <a:pt x="731" y="122"/>
                      <a:pt x="736" y="121"/>
                    </a:cubicBezTo>
                    <a:cubicBezTo>
                      <a:pt x="741" y="119"/>
                      <a:pt x="746" y="117"/>
                      <a:pt x="751" y="115"/>
                    </a:cubicBezTo>
                    <a:cubicBezTo>
                      <a:pt x="756" y="114"/>
                      <a:pt x="761" y="112"/>
                      <a:pt x="766" y="111"/>
                    </a:cubicBezTo>
                    <a:cubicBezTo>
                      <a:pt x="775" y="107"/>
                      <a:pt x="785" y="104"/>
                      <a:pt x="794" y="101"/>
                    </a:cubicBezTo>
                    <a:cubicBezTo>
                      <a:pt x="802" y="99"/>
                      <a:pt x="811" y="96"/>
                      <a:pt x="819" y="93"/>
                    </a:cubicBezTo>
                    <a:cubicBezTo>
                      <a:pt x="828" y="91"/>
                      <a:pt x="836" y="88"/>
                      <a:pt x="843" y="85"/>
                    </a:cubicBezTo>
                    <a:cubicBezTo>
                      <a:pt x="851" y="83"/>
                      <a:pt x="858" y="81"/>
                      <a:pt x="865" y="78"/>
                    </a:cubicBezTo>
                    <a:cubicBezTo>
                      <a:pt x="868" y="79"/>
                      <a:pt x="868" y="79"/>
                      <a:pt x="868" y="79"/>
                    </a:cubicBezTo>
                    <a:cubicBezTo>
                      <a:pt x="861" y="81"/>
                      <a:pt x="854" y="84"/>
                      <a:pt x="847" y="86"/>
                    </a:cubicBezTo>
                    <a:cubicBezTo>
                      <a:pt x="839" y="89"/>
                      <a:pt x="831" y="91"/>
                      <a:pt x="823" y="94"/>
                    </a:cubicBezTo>
                    <a:cubicBezTo>
                      <a:pt x="815" y="97"/>
                      <a:pt x="806" y="99"/>
                      <a:pt x="797" y="102"/>
                    </a:cubicBezTo>
                    <a:cubicBezTo>
                      <a:pt x="788" y="105"/>
                      <a:pt x="779" y="108"/>
                      <a:pt x="769" y="111"/>
                    </a:cubicBezTo>
                    <a:cubicBezTo>
                      <a:pt x="765" y="113"/>
                      <a:pt x="760" y="115"/>
                      <a:pt x="755" y="116"/>
                    </a:cubicBezTo>
                    <a:cubicBezTo>
                      <a:pt x="750" y="118"/>
                      <a:pt x="745" y="120"/>
                      <a:pt x="740" y="122"/>
                    </a:cubicBezTo>
                    <a:cubicBezTo>
                      <a:pt x="735" y="123"/>
                      <a:pt x="730" y="125"/>
                      <a:pt x="724" y="127"/>
                    </a:cubicBezTo>
                    <a:cubicBezTo>
                      <a:pt x="719" y="129"/>
                      <a:pt x="714" y="131"/>
                      <a:pt x="708" y="133"/>
                    </a:cubicBezTo>
                    <a:cubicBezTo>
                      <a:pt x="703" y="135"/>
                      <a:pt x="698" y="137"/>
                      <a:pt x="692" y="139"/>
                    </a:cubicBezTo>
                    <a:cubicBezTo>
                      <a:pt x="687" y="141"/>
                      <a:pt x="681" y="143"/>
                      <a:pt x="676" y="145"/>
                    </a:cubicBezTo>
                    <a:cubicBezTo>
                      <a:pt x="670" y="148"/>
                      <a:pt x="665" y="150"/>
                      <a:pt x="659" y="152"/>
                    </a:cubicBezTo>
                    <a:cubicBezTo>
                      <a:pt x="653" y="155"/>
                      <a:pt x="648" y="157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37" y="162"/>
                      <a:pt x="631" y="164"/>
                      <a:pt x="626" y="167"/>
                    </a:cubicBezTo>
                    <a:cubicBezTo>
                      <a:pt x="620" y="170"/>
                      <a:pt x="615" y="172"/>
                      <a:pt x="610" y="175"/>
                    </a:cubicBezTo>
                    <a:cubicBezTo>
                      <a:pt x="604" y="178"/>
                      <a:pt x="599" y="181"/>
                      <a:pt x="594" y="183"/>
                    </a:cubicBezTo>
                    <a:cubicBezTo>
                      <a:pt x="589" y="186"/>
                      <a:pt x="585" y="189"/>
                      <a:pt x="580" y="192"/>
                    </a:cubicBezTo>
                    <a:cubicBezTo>
                      <a:pt x="578" y="193"/>
                      <a:pt x="576" y="195"/>
                      <a:pt x="574" y="196"/>
                    </a:cubicBezTo>
                    <a:cubicBezTo>
                      <a:pt x="572" y="198"/>
                      <a:pt x="570" y="199"/>
                      <a:pt x="568" y="201"/>
                    </a:cubicBezTo>
                    <a:cubicBezTo>
                      <a:pt x="566" y="202"/>
                      <a:pt x="565" y="204"/>
                      <a:pt x="563" y="205"/>
                    </a:cubicBezTo>
                    <a:cubicBezTo>
                      <a:pt x="561" y="206"/>
                      <a:pt x="560" y="208"/>
                      <a:pt x="558" y="209"/>
                    </a:cubicBezTo>
                    <a:cubicBezTo>
                      <a:pt x="557" y="211"/>
                      <a:pt x="555" y="212"/>
                      <a:pt x="554" y="213"/>
                    </a:cubicBezTo>
                    <a:cubicBezTo>
                      <a:pt x="553" y="215"/>
                      <a:pt x="552" y="216"/>
                      <a:pt x="551" y="218"/>
                    </a:cubicBezTo>
                    <a:cubicBezTo>
                      <a:pt x="550" y="219"/>
                      <a:pt x="549" y="220"/>
                      <a:pt x="548" y="222"/>
                    </a:cubicBezTo>
                    <a:cubicBezTo>
                      <a:pt x="547" y="223"/>
                      <a:pt x="546" y="224"/>
                      <a:pt x="546" y="225"/>
                    </a:cubicBezTo>
                    <a:cubicBezTo>
                      <a:pt x="545" y="227"/>
                      <a:pt x="545" y="228"/>
                      <a:pt x="544" y="229"/>
                    </a:cubicBezTo>
                    <a:cubicBezTo>
                      <a:pt x="544" y="231"/>
                      <a:pt x="544" y="232"/>
                      <a:pt x="543" y="233"/>
                    </a:cubicBezTo>
                    <a:cubicBezTo>
                      <a:pt x="543" y="235"/>
                      <a:pt x="543" y="236"/>
                      <a:pt x="543" y="237"/>
                    </a:cubicBezTo>
                    <a:cubicBezTo>
                      <a:pt x="543" y="238"/>
                      <a:pt x="543" y="240"/>
                      <a:pt x="544" y="241"/>
                    </a:cubicBezTo>
                    <a:cubicBezTo>
                      <a:pt x="544" y="242"/>
                      <a:pt x="544" y="242"/>
                      <a:pt x="544" y="243"/>
                    </a:cubicBezTo>
                    <a:cubicBezTo>
                      <a:pt x="544" y="244"/>
                      <a:pt x="545" y="244"/>
                      <a:pt x="545" y="245"/>
                    </a:cubicBezTo>
                    <a:cubicBezTo>
                      <a:pt x="545" y="246"/>
                      <a:pt x="545" y="247"/>
                      <a:pt x="546" y="247"/>
                    </a:cubicBezTo>
                    <a:cubicBezTo>
                      <a:pt x="546" y="248"/>
                      <a:pt x="547" y="249"/>
                      <a:pt x="547" y="250"/>
                    </a:cubicBezTo>
                    <a:cubicBezTo>
                      <a:pt x="547" y="250"/>
                      <a:pt x="548" y="251"/>
                      <a:pt x="548" y="252"/>
                    </a:cubicBezTo>
                    <a:cubicBezTo>
                      <a:pt x="549" y="253"/>
                      <a:pt x="549" y="254"/>
                      <a:pt x="550" y="254"/>
                    </a:cubicBezTo>
                    <a:cubicBezTo>
                      <a:pt x="550" y="255"/>
                      <a:pt x="551" y="256"/>
                      <a:pt x="552" y="257"/>
                    </a:cubicBezTo>
                    <a:cubicBezTo>
                      <a:pt x="552" y="257"/>
                      <a:pt x="553" y="258"/>
                      <a:pt x="553" y="259"/>
                    </a:cubicBezTo>
                    <a:cubicBezTo>
                      <a:pt x="556" y="262"/>
                      <a:pt x="559" y="265"/>
                      <a:pt x="563" y="268"/>
                    </a:cubicBezTo>
                    <a:cubicBezTo>
                      <a:pt x="566" y="271"/>
                      <a:pt x="571" y="273"/>
                      <a:pt x="575" y="276"/>
                    </a:cubicBezTo>
                    <a:cubicBezTo>
                      <a:pt x="580" y="279"/>
                      <a:pt x="585" y="282"/>
                      <a:pt x="591" y="284"/>
                    </a:cubicBezTo>
                    <a:cubicBezTo>
                      <a:pt x="597" y="287"/>
                      <a:pt x="604" y="289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8" y="294"/>
                      <a:pt x="626" y="297"/>
                      <a:pt x="634" y="299"/>
                    </a:cubicBezTo>
                    <a:cubicBezTo>
                      <a:pt x="643" y="301"/>
                      <a:pt x="652" y="303"/>
                      <a:pt x="661" y="305"/>
                    </a:cubicBezTo>
                    <a:cubicBezTo>
                      <a:pt x="671" y="307"/>
                      <a:pt x="681" y="309"/>
                      <a:pt x="691" y="310"/>
                    </a:cubicBezTo>
                    <a:cubicBezTo>
                      <a:pt x="702" y="312"/>
                      <a:pt x="712" y="314"/>
                      <a:pt x="724" y="315"/>
                    </a:cubicBezTo>
                    <a:cubicBezTo>
                      <a:pt x="735" y="316"/>
                      <a:pt x="747" y="318"/>
                      <a:pt x="759" y="319"/>
                    </a:cubicBezTo>
                    <a:cubicBezTo>
                      <a:pt x="771" y="320"/>
                      <a:pt x="783" y="321"/>
                      <a:pt x="796" y="321"/>
                    </a:cubicBezTo>
                    <a:cubicBezTo>
                      <a:pt x="808" y="322"/>
                      <a:pt x="821" y="323"/>
                      <a:pt x="834" y="323"/>
                    </a:cubicBezTo>
                    <a:cubicBezTo>
                      <a:pt x="847" y="324"/>
                      <a:pt x="860" y="324"/>
                      <a:pt x="873" y="324"/>
                    </a:cubicBezTo>
                    <a:cubicBezTo>
                      <a:pt x="886" y="325"/>
                      <a:pt x="899" y="325"/>
                      <a:pt x="912" y="325"/>
                    </a:cubicBezTo>
                    <a:cubicBezTo>
                      <a:pt x="925" y="324"/>
                      <a:pt x="939" y="324"/>
                      <a:pt x="952" y="324"/>
                    </a:cubicBezTo>
                    <a:cubicBezTo>
                      <a:pt x="965" y="324"/>
                      <a:pt x="978" y="323"/>
                      <a:pt x="991" y="323"/>
                    </a:cubicBezTo>
                    <a:cubicBezTo>
                      <a:pt x="1004" y="322"/>
                      <a:pt x="1017" y="322"/>
                      <a:pt x="1030" y="321"/>
                    </a:cubicBezTo>
                    <a:cubicBezTo>
                      <a:pt x="1043" y="320"/>
                      <a:pt x="1055" y="319"/>
                      <a:pt x="1068" y="318"/>
                    </a:cubicBezTo>
                    <a:cubicBezTo>
                      <a:pt x="1080" y="318"/>
                      <a:pt x="1093" y="317"/>
                      <a:pt x="1105" y="316"/>
                    </a:cubicBezTo>
                    <a:cubicBezTo>
                      <a:pt x="1117" y="314"/>
                      <a:pt x="1129" y="313"/>
                      <a:pt x="1141" y="312"/>
                    </a:cubicBezTo>
                    <a:cubicBezTo>
                      <a:pt x="1153" y="311"/>
                      <a:pt x="1165" y="310"/>
                      <a:pt x="1176" y="309"/>
                    </a:cubicBezTo>
                    <a:cubicBezTo>
                      <a:pt x="1176" y="309"/>
                      <a:pt x="1176" y="309"/>
                      <a:pt x="1176" y="309"/>
                    </a:cubicBezTo>
                    <a:cubicBezTo>
                      <a:pt x="1199" y="306"/>
                      <a:pt x="1222" y="303"/>
                      <a:pt x="1243" y="300"/>
                    </a:cubicBezTo>
                    <a:cubicBezTo>
                      <a:pt x="1265" y="297"/>
                      <a:pt x="1285" y="294"/>
                      <a:pt x="1305" y="291"/>
                    </a:cubicBezTo>
                    <a:cubicBezTo>
                      <a:pt x="1325" y="288"/>
                      <a:pt x="1344" y="285"/>
                      <a:pt x="1362" y="282"/>
                    </a:cubicBezTo>
                    <a:cubicBezTo>
                      <a:pt x="1380" y="278"/>
                      <a:pt x="1397" y="275"/>
                      <a:pt x="1414" y="272"/>
                    </a:cubicBezTo>
                    <a:cubicBezTo>
                      <a:pt x="1430" y="268"/>
                      <a:pt x="1446" y="265"/>
                      <a:pt x="1461" y="262"/>
                    </a:cubicBezTo>
                    <a:cubicBezTo>
                      <a:pt x="1476" y="258"/>
                      <a:pt x="1490" y="255"/>
                      <a:pt x="1503" y="252"/>
                    </a:cubicBezTo>
                    <a:cubicBezTo>
                      <a:pt x="1517" y="248"/>
                      <a:pt x="1530" y="245"/>
                      <a:pt x="1542" y="242"/>
                    </a:cubicBezTo>
                    <a:cubicBezTo>
                      <a:pt x="1554" y="238"/>
                      <a:pt x="1565" y="235"/>
                      <a:pt x="1576" y="232"/>
                    </a:cubicBezTo>
                    <a:cubicBezTo>
                      <a:pt x="1560" y="226"/>
                      <a:pt x="1560" y="226"/>
                      <a:pt x="1560" y="226"/>
                    </a:cubicBezTo>
                    <a:cubicBezTo>
                      <a:pt x="1549" y="230"/>
                      <a:pt x="1538" y="233"/>
                      <a:pt x="1526" y="236"/>
                    </a:cubicBezTo>
                    <a:cubicBezTo>
                      <a:pt x="1513" y="239"/>
                      <a:pt x="1501" y="242"/>
                      <a:pt x="1487" y="245"/>
                    </a:cubicBezTo>
                    <a:cubicBezTo>
                      <a:pt x="1474" y="249"/>
                      <a:pt x="1460" y="252"/>
                      <a:pt x="1445" y="255"/>
                    </a:cubicBezTo>
                    <a:cubicBezTo>
                      <a:pt x="1430" y="258"/>
                      <a:pt x="1415" y="262"/>
                      <a:pt x="1399" y="265"/>
                    </a:cubicBezTo>
                    <a:cubicBezTo>
                      <a:pt x="1382" y="268"/>
                      <a:pt x="1365" y="271"/>
                      <a:pt x="1348" y="274"/>
                    </a:cubicBezTo>
                    <a:cubicBezTo>
                      <a:pt x="1330" y="277"/>
                      <a:pt x="1311" y="280"/>
                      <a:pt x="1292" y="283"/>
                    </a:cubicBezTo>
                    <a:cubicBezTo>
                      <a:pt x="1272" y="286"/>
                      <a:pt x="1252" y="289"/>
                      <a:pt x="1231" y="292"/>
                    </a:cubicBezTo>
                    <a:cubicBezTo>
                      <a:pt x="1210" y="295"/>
                      <a:pt x="1188" y="297"/>
                      <a:pt x="1166" y="300"/>
                    </a:cubicBezTo>
                    <a:cubicBezTo>
                      <a:pt x="1155" y="301"/>
                      <a:pt x="1143" y="302"/>
                      <a:pt x="1132" y="303"/>
                    </a:cubicBezTo>
                    <a:cubicBezTo>
                      <a:pt x="1120" y="304"/>
                      <a:pt x="1108" y="305"/>
                      <a:pt x="1096" y="306"/>
                    </a:cubicBezTo>
                    <a:cubicBezTo>
                      <a:pt x="1084" y="307"/>
                      <a:pt x="1072" y="308"/>
                      <a:pt x="1060" y="309"/>
                    </a:cubicBezTo>
                    <a:cubicBezTo>
                      <a:pt x="1048" y="310"/>
                      <a:pt x="1036" y="311"/>
                      <a:pt x="1023" y="311"/>
                    </a:cubicBezTo>
                    <a:cubicBezTo>
                      <a:pt x="1011" y="312"/>
                      <a:pt x="998" y="313"/>
                      <a:pt x="986" y="313"/>
                    </a:cubicBezTo>
                    <a:cubicBezTo>
                      <a:pt x="973" y="313"/>
                      <a:pt x="960" y="314"/>
                      <a:pt x="948" y="314"/>
                    </a:cubicBezTo>
                    <a:cubicBezTo>
                      <a:pt x="935" y="314"/>
                      <a:pt x="922" y="315"/>
                      <a:pt x="910" y="315"/>
                    </a:cubicBezTo>
                    <a:cubicBezTo>
                      <a:pt x="897" y="315"/>
                      <a:pt x="884" y="315"/>
                      <a:pt x="872" y="314"/>
                    </a:cubicBezTo>
                    <a:cubicBezTo>
                      <a:pt x="859" y="314"/>
                      <a:pt x="847" y="314"/>
                      <a:pt x="834" y="313"/>
                    </a:cubicBezTo>
                    <a:cubicBezTo>
                      <a:pt x="822" y="313"/>
                      <a:pt x="810" y="312"/>
                      <a:pt x="798" y="312"/>
                    </a:cubicBezTo>
                    <a:cubicBezTo>
                      <a:pt x="786" y="311"/>
                      <a:pt x="774" y="310"/>
                      <a:pt x="763" y="309"/>
                    </a:cubicBezTo>
                    <a:cubicBezTo>
                      <a:pt x="751" y="308"/>
                      <a:pt x="740" y="307"/>
                      <a:pt x="729" y="306"/>
                    </a:cubicBezTo>
                    <a:cubicBezTo>
                      <a:pt x="718" y="304"/>
                      <a:pt x="708" y="303"/>
                      <a:pt x="698" y="301"/>
                    </a:cubicBezTo>
                    <a:cubicBezTo>
                      <a:pt x="688" y="300"/>
                      <a:pt x="679" y="298"/>
                      <a:pt x="670" y="296"/>
                    </a:cubicBezTo>
                    <a:cubicBezTo>
                      <a:pt x="661" y="295"/>
                      <a:pt x="652" y="293"/>
                      <a:pt x="644" y="291"/>
                    </a:cubicBezTo>
                    <a:cubicBezTo>
                      <a:pt x="637" y="289"/>
                      <a:pt x="629" y="286"/>
                      <a:pt x="623" y="284"/>
                    </a:cubicBezTo>
                    <a:cubicBezTo>
                      <a:pt x="619" y="283"/>
                      <a:pt x="616" y="282"/>
                      <a:pt x="613" y="281"/>
                    </a:cubicBezTo>
                    <a:cubicBezTo>
                      <a:pt x="610" y="280"/>
                      <a:pt x="607" y="279"/>
                      <a:pt x="604" y="277"/>
                    </a:cubicBezTo>
                    <a:cubicBezTo>
                      <a:pt x="601" y="276"/>
                      <a:pt x="599" y="275"/>
                      <a:pt x="596" y="274"/>
                    </a:cubicBezTo>
                    <a:cubicBezTo>
                      <a:pt x="594" y="273"/>
                      <a:pt x="591" y="271"/>
                      <a:pt x="589" y="270"/>
                    </a:cubicBezTo>
                    <a:cubicBezTo>
                      <a:pt x="587" y="269"/>
                      <a:pt x="585" y="268"/>
                      <a:pt x="583" y="266"/>
                    </a:cubicBezTo>
                    <a:cubicBezTo>
                      <a:pt x="581" y="265"/>
                      <a:pt x="579" y="264"/>
                      <a:pt x="578" y="262"/>
                    </a:cubicBezTo>
                    <a:cubicBezTo>
                      <a:pt x="576" y="261"/>
                      <a:pt x="574" y="260"/>
                      <a:pt x="573" y="259"/>
                    </a:cubicBezTo>
                    <a:cubicBezTo>
                      <a:pt x="571" y="257"/>
                      <a:pt x="570" y="256"/>
                      <a:pt x="569" y="254"/>
                    </a:cubicBezTo>
                    <a:cubicBezTo>
                      <a:pt x="568" y="254"/>
                      <a:pt x="567" y="253"/>
                      <a:pt x="567" y="252"/>
                    </a:cubicBezTo>
                    <a:cubicBezTo>
                      <a:pt x="566" y="252"/>
                      <a:pt x="566" y="251"/>
                      <a:pt x="565" y="250"/>
                    </a:cubicBezTo>
                    <a:cubicBezTo>
                      <a:pt x="565" y="250"/>
                      <a:pt x="564" y="249"/>
                      <a:pt x="564" y="248"/>
                    </a:cubicBezTo>
                    <a:cubicBezTo>
                      <a:pt x="563" y="248"/>
                      <a:pt x="563" y="247"/>
                      <a:pt x="562" y="246"/>
                    </a:cubicBezTo>
                    <a:cubicBezTo>
                      <a:pt x="562" y="245"/>
                      <a:pt x="561" y="245"/>
                      <a:pt x="561" y="244"/>
                    </a:cubicBezTo>
                    <a:cubicBezTo>
                      <a:pt x="561" y="243"/>
                      <a:pt x="560" y="243"/>
                      <a:pt x="560" y="242"/>
                    </a:cubicBezTo>
                    <a:cubicBezTo>
                      <a:pt x="560" y="241"/>
                      <a:pt x="560" y="241"/>
                      <a:pt x="560" y="240"/>
                    </a:cubicBezTo>
                    <a:cubicBezTo>
                      <a:pt x="559" y="240"/>
                      <a:pt x="559" y="239"/>
                      <a:pt x="559" y="238"/>
                    </a:cubicBezTo>
                    <a:cubicBezTo>
                      <a:pt x="559" y="237"/>
                      <a:pt x="559" y="236"/>
                      <a:pt x="558" y="235"/>
                    </a:cubicBezTo>
                    <a:cubicBezTo>
                      <a:pt x="558" y="234"/>
                      <a:pt x="558" y="233"/>
                      <a:pt x="558" y="231"/>
                    </a:cubicBezTo>
                    <a:cubicBezTo>
                      <a:pt x="559" y="230"/>
                      <a:pt x="559" y="229"/>
                      <a:pt x="559" y="228"/>
                    </a:cubicBezTo>
                    <a:cubicBezTo>
                      <a:pt x="559" y="227"/>
                      <a:pt x="560" y="226"/>
                      <a:pt x="560" y="225"/>
                    </a:cubicBezTo>
                    <a:cubicBezTo>
                      <a:pt x="561" y="224"/>
                      <a:pt x="561" y="222"/>
                      <a:pt x="562" y="221"/>
                    </a:cubicBezTo>
                    <a:cubicBezTo>
                      <a:pt x="563" y="220"/>
                      <a:pt x="563" y="219"/>
                      <a:pt x="564" y="218"/>
                    </a:cubicBezTo>
                    <a:cubicBezTo>
                      <a:pt x="565" y="216"/>
                      <a:pt x="566" y="215"/>
                      <a:pt x="567" y="214"/>
                    </a:cubicBezTo>
                    <a:cubicBezTo>
                      <a:pt x="568" y="212"/>
                      <a:pt x="570" y="211"/>
                      <a:pt x="571" y="210"/>
                    </a:cubicBezTo>
                    <a:cubicBezTo>
                      <a:pt x="572" y="209"/>
                      <a:pt x="574" y="207"/>
                      <a:pt x="575" y="206"/>
                    </a:cubicBezTo>
                    <a:cubicBezTo>
                      <a:pt x="577" y="205"/>
                      <a:pt x="578" y="203"/>
                      <a:pt x="580" y="202"/>
                    </a:cubicBezTo>
                    <a:cubicBezTo>
                      <a:pt x="582" y="200"/>
                      <a:pt x="584" y="199"/>
                      <a:pt x="585" y="198"/>
                    </a:cubicBezTo>
                    <a:cubicBezTo>
                      <a:pt x="587" y="196"/>
                      <a:pt x="589" y="195"/>
                      <a:pt x="591" y="193"/>
                    </a:cubicBezTo>
                    <a:cubicBezTo>
                      <a:pt x="595" y="191"/>
                      <a:pt x="600" y="188"/>
                      <a:pt x="605" y="185"/>
                    </a:cubicBezTo>
                    <a:cubicBezTo>
                      <a:pt x="609" y="182"/>
                      <a:pt x="614" y="180"/>
                      <a:pt x="619" y="177"/>
                    </a:cubicBezTo>
                    <a:cubicBezTo>
                      <a:pt x="624" y="174"/>
                      <a:pt x="629" y="172"/>
                      <a:pt x="635" y="169"/>
                    </a:cubicBezTo>
                    <a:cubicBezTo>
                      <a:pt x="640" y="166"/>
                      <a:pt x="645" y="164"/>
                      <a:pt x="651" y="161"/>
                    </a:cubicBezTo>
                    <a:cubicBezTo>
                      <a:pt x="656" y="159"/>
                      <a:pt x="662" y="157"/>
                      <a:pt x="667" y="154"/>
                    </a:cubicBezTo>
                    <a:cubicBezTo>
                      <a:pt x="672" y="152"/>
                      <a:pt x="678" y="150"/>
                      <a:pt x="683" y="147"/>
                    </a:cubicBezTo>
                    <a:cubicBezTo>
                      <a:pt x="689" y="145"/>
                      <a:pt x="694" y="143"/>
                      <a:pt x="700" y="141"/>
                    </a:cubicBezTo>
                    <a:cubicBezTo>
                      <a:pt x="705" y="139"/>
                      <a:pt x="710" y="137"/>
                      <a:pt x="716" y="135"/>
                    </a:cubicBezTo>
                    <a:cubicBezTo>
                      <a:pt x="721" y="133"/>
                      <a:pt x="726" y="131"/>
                      <a:pt x="731" y="129"/>
                    </a:cubicBezTo>
                    <a:cubicBezTo>
                      <a:pt x="737" y="127"/>
                      <a:pt x="742" y="125"/>
                      <a:pt x="747" y="123"/>
                    </a:cubicBezTo>
                    <a:cubicBezTo>
                      <a:pt x="752" y="122"/>
                      <a:pt x="757" y="120"/>
                      <a:pt x="762" y="118"/>
                    </a:cubicBezTo>
                    <a:cubicBezTo>
                      <a:pt x="767" y="116"/>
                      <a:pt x="771" y="115"/>
                      <a:pt x="776" y="113"/>
                    </a:cubicBezTo>
                    <a:cubicBezTo>
                      <a:pt x="785" y="110"/>
                      <a:pt x="795" y="107"/>
                      <a:pt x="804" y="104"/>
                    </a:cubicBezTo>
                    <a:cubicBezTo>
                      <a:pt x="812" y="101"/>
                      <a:pt x="821" y="98"/>
                      <a:pt x="829" y="95"/>
                    </a:cubicBezTo>
                    <a:cubicBezTo>
                      <a:pt x="837" y="93"/>
                      <a:pt x="845" y="90"/>
                      <a:pt x="853" y="87"/>
                    </a:cubicBezTo>
                    <a:cubicBezTo>
                      <a:pt x="860" y="85"/>
                      <a:pt x="867" y="83"/>
                      <a:pt x="874" y="80"/>
                    </a:cubicBezTo>
                    <a:cubicBezTo>
                      <a:pt x="876" y="80"/>
                      <a:pt x="877" y="79"/>
                      <a:pt x="879" y="79"/>
                    </a:cubicBezTo>
                    <a:cubicBezTo>
                      <a:pt x="880" y="78"/>
                      <a:pt x="881" y="78"/>
                      <a:pt x="883" y="77"/>
                    </a:cubicBezTo>
                    <a:cubicBezTo>
                      <a:pt x="884" y="77"/>
                      <a:pt x="885" y="76"/>
                      <a:pt x="887" y="76"/>
                    </a:cubicBezTo>
                    <a:cubicBezTo>
                      <a:pt x="888" y="75"/>
                      <a:pt x="889" y="75"/>
                      <a:pt x="890" y="74"/>
                    </a:cubicBezTo>
                    <a:cubicBezTo>
                      <a:pt x="892" y="74"/>
                      <a:pt x="894" y="73"/>
                      <a:pt x="896" y="72"/>
                    </a:cubicBezTo>
                    <a:cubicBezTo>
                      <a:pt x="898" y="72"/>
                      <a:pt x="900" y="71"/>
                      <a:pt x="901" y="71"/>
                    </a:cubicBezTo>
                    <a:cubicBezTo>
                      <a:pt x="903" y="70"/>
                      <a:pt x="905" y="69"/>
                      <a:pt x="907" y="69"/>
                    </a:cubicBezTo>
                    <a:cubicBezTo>
                      <a:pt x="908" y="68"/>
                      <a:pt x="910" y="67"/>
                      <a:pt x="912" y="67"/>
                    </a:cubicBezTo>
                    <a:cubicBezTo>
                      <a:pt x="914" y="66"/>
                      <a:pt x="917" y="64"/>
                      <a:pt x="919" y="63"/>
                    </a:cubicBezTo>
                    <a:cubicBezTo>
                      <a:pt x="922" y="62"/>
                      <a:pt x="924" y="61"/>
                      <a:pt x="927" y="60"/>
                    </a:cubicBezTo>
                    <a:cubicBezTo>
                      <a:pt x="929" y="59"/>
                      <a:pt x="931" y="58"/>
                      <a:pt x="934" y="57"/>
                    </a:cubicBezTo>
                    <a:cubicBezTo>
                      <a:pt x="936" y="56"/>
                      <a:pt x="938" y="55"/>
                      <a:pt x="940" y="54"/>
                    </a:cubicBezTo>
                    <a:cubicBezTo>
                      <a:pt x="941" y="53"/>
                      <a:pt x="943" y="52"/>
                      <a:pt x="945" y="51"/>
                    </a:cubicBezTo>
                    <a:cubicBezTo>
                      <a:pt x="947" y="50"/>
                      <a:pt x="948" y="49"/>
                      <a:pt x="950" y="48"/>
                    </a:cubicBezTo>
                    <a:cubicBezTo>
                      <a:pt x="951" y="47"/>
                      <a:pt x="952" y="46"/>
                      <a:pt x="953" y="45"/>
                    </a:cubicBezTo>
                    <a:cubicBezTo>
                      <a:pt x="954" y="44"/>
                      <a:pt x="955" y="43"/>
                      <a:pt x="956" y="42"/>
                    </a:cubicBezTo>
                    <a:cubicBezTo>
                      <a:pt x="956" y="41"/>
                      <a:pt x="957" y="41"/>
                      <a:pt x="957" y="40"/>
                    </a:cubicBezTo>
                    <a:cubicBezTo>
                      <a:pt x="957" y="40"/>
                      <a:pt x="957" y="39"/>
                      <a:pt x="958" y="39"/>
                    </a:cubicBezTo>
                    <a:cubicBezTo>
                      <a:pt x="958" y="38"/>
                      <a:pt x="958" y="38"/>
                      <a:pt x="958" y="37"/>
                    </a:cubicBezTo>
                    <a:cubicBezTo>
                      <a:pt x="958" y="36"/>
                      <a:pt x="958" y="36"/>
                      <a:pt x="958" y="35"/>
                    </a:cubicBezTo>
                    <a:cubicBezTo>
                      <a:pt x="958" y="35"/>
                      <a:pt x="958" y="34"/>
                      <a:pt x="957" y="34"/>
                    </a:cubicBezTo>
                    <a:cubicBezTo>
                      <a:pt x="957" y="33"/>
                      <a:pt x="957" y="33"/>
                      <a:pt x="956" y="32"/>
                    </a:cubicBezTo>
                    <a:cubicBezTo>
                      <a:pt x="956" y="32"/>
                      <a:pt x="956" y="31"/>
                      <a:pt x="955" y="31"/>
                    </a:cubicBezTo>
                    <a:cubicBezTo>
                      <a:pt x="955" y="30"/>
                      <a:pt x="954" y="30"/>
                      <a:pt x="954" y="29"/>
                    </a:cubicBezTo>
                    <a:cubicBezTo>
                      <a:pt x="953" y="28"/>
                      <a:pt x="952" y="28"/>
                      <a:pt x="951" y="27"/>
                    </a:cubicBezTo>
                    <a:cubicBezTo>
                      <a:pt x="951" y="27"/>
                      <a:pt x="950" y="26"/>
                      <a:pt x="949" y="26"/>
                    </a:cubicBezTo>
                    <a:cubicBezTo>
                      <a:pt x="948" y="25"/>
                      <a:pt x="947" y="25"/>
                      <a:pt x="946" y="24"/>
                    </a:cubicBezTo>
                    <a:cubicBezTo>
                      <a:pt x="945" y="24"/>
                      <a:pt x="944" y="23"/>
                      <a:pt x="942" y="23"/>
                    </a:cubicBezTo>
                    <a:cubicBezTo>
                      <a:pt x="941" y="22"/>
                      <a:pt x="940" y="22"/>
                      <a:pt x="938" y="21"/>
                    </a:cubicBezTo>
                    <a:cubicBezTo>
                      <a:pt x="937" y="21"/>
                      <a:pt x="936" y="20"/>
                      <a:pt x="934" y="20"/>
                    </a:cubicBezTo>
                    <a:cubicBezTo>
                      <a:pt x="933" y="19"/>
                      <a:pt x="931" y="19"/>
                      <a:pt x="930" y="18"/>
                    </a:cubicBezTo>
                    <a:cubicBezTo>
                      <a:pt x="928" y="18"/>
                      <a:pt x="926" y="18"/>
                      <a:pt x="925" y="17"/>
                    </a:cubicBezTo>
                    <a:cubicBezTo>
                      <a:pt x="924" y="17"/>
                      <a:pt x="924" y="17"/>
                      <a:pt x="924" y="17"/>
                    </a:cubicBezTo>
                    <a:cubicBezTo>
                      <a:pt x="923" y="17"/>
                      <a:pt x="923" y="17"/>
                      <a:pt x="922" y="16"/>
                    </a:cubicBezTo>
                    <a:cubicBezTo>
                      <a:pt x="922" y="16"/>
                      <a:pt x="921" y="16"/>
                      <a:pt x="921" y="16"/>
                    </a:cubicBezTo>
                    <a:cubicBezTo>
                      <a:pt x="921" y="16"/>
                      <a:pt x="920" y="16"/>
                      <a:pt x="920" y="16"/>
                    </a:cubicBezTo>
                    <a:cubicBezTo>
                      <a:pt x="918" y="16"/>
                      <a:pt x="918" y="16"/>
                      <a:pt x="918" y="16"/>
                    </a:cubicBezTo>
                    <a:cubicBezTo>
                      <a:pt x="917" y="15"/>
                      <a:pt x="917" y="15"/>
                      <a:pt x="917" y="15"/>
                    </a:cubicBezTo>
                    <a:cubicBezTo>
                      <a:pt x="917" y="15"/>
                      <a:pt x="916" y="15"/>
                      <a:pt x="916" y="15"/>
                    </a:cubicBezTo>
                    <a:cubicBezTo>
                      <a:pt x="916" y="15"/>
                      <a:pt x="916" y="15"/>
                      <a:pt x="915" y="15"/>
                    </a:cubicBezTo>
                    <a:cubicBezTo>
                      <a:pt x="915" y="15"/>
                      <a:pt x="915" y="15"/>
                      <a:pt x="915" y="15"/>
                    </a:cubicBezTo>
                    <a:cubicBezTo>
                      <a:pt x="914" y="15"/>
                      <a:pt x="914" y="15"/>
                      <a:pt x="914" y="15"/>
                    </a:cubicBezTo>
                    <a:cubicBezTo>
                      <a:pt x="913" y="14"/>
                      <a:pt x="912" y="14"/>
                      <a:pt x="911" y="14"/>
                    </a:cubicBezTo>
                    <a:cubicBezTo>
                      <a:pt x="910" y="14"/>
                      <a:pt x="909" y="13"/>
                      <a:pt x="908" y="13"/>
                    </a:cubicBezTo>
                    <a:cubicBezTo>
                      <a:pt x="907" y="13"/>
                      <a:pt x="906" y="13"/>
                      <a:pt x="904" y="13"/>
                    </a:cubicBezTo>
                    <a:cubicBezTo>
                      <a:pt x="903" y="12"/>
                      <a:pt x="902" y="12"/>
                      <a:pt x="901" y="12"/>
                    </a:cubicBezTo>
                    <a:cubicBezTo>
                      <a:pt x="899" y="12"/>
                      <a:pt x="897" y="11"/>
                      <a:pt x="894" y="11"/>
                    </a:cubicBezTo>
                    <a:cubicBezTo>
                      <a:pt x="892" y="11"/>
                      <a:pt x="889" y="10"/>
                      <a:pt x="887" y="10"/>
                    </a:cubicBezTo>
                    <a:cubicBezTo>
                      <a:pt x="885" y="10"/>
                      <a:pt x="882" y="9"/>
                      <a:pt x="880" y="9"/>
                    </a:cubicBezTo>
                    <a:cubicBezTo>
                      <a:pt x="877" y="9"/>
                      <a:pt x="875" y="8"/>
                      <a:pt x="872" y="8"/>
                    </a:cubicBezTo>
                    <a:cubicBezTo>
                      <a:pt x="870" y="8"/>
                      <a:pt x="868" y="8"/>
                      <a:pt x="865" y="7"/>
                    </a:cubicBezTo>
                    <a:cubicBezTo>
                      <a:pt x="863" y="7"/>
                      <a:pt x="860" y="7"/>
                      <a:pt x="858" y="7"/>
                    </a:cubicBezTo>
                    <a:cubicBezTo>
                      <a:pt x="855" y="6"/>
                      <a:pt x="853" y="6"/>
                      <a:pt x="851" y="6"/>
                    </a:cubicBezTo>
                    <a:cubicBezTo>
                      <a:pt x="848" y="6"/>
                      <a:pt x="846" y="6"/>
                      <a:pt x="843" y="5"/>
                    </a:cubicBezTo>
                    <a:cubicBezTo>
                      <a:pt x="841" y="5"/>
                      <a:pt x="839" y="5"/>
                      <a:pt x="836" y="5"/>
                    </a:cubicBezTo>
                    <a:cubicBezTo>
                      <a:pt x="834" y="5"/>
                      <a:pt x="832" y="5"/>
                      <a:pt x="829" y="4"/>
                    </a:cubicBezTo>
                    <a:cubicBezTo>
                      <a:pt x="827" y="4"/>
                      <a:pt x="825" y="4"/>
                      <a:pt x="823" y="4"/>
                    </a:cubicBezTo>
                    <a:cubicBezTo>
                      <a:pt x="820" y="4"/>
                      <a:pt x="818" y="4"/>
                      <a:pt x="816" y="4"/>
                    </a:cubicBezTo>
                    <a:cubicBezTo>
                      <a:pt x="811" y="3"/>
                      <a:pt x="807" y="3"/>
                      <a:pt x="803" y="3"/>
                    </a:cubicBezTo>
                    <a:cubicBezTo>
                      <a:pt x="798" y="3"/>
                      <a:pt x="794" y="3"/>
                      <a:pt x="790" y="2"/>
                    </a:cubicBezTo>
                    <a:cubicBezTo>
                      <a:pt x="785" y="2"/>
                      <a:pt x="781" y="2"/>
                      <a:pt x="777" y="2"/>
                    </a:cubicBezTo>
                    <a:cubicBezTo>
                      <a:pt x="773" y="2"/>
                      <a:pt x="769" y="2"/>
                      <a:pt x="764" y="2"/>
                    </a:cubicBezTo>
                    <a:cubicBezTo>
                      <a:pt x="760" y="1"/>
                      <a:pt x="756" y="1"/>
                      <a:pt x="752" y="1"/>
                    </a:cubicBezTo>
                    <a:cubicBezTo>
                      <a:pt x="748" y="1"/>
                      <a:pt x="744" y="1"/>
                      <a:pt x="740" y="1"/>
                    </a:cubicBezTo>
                    <a:cubicBezTo>
                      <a:pt x="736" y="1"/>
                      <a:pt x="732" y="1"/>
                      <a:pt x="728" y="1"/>
                    </a:cubicBezTo>
                    <a:cubicBezTo>
                      <a:pt x="724" y="1"/>
                      <a:pt x="720" y="1"/>
                      <a:pt x="716" y="1"/>
                    </a:cubicBezTo>
                    <a:cubicBezTo>
                      <a:pt x="712" y="1"/>
                      <a:pt x="708" y="1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0"/>
                      <a:pt x="680" y="0"/>
                    </a:cubicBezTo>
                    <a:cubicBezTo>
                      <a:pt x="676" y="0"/>
                      <a:pt x="672" y="0"/>
                      <a:pt x="668" y="0"/>
                    </a:cubicBezTo>
                    <a:cubicBezTo>
                      <a:pt x="660" y="0"/>
                      <a:pt x="652" y="0"/>
                      <a:pt x="644" y="1"/>
                    </a:cubicBezTo>
                    <a:cubicBezTo>
                      <a:pt x="636" y="1"/>
                      <a:pt x="628" y="1"/>
                      <a:pt x="620" y="1"/>
                    </a:cubicBezTo>
                    <a:cubicBezTo>
                      <a:pt x="612" y="1"/>
                      <a:pt x="604" y="1"/>
                      <a:pt x="595" y="1"/>
                    </a:cubicBezTo>
                    <a:cubicBezTo>
                      <a:pt x="587" y="1"/>
                      <a:pt x="579" y="1"/>
                      <a:pt x="570" y="1"/>
                    </a:cubicBezTo>
                    <a:cubicBezTo>
                      <a:pt x="562" y="1"/>
                      <a:pt x="553" y="1"/>
                      <a:pt x="545" y="1"/>
                    </a:cubicBezTo>
                    <a:cubicBezTo>
                      <a:pt x="536" y="2"/>
                      <a:pt x="528" y="2"/>
                      <a:pt x="519" y="2"/>
                    </a:cubicBezTo>
                    <a:cubicBezTo>
                      <a:pt x="510" y="2"/>
                      <a:pt x="501" y="2"/>
                      <a:pt x="492" y="2"/>
                    </a:cubicBezTo>
                    <a:cubicBezTo>
                      <a:pt x="483" y="3"/>
                      <a:pt x="474" y="3"/>
                      <a:pt x="465" y="3"/>
                    </a:cubicBezTo>
                    <a:cubicBezTo>
                      <a:pt x="456" y="3"/>
                      <a:pt x="447" y="3"/>
                      <a:pt x="437" y="3"/>
                    </a:cubicBezTo>
                    <a:cubicBezTo>
                      <a:pt x="428" y="4"/>
                      <a:pt x="418" y="4"/>
                      <a:pt x="409" y="4"/>
                    </a:cubicBezTo>
                    <a:cubicBezTo>
                      <a:pt x="399" y="4"/>
                      <a:pt x="389" y="5"/>
                      <a:pt x="379" y="5"/>
                    </a:cubicBezTo>
                    <a:cubicBezTo>
                      <a:pt x="369" y="5"/>
                      <a:pt x="359" y="5"/>
                      <a:pt x="349" y="5"/>
                    </a:cubicBezTo>
                    <a:cubicBezTo>
                      <a:pt x="339" y="6"/>
                      <a:pt x="328" y="6"/>
                      <a:pt x="318" y="6"/>
                    </a:cubicBezTo>
                    <a:cubicBezTo>
                      <a:pt x="307" y="7"/>
                      <a:pt x="296" y="7"/>
                      <a:pt x="285" y="7"/>
                    </a:cubicBezTo>
                    <a:cubicBezTo>
                      <a:pt x="274" y="7"/>
                      <a:pt x="263" y="8"/>
                      <a:pt x="252" y="8"/>
                    </a:cubicBezTo>
                    <a:cubicBezTo>
                      <a:pt x="240" y="8"/>
                      <a:pt x="229" y="9"/>
                      <a:pt x="217" y="9"/>
                    </a:cubicBezTo>
                    <a:cubicBezTo>
                      <a:pt x="211" y="9"/>
                      <a:pt x="205" y="9"/>
                      <a:pt x="199" y="10"/>
                    </a:cubicBezTo>
                    <a:cubicBezTo>
                      <a:pt x="193" y="10"/>
                      <a:pt x="187" y="10"/>
                      <a:pt x="181" y="10"/>
                    </a:cubicBezTo>
                    <a:cubicBezTo>
                      <a:pt x="175" y="10"/>
                      <a:pt x="168" y="10"/>
                      <a:pt x="162" y="11"/>
                    </a:cubicBezTo>
                    <a:cubicBezTo>
                      <a:pt x="156" y="11"/>
                      <a:pt x="150" y="11"/>
                      <a:pt x="143" y="11"/>
                    </a:cubicBezTo>
                    <a:cubicBezTo>
                      <a:pt x="140" y="11"/>
                      <a:pt x="137" y="11"/>
                      <a:pt x="134" y="12"/>
                    </a:cubicBezTo>
                    <a:cubicBezTo>
                      <a:pt x="130" y="12"/>
                      <a:pt x="127" y="12"/>
                      <a:pt x="124" y="12"/>
                    </a:cubicBezTo>
                    <a:cubicBezTo>
                      <a:pt x="121" y="12"/>
                      <a:pt x="117" y="12"/>
                      <a:pt x="114" y="12"/>
                    </a:cubicBezTo>
                    <a:cubicBezTo>
                      <a:pt x="111" y="12"/>
                      <a:pt x="107" y="12"/>
                      <a:pt x="104" y="12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5" y="13"/>
                      <a:pt x="108" y="13"/>
                      <a:pt x="112" y="13"/>
                    </a:cubicBezTo>
                    <a:cubicBezTo>
                      <a:pt x="115" y="13"/>
                      <a:pt x="118" y="13"/>
                      <a:pt x="122" y="13"/>
                    </a:cubicBezTo>
                    <a:cubicBezTo>
                      <a:pt x="125" y="13"/>
                      <a:pt x="128" y="12"/>
                      <a:pt x="132" y="12"/>
                    </a:cubicBezTo>
                    <a:cubicBezTo>
                      <a:pt x="135" y="12"/>
                      <a:pt x="138" y="12"/>
                      <a:pt x="141" y="12"/>
                    </a:cubicBezTo>
                    <a:cubicBezTo>
                      <a:pt x="148" y="12"/>
                      <a:pt x="154" y="12"/>
                      <a:pt x="160" y="11"/>
                    </a:cubicBezTo>
                    <a:cubicBezTo>
                      <a:pt x="167" y="11"/>
                      <a:pt x="173" y="11"/>
                      <a:pt x="179" y="11"/>
                    </a:cubicBezTo>
                    <a:cubicBezTo>
                      <a:pt x="185" y="11"/>
                      <a:pt x="191" y="11"/>
                      <a:pt x="197" y="10"/>
                    </a:cubicBezTo>
                    <a:cubicBezTo>
                      <a:pt x="203" y="10"/>
                      <a:pt x="209" y="10"/>
                      <a:pt x="215" y="10"/>
                    </a:cubicBezTo>
                    <a:cubicBezTo>
                      <a:pt x="227" y="9"/>
                      <a:pt x="239" y="9"/>
                      <a:pt x="250" y="9"/>
                    </a:cubicBezTo>
                    <a:cubicBezTo>
                      <a:pt x="262" y="8"/>
                      <a:pt x="273" y="8"/>
                      <a:pt x="284" y="8"/>
                    </a:cubicBezTo>
                    <a:cubicBezTo>
                      <a:pt x="295" y="8"/>
                      <a:pt x="306" y="7"/>
                      <a:pt x="316" y="7"/>
                    </a:cubicBezTo>
                    <a:cubicBezTo>
                      <a:pt x="327" y="7"/>
                      <a:pt x="33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58" y="6"/>
                      <a:pt x="368" y="6"/>
                      <a:pt x="378" y="5"/>
                    </a:cubicBezTo>
                    <a:cubicBezTo>
                      <a:pt x="388" y="5"/>
                      <a:pt x="398" y="5"/>
                      <a:pt x="408" y="5"/>
                    </a:cubicBezTo>
                    <a:cubicBezTo>
                      <a:pt x="418" y="4"/>
                      <a:pt x="427" y="4"/>
                      <a:pt x="437" y="4"/>
                    </a:cubicBezTo>
                    <a:cubicBezTo>
                      <a:pt x="446" y="4"/>
                      <a:pt x="456" y="4"/>
                      <a:pt x="465" y="3"/>
                    </a:cubicBezTo>
                    <a:cubicBezTo>
                      <a:pt x="474" y="3"/>
                      <a:pt x="483" y="3"/>
                      <a:pt x="492" y="3"/>
                    </a:cubicBezTo>
                    <a:cubicBezTo>
                      <a:pt x="501" y="3"/>
                      <a:pt x="510" y="3"/>
                      <a:pt x="519" y="2"/>
                    </a:cubicBezTo>
                    <a:cubicBezTo>
                      <a:pt x="527" y="2"/>
                      <a:pt x="536" y="2"/>
                      <a:pt x="545" y="2"/>
                    </a:cubicBezTo>
                    <a:cubicBezTo>
                      <a:pt x="553" y="2"/>
                      <a:pt x="562" y="2"/>
                      <a:pt x="570" y="2"/>
                    </a:cubicBezTo>
                    <a:cubicBezTo>
                      <a:pt x="579" y="2"/>
                      <a:pt x="587" y="2"/>
                      <a:pt x="595" y="1"/>
                    </a:cubicBezTo>
                    <a:cubicBezTo>
                      <a:pt x="603" y="1"/>
                      <a:pt x="612" y="1"/>
                      <a:pt x="620" y="1"/>
                    </a:cubicBezTo>
                    <a:cubicBezTo>
                      <a:pt x="628" y="1"/>
                      <a:pt x="636" y="1"/>
                      <a:pt x="644" y="1"/>
                    </a:cubicBezTo>
                    <a:cubicBezTo>
                      <a:pt x="652" y="1"/>
                      <a:pt x="660" y="1"/>
                      <a:pt x="668" y="1"/>
                    </a:cubicBezTo>
                    <a:cubicBezTo>
                      <a:pt x="672" y="1"/>
                      <a:pt x="676" y="1"/>
                      <a:pt x="680" y="1"/>
                    </a:cubicBezTo>
                    <a:cubicBezTo>
                      <a:pt x="684" y="1"/>
                      <a:pt x="688" y="1"/>
                      <a:pt x="692" y="1"/>
                    </a:cubicBezTo>
                    <a:cubicBezTo>
                      <a:pt x="696" y="1"/>
                      <a:pt x="700" y="1"/>
                      <a:pt x="704" y="1"/>
                    </a:cubicBezTo>
                    <a:cubicBezTo>
                      <a:pt x="708" y="1"/>
                      <a:pt x="712" y="1"/>
                      <a:pt x="716" y="1"/>
                    </a:cubicBezTo>
                    <a:cubicBezTo>
                      <a:pt x="720" y="1"/>
                      <a:pt x="724" y="1"/>
                      <a:pt x="728" y="1"/>
                    </a:cubicBezTo>
                    <a:cubicBezTo>
                      <a:pt x="732" y="1"/>
                      <a:pt x="736" y="2"/>
                      <a:pt x="740" y="2"/>
                    </a:cubicBezTo>
                    <a:cubicBezTo>
                      <a:pt x="744" y="2"/>
                      <a:pt x="748" y="2"/>
                      <a:pt x="752" y="2"/>
                    </a:cubicBezTo>
                    <a:cubicBezTo>
                      <a:pt x="756" y="2"/>
                      <a:pt x="760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8" y="2"/>
                      <a:pt x="772" y="2"/>
                      <a:pt x="777" y="2"/>
                    </a:cubicBezTo>
                    <a:cubicBezTo>
                      <a:pt x="781" y="3"/>
                      <a:pt x="785" y="3"/>
                      <a:pt x="789" y="3"/>
                    </a:cubicBezTo>
                    <a:cubicBezTo>
                      <a:pt x="793" y="3"/>
                      <a:pt x="798" y="3"/>
                      <a:pt x="802" y="3"/>
                    </a:cubicBezTo>
                    <a:cubicBezTo>
                      <a:pt x="806" y="4"/>
                      <a:pt x="811" y="4"/>
                      <a:pt x="815" y="4"/>
                    </a:cubicBezTo>
                    <a:cubicBezTo>
                      <a:pt x="817" y="4"/>
                      <a:pt x="819" y="4"/>
                      <a:pt x="822" y="4"/>
                    </a:cubicBezTo>
                    <a:cubicBezTo>
                      <a:pt x="824" y="5"/>
                      <a:pt x="826" y="5"/>
                      <a:pt x="828" y="5"/>
                    </a:cubicBezTo>
                    <a:cubicBezTo>
                      <a:pt x="831" y="5"/>
                      <a:pt x="833" y="5"/>
                      <a:pt x="835" y="5"/>
                    </a:cubicBezTo>
                    <a:cubicBezTo>
                      <a:pt x="838" y="5"/>
                      <a:pt x="840" y="6"/>
                      <a:pt x="842" y="6"/>
                    </a:cubicBezTo>
                    <a:cubicBezTo>
                      <a:pt x="844" y="6"/>
                      <a:pt x="847" y="6"/>
                      <a:pt x="849" y="6"/>
                    </a:cubicBezTo>
                    <a:cubicBezTo>
                      <a:pt x="851" y="7"/>
                      <a:pt x="854" y="7"/>
                      <a:pt x="856" y="7"/>
                    </a:cubicBezTo>
                    <a:cubicBezTo>
                      <a:pt x="859" y="7"/>
                      <a:pt x="861" y="7"/>
                      <a:pt x="863" y="8"/>
                    </a:cubicBezTo>
                    <a:cubicBezTo>
                      <a:pt x="866" y="8"/>
                      <a:pt x="868" y="8"/>
                      <a:pt x="870" y="9"/>
                    </a:cubicBezTo>
                    <a:cubicBezTo>
                      <a:pt x="873" y="9"/>
                      <a:pt x="875" y="9"/>
                      <a:pt x="878" y="9"/>
                    </a:cubicBezTo>
                    <a:cubicBezTo>
                      <a:pt x="880" y="10"/>
                      <a:pt x="882" y="10"/>
                      <a:pt x="885" y="10"/>
                    </a:cubicBezTo>
                    <a:cubicBezTo>
                      <a:pt x="887" y="11"/>
                      <a:pt x="889" y="11"/>
                      <a:pt x="892" y="11"/>
                    </a:cubicBezTo>
                    <a:cubicBezTo>
                      <a:pt x="894" y="12"/>
                      <a:pt x="896" y="12"/>
                      <a:pt x="898" y="12"/>
                    </a:cubicBezTo>
                    <a:cubicBezTo>
                      <a:pt x="899" y="13"/>
                      <a:pt x="900" y="13"/>
                      <a:pt x="901" y="13"/>
                    </a:cubicBezTo>
                    <a:cubicBezTo>
                      <a:pt x="903" y="13"/>
                      <a:pt x="904" y="13"/>
                      <a:pt x="905" y="14"/>
                    </a:cubicBezTo>
                    <a:cubicBezTo>
                      <a:pt x="906" y="14"/>
                      <a:pt x="907" y="14"/>
                      <a:pt x="908" y="14"/>
                    </a:cubicBezTo>
                    <a:cubicBezTo>
                      <a:pt x="909" y="14"/>
                      <a:pt x="910" y="15"/>
                      <a:pt x="911" y="15"/>
                    </a:cubicBezTo>
                    <a:cubicBezTo>
                      <a:pt x="911" y="15"/>
                      <a:pt x="911" y="15"/>
                      <a:pt x="911" y="15"/>
                    </a:cubicBezTo>
                    <a:cubicBezTo>
                      <a:pt x="912" y="15"/>
                      <a:pt x="912" y="15"/>
                      <a:pt x="912" y="15"/>
                    </a:cubicBezTo>
                    <a:cubicBezTo>
                      <a:pt x="912" y="15"/>
                      <a:pt x="913" y="15"/>
                      <a:pt x="913" y="15"/>
                    </a:cubicBezTo>
                    <a:cubicBezTo>
                      <a:pt x="913" y="15"/>
                      <a:pt x="913" y="15"/>
                      <a:pt x="914" y="15"/>
                    </a:cubicBezTo>
                    <a:cubicBezTo>
                      <a:pt x="915" y="16"/>
                      <a:pt x="915" y="16"/>
                      <a:pt x="915" y="16"/>
                    </a:cubicBezTo>
                    <a:cubicBezTo>
                      <a:pt x="916" y="16"/>
                      <a:pt x="916" y="16"/>
                      <a:pt x="916" y="16"/>
                    </a:cubicBezTo>
                    <a:cubicBezTo>
                      <a:pt x="917" y="16"/>
                      <a:pt x="917" y="16"/>
                      <a:pt x="917" y="16"/>
                    </a:cubicBezTo>
                    <a:cubicBezTo>
                      <a:pt x="918" y="16"/>
                      <a:pt x="918" y="17"/>
                      <a:pt x="919" y="17"/>
                    </a:cubicBezTo>
                    <a:cubicBezTo>
                      <a:pt x="919" y="17"/>
                      <a:pt x="919" y="17"/>
                      <a:pt x="920" y="17"/>
                    </a:cubicBezTo>
                    <a:cubicBezTo>
                      <a:pt x="920" y="17"/>
                      <a:pt x="921" y="17"/>
                      <a:pt x="921" y="17"/>
                    </a:cubicBezTo>
                    <a:cubicBezTo>
                      <a:pt x="923" y="18"/>
                      <a:pt x="924" y="18"/>
                      <a:pt x="926" y="19"/>
                    </a:cubicBezTo>
                    <a:cubicBezTo>
                      <a:pt x="927" y="19"/>
                      <a:pt x="929" y="19"/>
                      <a:pt x="930" y="20"/>
                    </a:cubicBezTo>
                    <a:cubicBezTo>
                      <a:pt x="932" y="20"/>
                      <a:pt x="933" y="21"/>
                      <a:pt x="934" y="21"/>
                    </a:cubicBezTo>
                    <a:cubicBezTo>
                      <a:pt x="936" y="22"/>
                      <a:pt x="937" y="22"/>
                      <a:pt x="938" y="23"/>
                    </a:cubicBezTo>
                    <a:cubicBezTo>
                      <a:pt x="939" y="23"/>
                      <a:pt x="940" y="24"/>
                      <a:pt x="941" y="24"/>
                    </a:cubicBezTo>
                    <a:cubicBezTo>
                      <a:pt x="942" y="25"/>
                      <a:pt x="943" y="25"/>
                      <a:pt x="944" y="26"/>
                    </a:cubicBezTo>
                    <a:cubicBezTo>
                      <a:pt x="945" y="26"/>
                      <a:pt x="946" y="27"/>
                      <a:pt x="947" y="27"/>
                    </a:cubicBezTo>
                    <a:cubicBezTo>
                      <a:pt x="947" y="28"/>
                      <a:pt x="948" y="28"/>
                      <a:pt x="949" y="29"/>
                    </a:cubicBezTo>
                    <a:cubicBezTo>
                      <a:pt x="949" y="29"/>
                      <a:pt x="949" y="29"/>
                      <a:pt x="949" y="29"/>
                    </a:cubicBezTo>
                    <a:cubicBezTo>
                      <a:pt x="949" y="29"/>
                      <a:pt x="950" y="30"/>
                      <a:pt x="950" y="30"/>
                    </a:cubicBezTo>
                    <a:cubicBezTo>
                      <a:pt x="951" y="31"/>
                      <a:pt x="951" y="31"/>
                      <a:pt x="951" y="32"/>
                    </a:cubicBezTo>
                    <a:cubicBezTo>
                      <a:pt x="952" y="33"/>
                      <a:pt x="952" y="33"/>
                      <a:pt x="952" y="34"/>
                    </a:cubicBezTo>
                    <a:cubicBezTo>
                      <a:pt x="952" y="34"/>
                      <a:pt x="952" y="35"/>
                      <a:pt x="952" y="35"/>
                    </a:cubicBezTo>
                    <a:cubicBezTo>
                      <a:pt x="953" y="36"/>
                      <a:pt x="953" y="36"/>
                      <a:pt x="952" y="37"/>
                    </a:cubicBezTo>
                    <a:cubicBezTo>
                      <a:pt x="952" y="37"/>
                      <a:pt x="952" y="38"/>
                      <a:pt x="952" y="38"/>
                    </a:cubicBezTo>
                    <a:cubicBezTo>
                      <a:pt x="952" y="39"/>
                      <a:pt x="952" y="39"/>
                      <a:pt x="951" y="40"/>
                    </a:cubicBezTo>
                    <a:cubicBezTo>
                      <a:pt x="951" y="40"/>
                      <a:pt x="951" y="41"/>
                      <a:pt x="950" y="41"/>
                    </a:cubicBezTo>
                    <a:cubicBezTo>
                      <a:pt x="950" y="42"/>
                      <a:pt x="949" y="43"/>
                      <a:pt x="948" y="44"/>
                    </a:cubicBezTo>
                    <a:cubicBezTo>
                      <a:pt x="947" y="45"/>
                      <a:pt x="945" y="46"/>
                      <a:pt x="944" y="47"/>
                    </a:cubicBezTo>
                    <a:cubicBezTo>
                      <a:pt x="943" y="48"/>
                      <a:pt x="941" y="49"/>
                      <a:pt x="939" y="50"/>
                    </a:cubicBezTo>
                    <a:cubicBezTo>
                      <a:pt x="938" y="51"/>
                      <a:pt x="936" y="52"/>
                      <a:pt x="934" y="53"/>
                    </a:cubicBezTo>
                    <a:cubicBezTo>
                      <a:pt x="932" y="54"/>
                      <a:pt x="930" y="55"/>
                      <a:pt x="928" y="56"/>
                    </a:cubicBezTo>
                    <a:cubicBezTo>
                      <a:pt x="926" y="57"/>
                      <a:pt x="923" y="58"/>
                      <a:pt x="921" y="59"/>
                    </a:cubicBezTo>
                    <a:cubicBezTo>
                      <a:pt x="919" y="60"/>
                      <a:pt x="916" y="62"/>
                      <a:pt x="914" y="63"/>
                    </a:cubicBezTo>
                    <a:cubicBezTo>
                      <a:pt x="911" y="64"/>
                      <a:pt x="908" y="65"/>
                      <a:pt x="906" y="66"/>
                    </a:cubicBezTo>
                    <a:cubicBezTo>
                      <a:pt x="903" y="67"/>
                      <a:pt x="900" y="68"/>
                      <a:pt x="897" y="69"/>
                    </a:cubicBezTo>
                    <a:cubicBezTo>
                      <a:pt x="894" y="70"/>
                      <a:pt x="891" y="71"/>
                      <a:pt x="888" y="72"/>
                    </a:cubicBezTo>
                    <a:cubicBezTo>
                      <a:pt x="885" y="73"/>
                      <a:pt x="882" y="74"/>
                      <a:pt x="879" y="76"/>
                    </a:cubicBezTo>
                    <a:cubicBezTo>
                      <a:pt x="875" y="77"/>
                      <a:pt x="872" y="78"/>
                      <a:pt x="868" y="79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15" y="69"/>
                      <a:pt x="815" y="69"/>
                      <a:pt x="815" y="69"/>
                    </a:cubicBezTo>
                    <a:cubicBezTo>
                      <a:pt x="800" y="73"/>
                      <a:pt x="800" y="73"/>
                      <a:pt x="800" y="73"/>
                    </a:cubicBezTo>
                    <a:cubicBezTo>
                      <a:pt x="794" y="72"/>
                      <a:pt x="794" y="72"/>
                      <a:pt x="794" y="72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12" y="68"/>
                      <a:pt x="812" y="68"/>
                      <a:pt x="812" y="68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69" y="77"/>
                      <a:pt x="872" y="76"/>
                      <a:pt x="875" y="75"/>
                    </a:cubicBezTo>
                    <a:cubicBezTo>
                      <a:pt x="878" y="74"/>
                      <a:pt x="882" y="73"/>
                      <a:pt x="885" y="72"/>
                    </a:cubicBezTo>
                    <a:cubicBezTo>
                      <a:pt x="888" y="70"/>
                      <a:pt x="891" y="69"/>
                      <a:pt x="894" y="68"/>
                    </a:cubicBezTo>
                    <a:cubicBezTo>
                      <a:pt x="897" y="67"/>
                      <a:pt x="900" y="66"/>
                      <a:pt x="902" y="65"/>
                    </a:cubicBezTo>
                    <a:cubicBezTo>
                      <a:pt x="905" y="64"/>
                      <a:pt x="908" y="63"/>
                      <a:pt x="910" y="62"/>
                    </a:cubicBezTo>
                    <a:cubicBezTo>
                      <a:pt x="913" y="61"/>
                      <a:pt x="915" y="60"/>
                      <a:pt x="918" y="59"/>
                    </a:cubicBezTo>
                    <a:cubicBezTo>
                      <a:pt x="920" y="58"/>
                      <a:pt x="922" y="57"/>
                      <a:pt x="925" y="56"/>
                    </a:cubicBezTo>
                    <a:cubicBezTo>
                      <a:pt x="927" y="55"/>
                      <a:pt x="929" y="54"/>
                      <a:pt x="931" y="53"/>
                    </a:cubicBezTo>
                    <a:cubicBezTo>
                      <a:pt x="933" y="52"/>
                      <a:pt x="934" y="51"/>
                      <a:pt x="936" y="50"/>
                    </a:cubicBezTo>
                    <a:cubicBezTo>
                      <a:pt x="938" y="49"/>
                      <a:pt x="939" y="48"/>
                      <a:pt x="941" y="47"/>
                    </a:cubicBezTo>
                    <a:cubicBezTo>
                      <a:pt x="942" y="46"/>
                      <a:pt x="943" y="45"/>
                      <a:pt x="945" y="44"/>
                    </a:cubicBezTo>
                    <a:cubicBezTo>
                      <a:pt x="946" y="43"/>
                      <a:pt x="947" y="42"/>
                      <a:pt x="947" y="41"/>
                    </a:cubicBezTo>
                    <a:cubicBezTo>
                      <a:pt x="948" y="41"/>
                      <a:pt x="948" y="40"/>
                      <a:pt x="948" y="40"/>
                    </a:cubicBezTo>
                    <a:cubicBezTo>
                      <a:pt x="949" y="39"/>
                      <a:pt x="949" y="39"/>
                      <a:pt x="949" y="38"/>
                    </a:cubicBezTo>
                    <a:cubicBezTo>
                      <a:pt x="949" y="38"/>
                      <a:pt x="949" y="37"/>
                      <a:pt x="950" y="37"/>
                    </a:cubicBezTo>
                    <a:cubicBezTo>
                      <a:pt x="950" y="36"/>
                      <a:pt x="950" y="35"/>
                      <a:pt x="950" y="35"/>
                    </a:cubicBezTo>
                    <a:cubicBezTo>
                      <a:pt x="950" y="34"/>
                      <a:pt x="949" y="34"/>
                      <a:pt x="949" y="33"/>
                    </a:cubicBezTo>
                    <a:cubicBezTo>
                      <a:pt x="949" y="33"/>
                      <a:pt x="949" y="32"/>
                      <a:pt x="949" y="32"/>
                    </a:cubicBezTo>
                    <a:cubicBezTo>
                      <a:pt x="948" y="31"/>
                      <a:pt x="948" y="31"/>
                      <a:pt x="947" y="30"/>
                    </a:cubicBezTo>
                    <a:cubicBezTo>
                      <a:pt x="947" y="30"/>
                      <a:pt x="947" y="29"/>
                      <a:pt x="946" y="29"/>
                    </a:cubicBezTo>
                    <a:cubicBezTo>
                      <a:pt x="945" y="28"/>
                      <a:pt x="945" y="28"/>
                      <a:pt x="944" y="27"/>
                    </a:cubicBezTo>
                    <a:cubicBezTo>
                      <a:pt x="943" y="27"/>
                      <a:pt x="942" y="26"/>
                      <a:pt x="942" y="26"/>
                    </a:cubicBezTo>
                    <a:cubicBezTo>
                      <a:pt x="941" y="25"/>
                      <a:pt x="940" y="25"/>
                      <a:pt x="939" y="24"/>
                    </a:cubicBezTo>
                    <a:cubicBezTo>
                      <a:pt x="938" y="24"/>
                      <a:pt x="937" y="23"/>
                      <a:pt x="936" y="23"/>
                    </a:cubicBezTo>
                    <a:cubicBezTo>
                      <a:pt x="934" y="22"/>
                      <a:pt x="933" y="22"/>
                      <a:pt x="932" y="21"/>
                    </a:cubicBezTo>
                    <a:cubicBezTo>
                      <a:pt x="931" y="21"/>
                      <a:pt x="929" y="20"/>
                      <a:pt x="928" y="20"/>
                    </a:cubicBezTo>
                    <a:cubicBezTo>
                      <a:pt x="927" y="20"/>
                      <a:pt x="925" y="19"/>
                      <a:pt x="924" y="19"/>
                    </a:cubicBezTo>
                    <a:cubicBezTo>
                      <a:pt x="922" y="18"/>
                      <a:pt x="921" y="18"/>
                      <a:pt x="919" y="17"/>
                    </a:cubicBezTo>
                    <a:cubicBezTo>
                      <a:pt x="919" y="17"/>
                      <a:pt x="918" y="17"/>
                      <a:pt x="918" y="17"/>
                    </a:cubicBezTo>
                    <a:cubicBezTo>
                      <a:pt x="917" y="17"/>
                      <a:pt x="917" y="17"/>
                      <a:pt x="917" y="17"/>
                    </a:cubicBezTo>
                    <a:cubicBezTo>
                      <a:pt x="916" y="17"/>
                      <a:pt x="916" y="17"/>
                      <a:pt x="915" y="17"/>
                    </a:cubicBezTo>
                    <a:cubicBezTo>
                      <a:pt x="915" y="16"/>
                      <a:pt x="915" y="16"/>
                      <a:pt x="914" y="16"/>
                    </a:cubicBezTo>
                    <a:cubicBezTo>
                      <a:pt x="913" y="16"/>
                      <a:pt x="913" y="16"/>
                      <a:pt x="913" y="16"/>
                    </a:cubicBezTo>
                    <a:cubicBezTo>
                      <a:pt x="912" y="16"/>
                      <a:pt x="912" y="16"/>
                      <a:pt x="912" y="16"/>
                    </a:cubicBezTo>
                    <a:cubicBezTo>
                      <a:pt x="911" y="16"/>
                      <a:pt x="911" y="15"/>
                      <a:pt x="911" y="15"/>
                    </a:cubicBezTo>
                    <a:cubicBezTo>
                      <a:pt x="911" y="15"/>
                      <a:pt x="910" y="15"/>
                      <a:pt x="910" y="15"/>
                    </a:cubicBezTo>
                    <a:cubicBezTo>
                      <a:pt x="910" y="15"/>
                      <a:pt x="910" y="15"/>
                      <a:pt x="909" y="15"/>
                    </a:cubicBezTo>
                    <a:cubicBezTo>
                      <a:pt x="909" y="15"/>
                      <a:pt x="909" y="15"/>
                      <a:pt x="909" y="15"/>
                    </a:cubicBezTo>
                    <a:cubicBezTo>
                      <a:pt x="908" y="15"/>
                      <a:pt x="907" y="15"/>
                      <a:pt x="906" y="14"/>
                    </a:cubicBezTo>
                    <a:cubicBezTo>
                      <a:pt x="905" y="14"/>
                      <a:pt x="904" y="14"/>
                      <a:pt x="903" y="14"/>
                    </a:cubicBezTo>
                    <a:cubicBezTo>
                      <a:pt x="902" y="14"/>
                      <a:pt x="901" y="13"/>
                      <a:pt x="900" y="13"/>
                    </a:cubicBezTo>
                    <a:cubicBezTo>
                      <a:pt x="899" y="13"/>
                      <a:pt x="898" y="13"/>
                      <a:pt x="897" y="13"/>
                    </a:cubicBezTo>
                    <a:cubicBezTo>
                      <a:pt x="894" y="12"/>
                      <a:pt x="892" y="12"/>
                      <a:pt x="890" y="12"/>
                    </a:cubicBezTo>
                    <a:cubicBezTo>
                      <a:pt x="888" y="11"/>
                      <a:pt x="886" y="11"/>
                      <a:pt x="883" y="11"/>
                    </a:cubicBezTo>
                    <a:cubicBezTo>
                      <a:pt x="881" y="10"/>
                      <a:pt x="879" y="10"/>
                      <a:pt x="876" y="10"/>
                    </a:cubicBezTo>
                    <a:cubicBezTo>
                      <a:pt x="874" y="9"/>
                      <a:pt x="872" y="9"/>
                      <a:pt x="869" y="9"/>
                    </a:cubicBezTo>
                    <a:cubicBezTo>
                      <a:pt x="867" y="8"/>
                      <a:pt x="865" y="8"/>
                      <a:pt x="862" y="8"/>
                    </a:cubicBezTo>
                    <a:cubicBezTo>
                      <a:pt x="860" y="8"/>
                      <a:pt x="858" y="8"/>
                      <a:pt x="855" y="7"/>
                    </a:cubicBezTo>
                    <a:cubicBezTo>
                      <a:pt x="853" y="7"/>
                      <a:pt x="851" y="7"/>
                      <a:pt x="848" y="7"/>
                    </a:cubicBezTo>
                    <a:cubicBezTo>
                      <a:pt x="846" y="6"/>
                      <a:pt x="844" y="6"/>
                      <a:pt x="841" y="6"/>
                    </a:cubicBezTo>
                    <a:cubicBezTo>
                      <a:pt x="839" y="6"/>
                      <a:pt x="837" y="6"/>
                      <a:pt x="835" y="6"/>
                    </a:cubicBezTo>
                    <a:cubicBezTo>
                      <a:pt x="832" y="5"/>
                      <a:pt x="830" y="5"/>
                      <a:pt x="828" y="5"/>
                    </a:cubicBezTo>
                    <a:cubicBezTo>
                      <a:pt x="826" y="5"/>
                      <a:pt x="823" y="5"/>
                      <a:pt x="821" y="5"/>
                    </a:cubicBezTo>
                    <a:cubicBezTo>
                      <a:pt x="819" y="5"/>
                      <a:pt x="817" y="4"/>
                      <a:pt x="815" y="4"/>
                    </a:cubicBezTo>
                    <a:cubicBezTo>
                      <a:pt x="810" y="4"/>
                      <a:pt x="806" y="4"/>
                      <a:pt x="802" y="4"/>
                    </a:cubicBezTo>
                    <a:cubicBezTo>
                      <a:pt x="797" y="4"/>
                      <a:pt x="793" y="3"/>
                      <a:pt x="789" y="3"/>
                    </a:cubicBezTo>
                    <a:cubicBezTo>
                      <a:pt x="785" y="3"/>
                      <a:pt x="780" y="3"/>
                      <a:pt x="776" y="3"/>
                    </a:cubicBezTo>
                    <a:cubicBezTo>
                      <a:pt x="772" y="3"/>
                      <a:pt x="768" y="3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0" y="2"/>
                      <a:pt x="756" y="2"/>
                      <a:pt x="752" y="2"/>
                    </a:cubicBezTo>
                    <a:cubicBezTo>
                      <a:pt x="748" y="2"/>
                      <a:pt x="744" y="2"/>
                      <a:pt x="740" y="2"/>
                    </a:cubicBezTo>
                    <a:cubicBezTo>
                      <a:pt x="736" y="2"/>
                      <a:pt x="732" y="2"/>
                      <a:pt x="728" y="2"/>
                    </a:cubicBezTo>
                    <a:cubicBezTo>
                      <a:pt x="724" y="2"/>
                      <a:pt x="720" y="2"/>
                      <a:pt x="716" y="2"/>
                    </a:cubicBezTo>
                    <a:cubicBezTo>
                      <a:pt x="712" y="2"/>
                      <a:pt x="708" y="2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1"/>
                      <a:pt x="680" y="1"/>
                    </a:cubicBezTo>
                    <a:cubicBezTo>
                      <a:pt x="676" y="1"/>
                      <a:pt x="672" y="1"/>
                      <a:pt x="668" y="1"/>
                    </a:cubicBezTo>
                    <a:cubicBezTo>
                      <a:pt x="660" y="1"/>
                      <a:pt x="652" y="1"/>
                      <a:pt x="644" y="1"/>
                    </a:cubicBezTo>
                    <a:cubicBezTo>
                      <a:pt x="636" y="1"/>
                      <a:pt x="628" y="1"/>
                      <a:pt x="620" y="2"/>
                    </a:cubicBezTo>
                    <a:cubicBezTo>
                      <a:pt x="612" y="2"/>
                      <a:pt x="603" y="2"/>
                      <a:pt x="595" y="2"/>
                    </a:cubicBezTo>
                    <a:cubicBezTo>
                      <a:pt x="587" y="2"/>
                      <a:pt x="578" y="2"/>
                      <a:pt x="570" y="2"/>
                    </a:cubicBezTo>
                    <a:cubicBezTo>
                      <a:pt x="562" y="2"/>
                      <a:pt x="553" y="2"/>
                      <a:pt x="545" y="2"/>
                    </a:cubicBezTo>
                    <a:cubicBezTo>
                      <a:pt x="536" y="3"/>
                      <a:pt x="527" y="3"/>
                      <a:pt x="519" y="3"/>
                    </a:cubicBezTo>
                    <a:cubicBezTo>
                      <a:pt x="510" y="3"/>
                      <a:pt x="501" y="3"/>
                      <a:pt x="492" y="3"/>
                    </a:cubicBezTo>
                    <a:cubicBezTo>
                      <a:pt x="483" y="3"/>
                      <a:pt x="474" y="4"/>
                      <a:pt x="465" y="4"/>
                    </a:cubicBezTo>
                    <a:cubicBezTo>
                      <a:pt x="455" y="4"/>
                      <a:pt x="446" y="4"/>
                      <a:pt x="436" y="4"/>
                    </a:cubicBezTo>
                    <a:cubicBezTo>
                      <a:pt x="427" y="5"/>
                      <a:pt x="417" y="5"/>
                      <a:pt x="408" y="5"/>
                    </a:cubicBezTo>
                    <a:cubicBezTo>
                      <a:pt x="398" y="5"/>
                      <a:pt x="388" y="6"/>
                      <a:pt x="378" y="6"/>
                    </a:cubicBezTo>
                    <a:cubicBezTo>
                      <a:pt x="368" y="6"/>
                      <a:pt x="358" y="6"/>
                      <a:pt x="347" y="7"/>
                    </a:cubicBezTo>
                    <a:cubicBezTo>
                      <a:pt x="337" y="7"/>
                      <a:pt x="326" y="7"/>
                      <a:pt x="316" y="7"/>
                    </a:cubicBezTo>
                    <a:cubicBezTo>
                      <a:pt x="305" y="8"/>
                      <a:pt x="294" y="8"/>
                      <a:pt x="283" y="8"/>
                    </a:cubicBezTo>
                    <a:cubicBezTo>
                      <a:pt x="272" y="9"/>
                      <a:pt x="261" y="9"/>
                      <a:pt x="249" y="9"/>
                    </a:cubicBezTo>
                    <a:cubicBezTo>
                      <a:pt x="238" y="10"/>
                      <a:pt x="226" y="10"/>
                      <a:pt x="214" y="10"/>
                    </a:cubicBezTo>
                    <a:cubicBezTo>
                      <a:pt x="208" y="10"/>
                      <a:pt x="202" y="11"/>
                      <a:pt x="196" y="11"/>
                    </a:cubicBezTo>
                    <a:cubicBezTo>
                      <a:pt x="190" y="11"/>
                      <a:pt x="184" y="11"/>
                      <a:pt x="178" y="11"/>
                    </a:cubicBezTo>
                    <a:cubicBezTo>
                      <a:pt x="172" y="11"/>
                      <a:pt x="165" y="12"/>
                      <a:pt x="159" y="12"/>
                    </a:cubicBezTo>
                    <a:cubicBezTo>
                      <a:pt x="153" y="12"/>
                      <a:pt x="146" y="12"/>
                      <a:pt x="140" y="12"/>
                    </a:cubicBezTo>
                    <a:cubicBezTo>
                      <a:pt x="137" y="13"/>
                      <a:pt x="134" y="13"/>
                      <a:pt x="130" y="13"/>
                    </a:cubicBezTo>
                    <a:cubicBezTo>
                      <a:pt x="127" y="13"/>
                      <a:pt x="124" y="13"/>
                      <a:pt x="121" y="13"/>
                    </a:cubicBezTo>
                    <a:cubicBezTo>
                      <a:pt x="117" y="13"/>
                      <a:pt x="114" y="13"/>
                      <a:pt x="111" y="13"/>
                    </a:cubicBezTo>
                    <a:cubicBezTo>
                      <a:pt x="107" y="14"/>
                      <a:pt x="104" y="14"/>
                      <a:pt x="10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8" y="23"/>
                      <a:pt x="40" y="23"/>
                      <a:pt x="42" y="23"/>
                    </a:cubicBezTo>
                    <a:cubicBezTo>
                      <a:pt x="45" y="22"/>
                      <a:pt x="47" y="22"/>
                      <a:pt x="50" y="22"/>
                    </a:cubicBezTo>
                    <a:cubicBezTo>
                      <a:pt x="52" y="22"/>
                      <a:pt x="55" y="22"/>
                      <a:pt x="57" y="22"/>
                    </a:cubicBezTo>
                    <a:cubicBezTo>
                      <a:pt x="60" y="22"/>
                      <a:pt x="62" y="22"/>
                      <a:pt x="64" y="2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59" y="23"/>
                      <a:pt x="56" y="23"/>
                      <a:pt x="54" y="23"/>
                    </a:cubicBezTo>
                    <a:cubicBezTo>
                      <a:pt x="52" y="23"/>
                      <a:pt x="49" y="23"/>
                      <a:pt x="47" y="23"/>
                    </a:cubicBezTo>
                    <a:cubicBezTo>
                      <a:pt x="44" y="23"/>
                      <a:pt x="42" y="24"/>
                      <a:pt x="39" y="24"/>
                    </a:cubicBezTo>
                    <a:cubicBezTo>
                      <a:pt x="37" y="24"/>
                      <a:pt x="34" y="24"/>
                      <a:pt x="32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4" y="31"/>
                      <a:pt x="58" y="31"/>
                      <a:pt x="62" y="30"/>
                    </a:cubicBezTo>
                    <a:cubicBezTo>
                      <a:pt x="66" y="30"/>
                      <a:pt x="69" y="30"/>
                      <a:pt x="73" y="30"/>
                    </a:cubicBezTo>
                    <a:cubicBezTo>
                      <a:pt x="77" y="30"/>
                      <a:pt x="81" y="30"/>
                      <a:pt x="84" y="30"/>
                    </a:cubicBezTo>
                    <a:cubicBezTo>
                      <a:pt x="88" y="29"/>
                      <a:pt x="92" y="29"/>
                      <a:pt x="95" y="29"/>
                    </a:cubicBezTo>
                    <a:cubicBezTo>
                      <a:pt x="102" y="29"/>
                      <a:pt x="110" y="29"/>
                      <a:pt x="117" y="28"/>
                    </a:cubicBezTo>
                    <a:cubicBezTo>
                      <a:pt x="124" y="28"/>
                      <a:pt x="131" y="28"/>
                      <a:pt x="138" y="28"/>
                    </a:cubicBezTo>
                    <a:cubicBezTo>
                      <a:pt x="145" y="27"/>
                      <a:pt x="152" y="27"/>
                      <a:pt x="158" y="27"/>
                    </a:cubicBezTo>
                    <a:cubicBezTo>
                      <a:pt x="165" y="27"/>
                      <a:pt x="172" y="26"/>
                      <a:pt x="179" y="26"/>
                    </a:cubicBezTo>
                    <a:cubicBezTo>
                      <a:pt x="192" y="26"/>
                      <a:pt x="205" y="25"/>
                      <a:pt x="218" y="25"/>
                    </a:cubicBezTo>
                    <a:cubicBezTo>
                      <a:pt x="231" y="24"/>
                      <a:pt x="243" y="24"/>
                      <a:pt x="256" y="23"/>
                    </a:cubicBezTo>
                    <a:cubicBezTo>
                      <a:pt x="268" y="23"/>
                      <a:pt x="280" y="22"/>
                      <a:pt x="292" y="22"/>
                    </a:cubicBezTo>
                    <a:cubicBezTo>
                      <a:pt x="304" y="22"/>
                      <a:pt x="315" y="21"/>
                      <a:pt x="327" y="21"/>
                    </a:cubicBezTo>
                    <a:cubicBezTo>
                      <a:pt x="326" y="21"/>
                      <a:pt x="326" y="21"/>
                      <a:pt x="326" y="21"/>
                    </a:cubicBezTo>
                    <a:cubicBezTo>
                      <a:pt x="327" y="21"/>
                      <a:pt x="327" y="21"/>
                      <a:pt x="327" y="21"/>
                    </a:cubicBezTo>
                    <a:cubicBezTo>
                      <a:pt x="338" y="21"/>
                      <a:pt x="349" y="20"/>
                      <a:pt x="360" y="20"/>
                    </a:cubicBezTo>
                    <a:cubicBezTo>
                      <a:pt x="371" y="20"/>
                      <a:pt x="382" y="19"/>
                      <a:pt x="393" y="19"/>
                    </a:cubicBezTo>
                    <a:cubicBezTo>
                      <a:pt x="403" y="19"/>
                      <a:pt x="414" y="18"/>
                      <a:pt x="424" y="18"/>
                    </a:cubicBezTo>
                    <a:cubicBezTo>
                      <a:pt x="434" y="18"/>
                      <a:pt x="444" y="17"/>
                      <a:pt x="454" y="17"/>
                    </a:cubicBezTo>
                    <a:cubicBezTo>
                      <a:pt x="464" y="17"/>
                      <a:pt x="474" y="17"/>
                      <a:pt x="484" y="16"/>
                    </a:cubicBezTo>
                    <a:cubicBezTo>
                      <a:pt x="493" y="16"/>
                      <a:pt x="503" y="16"/>
                      <a:pt x="512" y="16"/>
                    </a:cubicBezTo>
                    <a:cubicBezTo>
                      <a:pt x="522" y="15"/>
                      <a:pt x="531" y="15"/>
                      <a:pt x="540" y="15"/>
                    </a:cubicBezTo>
                    <a:cubicBezTo>
                      <a:pt x="549" y="15"/>
                      <a:pt x="558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76" y="14"/>
                      <a:pt x="584" y="14"/>
                      <a:pt x="593" y="14"/>
                    </a:cubicBezTo>
                    <a:cubicBezTo>
                      <a:pt x="602" y="14"/>
                      <a:pt x="610" y="14"/>
                      <a:pt x="619" y="14"/>
                    </a:cubicBezTo>
                    <a:cubicBezTo>
                      <a:pt x="627" y="14"/>
                      <a:pt x="635" y="14"/>
                      <a:pt x="643" y="14"/>
                    </a:cubicBezTo>
                    <a:cubicBezTo>
                      <a:pt x="652" y="13"/>
                      <a:pt x="660" y="13"/>
                      <a:pt x="668" y="13"/>
                    </a:cubicBezTo>
                    <a:cubicBezTo>
                      <a:pt x="672" y="13"/>
                      <a:pt x="676" y="13"/>
                      <a:pt x="680" y="13"/>
                    </a:cubicBezTo>
                    <a:cubicBezTo>
                      <a:pt x="683" y="13"/>
                      <a:pt x="687" y="13"/>
                      <a:pt x="691" y="13"/>
                    </a:cubicBezTo>
                    <a:cubicBezTo>
                      <a:pt x="695" y="13"/>
                      <a:pt x="699" y="13"/>
                      <a:pt x="703" y="13"/>
                    </a:cubicBezTo>
                    <a:cubicBezTo>
                      <a:pt x="707" y="13"/>
                      <a:pt x="710" y="13"/>
                      <a:pt x="714" y="13"/>
                    </a:cubicBezTo>
                    <a:cubicBezTo>
                      <a:pt x="718" y="13"/>
                      <a:pt x="722" y="13"/>
                      <a:pt x="725" y="14"/>
                    </a:cubicBezTo>
                    <a:cubicBezTo>
                      <a:pt x="729" y="14"/>
                      <a:pt x="733" y="14"/>
                      <a:pt x="736" y="14"/>
                    </a:cubicBezTo>
                    <a:cubicBezTo>
                      <a:pt x="740" y="14"/>
                      <a:pt x="744" y="14"/>
                      <a:pt x="747" y="14"/>
                    </a:cubicBezTo>
                    <a:cubicBezTo>
                      <a:pt x="751" y="14"/>
                      <a:pt x="754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61" y="14"/>
                      <a:pt x="765" y="14"/>
                      <a:pt x="768" y="14"/>
                    </a:cubicBezTo>
                    <a:cubicBezTo>
                      <a:pt x="772" y="15"/>
                      <a:pt x="775" y="15"/>
                      <a:pt x="778" y="15"/>
                    </a:cubicBezTo>
                    <a:cubicBezTo>
                      <a:pt x="782" y="15"/>
                      <a:pt x="785" y="15"/>
                      <a:pt x="788" y="15"/>
                    </a:cubicBezTo>
                    <a:cubicBezTo>
                      <a:pt x="791" y="15"/>
                      <a:pt x="794" y="15"/>
                      <a:pt x="797" y="16"/>
                    </a:cubicBezTo>
                    <a:cubicBezTo>
                      <a:pt x="800" y="16"/>
                      <a:pt x="803" y="16"/>
                      <a:pt x="806" y="16"/>
                    </a:cubicBezTo>
                    <a:cubicBezTo>
                      <a:pt x="809" y="16"/>
                      <a:pt x="811" y="17"/>
                      <a:pt x="814" y="17"/>
                    </a:cubicBezTo>
                    <a:cubicBezTo>
                      <a:pt x="816" y="17"/>
                      <a:pt x="819" y="17"/>
                      <a:pt x="821" y="17"/>
                    </a:cubicBezTo>
                    <a:cubicBezTo>
                      <a:pt x="823" y="18"/>
                      <a:pt x="825" y="18"/>
                      <a:pt x="827" y="18"/>
                    </a:cubicBezTo>
                    <a:cubicBezTo>
                      <a:pt x="828" y="18"/>
                      <a:pt x="829" y="18"/>
                      <a:pt x="830" y="19"/>
                    </a:cubicBezTo>
                    <a:cubicBezTo>
                      <a:pt x="831" y="19"/>
                      <a:pt x="832" y="19"/>
                      <a:pt x="833" y="19"/>
                    </a:cubicBezTo>
                    <a:cubicBezTo>
                      <a:pt x="834" y="19"/>
                      <a:pt x="834" y="19"/>
                      <a:pt x="835" y="19"/>
                    </a:cubicBezTo>
                    <a:cubicBezTo>
                      <a:pt x="836" y="19"/>
                      <a:pt x="836" y="20"/>
                      <a:pt x="837" y="20"/>
                    </a:cubicBezTo>
                    <a:cubicBezTo>
                      <a:pt x="838" y="20"/>
                      <a:pt x="838" y="20"/>
                      <a:pt x="838" y="20"/>
                    </a:cubicBezTo>
                    <a:cubicBezTo>
                      <a:pt x="839" y="20"/>
                      <a:pt x="839" y="20"/>
                      <a:pt x="839" y="20"/>
                    </a:cubicBezTo>
                    <a:cubicBezTo>
                      <a:pt x="839" y="20"/>
                      <a:pt x="840" y="20"/>
                      <a:pt x="840" y="20"/>
                    </a:cubicBezTo>
                    <a:cubicBezTo>
                      <a:pt x="840" y="20"/>
                      <a:pt x="841" y="20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4" y="21"/>
                      <a:pt x="844" y="21"/>
                    </a:cubicBezTo>
                    <a:cubicBezTo>
                      <a:pt x="844" y="21"/>
                      <a:pt x="844" y="21"/>
                      <a:pt x="844" y="21"/>
                    </a:cubicBezTo>
                    <a:cubicBezTo>
                      <a:pt x="844" y="22"/>
                      <a:pt x="845" y="22"/>
                      <a:pt x="845" y="22"/>
                    </a:cubicBezTo>
                    <a:cubicBezTo>
                      <a:pt x="846" y="22"/>
                      <a:pt x="847" y="22"/>
                      <a:pt x="848" y="23"/>
                    </a:cubicBezTo>
                    <a:cubicBezTo>
                      <a:pt x="849" y="23"/>
                      <a:pt x="850" y="24"/>
                      <a:pt x="851" y="24"/>
                    </a:cubicBezTo>
                    <a:cubicBezTo>
                      <a:pt x="851" y="25"/>
                      <a:pt x="852" y="25"/>
                      <a:pt x="852" y="25"/>
                    </a:cubicBezTo>
                    <a:cubicBezTo>
                      <a:pt x="853" y="26"/>
                      <a:pt x="853" y="26"/>
                      <a:pt x="853" y="27"/>
                    </a:cubicBezTo>
                    <a:cubicBezTo>
                      <a:pt x="853" y="27"/>
                      <a:pt x="853" y="28"/>
                      <a:pt x="853" y="28"/>
                    </a:cubicBezTo>
                    <a:cubicBezTo>
                      <a:pt x="853" y="29"/>
                      <a:pt x="853" y="29"/>
                      <a:pt x="853" y="30"/>
                    </a:cubicBezTo>
                    <a:cubicBezTo>
                      <a:pt x="852" y="30"/>
                      <a:pt x="852" y="31"/>
                      <a:pt x="851" y="31"/>
                    </a:cubicBezTo>
                    <a:cubicBezTo>
                      <a:pt x="850" y="32"/>
                      <a:pt x="850" y="32"/>
                      <a:pt x="849" y="33"/>
                    </a:cubicBezTo>
                    <a:cubicBezTo>
                      <a:pt x="848" y="34"/>
                      <a:pt x="847" y="34"/>
                      <a:pt x="845" y="35"/>
                    </a:cubicBezTo>
                    <a:cubicBezTo>
                      <a:pt x="844" y="35"/>
                      <a:pt x="843" y="36"/>
                      <a:pt x="841" y="37"/>
                    </a:cubicBezTo>
                    <a:cubicBezTo>
                      <a:pt x="840" y="37"/>
                      <a:pt x="838" y="38"/>
                      <a:pt x="836" y="39"/>
                    </a:cubicBezTo>
                    <a:cubicBezTo>
                      <a:pt x="835" y="39"/>
                      <a:pt x="833" y="40"/>
                      <a:pt x="831" y="41"/>
                    </a:cubicBezTo>
                    <a:cubicBezTo>
                      <a:pt x="829" y="41"/>
                      <a:pt x="827" y="42"/>
                      <a:pt x="825" y="43"/>
                    </a:cubicBezTo>
                    <a:cubicBezTo>
                      <a:pt x="822" y="43"/>
                      <a:pt x="820" y="44"/>
                      <a:pt x="818" y="45"/>
                    </a:cubicBezTo>
                    <a:cubicBezTo>
                      <a:pt x="815" y="45"/>
                      <a:pt x="813" y="46"/>
                      <a:pt x="810" y="47"/>
                    </a:cubicBezTo>
                    <a:cubicBezTo>
                      <a:pt x="808" y="48"/>
                      <a:pt x="805" y="48"/>
                      <a:pt x="802" y="49"/>
                    </a:cubicBezTo>
                    <a:cubicBezTo>
                      <a:pt x="799" y="50"/>
                      <a:pt x="796" y="51"/>
                      <a:pt x="793" y="51"/>
                    </a:cubicBezTo>
                    <a:cubicBezTo>
                      <a:pt x="790" y="52"/>
                      <a:pt x="787" y="53"/>
                      <a:pt x="784" y="54"/>
                    </a:cubicBezTo>
                    <a:cubicBezTo>
                      <a:pt x="781" y="55"/>
                      <a:pt x="777" y="55"/>
                      <a:pt x="774" y="56"/>
                    </a:cubicBezTo>
                    <a:cubicBezTo>
                      <a:pt x="771" y="57"/>
                      <a:pt x="767" y="58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56" y="61"/>
                      <a:pt x="748" y="62"/>
                      <a:pt x="741" y="64"/>
                    </a:cubicBezTo>
                    <a:cubicBezTo>
                      <a:pt x="732" y="66"/>
                      <a:pt x="724" y="68"/>
                      <a:pt x="715" y="70"/>
                    </a:cubicBezTo>
                    <a:cubicBezTo>
                      <a:pt x="706" y="72"/>
                      <a:pt x="697" y="74"/>
                      <a:pt x="687" y="77"/>
                    </a:cubicBezTo>
                    <a:cubicBezTo>
                      <a:pt x="678" y="79"/>
                      <a:pt x="667" y="81"/>
                      <a:pt x="657" y="84"/>
                    </a:cubicBezTo>
                    <a:cubicBezTo>
                      <a:pt x="651" y="85"/>
                      <a:pt x="646" y="86"/>
                      <a:pt x="640" y="88"/>
                    </a:cubicBezTo>
                    <a:cubicBezTo>
                      <a:pt x="635" y="89"/>
                      <a:pt x="629" y="91"/>
                      <a:pt x="623" y="92"/>
                    </a:cubicBezTo>
                    <a:cubicBezTo>
                      <a:pt x="617" y="93"/>
                      <a:pt x="611" y="95"/>
                      <a:pt x="605" y="97"/>
                    </a:cubicBezTo>
                    <a:cubicBezTo>
                      <a:pt x="598" y="98"/>
                      <a:pt x="592" y="100"/>
                      <a:pt x="586" y="101"/>
                    </a:cubicBezTo>
                    <a:cubicBezTo>
                      <a:pt x="579" y="103"/>
                      <a:pt x="572" y="105"/>
                      <a:pt x="565" y="107"/>
                    </a:cubicBezTo>
                    <a:cubicBezTo>
                      <a:pt x="558" y="109"/>
                      <a:pt x="551" y="111"/>
                      <a:pt x="544" y="113"/>
                    </a:cubicBezTo>
                    <a:cubicBezTo>
                      <a:pt x="537" y="115"/>
                      <a:pt x="529" y="117"/>
                      <a:pt x="521" y="119"/>
                    </a:cubicBezTo>
                    <a:cubicBezTo>
                      <a:pt x="513" y="121"/>
                      <a:pt x="505" y="124"/>
                      <a:pt x="497" y="126"/>
                    </a:cubicBezTo>
                    <a:cubicBezTo>
                      <a:pt x="494" y="125"/>
                      <a:pt x="494" y="125"/>
                      <a:pt x="494" y="125"/>
                    </a:cubicBezTo>
                    <a:cubicBezTo>
                      <a:pt x="502" y="123"/>
                      <a:pt x="510" y="120"/>
                      <a:pt x="518" y="118"/>
                    </a:cubicBezTo>
                    <a:cubicBezTo>
                      <a:pt x="526" y="116"/>
                      <a:pt x="533" y="114"/>
                      <a:pt x="541" y="112"/>
                    </a:cubicBezTo>
                    <a:cubicBezTo>
                      <a:pt x="548" y="110"/>
                      <a:pt x="555" y="108"/>
                      <a:pt x="562" y="106"/>
                    </a:cubicBezTo>
                    <a:cubicBezTo>
                      <a:pt x="569" y="104"/>
                      <a:pt x="576" y="102"/>
                      <a:pt x="582" y="101"/>
                    </a:cubicBezTo>
                    <a:cubicBezTo>
                      <a:pt x="589" y="99"/>
                      <a:pt x="595" y="97"/>
                      <a:pt x="602" y="96"/>
                    </a:cubicBezTo>
                    <a:cubicBezTo>
                      <a:pt x="608" y="94"/>
                      <a:pt x="614" y="93"/>
                      <a:pt x="620" y="91"/>
                    </a:cubicBezTo>
                    <a:cubicBezTo>
                      <a:pt x="626" y="90"/>
                      <a:pt x="632" y="88"/>
                      <a:pt x="637" y="87"/>
                    </a:cubicBezTo>
                    <a:cubicBezTo>
                      <a:pt x="643" y="86"/>
                      <a:pt x="648" y="84"/>
                      <a:pt x="654" y="83"/>
                    </a:cubicBezTo>
                    <a:cubicBezTo>
                      <a:pt x="664" y="81"/>
                      <a:pt x="675" y="78"/>
                      <a:pt x="685" y="76"/>
                    </a:cubicBezTo>
                    <a:cubicBezTo>
                      <a:pt x="694" y="74"/>
                      <a:pt x="704" y="72"/>
                      <a:pt x="713" y="69"/>
                    </a:cubicBezTo>
                    <a:cubicBezTo>
                      <a:pt x="721" y="67"/>
                      <a:pt x="730" y="65"/>
                      <a:pt x="738" y="64"/>
                    </a:cubicBezTo>
                    <a:cubicBezTo>
                      <a:pt x="746" y="62"/>
                      <a:pt x="753" y="60"/>
                      <a:pt x="761" y="58"/>
                    </a:cubicBezTo>
                    <a:cubicBezTo>
                      <a:pt x="764" y="57"/>
                      <a:pt x="768" y="57"/>
                      <a:pt x="771" y="56"/>
                    </a:cubicBezTo>
                    <a:cubicBezTo>
                      <a:pt x="775" y="55"/>
                      <a:pt x="778" y="54"/>
                      <a:pt x="781" y="53"/>
                    </a:cubicBezTo>
                    <a:cubicBezTo>
                      <a:pt x="784" y="52"/>
                      <a:pt x="787" y="52"/>
                      <a:pt x="791" y="51"/>
                    </a:cubicBezTo>
                    <a:cubicBezTo>
                      <a:pt x="794" y="50"/>
                      <a:pt x="796" y="49"/>
                      <a:pt x="799" y="49"/>
                    </a:cubicBezTo>
                    <a:cubicBezTo>
                      <a:pt x="802" y="48"/>
                      <a:pt x="805" y="47"/>
                      <a:pt x="807" y="46"/>
                    </a:cubicBezTo>
                    <a:cubicBezTo>
                      <a:pt x="810" y="46"/>
                      <a:pt x="813" y="45"/>
                      <a:pt x="815" y="44"/>
                    </a:cubicBezTo>
                    <a:cubicBezTo>
                      <a:pt x="817" y="44"/>
                      <a:pt x="820" y="43"/>
                      <a:pt x="822" y="42"/>
                    </a:cubicBezTo>
                    <a:cubicBezTo>
                      <a:pt x="824" y="42"/>
                      <a:pt x="826" y="41"/>
                      <a:pt x="828" y="40"/>
                    </a:cubicBezTo>
                    <a:cubicBezTo>
                      <a:pt x="830" y="40"/>
                      <a:pt x="832" y="39"/>
                      <a:pt x="834" y="38"/>
                    </a:cubicBezTo>
                    <a:cubicBezTo>
                      <a:pt x="835" y="38"/>
                      <a:pt x="837" y="37"/>
                      <a:pt x="839" y="36"/>
                    </a:cubicBezTo>
                    <a:cubicBezTo>
                      <a:pt x="840" y="36"/>
                      <a:pt x="841" y="35"/>
                      <a:pt x="843" y="35"/>
                    </a:cubicBezTo>
                    <a:cubicBezTo>
                      <a:pt x="844" y="34"/>
                      <a:pt x="845" y="33"/>
                      <a:pt x="846" y="33"/>
                    </a:cubicBezTo>
                    <a:cubicBezTo>
                      <a:pt x="847" y="32"/>
                      <a:pt x="848" y="32"/>
                      <a:pt x="848" y="31"/>
                    </a:cubicBezTo>
                    <a:cubicBezTo>
                      <a:pt x="849" y="31"/>
                      <a:pt x="849" y="30"/>
                      <a:pt x="850" y="30"/>
                    </a:cubicBezTo>
                    <a:cubicBezTo>
                      <a:pt x="850" y="29"/>
                      <a:pt x="850" y="29"/>
                      <a:pt x="851" y="28"/>
                    </a:cubicBezTo>
                    <a:cubicBezTo>
                      <a:pt x="851" y="28"/>
                      <a:pt x="851" y="27"/>
                      <a:pt x="850" y="27"/>
                    </a:cubicBezTo>
                    <a:cubicBezTo>
                      <a:pt x="850" y="26"/>
                      <a:pt x="850" y="26"/>
                      <a:pt x="850" y="25"/>
                    </a:cubicBezTo>
                    <a:cubicBezTo>
                      <a:pt x="849" y="25"/>
                      <a:pt x="849" y="25"/>
                      <a:pt x="848" y="24"/>
                    </a:cubicBezTo>
                    <a:cubicBezTo>
                      <a:pt x="847" y="24"/>
                      <a:pt x="847" y="23"/>
                      <a:pt x="846" y="23"/>
                    </a:cubicBezTo>
                    <a:cubicBezTo>
                      <a:pt x="845" y="23"/>
                      <a:pt x="844" y="22"/>
                      <a:pt x="842" y="22"/>
                    </a:cubicBezTo>
                    <a:cubicBezTo>
                      <a:pt x="842" y="22"/>
                      <a:pt x="842" y="22"/>
                      <a:pt x="842" y="22"/>
                    </a:cubicBezTo>
                    <a:cubicBezTo>
                      <a:pt x="842" y="22"/>
                      <a:pt x="842" y="22"/>
                      <a:pt x="842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8" y="21"/>
                      <a:pt x="838" y="21"/>
                    </a:cubicBezTo>
                    <a:cubicBezTo>
                      <a:pt x="838" y="20"/>
                      <a:pt x="837" y="20"/>
                      <a:pt x="837" y="20"/>
                    </a:cubicBezTo>
                    <a:cubicBezTo>
                      <a:pt x="837" y="20"/>
                      <a:pt x="837" y="20"/>
                      <a:pt x="836" y="20"/>
                    </a:cubicBezTo>
                    <a:cubicBezTo>
                      <a:pt x="836" y="20"/>
                      <a:pt x="836" y="20"/>
                      <a:pt x="835" y="20"/>
                    </a:cubicBezTo>
                    <a:cubicBezTo>
                      <a:pt x="835" y="20"/>
                      <a:pt x="834" y="20"/>
                      <a:pt x="833" y="20"/>
                    </a:cubicBezTo>
                    <a:cubicBezTo>
                      <a:pt x="833" y="19"/>
                      <a:pt x="832" y="19"/>
                      <a:pt x="831" y="19"/>
                    </a:cubicBezTo>
                    <a:cubicBezTo>
                      <a:pt x="830" y="19"/>
                      <a:pt x="829" y="19"/>
                      <a:pt x="829" y="19"/>
                    </a:cubicBezTo>
                    <a:cubicBezTo>
                      <a:pt x="828" y="19"/>
                      <a:pt x="827" y="19"/>
                      <a:pt x="826" y="18"/>
                    </a:cubicBezTo>
                    <a:cubicBezTo>
                      <a:pt x="825" y="18"/>
                      <a:pt x="824" y="18"/>
                      <a:pt x="823" y="18"/>
                    </a:cubicBezTo>
                    <a:cubicBezTo>
                      <a:pt x="822" y="18"/>
                      <a:pt x="821" y="18"/>
                      <a:pt x="820" y="18"/>
                    </a:cubicBezTo>
                    <a:cubicBezTo>
                      <a:pt x="819" y="18"/>
                      <a:pt x="818" y="18"/>
                      <a:pt x="817" y="17"/>
                    </a:cubicBezTo>
                    <a:cubicBezTo>
                      <a:pt x="815" y="17"/>
                      <a:pt x="814" y="17"/>
                      <a:pt x="813" y="17"/>
                    </a:cubicBezTo>
                    <a:cubicBezTo>
                      <a:pt x="812" y="17"/>
                      <a:pt x="811" y="17"/>
                      <a:pt x="809" y="17"/>
                    </a:cubicBezTo>
                    <a:cubicBezTo>
                      <a:pt x="808" y="17"/>
                      <a:pt x="807" y="17"/>
                      <a:pt x="805" y="17"/>
                    </a:cubicBezTo>
                    <a:cubicBezTo>
                      <a:pt x="804" y="16"/>
                      <a:pt x="803" y="16"/>
                      <a:pt x="801" y="16"/>
                    </a:cubicBezTo>
                    <a:cubicBezTo>
                      <a:pt x="800" y="16"/>
                      <a:pt x="798" y="16"/>
                      <a:pt x="797" y="16"/>
                    </a:cubicBezTo>
                    <a:cubicBezTo>
                      <a:pt x="794" y="16"/>
                      <a:pt x="791" y="16"/>
                      <a:pt x="788" y="16"/>
                    </a:cubicBezTo>
                    <a:cubicBezTo>
                      <a:pt x="785" y="15"/>
                      <a:pt x="781" y="15"/>
                      <a:pt x="778" y="15"/>
                    </a:cubicBezTo>
                    <a:cubicBezTo>
                      <a:pt x="775" y="15"/>
                      <a:pt x="771" y="15"/>
                      <a:pt x="768" y="15"/>
                    </a:cubicBezTo>
                    <a:cubicBezTo>
                      <a:pt x="765" y="15"/>
                      <a:pt x="761" y="15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4" y="14"/>
                      <a:pt x="751" y="14"/>
                      <a:pt x="747" y="14"/>
                    </a:cubicBezTo>
                    <a:cubicBezTo>
                      <a:pt x="744" y="14"/>
                      <a:pt x="740" y="14"/>
                      <a:pt x="736" y="14"/>
                    </a:cubicBezTo>
                    <a:cubicBezTo>
                      <a:pt x="733" y="14"/>
                      <a:pt x="729" y="14"/>
                      <a:pt x="725" y="14"/>
                    </a:cubicBezTo>
                    <a:cubicBezTo>
                      <a:pt x="722" y="14"/>
                      <a:pt x="718" y="14"/>
                      <a:pt x="714" y="14"/>
                    </a:cubicBezTo>
                    <a:cubicBezTo>
                      <a:pt x="710" y="14"/>
                      <a:pt x="707" y="14"/>
                      <a:pt x="703" y="14"/>
                    </a:cubicBezTo>
                    <a:cubicBezTo>
                      <a:pt x="699" y="14"/>
                      <a:pt x="695" y="14"/>
                      <a:pt x="691" y="14"/>
                    </a:cubicBezTo>
                    <a:cubicBezTo>
                      <a:pt x="687" y="14"/>
                      <a:pt x="683" y="14"/>
                      <a:pt x="680" y="14"/>
                    </a:cubicBezTo>
                    <a:cubicBezTo>
                      <a:pt x="676" y="14"/>
                      <a:pt x="672" y="14"/>
                      <a:pt x="668" y="14"/>
                    </a:cubicBezTo>
                    <a:cubicBezTo>
                      <a:pt x="660" y="14"/>
                      <a:pt x="652" y="14"/>
                      <a:pt x="643" y="14"/>
                    </a:cubicBezTo>
                    <a:cubicBezTo>
                      <a:pt x="635" y="14"/>
                      <a:pt x="627" y="14"/>
                      <a:pt x="619" y="14"/>
                    </a:cubicBezTo>
                    <a:cubicBezTo>
                      <a:pt x="610" y="14"/>
                      <a:pt x="602" y="14"/>
                      <a:pt x="593" y="15"/>
                    </a:cubicBezTo>
                    <a:cubicBezTo>
                      <a:pt x="584" y="15"/>
                      <a:pt x="576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58" y="15"/>
                      <a:pt x="549" y="15"/>
                      <a:pt x="540" y="16"/>
                    </a:cubicBezTo>
                    <a:cubicBezTo>
                      <a:pt x="531" y="16"/>
                      <a:pt x="521" y="16"/>
                      <a:pt x="512" y="16"/>
                    </a:cubicBezTo>
                    <a:cubicBezTo>
                      <a:pt x="503" y="16"/>
                      <a:pt x="493" y="17"/>
                      <a:pt x="484" y="17"/>
                    </a:cubicBezTo>
                    <a:cubicBezTo>
                      <a:pt x="474" y="17"/>
                      <a:pt x="464" y="17"/>
                      <a:pt x="454" y="18"/>
                    </a:cubicBezTo>
                    <a:cubicBezTo>
                      <a:pt x="444" y="18"/>
                      <a:pt x="434" y="18"/>
                      <a:pt x="424" y="18"/>
                    </a:cubicBezTo>
                    <a:cubicBezTo>
                      <a:pt x="413" y="19"/>
                      <a:pt x="403" y="19"/>
                      <a:pt x="392" y="19"/>
                    </a:cubicBezTo>
                    <a:cubicBezTo>
                      <a:pt x="381" y="20"/>
                      <a:pt x="371" y="20"/>
                      <a:pt x="360" y="20"/>
                    </a:cubicBezTo>
                    <a:cubicBezTo>
                      <a:pt x="349" y="21"/>
                      <a:pt x="337" y="21"/>
                      <a:pt x="326" y="21"/>
                    </a:cubicBezTo>
                    <a:cubicBezTo>
                      <a:pt x="314" y="22"/>
                      <a:pt x="303" y="22"/>
                      <a:pt x="291" y="23"/>
                    </a:cubicBezTo>
                    <a:cubicBezTo>
                      <a:pt x="279" y="23"/>
                      <a:pt x="267" y="23"/>
                      <a:pt x="255" y="24"/>
                    </a:cubicBezTo>
                    <a:cubicBezTo>
                      <a:pt x="242" y="24"/>
                      <a:pt x="230" y="25"/>
                      <a:pt x="217" y="25"/>
                    </a:cubicBezTo>
                    <a:cubicBezTo>
                      <a:pt x="204" y="26"/>
                      <a:pt x="191" y="26"/>
                      <a:pt x="177" y="27"/>
                    </a:cubicBezTo>
                    <a:cubicBezTo>
                      <a:pt x="171" y="27"/>
                      <a:pt x="164" y="27"/>
                      <a:pt x="157" y="27"/>
                    </a:cubicBezTo>
                    <a:cubicBezTo>
                      <a:pt x="150" y="28"/>
                      <a:pt x="143" y="28"/>
                      <a:pt x="136" y="28"/>
                    </a:cubicBezTo>
                    <a:cubicBezTo>
                      <a:pt x="129" y="28"/>
                      <a:pt x="122" y="29"/>
                      <a:pt x="115" y="29"/>
                    </a:cubicBezTo>
                    <a:cubicBezTo>
                      <a:pt x="108" y="29"/>
                      <a:pt x="101" y="29"/>
                      <a:pt x="94" y="30"/>
                    </a:cubicBezTo>
                    <a:cubicBezTo>
                      <a:pt x="90" y="30"/>
                      <a:pt x="86" y="30"/>
                      <a:pt x="83" y="30"/>
                    </a:cubicBezTo>
                    <a:cubicBezTo>
                      <a:pt x="79" y="30"/>
                      <a:pt x="75" y="30"/>
                      <a:pt x="72" y="31"/>
                    </a:cubicBezTo>
                    <a:cubicBezTo>
                      <a:pt x="68" y="31"/>
                      <a:pt x="64" y="31"/>
                      <a:pt x="60" y="31"/>
                    </a:cubicBezTo>
                    <a:cubicBezTo>
                      <a:pt x="57" y="31"/>
                      <a:pt x="53" y="31"/>
                      <a:pt x="49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0" y="32"/>
                      <a:pt x="53" y="32"/>
                      <a:pt x="57" y="32"/>
                    </a:cubicBezTo>
                    <a:cubicBezTo>
                      <a:pt x="61" y="32"/>
                      <a:pt x="65" y="32"/>
                      <a:pt x="69" y="32"/>
                    </a:cubicBezTo>
                    <a:cubicBezTo>
                      <a:pt x="72" y="32"/>
                      <a:pt x="76" y="31"/>
                      <a:pt x="80" y="31"/>
                    </a:cubicBezTo>
                    <a:cubicBezTo>
                      <a:pt x="83" y="31"/>
                      <a:pt x="87" y="31"/>
                      <a:pt x="91" y="31"/>
                    </a:cubicBezTo>
                    <a:cubicBezTo>
                      <a:pt x="94" y="31"/>
                      <a:pt x="98" y="31"/>
                      <a:pt x="101" y="30"/>
                    </a:cubicBezTo>
                    <a:cubicBezTo>
                      <a:pt x="105" y="30"/>
                      <a:pt x="108" y="30"/>
                      <a:pt x="111" y="30"/>
                    </a:cubicBezTo>
                    <a:cubicBezTo>
                      <a:pt x="115" y="30"/>
                      <a:pt x="118" y="30"/>
                      <a:pt x="122" y="30"/>
                    </a:cubicBezTo>
                    <a:cubicBezTo>
                      <a:pt x="125" y="29"/>
                      <a:pt x="128" y="29"/>
                      <a:pt x="132" y="29"/>
                    </a:cubicBezTo>
                    <a:cubicBezTo>
                      <a:pt x="135" y="29"/>
                      <a:pt x="139" y="29"/>
                      <a:pt x="143" y="29"/>
                    </a:cubicBezTo>
                    <a:cubicBezTo>
                      <a:pt x="146" y="29"/>
                      <a:pt x="150" y="29"/>
                      <a:pt x="154" y="28"/>
                    </a:cubicBezTo>
                    <a:cubicBezTo>
                      <a:pt x="157" y="28"/>
                      <a:pt x="161" y="28"/>
                      <a:pt x="165" y="28"/>
                    </a:cubicBezTo>
                    <a:cubicBezTo>
                      <a:pt x="168" y="28"/>
                      <a:pt x="172" y="28"/>
                      <a:pt x="175" y="28"/>
                    </a:cubicBezTo>
                    <a:cubicBezTo>
                      <a:pt x="189" y="27"/>
                      <a:pt x="202" y="27"/>
                      <a:pt x="215" y="26"/>
                    </a:cubicBezTo>
                    <a:cubicBezTo>
                      <a:pt x="228" y="26"/>
                      <a:pt x="240" y="25"/>
                      <a:pt x="253" y="25"/>
                    </a:cubicBezTo>
                    <a:cubicBezTo>
                      <a:pt x="265" y="24"/>
                      <a:pt x="277" y="24"/>
                      <a:pt x="289" y="23"/>
                    </a:cubicBezTo>
                    <a:cubicBezTo>
                      <a:pt x="301" y="23"/>
                      <a:pt x="313" y="23"/>
                      <a:pt x="325" y="22"/>
                    </a:cubicBezTo>
                    <a:cubicBezTo>
                      <a:pt x="336" y="22"/>
                      <a:pt x="347" y="22"/>
                      <a:pt x="359" y="21"/>
                    </a:cubicBezTo>
                    <a:cubicBezTo>
                      <a:pt x="370" y="21"/>
                      <a:pt x="381" y="20"/>
                      <a:pt x="391" y="20"/>
                    </a:cubicBezTo>
                    <a:cubicBezTo>
                      <a:pt x="402" y="20"/>
                      <a:pt x="412" y="20"/>
                      <a:pt x="423" y="19"/>
                    </a:cubicBezTo>
                    <a:cubicBezTo>
                      <a:pt x="433" y="19"/>
                      <a:pt x="443" y="19"/>
                      <a:pt x="453" y="18"/>
                    </a:cubicBezTo>
                    <a:cubicBezTo>
                      <a:pt x="463" y="18"/>
                      <a:pt x="473" y="18"/>
                      <a:pt x="483" y="18"/>
                    </a:cubicBezTo>
                    <a:cubicBezTo>
                      <a:pt x="493" y="17"/>
                      <a:pt x="502" y="17"/>
                      <a:pt x="512" y="17"/>
                    </a:cubicBezTo>
                    <a:cubicBezTo>
                      <a:pt x="521" y="17"/>
                      <a:pt x="530" y="16"/>
                      <a:pt x="540" y="16"/>
                    </a:cubicBezTo>
                    <a:cubicBezTo>
                      <a:pt x="549" y="16"/>
                      <a:pt x="558" y="16"/>
                      <a:pt x="567" y="16"/>
                    </a:cubicBezTo>
                    <a:cubicBezTo>
                      <a:pt x="575" y="16"/>
                      <a:pt x="584" y="15"/>
                      <a:pt x="593" y="15"/>
                    </a:cubicBezTo>
                    <a:cubicBezTo>
                      <a:pt x="602" y="15"/>
                      <a:pt x="610" y="15"/>
                      <a:pt x="619" y="15"/>
                    </a:cubicBezTo>
                    <a:cubicBezTo>
                      <a:pt x="627" y="15"/>
                      <a:pt x="635" y="15"/>
                      <a:pt x="643" y="15"/>
                    </a:cubicBezTo>
                    <a:cubicBezTo>
                      <a:pt x="652" y="15"/>
                      <a:pt x="660" y="15"/>
                      <a:pt x="668" y="14"/>
                    </a:cubicBezTo>
                    <a:cubicBezTo>
                      <a:pt x="672" y="14"/>
                      <a:pt x="676" y="14"/>
                      <a:pt x="679" y="14"/>
                    </a:cubicBezTo>
                    <a:cubicBezTo>
                      <a:pt x="683" y="14"/>
                      <a:pt x="687" y="14"/>
                      <a:pt x="691" y="14"/>
                    </a:cubicBezTo>
                    <a:cubicBezTo>
                      <a:pt x="695" y="14"/>
                      <a:pt x="699" y="14"/>
                      <a:pt x="703" y="14"/>
                    </a:cubicBezTo>
                    <a:cubicBezTo>
                      <a:pt x="707" y="14"/>
                      <a:pt x="710" y="15"/>
                      <a:pt x="714" y="15"/>
                    </a:cubicBezTo>
                    <a:cubicBezTo>
                      <a:pt x="718" y="15"/>
                      <a:pt x="722" y="15"/>
                      <a:pt x="725" y="15"/>
                    </a:cubicBezTo>
                    <a:cubicBezTo>
                      <a:pt x="729" y="15"/>
                      <a:pt x="733" y="15"/>
                      <a:pt x="736" y="15"/>
                    </a:cubicBezTo>
                    <a:cubicBezTo>
                      <a:pt x="740" y="15"/>
                      <a:pt x="743" y="15"/>
                      <a:pt x="747" y="15"/>
                    </a:cubicBezTo>
                    <a:cubicBezTo>
                      <a:pt x="750" y="15"/>
                      <a:pt x="754" y="15"/>
                      <a:pt x="757" y="15"/>
                    </a:cubicBezTo>
                    <a:cubicBezTo>
                      <a:pt x="761" y="15"/>
                      <a:pt x="764" y="15"/>
                      <a:pt x="768" y="15"/>
                    </a:cubicBezTo>
                    <a:cubicBezTo>
                      <a:pt x="771" y="16"/>
                      <a:pt x="774" y="16"/>
                      <a:pt x="777" y="16"/>
                    </a:cubicBezTo>
                    <a:cubicBezTo>
                      <a:pt x="781" y="16"/>
                      <a:pt x="784" y="16"/>
                      <a:pt x="787" y="16"/>
                    </a:cubicBezTo>
                    <a:cubicBezTo>
                      <a:pt x="790" y="16"/>
                      <a:pt x="793" y="17"/>
                      <a:pt x="796" y="17"/>
                    </a:cubicBezTo>
                    <a:cubicBezTo>
                      <a:pt x="797" y="17"/>
                      <a:pt x="799" y="17"/>
                      <a:pt x="800" y="17"/>
                    </a:cubicBezTo>
                    <a:cubicBezTo>
                      <a:pt x="801" y="17"/>
                      <a:pt x="803" y="17"/>
                      <a:pt x="804" y="17"/>
                    </a:cubicBezTo>
                    <a:cubicBezTo>
                      <a:pt x="805" y="17"/>
                      <a:pt x="807" y="17"/>
                      <a:pt x="808" y="17"/>
                    </a:cubicBezTo>
                    <a:cubicBezTo>
                      <a:pt x="809" y="18"/>
                      <a:pt x="810" y="18"/>
                      <a:pt x="811" y="18"/>
                    </a:cubicBezTo>
                    <a:cubicBezTo>
                      <a:pt x="813" y="18"/>
                      <a:pt x="814" y="18"/>
                      <a:pt x="815" y="18"/>
                    </a:cubicBezTo>
                    <a:cubicBezTo>
                      <a:pt x="816" y="18"/>
                      <a:pt x="817" y="18"/>
                      <a:pt x="818" y="18"/>
                    </a:cubicBezTo>
                    <a:cubicBezTo>
                      <a:pt x="819" y="18"/>
                      <a:pt x="820" y="19"/>
                      <a:pt x="821" y="19"/>
                    </a:cubicBezTo>
                    <a:cubicBezTo>
                      <a:pt x="822" y="19"/>
                      <a:pt x="823" y="19"/>
                      <a:pt x="824" y="19"/>
                    </a:cubicBezTo>
                    <a:cubicBezTo>
                      <a:pt x="824" y="19"/>
                      <a:pt x="825" y="19"/>
                      <a:pt x="826" y="19"/>
                    </a:cubicBezTo>
                    <a:cubicBezTo>
                      <a:pt x="827" y="19"/>
                      <a:pt x="827" y="20"/>
                      <a:pt x="828" y="20"/>
                    </a:cubicBezTo>
                    <a:cubicBezTo>
                      <a:pt x="829" y="20"/>
                      <a:pt x="829" y="20"/>
                      <a:pt x="830" y="20"/>
                    </a:cubicBezTo>
                    <a:cubicBezTo>
                      <a:pt x="831" y="20"/>
                      <a:pt x="831" y="20"/>
                      <a:pt x="832" y="20"/>
                    </a:cubicBezTo>
                    <a:cubicBezTo>
                      <a:pt x="832" y="20"/>
                      <a:pt x="832" y="20"/>
                      <a:pt x="833" y="20"/>
                    </a:cubicBezTo>
                    <a:cubicBezTo>
                      <a:pt x="833" y="21"/>
                      <a:pt x="833" y="21"/>
                      <a:pt x="833" y="21"/>
                    </a:cubicBezTo>
                    <a:cubicBezTo>
                      <a:pt x="834" y="21"/>
                      <a:pt x="834" y="21"/>
                      <a:pt x="834" y="21"/>
                    </a:cubicBezTo>
                    <a:cubicBezTo>
                      <a:pt x="834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9" y="22"/>
                      <a:pt x="840" y="23"/>
                      <a:pt x="841" y="23"/>
                    </a:cubicBezTo>
                    <a:cubicBezTo>
                      <a:pt x="842" y="23"/>
                      <a:pt x="843" y="24"/>
                      <a:pt x="843" y="24"/>
                    </a:cubicBezTo>
                    <a:cubicBezTo>
                      <a:pt x="844" y="25"/>
                      <a:pt x="844" y="25"/>
                      <a:pt x="845" y="25"/>
                    </a:cubicBezTo>
                    <a:cubicBezTo>
                      <a:pt x="845" y="26"/>
                      <a:pt x="845" y="26"/>
                      <a:pt x="845" y="27"/>
                    </a:cubicBezTo>
                    <a:cubicBezTo>
                      <a:pt x="846" y="27"/>
                      <a:pt x="846" y="27"/>
                      <a:pt x="846" y="28"/>
                    </a:cubicBezTo>
                    <a:cubicBezTo>
                      <a:pt x="845" y="28"/>
                      <a:pt x="845" y="29"/>
                      <a:pt x="845" y="29"/>
                    </a:cubicBezTo>
                    <a:cubicBezTo>
                      <a:pt x="844" y="30"/>
                      <a:pt x="844" y="30"/>
                      <a:pt x="843" y="31"/>
                    </a:cubicBezTo>
                    <a:cubicBezTo>
                      <a:pt x="843" y="31"/>
                      <a:pt x="842" y="32"/>
                      <a:pt x="841" y="32"/>
                    </a:cubicBezTo>
                    <a:cubicBezTo>
                      <a:pt x="840" y="33"/>
                      <a:pt x="839" y="34"/>
                      <a:pt x="838" y="34"/>
                    </a:cubicBezTo>
                    <a:cubicBezTo>
                      <a:pt x="836" y="35"/>
                      <a:pt x="835" y="35"/>
                      <a:pt x="834" y="36"/>
                    </a:cubicBezTo>
                    <a:cubicBezTo>
                      <a:pt x="832" y="36"/>
                      <a:pt x="830" y="37"/>
                      <a:pt x="829" y="38"/>
                    </a:cubicBezTo>
                    <a:cubicBezTo>
                      <a:pt x="827" y="38"/>
                      <a:pt x="825" y="39"/>
                      <a:pt x="823" y="40"/>
                    </a:cubicBezTo>
                    <a:cubicBezTo>
                      <a:pt x="821" y="40"/>
                      <a:pt x="819" y="41"/>
                      <a:pt x="817" y="42"/>
                    </a:cubicBezTo>
                    <a:cubicBezTo>
                      <a:pt x="815" y="42"/>
                      <a:pt x="813" y="43"/>
                      <a:pt x="810" y="44"/>
                    </a:cubicBezTo>
                    <a:cubicBezTo>
                      <a:pt x="808" y="44"/>
                      <a:pt x="805" y="45"/>
                      <a:pt x="803" y="46"/>
                    </a:cubicBezTo>
                    <a:cubicBezTo>
                      <a:pt x="800" y="46"/>
                      <a:pt x="797" y="47"/>
                      <a:pt x="794" y="48"/>
                    </a:cubicBezTo>
                    <a:cubicBezTo>
                      <a:pt x="792" y="49"/>
                      <a:pt x="789" y="49"/>
                      <a:pt x="786" y="50"/>
                    </a:cubicBezTo>
                    <a:cubicBezTo>
                      <a:pt x="783" y="51"/>
                      <a:pt x="780" y="52"/>
                      <a:pt x="776" y="52"/>
                    </a:cubicBezTo>
                    <a:cubicBezTo>
                      <a:pt x="773" y="53"/>
                      <a:pt x="770" y="54"/>
                      <a:pt x="766" y="55"/>
                    </a:cubicBezTo>
                    <a:cubicBezTo>
                      <a:pt x="763" y="56"/>
                      <a:pt x="759" y="56"/>
                      <a:pt x="756" y="57"/>
                    </a:cubicBezTo>
                    <a:cubicBezTo>
                      <a:pt x="753" y="58"/>
                      <a:pt x="751" y="58"/>
                      <a:pt x="748" y="59"/>
                    </a:cubicBezTo>
                    <a:cubicBezTo>
                      <a:pt x="746" y="60"/>
                      <a:pt x="743" y="60"/>
                      <a:pt x="741" y="61"/>
                    </a:cubicBezTo>
                    <a:cubicBezTo>
                      <a:pt x="738" y="61"/>
                      <a:pt x="735" y="62"/>
                      <a:pt x="733" y="63"/>
                    </a:cubicBezTo>
                    <a:cubicBezTo>
                      <a:pt x="730" y="63"/>
                      <a:pt x="727" y="64"/>
                      <a:pt x="724" y="65"/>
                    </a:cubicBezTo>
                    <a:cubicBezTo>
                      <a:pt x="719" y="66"/>
                      <a:pt x="713" y="67"/>
                      <a:pt x="707" y="68"/>
                    </a:cubicBezTo>
                    <a:cubicBezTo>
                      <a:pt x="701" y="70"/>
                      <a:pt x="695" y="71"/>
                      <a:pt x="689" y="73"/>
                    </a:cubicBezTo>
                    <a:cubicBezTo>
                      <a:pt x="683" y="74"/>
                      <a:pt x="676" y="76"/>
                      <a:pt x="670" y="77"/>
                    </a:cubicBezTo>
                    <a:cubicBezTo>
                      <a:pt x="663" y="79"/>
                      <a:pt x="656" y="80"/>
                      <a:pt x="649" y="82"/>
                    </a:cubicBezTo>
                    <a:cubicBezTo>
                      <a:pt x="643" y="83"/>
                      <a:pt x="638" y="84"/>
                      <a:pt x="632" y="86"/>
                    </a:cubicBezTo>
                    <a:cubicBezTo>
                      <a:pt x="626" y="87"/>
                      <a:pt x="621" y="88"/>
                      <a:pt x="615" y="90"/>
                    </a:cubicBezTo>
                    <a:cubicBezTo>
                      <a:pt x="609" y="91"/>
                      <a:pt x="603" y="93"/>
                      <a:pt x="596" y="94"/>
                    </a:cubicBezTo>
                    <a:cubicBezTo>
                      <a:pt x="590" y="96"/>
                      <a:pt x="583" y="98"/>
                      <a:pt x="577" y="99"/>
                    </a:cubicBezTo>
                    <a:cubicBezTo>
                      <a:pt x="570" y="101"/>
                      <a:pt x="563" y="103"/>
                      <a:pt x="556" y="104"/>
                    </a:cubicBezTo>
                    <a:cubicBezTo>
                      <a:pt x="549" y="106"/>
                      <a:pt x="542" y="108"/>
                      <a:pt x="535" y="110"/>
                    </a:cubicBezTo>
                    <a:cubicBezTo>
                      <a:pt x="527" y="112"/>
                      <a:pt x="519" y="114"/>
                      <a:pt x="512" y="117"/>
                    </a:cubicBezTo>
                    <a:cubicBezTo>
                      <a:pt x="504" y="119"/>
                      <a:pt x="495" y="121"/>
                      <a:pt x="487" y="124"/>
                    </a:cubicBezTo>
                    <a:cubicBezTo>
                      <a:pt x="483" y="125"/>
                      <a:pt x="478" y="126"/>
                      <a:pt x="474" y="128"/>
                    </a:cubicBezTo>
                    <a:cubicBezTo>
                      <a:pt x="470" y="129"/>
                      <a:pt x="465" y="130"/>
                      <a:pt x="461" y="132"/>
                    </a:cubicBezTo>
                    <a:cubicBezTo>
                      <a:pt x="456" y="133"/>
                      <a:pt x="451" y="135"/>
                      <a:pt x="447" y="136"/>
                    </a:cubicBezTo>
                    <a:cubicBezTo>
                      <a:pt x="442" y="138"/>
                      <a:pt x="437" y="139"/>
                      <a:pt x="432" y="141"/>
                    </a:cubicBezTo>
                    <a:cubicBezTo>
                      <a:pt x="427" y="143"/>
                      <a:pt x="422" y="144"/>
                      <a:pt x="417" y="146"/>
                    </a:cubicBezTo>
                    <a:cubicBezTo>
                      <a:pt x="412" y="148"/>
                      <a:pt x="407" y="150"/>
                      <a:pt x="402" y="151"/>
                    </a:cubicBezTo>
                    <a:cubicBezTo>
                      <a:pt x="396" y="153"/>
                      <a:pt x="391" y="155"/>
                      <a:pt x="385" y="157"/>
                    </a:cubicBezTo>
                    <a:cubicBezTo>
                      <a:pt x="380" y="160"/>
                      <a:pt x="374" y="162"/>
                      <a:pt x="369" y="164"/>
                    </a:cubicBezTo>
                    <a:cubicBezTo>
                      <a:pt x="363" y="166"/>
                      <a:pt x="357" y="169"/>
                      <a:pt x="351" y="171"/>
                    </a:cubicBezTo>
                    <a:cubicBezTo>
                      <a:pt x="345" y="173"/>
                      <a:pt x="339" y="176"/>
                      <a:pt x="333" y="179"/>
                    </a:cubicBezTo>
                    <a:cubicBezTo>
                      <a:pt x="327" y="182"/>
                      <a:pt x="320" y="184"/>
                      <a:pt x="314" y="187"/>
                    </a:cubicBezTo>
                    <a:cubicBezTo>
                      <a:pt x="308" y="190"/>
                      <a:pt x="301" y="193"/>
                      <a:pt x="295" y="197"/>
                    </a:cubicBezTo>
                    <a:cubicBezTo>
                      <a:pt x="288" y="200"/>
                      <a:pt x="281" y="203"/>
                      <a:pt x="275" y="207"/>
                    </a:cubicBezTo>
                    <a:cubicBezTo>
                      <a:pt x="268" y="211"/>
                      <a:pt x="261" y="214"/>
                      <a:pt x="255" y="218"/>
                    </a:cubicBezTo>
                    <a:cubicBezTo>
                      <a:pt x="248" y="222"/>
                      <a:pt x="241" y="227"/>
                      <a:pt x="234" y="231"/>
                    </a:cubicBezTo>
                    <a:cubicBezTo>
                      <a:pt x="227" y="235"/>
                      <a:pt x="221" y="240"/>
                      <a:pt x="214" y="245"/>
                    </a:cubicBezTo>
                    <a:cubicBezTo>
                      <a:pt x="207" y="249"/>
                      <a:pt x="201" y="254"/>
                      <a:pt x="194" y="260"/>
                    </a:cubicBezTo>
                    <a:cubicBezTo>
                      <a:pt x="188" y="265"/>
                      <a:pt x="181" y="270"/>
                      <a:pt x="175" y="276"/>
                    </a:cubicBezTo>
                    <a:cubicBezTo>
                      <a:pt x="169" y="281"/>
                      <a:pt x="163" y="287"/>
                      <a:pt x="158" y="293"/>
                    </a:cubicBezTo>
                    <a:cubicBezTo>
                      <a:pt x="152" y="299"/>
                      <a:pt x="147" y="305"/>
                      <a:pt x="142" y="311"/>
                    </a:cubicBezTo>
                    <a:cubicBezTo>
                      <a:pt x="140" y="314"/>
                      <a:pt x="137" y="317"/>
                      <a:pt x="135" y="320"/>
                    </a:cubicBezTo>
                    <a:cubicBezTo>
                      <a:pt x="133" y="324"/>
                      <a:pt x="130" y="327"/>
                      <a:pt x="128" y="330"/>
                    </a:cubicBezTo>
                    <a:cubicBezTo>
                      <a:pt x="126" y="333"/>
                      <a:pt x="124" y="337"/>
                      <a:pt x="123" y="340"/>
                    </a:cubicBezTo>
                    <a:cubicBezTo>
                      <a:pt x="121" y="343"/>
                      <a:pt x="119" y="346"/>
                      <a:pt x="117" y="349"/>
                    </a:cubicBezTo>
                    <a:cubicBezTo>
                      <a:pt x="116" y="352"/>
                      <a:pt x="114" y="356"/>
                      <a:pt x="113" y="359"/>
                    </a:cubicBezTo>
                    <a:cubicBezTo>
                      <a:pt x="111" y="362"/>
                      <a:pt x="110" y="366"/>
                      <a:pt x="108" y="369"/>
                    </a:cubicBezTo>
                    <a:cubicBezTo>
                      <a:pt x="107" y="373"/>
                      <a:pt x="106" y="376"/>
                      <a:pt x="105" y="380"/>
                    </a:cubicBezTo>
                    <a:cubicBezTo>
                      <a:pt x="104" y="383"/>
                      <a:pt x="103" y="387"/>
                      <a:pt x="102" y="390"/>
                    </a:cubicBezTo>
                    <a:cubicBezTo>
                      <a:pt x="100" y="397"/>
                      <a:pt x="99" y="405"/>
                      <a:pt x="98" y="412"/>
                    </a:cubicBezTo>
                    <a:cubicBezTo>
                      <a:pt x="97" y="420"/>
                      <a:pt x="97" y="427"/>
                      <a:pt x="97" y="435"/>
                    </a:cubicBezTo>
                    <a:cubicBezTo>
                      <a:pt x="97" y="443"/>
                      <a:pt x="98" y="450"/>
                      <a:pt x="100" y="458"/>
                    </a:cubicBezTo>
                    <a:cubicBezTo>
                      <a:pt x="101" y="466"/>
                      <a:pt x="103" y="474"/>
                      <a:pt x="106" y="482"/>
                    </a:cubicBezTo>
                    <a:cubicBezTo>
                      <a:pt x="109" y="490"/>
                      <a:pt x="113" y="498"/>
                      <a:pt x="117" y="506"/>
                    </a:cubicBezTo>
                    <a:cubicBezTo>
                      <a:pt x="122" y="514"/>
                      <a:pt x="127" y="521"/>
                      <a:pt x="132" y="529"/>
                    </a:cubicBezTo>
                    <a:cubicBezTo>
                      <a:pt x="138" y="537"/>
                      <a:pt x="145" y="545"/>
                      <a:pt x="152" y="552"/>
                    </a:cubicBezTo>
                    <a:cubicBezTo>
                      <a:pt x="159" y="560"/>
                      <a:pt x="167" y="568"/>
                      <a:pt x="176" y="575"/>
                    </a:cubicBezTo>
                    <a:cubicBezTo>
                      <a:pt x="185" y="582"/>
                      <a:pt x="194" y="590"/>
                      <a:pt x="204" y="597"/>
                    </a:cubicBezTo>
                    <a:cubicBezTo>
                      <a:pt x="214" y="604"/>
                      <a:pt x="225" y="611"/>
                      <a:pt x="236" y="617"/>
                    </a:cubicBezTo>
                    <a:cubicBezTo>
                      <a:pt x="248" y="624"/>
                      <a:pt x="260" y="630"/>
                      <a:pt x="272" y="637"/>
                    </a:cubicBezTo>
                    <a:cubicBezTo>
                      <a:pt x="285" y="643"/>
                      <a:pt x="298" y="649"/>
                      <a:pt x="312" y="655"/>
                    </a:cubicBezTo>
                    <a:cubicBezTo>
                      <a:pt x="326" y="660"/>
                      <a:pt x="340" y="666"/>
                      <a:pt x="354" y="671"/>
                    </a:cubicBezTo>
                    <a:cubicBezTo>
                      <a:pt x="369" y="676"/>
                      <a:pt x="384" y="681"/>
                      <a:pt x="400" y="686"/>
                    </a:cubicBezTo>
                    <a:cubicBezTo>
                      <a:pt x="415" y="691"/>
                      <a:pt x="431" y="695"/>
                      <a:pt x="447" y="699"/>
                    </a:cubicBezTo>
                    <a:cubicBezTo>
                      <a:pt x="463" y="704"/>
                      <a:pt x="480" y="707"/>
                      <a:pt x="497" y="711"/>
                    </a:cubicBezTo>
                    <a:cubicBezTo>
                      <a:pt x="530" y="718"/>
                      <a:pt x="565" y="725"/>
                      <a:pt x="600" y="730"/>
                    </a:cubicBezTo>
                    <a:cubicBezTo>
                      <a:pt x="635" y="735"/>
                      <a:pt x="671" y="739"/>
                      <a:pt x="706" y="742"/>
                    </a:cubicBezTo>
                    <a:cubicBezTo>
                      <a:pt x="742" y="746"/>
                      <a:pt x="778" y="748"/>
                      <a:pt x="814" y="749"/>
                    </a:cubicBezTo>
                    <a:cubicBezTo>
                      <a:pt x="849" y="751"/>
                      <a:pt x="885" y="751"/>
                      <a:pt x="920" y="751"/>
                    </a:cubicBezTo>
                    <a:cubicBezTo>
                      <a:pt x="955" y="751"/>
                      <a:pt x="989" y="750"/>
                      <a:pt x="1023" y="749"/>
                    </a:cubicBezTo>
                    <a:cubicBezTo>
                      <a:pt x="1057" y="747"/>
                      <a:pt x="1090" y="745"/>
                      <a:pt x="1122" y="743"/>
                    </a:cubicBezTo>
                    <a:cubicBezTo>
                      <a:pt x="1155" y="740"/>
                      <a:pt x="1186" y="737"/>
                      <a:pt x="1217" y="733"/>
                    </a:cubicBezTo>
                    <a:cubicBezTo>
                      <a:pt x="1247" y="730"/>
                      <a:pt x="1277" y="726"/>
                      <a:pt x="1305" y="721"/>
                    </a:cubicBezTo>
                    <a:cubicBezTo>
                      <a:pt x="1334" y="717"/>
                      <a:pt x="1361" y="712"/>
                      <a:pt x="1388" y="707"/>
                    </a:cubicBezTo>
                    <a:cubicBezTo>
                      <a:pt x="1415" y="702"/>
                      <a:pt x="1440" y="697"/>
                      <a:pt x="1465" y="692"/>
                    </a:cubicBezTo>
                    <a:cubicBezTo>
                      <a:pt x="1490" y="687"/>
                      <a:pt x="1513" y="681"/>
                      <a:pt x="1536" y="675"/>
                    </a:cubicBezTo>
                    <a:cubicBezTo>
                      <a:pt x="1559" y="670"/>
                      <a:pt x="1580" y="664"/>
                      <a:pt x="1601" y="658"/>
                    </a:cubicBezTo>
                    <a:cubicBezTo>
                      <a:pt x="1642" y="647"/>
                      <a:pt x="1680" y="635"/>
                      <a:pt x="1715" y="622"/>
                    </a:cubicBezTo>
                    <a:cubicBezTo>
                      <a:pt x="1749" y="610"/>
                      <a:pt x="1781" y="598"/>
                      <a:pt x="1810" y="586"/>
                    </a:cubicBezTo>
                    <a:cubicBezTo>
                      <a:pt x="1838" y="574"/>
                      <a:pt x="1863" y="562"/>
                      <a:pt x="1887" y="551"/>
                    </a:cubicBezTo>
                    <a:cubicBezTo>
                      <a:pt x="1910" y="539"/>
                      <a:pt x="1931" y="528"/>
                      <a:pt x="1950" y="517"/>
                    </a:cubicBezTo>
                    <a:cubicBezTo>
                      <a:pt x="1969" y="506"/>
                      <a:pt x="1986" y="495"/>
                      <a:pt x="2001" y="485"/>
                    </a:cubicBezTo>
                    <a:cubicBezTo>
                      <a:pt x="2016" y="475"/>
                      <a:pt x="2029" y="465"/>
                      <a:pt x="2042" y="455"/>
                    </a:cubicBezTo>
                    <a:cubicBezTo>
                      <a:pt x="2054" y="445"/>
                      <a:pt x="2064" y="436"/>
                      <a:pt x="2074" y="427"/>
                    </a:cubicBezTo>
                    <a:cubicBezTo>
                      <a:pt x="2084" y="418"/>
                      <a:pt x="2092" y="409"/>
                      <a:pt x="2100" y="401"/>
                    </a:cubicBezTo>
                    <a:lnTo>
                      <a:pt x="2063" y="389"/>
                    </a:lnTo>
                    <a:close/>
                    <a:moveTo>
                      <a:pt x="1720" y="308"/>
                    </a:moveTo>
                    <a:cubicBezTo>
                      <a:pt x="1722" y="307"/>
                      <a:pt x="1724" y="307"/>
                      <a:pt x="1726" y="306"/>
                    </a:cubicBezTo>
                    <a:cubicBezTo>
                      <a:pt x="1728" y="305"/>
                      <a:pt x="1730" y="304"/>
                      <a:pt x="1732" y="303"/>
                    </a:cubicBezTo>
                    <a:cubicBezTo>
                      <a:pt x="1734" y="302"/>
                      <a:pt x="1736" y="302"/>
                      <a:pt x="1738" y="301"/>
                    </a:cubicBezTo>
                    <a:cubicBezTo>
                      <a:pt x="1765" y="310"/>
                      <a:pt x="1765" y="310"/>
                      <a:pt x="1765" y="310"/>
                    </a:cubicBezTo>
                    <a:cubicBezTo>
                      <a:pt x="1763" y="311"/>
                      <a:pt x="1761" y="312"/>
                      <a:pt x="1759" y="313"/>
                    </a:cubicBezTo>
                    <a:cubicBezTo>
                      <a:pt x="1757" y="313"/>
                      <a:pt x="1755" y="314"/>
                      <a:pt x="1753" y="315"/>
                    </a:cubicBezTo>
                    <a:cubicBezTo>
                      <a:pt x="1751" y="316"/>
                      <a:pt x="1749" y="317"/>
                      <a:pt x="1747" y="318"/>
                    </a:cubicBezTo>
                    <a:cubicBezTo>
                      <a:pt x="1745" y="319"/>
                      <a:pt x="1743" y="320"/>
                      <a:pt x="1741" y="320"/>
                    </a:cubicBezTo>
                    <a:cubicBezTo>
                      <a:pt x="1714" y="311"/>
                      <a:pt x="1714" y="311"/>
                      <a:pt x="1714" y="311"/>
                    </a:cubicBezTo>
                    <a:cubicBezTo>
                      <a:pt x="1716" y="310"/>
                      <a:pt x="1718" y="309"/>
                      <a:pt x="1720" y="308"/>
                    </a:cubicBezTo>
                    <a:close/>
                    <a:moveTo>
                      <a:pt x="1665" y="329"/>
                    </a:moveTo>
                    <a:cubicBezTo>
                      <a:pt x="1668" y="328"/>
                      <a:pt x="1670" y="327"/>
                      <a:pt x="1673" y="326"/>
                    </a:cubicBezTo>
                    <a:cubicBezTo>
                      <a:pt x="1675" y="325"/>
                      <a:pt x="1678" y="324"/>
                      <a:pt x="1680" y="323"/>
                    </a:cubicBezTo>
                    <a:cubicBezTo>
                      <a:pt x="1682" y="323"/>
                      <a:pt x="1685" y="322"/>
                      <a:pt x="1687" y="321"/>
                    </a:cubicBezTo>
                    <a:cubicBezTo>
                      <a:pt x="1714" y="331"/>
                      <a:pt x="1714" y="331"/>
                      <a:pt x="1714" y="331"/>
                    </a:cubicBezTo>
                    <a:cubicBezTo>
                      <a:pt x="1712" y="332"/>
                      <a:pt x="1710" y="333"/>
                      <a:pt x="1707" y="334"/>
                    </a:cubicBezTo>
                    <a:cubicBezTo>
                      <a:pt x="1705" y="335"/>
                      <a:pt x="1702" y="336"/>
                      <a:pt x="1700" y="337"/>
                    </a:cubicBezTo>
                    <a:cubicBezTo>
                      <a:pt x="1698" y="338"/>
                      <a:pt x="1695" y="338"/>
                      <a:pt x="1693" y="339"/>
                    </a:cubicBezTo>
                    <a:cubicBezTo>
                      <a:pt x="1690" y="340"/>
                      <a:pt x="1688" y="341"/>
                      <a:pt x="1685" y="342"/>
                    </a:cubicBezTo>
                    <a:cubicBezTo>
                      <a:pt x="1658" y="331"/>
                      <a:pt x="1658" y="331"/>
                      <a:pt x="1658" y="331"/>
                    </a:cubicBezTo>
                    <a:cubicBezTo>
                      <a:pt x="1660" y="330"/>
                      <a:pt x="1663" y="329"/>
                      <a:pt x="1665" y="329"/>
                    </a:cubicBezTo>
                    <a:close/>
                    <a:moveTo>
                      <a:pt x="1600" y="350"/>
                    </a:moveTo>
                    <a:cubicBezTo>
                      <a:pt x="1603" y="349"/>
                      <a:pt x="1606" y="348"/>
                      <a:pt x="1609" y="347"/>
                    </a:cubicBezTo>
                    <a:cubicBezTo>
                      <a:pt x="1611" y="346"/>
                      <a:pt x="1614" y="345"/>
                      <a:pt x="1617" y="344"/>
                    </a:cubicBezTo>
                    <a:cubicBezTo>
                      <a:pt x="1620" y="344"/>
                      <a:pt x="1623" y="343"/>
                      <a:pt x="1626" y="342"/>
                    </a:cubicBezTo>
                    <a:cubicBezTo>
                      <a:pt x="1653" y="353"/>
                      <a:pt x="1653" y="353"/>
                      <a:pt x="1653" y="353"/>
                    </a:cubicBezTo>
                    <a:cubicBezTo>
                      <a:pt x="1650" y="354"/>
                      <a:pt x="1647" y="355"/>
                      <a:pt x="1644" y="356"/>
                    </a:cubicBezTo>
                    <a:cubicBezTo>
                      <a:pt x="1641" y="357"/>
                      <a:pt x="1638" y="358"/>
                      <a:pt x="1636" y="359"/>
                    </a:cubicBezTo>
                    <a:cubicBezTo>
                      <a:pt x="1633" y="360"/>
                      <a:pt x="1630" y="361"/>
                      <a:pt x="1627" y="362"/>
                    </a:cubicBezTo>
                    <a:cubicBezTo>
                      <a:pt x="1624" y="363"/>
                      <a:pt x="1621" y="364"/>
                      <a:pt x="1617" y="365"/>
                    </a:cubicBezTo>
                    <a:cubicBezTo>
                      <a:pt x="1591" y="352"/>
                      <a:pt x="1591" y="352"/>
                      <a:pt x="1591" y="352"/>
                    </a:cubicBezTo>
                    <a:cubicBezTo>
                      <a:pt x="1594" y="352"/>
                      <a:pt x="1597" y="351"/>
                      <a:pt x="1600" y="350"/>
                    </a:cubicBezTo>
                    <a:close/>
                    <a:moveTo>
                      <a:pt x="1521" y="371"/>
                    </a:moveTo>
                    <a:cubicBezTo>
                      <a:pt x="1525" y="370"/>
                      <a:pt x="1529" y="370"/>
                      <a:pt x="1532" y="369"/>
                    </a:cubicBezTo>
                    <a:cubicBezTo>
                      <a:pt x="1535" y="368"/>
                      <a:pt x="1539" y="367"/>
                      <a:pt x="1542" y="366"/>
                    </a:cubicBezTo>
                    <a:cubicBezTo>
                      <a:pt x="1546" y="365"/>
                      <a:pt x="1549" y="364"/>
                      <a:pt x="1552" y="363"/>
                    </a:cubicBezTo>
                    <a:cubicBezTo>
                      <a:pt x="1579" y="376"/>
                      <a:pt x="1579" y="376"/>
                      <a:pt x="1579" y="376"/>
                    </a:cubicBezTo>
                    <a:cubicBezTo>
                      <a:pt x="1575" y="377"/>
                      <a:pt x="1572" y="378"/>
                      <a:pt x="1568" y="379"/>
                    </a:cubicBezTo>
                    <a:cubicBezTo>
                      <a:pt x="1565" y="380"/>
                      <a:pt x="1562" y="381"/>
                      <a:pt x="1558" y="382"/>
                    </a:cubicBezTo>
                    <a:cubicBezTo>
                      <a:pt x="1554" y="383"/>
                      <a:pt x="1551" y="384"/>
                      <a:pt x="1547" y="385"/>
                    </a:cubicBezTo>
                    <a:cubicBezTo>
                      <a:pt x="1544" y="386"/>
                      <a:pt x="1540" y="387"/>
                      <a:pt x="1536" y="388"/>
                    </a:cubicBezTo>
                    <a:cubicBezTo>
                      <a:pt x="1511" y="374"/>
                      <a:pt x="1511" y="374"/>
                      <a:pt x="1511" y="374"/>
                    </a:cubicBezTo>
                    <a:cubicBezTo>
                      <a:pt x="1514" y="373"/>
                      <a:pt x="1518" y="372"/>
                      <a:pt x="1521" y="371"/>
                    </a:cubicBezTo>
                    <a:close/>
                    <a:moveTo>
                      <a:pt x="1429" y="393"/>
                    </a:moveTo>
                    <a:cubicBezTo>
                      <a:pt x="1433" y="392"/>
                      <a:pt x="1437" y="391"/>
                      <a:pt x="1441" y="390"/>
                    </a:cubicBezTo>
                    <a:cubicBezTo>
                      <a:pt x="1445" y="389"/>
                      <a:pt x="1449" y="388"/>
                      <a:pt x="1453" y="387"/>
                    </a:cubicBezTo>
                    <a:cubicBezTo>
                      <a:pt x="1457" y="387"/>
                      <a:pt x="1461" y="386"/>
                      <a:pt x="1465" y="385"/>
                    </a:cubicBezTo>
                    <a:cubicBezTo>
                      <a:pt x="1490" y="399"/>
                      <a:pt x="1490" y="399"/>
                      <a:pt x="1490" y="399"/>
                    </a:cubicBezTo>
                    <a:cubicBezTo>
                      <a:pt x="1486" y="400"/>
                      <a:pt x="1482" y="401"/>
                      <a:pt x="1478" y="402"/>
                    </a:cubicBezTo>
                    <a:cubicBezTo>
                      <a:pt x="1474" y="403"/>
                      <a:pt x="1470" y="404"/>
                      <a:pt x="1466" y="405"/>
                    </a:cubicBezTo>
                    <a:cubicBezTo>
                      <a:pt x="1461" y="406"/>
                      <a:pt x="1457" y="407"/>
                      <a:pt x="1453" y="408"/>
                    </a:cubicBezTo>
                    <a:cubicBezTo>
                      <a:pt x="1449" y="409"/>
                      <a:pt x="1444" y="410"/>
                      <a:pt x="1440" y="411"/>
                    </a:cubicBezTo>
                    <a:cubicBezTo>
                      <a:pt x="1416" y="395"/>
                      <a:pt x="1416" y="395"/>
                      <a:pt x="1416" y="395"/>
                    </a:cubicBezTo>
                    <a:cubicBezTo>
                      <a:pt x="1421" y="394"/>
                      <a:pt x="1425" y="394"/>
                      <a:pt x="1429" y="393"/>
                    </a:cubicBezTo>
                    <a:close/>
                    <a:moveTo>
                      <a:pt x="1306" y="415"/>
                    </a:move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11" y="414"/>
                      <a:pt x="1316" y="414"/>
                      <a:pt x="1321" y="413"/>
                    </a:cubicBezTo>
                    <a:cubicBezTo>
                      <a:pt x="1326" y="412"/>
                      <a:pt x="1330" y="411"/>
                      <a:pt x="1335" y="410"/>
                    </a:cubicBezTo>
                    <a:cubicBezTo>
                      <a:pt x="1340" y="410"/>
                      <a:pt x="1345" y="409"/>
                      <a:pt x="1349" y="408"/>
                    </a:cubicBezTo>
                    <a:cubicBezTo>
                      <a:pt x="1354" y="407"/>
                      <a:pt x="1359" y="406"/>
                      <a:pt x="1363" y="405"/>
                    </a:cubicBezTo>
                    <a:cubicBezTo>
                      <a:pt x="1385" y="422"/>
                      <a:pt x="1385" y="422"/>
                      <a:pt x="1385" y="422"/>
                    </a:cubicBezTo>
                    <a:cubicBezTo>
                      <a:pt x="1381" y="422"/>
                      <a:pt x="1376" y="423"/>
                      <a:pt x="1371" y="424"/>
                    </a:cubicBezTo>
                    <a:cubicBezTo>
                      <a:pt x="1366" y="425"/>
                      <a:pt x="1361" y="426"/>
                      <a:pt x="1357" y="427"/>
                    </a:cubicBezTo>
                    <a:cubicBezTo>
                      <a:pt x="1352" y="428"/>
                      <a:pt x="1347" y="429"/>
                      <a:pt x="1342" y="429"/>
                    </a:cubicBezTo>
                    <a:cubicBezTo>
                      <a:pt x="1337" y="430"/>
                      <a:pt x="1332" y="431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lose/>
                    <a:moveTo>
                      <a:pt x="1196" y="430"/>
                    </a:moveTo>
                    <a:cubicBezTo>
                      <a:pt x="1202" y="429"/>
                      <a:pt x="1207" y="429"/>
                      <a:pt x="1213" y="428"/>
                    </a:cubicBezTo>
                    <a:cubicBezTo>
                      <a:pt x="1218" y="427"/>
                      <a:pt x="1224" y="427"/>
                      <a:pt x="1229" y="426"/>
                    </a:cubicBezTo>
                    <a:cubicBezTo>
                      <a:pt x="1234" y="425"/>
                      <a:pt x="1240" y="425"/>
                      <a:pt x="1245" y="424"/>
                    </a:cubicBezTo>
                    <a:cubicBezTo>
                      <a:pt x="1263" y="442"/>
                      <a:pt x="1263" y="442"/>
                      <a:pt x="1263" y="442"/>
                    </a:cubicBezTo>
                    <a:cubicBezTo>
                      <a:pt x="1258" y="442"/>
                      <a:pt x="1252" y="443"/>
                      <a:pt x="1247" y="444"/>
                    </a:cubicBezTo>
                    <a:cubicBezTo>
                      <a:pt x="1241" y="445"/>
                      <a:pt x="1236" y="445"/>
                      <a:pt x="1230" y="446"/>
                    </a:cubicBezTo>
                    <a:cubicBezTo>
                      <a:pt x="1224" y="447"/>
                      <a:pt x="1219" y="447"/>
                      <a:pt x="1213" y="448"/>
                    </a:cubicBezTo>
                    <a:cubicBezTo>
                      <a:pt x="1207" y="449"/>
                      <a:pt x="1201" y="449"/>
                      <a:pt x="1196" y="450"/>
                    </a:cubicBezTo>
                    <a:cubicBezTo>
                      <a:pt x="1180" y="432"/>
                      <a:pt x="1180" y="432"/>
                      <a:pt x="1180" y="432"/>
                    </a:cubicBezTo>
                    <a:cubicBezTo>
                      <a:pt x="1185" y="431"/>
                      <a:pt x="1191" y="431"/>
                      <a:pt x="1196" y="430"/>
                    </a:cubicBezTo>
                    <a:close/>
                    <a:moveTo>
                      <a:pt x="1057" y="442"/>
                    </a:moveTo>
                    <a:cubicBezTo>
                      <a:pt x="1063" y="442"/>
                      <a:pt x="1069" y="442"/>
                      <a:pt x="1075" y="441"/>
                    </a:cubicBezTo>
                    <a:cubicBezTo>
                      <a:pt x="1081" y="441"/>
                      <a:pt x="1087" y="440"/>
                      <a:pt x="1093" y="440"/>
                    </a:cubicBezTo>
                    <a:cubicBezTo>
                      <a:pt x="1099" y="439"/>
                      <a:pt x="1105" y="439"/>
                      <a:pt x="1111" y="438"/>
                    </a:cubicBezTo>
                    <a:cubicBezTo>
                      <a:pt x="1124" y="457"/>
                      <a:pt x="1124" y="457"/>
                      <a:pt x="1124" y="457"/>
                    </a:cubicBezTo>
                    <a:cubicBezTo>
                      <a:pt x="1118" y="458"/>
                      <a:pt x="1111" y="458"/>
                      <a:pt x="1105" y="459"/>
                    </a:cubicBezTo>
                    <a:cubicBezTo>
                      <a:pt x="1099" y="459"/>
                      <a:pt x="1093" y="460"/>
                      <a:pt x="1086" y="460"/>
                    </a:cubicBezTo>
                    <a:cubicBezTo>
                      <a:pt x="1080" y="461"/>
                      <a:pt x="1074" y="461"/>
                      <a:pt x="1067" y="462"/>
                    </a:cubicBezTo>
                    <a:cubicBezTo>
                      <a:pt x="1061" y="462"/>
                      <a:pt x="1055" y="463"/>
                      <a:pt x="1048" y="463"/>
                    </a:cubicBezTo>
                    <a:cubicBezTo>
                      <a:pt x="1038" y="443"/>
                      <a:pt x="1038" y="443"/>
                      <a:pt x="1038" y="443"/>
                    </a:cubicBezTo>
                    <a:cubicBezTo>
                      <a:pt x="1045" y="443"/>
                      <a:pt x="1051" y="443"/>
                      <a:pt x="1057" y="442"/>
                    </a:cubicBezTo>
                    <a:close/>
                    <a:moveTo>
                      <a:pt x="906" y="447"/>
                    </a:moveTo>
                    <a:cubicBezTo>
                      <a:pt x="912" y="447"/>
                      <a:pt x="919" y="447"/>
                      <a:pt x="925" y="447"/>
                    </a:cubicBezTo>
                    <a:cubicBezTo>
                      <a:pt x="931" y="447"/>
                      <a:pt x="938" y="447"/>
                      <a:pt x="944" y="447"/>
                    </a:cubicBezTo>
                    <a:cubicBezTo>
                      <a:pt x="951" y="447"/>
                      <a:pt x="957" y="447"/>
                      <a:pt x="963" y="446"/>
                    </a:cubicBezTo>
                    <a:cubicBezTo>
                      <a:pt x="969" y="466"/>
                      <a:pt x="969" y="466"/>
                      <a:pt x="969" y="466"/>
                    </a:cubicBezTo>
                    <a:cubicBezTo>
                      <a:pt x="963" y="466"/>
                      <a:pt x="956" y="467"/>
                      <a:pt x="949" y="467"/>
                    </a:cubicBezTo>
                    <a:cubicBezTo>
                      <a:pt x="943" y="467"/>
                      <a:pt x="936" y="467"/>
                      <a:pt x="929" y="467"/>
                    </a:cubicBezTo>
                    <a:cubicBezTo>
                      <a:pt x="922" y="467"/>
                      <a:pt x="916" y="467"/>
                      <a:pt x="909" y="467"/>
                    </a:cubicBezTo>
                    <a:cubicBezTo>
                      <a:pt x="902" y="467"/>
                      <a:pt x="895" y="467"/>
                      <a:pt x="889" y="467"/>
                    </a:cubicBezTo>
                    <a:cubicBezTo>
                      <a:pt x="886" y="447"/>
                      <a:pt x="886" y="447"/>
                      <a:pt x="886" y="447"/>
                    </a:cubicBezTo>
                    <a:cubicBezTo>
                      <a:pt x="893" y="447"/>
                      <a:pt x="899" y="447"/>
                      <a:pt x="906" y="447"/>
                    </a:cubicBezTo>
                    <a:close/>
                    <a:moveTo>
                      <a:pt x="732" y="439"/>
                    </a:moveTo>
                    <a:cubicBezTo>
                      <a:pt x="738" y="440"/>
                      <a:pt x="744" y="441"/>
                      <a:pt x="751" y="441"/>
                    </a:cubicBezTo>
                    <a:cubicBezTo>
                      <a:pt x="757" y="442"/>
                      <a:pt x="764" y="442"/>
                      <a:pt x="770" y="443"/>
                    </a:cubicBezTo>
                    <a:cubicBezTo>
                      <a:pt x="776" y="443"/>
                      <a:pt x="783" y="443"/>
                      <a:pt x="789" y="444"/>
                    </a:cubicBezTo>
                    <a:cubicBezTo>
                      <a:pt x="796" y="444"/>
                      <a:pt x="802" y="445"/>
                      <a:pt x="809" y="445"/>
                    </a:cubicBezTo>
                    <a:cubicBezTo>
                      <a:pt x="807" y="465"/>
                      <a:pt x="807" y="465"/>
                      <a:pt x="807" y="465"/>
                    </a:cubicBezTo>
                    <a:cubicBezTo>
                      <a:pt x="800" y="464"/>
                      <a:pt x="793" y="464"/>
                      <a:pt x="786" y="464"/>
                    </a:cubicBezTo>
                    <a:cubicBezTo>
                      <a:pt x="779" y="463"/>
                      <a:pt x="773" y="463"/>
                      <a:pt x="766" y="462"/>
                    </a:cubicBezTo>
                    <a:cubicBezTo>
                      <a:pt x="759" y="462"/>
                      <a:pt x="752" y="461"/>
                      <a:pt x="746" y="461"/>
                    </a:cubicBezTo>
                    <a:cubicBezTo>
                      <a:pt x="739" y="460"/>
                      <a:pt x="732" y="460"/>
                      <a:pt x="725" y="459"/>
                    </a:cubicBezTo>
                    <a:lnTo>
                      <a:pt x="732" y="439"/>
                    </a:lnTo>
                    <a:close/>
                    <a:moveTo>
                      <a:pt x="588" y="418"/>
                    </a:moveTo>
                    <a:cubicBezTo>
                      <a:pt x="594" y="419"/>
                      <a:pt x="599" y="420"/>
                      <a:pt x="605" y="421"/>
                    </a:cubicBezTo>
                    <a:cubicBezTo>
                      <a:pt x="611" y="423"/>
                      <a:pt x="616" y="424"/>
                      <a:pt x="622" y="425"/>
                    </a:cubicBezTo>
                    <a:cubicBezTo>
                      <a:pt x="628" y="426"/>
                      <a:pt x="634" y="427"/>
                      <a:pt x="640" y="428"/>
                    </a:cubicBezTo>
                    <a:cubicBezTo>
                      <a:pt x="646" y="429"/>
                      <a:pt x="652" y="430"/>
                      <a:pt x="658" y="431"/>
                    </a:cubicBezTo>
                    <a:cubicBezTo>
                      <a:pt x="647" y="449"/>
                      <a:pt x="647" y="449"/>
                      <a:pt x="647" y="449"/>
                    </a:cubicBezTo>
                    <a:cubicBezTo>
                      <a:pt x="640" y="448"/>
                      <a:pt x="634" y="447"/>
                      <a:pt x="628" y="446"/>
                    </a:cubicBezTo>
                    <a:cubicBezTo>
                      <a:pt x="622" y="445"/>
                      <a:pt x="615" y="444"/>
                      <a:pt x="609" y="443"/>
                    </a:cubicBezTo>
                    <a:cubicBezTo>
                      <a:pt x="603" y="442"/>
                      <a:pt x="597" y="441"/>
                      <a:pt x="591" y="439"/>
                    </a:cubicBezTo>
                    <a:cubicBezTo>
                      <a:pt x="585" y="438"/>
                      <a:pt x="579" y="437"/>
                      <a:pt x="573" y="435"/>
                    </a:cubicBezTo>
                    <a:lnTo>
                      <a:pt x="588" y="418"/>
                    </a:lnTo>
                    <a:close/>
                    <a:moveTo>
                      <a:pt x="902" y="35"/>
                    </a:moveTo>
                    <a:cubicBezTo>
                      <a:pt x="902" y="35"/>
                      <a:pt x="902" y="35"/>
                      <a:pt x="902" y="36"/>
                    </a:cubicBezTo>
                    <a:cubicBezTo>
                      <a:pt x="902" y="36"/>
                      <a:pt x="901" y="36"/>
                      <a:pt x="901" y="36"/>
                    </a:cubicBezTo>
                    <a:cubicBezTo>
                      <a:pt x="901" y="37"/>
                      <a:pt x="900" y="37"/>
                      <a:pt x="900" y="37"/>
                    </a:cubicBezTo>
                    <a:cubicBezTo>
                      <a:pt x="894" y="37"/>
                      <a:pt x="894" y="37"/>
                      <a:pt x="894" y="37"/>
                    </a:cubicBezTo>
                    <a:cubicBezTo>
                      <a:pt x="894" y="36"/>
                      <a:pt x="895" y="36"/>
                      <a:pt x="895" y="36"/>
                    </a:cubicBezTo>
                    <a:cubicBezTo>
                      <a:pt x="895" y="36"/>
                      <a:pt x="896" y="35"/>
                      <a:pt x="896" y="35"/>
                    </a:cubicBezTo>
                    <a:cubicBezTo>
                      <a:pt x="896" y="35"/>
                      <a:pt x="896" y="35"/>
                      <a:pt x="896" y="34"/>
                    </a:cubicBezTo>
                    <a:cubicBezTo>
                      <a:pt x="897" y="34"/>
                      <a:pt x="897" y="34"/>
                      <a:pt x="897" y="34"/>
                    </a:cubicBezTo>
                    <a:cubicBezTo>
                      <a:pt x="903" y="34"/>
                      <a:pt x="903" y="34"/>
                      <a:pt x="903" y="34"/>
                    </a:cubicBezTo>
                    <a:cubicBezTo>
                      <a:pt x="903" y="34"/>
                      <a:pt x="903" y="35"/>
                      <a:pt x="902" y="35"/>
                    </a:cubicBezTo>
                    <a:close/>
                    <a:moveTo>
                      <a:pt x="903" y="28"/>
                    </a:moveTo>
                    <a:cubicBezTo>
                      <a:pt x="903" y="28"/>
                      <a:pt x="903" y="28"/>
                      <a:pt x="903" y="29"/>
                    </a:cubicBezTo>
                    <a:cubicBezTo>
                      <a:pt x="903" y="29"/>
                      <a:pt x="903" y="29"/>
                      <a:pt x="903" y="29"/>
                    </a:cubicBezTo>
                    <a:cubicBezTo>
                      <a:pt x="904" y="30"/>
                      <a:pt x="904" y="30"/>
                      <a:pt x="904" y="30"/>
                    </a:cubicBezTo>
                    <a:cubicBezTo>
                      <a:pt x="904" y="30"/>
                      <a:pt x="904" y="31"/>
                      <a:pt x="904" y="31"/>
                    </a:cubicBezTo>
                    <a:cubicBezTo>
                      <a:pt x="898" y="31"/>
                      <a:pt x="898" y="31"/>
                      <a:pt x="898" y="31"/>
                    </a:cubicBezTo>
                    <a:cubicBezTo>
                      <a:pt x="898" y="30"/>
                      <a:pt x="898" y="30"/>
                      <a:pt x="898" y="30"/>
                    </a:cubicBezTo>
                    <a:cubicBezTo>
                      <a:pt x="898" y="30"/>
                      <a:pt x="898" y="29"/>
                      <a:pt x="898" y="29"/>
                    </a:cubicBezTo>
                    <a:cubicBezTo>
                      <a:pt x="898" y="29"/>
                      <a:pt x="898" y="29"/>
                      <a:pt x="897" y="28"/>
                    </a:cubicBezTo>
                    <a:cubicBezTo>
                      <a:pt x="897" y="28"/>
                      <a:pt x="897" y="28"/>
                      <a:pt x="897" y="28"/>
                    </a:cubicBezTo>
                    <a:lnTo>
                      <a:pt x="903" y="28"/>
                    </a:lnTo>
                    <a:close/>
                    <a:moveTo>
                      <a:pt x="893" y="22"/>
                    </a:moveTo>
                    <a:cubicBezTo>
                      <a:pt x="894" y="22"/>
                      <a:pt x="894" y="22"/>
                      <a:pt x="895" y="23"/>
                    </a:cubicBezTo>
                    <a:cubicBezTo>
                      <a:pt x="895" y="23"/>
                      <a:pt x="896" y="23"/>
                      <a:pt x="896" y="23"/>
                    </a:cubicBezTo>
                    <a:cubicBezTo>
                      <a:pt x="897" y="24"/>
                      <a:pt x="897" y="24"/>
                      <a:pt x="898" y="24"/>
                    </a:cubicBezTo>
                    <a:cubicBezTo>
                      <a:pt x="898" y="24"/>
                      <a:pt x="899" y="25"/>
                      <a:pt x="899" y="25"/>
                    </a:cubicBezTo>
                    <a:cubicBezTo>
                      <a:pt x="894" y="25"/>
                      <a:pt x="894" y="25"/>
                      <a:pt x="894" y="25"/>
                    </a:cubicBezTo>
                    <a:cubicBezTo>
                      <a:pt x="893" y="25"/>
                      <a:pt x="893" y="24"/>
                      <a:pt x="893" y="24"/>
                    </a:cubicBezTo>
                    <a:cubicBezTo>
                      <a:pt x="892" y="24"/>
                      <a:pt x="892" y="24"/>
                      <a:pt x="891" y="23"/>
                    </a:cubicBezTo>
                    <a:cubicBezTo>
                      <a:pt x="891" y="23"/>
                      <a:pt x="890" y="23"/>
                      <a:pt x="890" y="23"/>
                    </a:cubicBezTo>
                    <a:cubicBezTo>
                      <a:pt x="889" y="23"/>
                      <a:pt x="889" y="22"/>
                      <a:pt x="888" y="22"/>
                    </a:cubicBezTo>
                    <a:lnTo>
                      <a:pt x="893" y="22"/>
                    </a:lnTo>
                    <a:close/>
                    <a:moveTo>
                      <a:pt x="888" y="41"/>
                    </a:moveTo>
                    <a:cubicBezTo>
                      <a:pt x="889" y="40"/>
                      <a:pt x="889" y="40"/>
                      <a:pt x="890" y="40"/>
                    </a:cubicBezTo>
                    <a:cubicBezTo>
                      <a:pt x="896" y="40"/>
                      <a:pt x="896" y="40"/>
                      <a:pt x="896" y="40"/>
                    </a:cubicBezTo>
                    <a:cubicBezTo>
                      <a:pt x="895" y="41"/>
                      <a:pt x="895" y="41"/>
                      <a:pt x="894" y="41"/>
                    </a:cubicBezTo>
                    <a:cubicBezTo>
                      <a:pt x="894" y="42"/>
                      <a:pt x="893" y="42"/>
                      <a:pt x="893" y="42"/>
                    </a:cubicBezTo>
                    <a:cubicBezTo>
                      <a:pt x="892" y="42"/>
                      <a:pt x="892" y="43"/>
                      <a:pt x="891" y="43"/>
                    </a:cubicBezTo>
                    <a:cubicBezTo>
                      <a:pt x="891" y="43"/>
                      <a:pt x="890" y="43"/>
                      <a:pt x="890" y="44"/>
                    </a:cubicBezTo>
                    <a:cubicBezTo>
                      <a:pt x="884" y="43"/>
                      <a:pt x="884" y="43"/>
                      <a:pt x="884" y="43"/>
                    </a:cubicBezTo>
                    <a:cubicBezTo>
                      <a:pt x="884" y="43"/>
                      <a:pt x="885" y="42"/>
                      <a:pt x="885" y="42"/>
                    </a:cubicBezTo>
                    <a:cubicBezTo>
                      <a:pt x="886" y="42"/>
                      <a:pt x="886" y="42"/>
                      <a:pt x="887" y="41"/>
                    </a:cubicBezTo>
                    <a:cubicBezTo>
                      <a:pt x="887" y="41"/>
                      <a:pt x="888" y="41"/>
                      <a:pt x="888" y="41"/>
                    </a:cubicBezTo>
                    <a:close/>
                    <a:moveTo>
                      <a:pt x="876" y="17"/>
                    </a:moveTo>
                    <a:cubicBezTo>
                      <a:pt x="876" y="17"/>
                      <a:pt x="876" y="17"/>
                      <a:pt x="877" y="17"/>
                    </a:cubicBezTo>
                    <a:cubicBezTo>
                      <a:pt x="877" y="17"/>
                      <a:pt x="878" y="17"/>
                      <a:pt x="878" y="17"/>
                    </a:cubicBezTo>
                    <a:cubicBezTo>
                      <a:pt x="879" y="18"/>
                      <a:pt x="879" y="18"/>
                      <a:pt x="879" y="18"/>
                    </a:cubicBezTo>
                    <a:cubicBezTo>
                      <a:pt x="880" y="18"/>
                      <a:pt x="880" y="18"/>
                      <a:pt x="881" y="18"/>
                    </a:cubicBezTo>
                    <a:cubicBezTo>
                      <a:pt x="881" y="18"/>
                      <a:pt x="881" y="18"/>
                      <a:pt x="882" y="18"/>
                    </a:cubicBezTo>
                    <a:cubicBezTo>
                      <a:pt x="882" y="19"/>
                      <a:pt x="883" y="19"/>
                      <a:pt x="883" y="19"/>
                    </a:cubicBezTo>
                    <a:cubicBezTo>
                      <a:pt x="883" y="19"/>
                      <a:pt x="884" y="19"/>
                      <a:pt x="884" y="19"/>
                    </a:cubicBezTo>
                    <a:cubicBezTo>
                      <a:pt x="884" y="19"/>
                      <a:pt x="885" y="19"/>
                      <a:pt x="885" y="19"/>
                    </a:cubicBezTo>
                    <a:cubicBezTo>
                      <a:pt x="881" y="20"/>
                      <a:pt x="881" y="20"/>
                      <a:pt x="881" y="20"/>
                    </a:cubicBezTo>
                    <a:cubicBezTo>
                      <a:pt x="880" y="19"/>
                      <a:pt x="879" y="19"/>
                      <a:pt x="879" y="19"/>
                    </a:cubicBezTo>
                    <a:cubicBezTo>
                      <a:pt x="878" y="19"/>
                      <a:pt x="877" y="19"/>
                      <a:pt x="876" y="18"/>
                    </a:cubicBezTo>
                    <a:cubicBezTo>
                      <a:pt x="876" y="18"/>
                      <a:pt x="875" y="18"/>
                      <a:pt x="874" y="18"/>
                    </a:cubicBezTo>
                    <a:cubicBezTo>
                      <a:pt x="873" y="18"/>
                      <a:pt x="872" y="17"/>
                      <a:pt x="872" y="17"/>
                    </a:cubicBezTo>
                    <a:lnTo>
                      <a:pt x="876" y="17"/>
                    </a:lnTo>
                    <a:close/>
                    <a:moveTo>
                      <a:pt x="870" y="49"/>
                    </a:moveTo>
                    <a:cubicBezTo>
                      <a:pt x="871" y="48"/>
                      <a:pt x="871" y="48"/>
                      <a:pt x="872" y="48"/>
                    </a:cubicBezTo>
                    <a:cubicBezTo>
                      <a:pt x="873" y="48"/>
                      <a:pt x="873" y="47"/>
                      <a:pt x="874" y="47"/>
                    </a:cubicBezTo>
                    <a:cubicBezTo>
                      <a:pt x="875" y="47"/>
                      <a:pt x="876" y="46"/>
                      <a:pt x="876" y="46"/>
                    </a:cubicBezTo>
                    <a:cubicBezTo>
                      <a:pt x="882" y="47"/>
                      <a:pt x="882" y="47"/>
                      <a:pt x="882" y="47"/>
                    </a:cubicBezTo>
                    <a:cubicBezTo>
                      <a:pt x="882" y="47"/>
                      <a:pt x="881" y="48"/>
                      <a:pt x="880" y="48"/>
                    </a:cubicBezTo>
                    <a:cubicBezTo>
                      <a:pt x="879" y="48"/>
                      <a:pt x="879" y="48"/>
                      <a:pt x="878" y="49"/>
                    </a:cubicBezTo>
                    <a:cubicBezTo>
                      <a:pt x="877" y="49"/>
                      <a:pt x="877" y="49"/>
                      <a:pt x="876" y="49"/>
                    </a:cubicBezTo>
                    <a:cubicBezTo>
                      <a:pt x="875" y="50"/>
                      <a:pt x="874" y="50"/>
                      <a:pt x="874" y="50"/>
                    </a:cubicBezTo>
                    <a:cubicBezTo>
                      <a:pt x="868" y="49"/>
                      <a:pt x="868" y="49"/>
                      <a:pt x="868" y="49"/>
                    </a:cubicBezTo>
                    <a:cubicBezTo>
                      <a:pt x="868" y="49"/>
                      <a:pt x="869" y="49"/>
                      <a:pt x="870" y="49"/>
                    </a:cubicBezTo>
                    <a:close/>
                    <a:moveTo>
                      <a:pt x="118" y="21"/>
                    </a:moveTo>
                    <a:cubicBezTo>
                      <a:pt x="90" y="22"/>
                      <a:pt x="90" y="22"/>
                      <a:pt x="90" y="22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120" y="20"/>
                      <a:pt x="120" y="20"/>
                      <a:pt x="120" y="20"/>
                    </a:cubicBezTo>
                    <a:lnTo>
                      <a:pt x="118" y="21"/>
                    </a:lnTo>
                    <a:close/>
                    <a:moveTo>
                      <a:pt x="171" y="19"/>
                    </a:moveTo>
                    <a:cubicBezTo>
                      <a:pt x="145" y="20"/>
                      <a:pt x="145" y="20"/>
                      <a:pt x="145" y="20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73" y="18"/>
                      <a:pt x="173" y="18"/>
                      <a:pt x="173" y="18"/>
                    </a:cubicBezTo>
                    <a:lnTo>
                      <a:pt x="171" y="19"/>
                    </a:lnTo>
                    <a:close/>
                    <a:moveTo>
                      <a:pt x="221" y="17"/>
                    </a:moveTo>
                    <a:cubicBezTo>
                      <a:pt x="197" y="18"/>
                      <a:pt x="197" y="18"/>
                      <a:pt x="197" y="18"/>
                    </a:cubicBezTo>
                    <a:cubicBezTo>
                      <a:pt x="199" y="17"/>
                      <a:pt x="199" y="17"/>
                      <a:pt x="199" y="17"/>
                    </a:cubicBezTo>
                    <a:cubicBezTo>
                      <a:pt x="223" y="16"/>
                      <a:pt x="223" y="16"/>
                      <a:pt x="223" y="16"/>
                    </a:cubicBezTo>
                    <a:lnTo>
                      <a:pt x="221" y="17"/>
                    </a:lnTo>
                    <a:close/>
                    <a:moveTo>
                      <a:pt x="269" y="16"/>
                    </a:moveTo>
                    <a:cubicBezTo>
                      <a:pt x="246" y="17"/>
                      <a:pt x="246" y="17"/>
                      <a:pt x="246" y="17"/>
                    </a:cubicBezTo>
                    <a:cubicBezTo>
                      <a:pt x="248" y="16"/>
                      <a:pt x="248" y="16"/>
                      <a:pt x="248" y="16"/>
                    </a:cubicBezTo>
                    <a:cubicBezTo>
                      <a:pt x="271" y="15"/>
                      <a:pt x="271" y="15"/>
                      <a:pt x="271" y="15"/>
                    </a:cubicBezTo>
                    <a:lnTo>
                      <a:pt x="269" y="16"/>
                    </a:lnTo>
                    <a:close/>
                    <a:moveTo>
                      <a:pt x="315" y="14"/>
                    </a:moveTo>
                    <a:cubicBezTo>
                      <a:pt x="292" y="15"/>
                      <a:pt x="292" y="15"/>
                      <a:pt x="292" y="15"/>
                    </a:cubicBezTo>
                    <a:cubicBezTo>
                      <a:pt x="294" y="14"/>
                      <a:pt x="294" y="14"/>
                      <a:pt x="294" y="14"/>
                    </a:cubicBezTo>
                    <a:cubicBezTo>
                      <a:pt x="316" y="13"/>
                      <a:pt x="316" y="13"/>
                      <a:pt x="316" y="13"/>
                    </a:cubicBezTo>
                    <a:lnTo>
                      <a:pt x="315" y="14"/>
                    </a:lnTo>
                    <a:close/>
                    <a:moveTo>
                      <a:pt x="359" y="13"/>
                    </a:moveTo>
                    <a:cubicBezTo>
                      <a:pt x="337" y="14"/>
                      <a:pt x="337" y="14"/>
                      <a:pt x="337" y="14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60" y="12"/>
                      <a:pt x="360" y="12"/>
                      <a:pt x="360" y="12"/>
                    </a:cubicBezTo>
                    <a:lnTo>
                      <a:pt x="359" y="13"/>
                    </a:lnTo>
                    <a:close/>
                    <a:moveTo>
                      <a:pt x="400" y="12"/>
                    </a:moveTo>
                    <a:cubicBezTo>
                      <a:pt x="380" y="13"/>
                      <a:pt x="380" y="13"/>
                      <a:pt x="380" y="13"/>
                    </a:cubicBezTo>
                    <a:cubicBezTo>
                      <a:pt x="381" y="12"/>
                      <a:pt x="381" y="12"/>
                      <a:pt x="381" y="12"/>
                    </a:cubicBezTo>
                    <a:cubicBezTo>
                      <a:pt x="401" y="11"/>
                      <a:pt x="401" y="11"/>
                      <a:pt x="401" y="11"/>
                    </a:cubicBezTo>
                    <a:lnTo>
                      <a:pt x="400" y="12"/>
                    </a:lnTo>
                    <a:close/>
                    <a:moveTo>
                      <a:pt x="440" y="11"/>
                    </a:moveTo>
                    <a:cubicBezTo>
                      <a:pt x="420" y="11"/>
                      <a:pt x="420" y="11"/>
                      <a:pt x="420" y="11"/>
                    </a:cubicBezTo>
                    <a:cubicBezTo>
                      <a:pt x="421" y="11"/>
                      <a:pt x="421" y="11"/>
                      <a:pt x="421" y="11"/>
                    </a:cubicBezTo>
                    <a:cubicBezTo>
                      <a:pt x="441" y="10"/>
                      <a:pt x="441" y="10"/>
                      <a:pt x="441" y="10"/>
                    </a:cubicBezTo>
                    <a:lnTo>
                      <a:pt x="440" y="11"/>
                    </a:lnTo>
                    <a:close/>
                    <a:moveTo>
                      <a:pt x="478" y="10"/>
                    </a:moveTo>
                    <a:cubicBezTo>
                      <a:pt x="459" y="11"/>
                      <a:pt x="459" y="11"/>
                      <a:pt x="459" y="11"/>
                    </a:cubicBezTo>
                    <a:cubicBezTo>
                      <a:pt x="460" y="10"/>
                      <a:pt x="460" y="10"/>
                      <a:pt x="460" y="10"/>
                    </a:cubicBezTo>
                    <a:cubicBezTo>
                      <a:pt x="479" y="9"/>
                      <a:pt x="479" y="9"/>
                      <a:pt x="479" y="9"/>
                    </a:cubicBezTo>
                    <a:lnTo>
                      <a:pt x="478" y="10"/>
                    </a:lnTo>
                    <a:close/>
                    <a:moveTo>
                      <a:pt x="515" y="9"/>
                    </a:moveTo>
                    <a:cubicBezTo>
                      <a:pt x="514" y="9"/>
                      <a:pt x="512" y="9"/>
                      <a:pt x="511" y="9"/>
                    </a:cubicBezTo>
                    <a:cubicBezTo>
                      <a:pt x="509" y="9"/>
                      <a:pt x="508" y="9"/>
                      <a:pt x="506" y="9"/>
                    </a:cubicBezTo>
                    <a:cubicBezTo>
                      <a:pt x="505" y="9"/>
                      <a:pt x="503" y="10"/>
                      <a:pt x="502" y="10"/>
                    </a:cubicBezTo>
                    <a:cubicBezTo>
                      <a:pt x="500" y="10"/>
                      <a:pt x="499" y="10"/>
                      <a:pt x="497" y="10"/>
                    </a:cubicBezTo>
                    <a:cubicBezTo>
                      <a:pt x="498" y="9"/>
                      <a:pt x="498" y="9"/>
                      <a:pt x="498" y="9"/>
                    </a:cubicBezTo>
                    <a:cubicBezTo>
                      <a:pt x="499" y="9"/>
                      <a:pt x="501" y="9"/>
                      <a:pt x="502" y="9"/>
                    </a:cubicBezTo>
                    <a:cubicBezTo>
                      <a:pt x="504" y="9"/>
                      <a:pt x="505" y="9"/>
                      <a:pt x="507" y="9"/>
                    </a:cubicBezTo>
                    <a:cubicBezTo>
                      <a:pt x="508" y="9"/>
                      <a:pt x="510" y="9"/>
                      <a:pt x="511" y="9"/>
                    </a:cubicBezTo>
                    <a:cubicBezTo>
                      <a:pt x="513" y="9"/>
                      <a:pt x="514" y="9"/>
                      <a:pt x="516" y="9"/>
                    </a:cubicBezTo>
                    <a:lnTo>
                      <a:pt x="515" y="9"/>
                    </a:lnTo>
                    <a:close/>
                    <a:moveTo>
                      <a:pt x="551" y="9"/>
                    </a:moveTo>
                    <a:cubicBezTo>
                      <a:pt x="550" y="9"/>
                      <a:pt x="548" y="9"/>
                      <a:pt x="547" y="9"/>
                    </a:cubicBezTo>
                    <a:cubicBezTo>
                      <a:pt x="545" y="9"/>
                      <a:pt x="544" y="9"/>
                      <a:pt x="542" y="9"/>
                    </a:cubicBezTo>
                    <a:cubicBezTo>
                      <a:pt x="541" y="9"/>
                      <a:pt x="539" y="9"/>
                      <a:pt x="538" y="9"/>
                    </a:cubicBezTo>
                    <a:cubicBezTo>
                      <a:pt x="536" y="9"/>
                      <a:pt x="535" y="9"/>
                      <a:pt x="533" y="9"/>
                    </a:cubicBezTo>
                    <a:cubicBezTo>
                      <a:pt x="534" y="8"/>
                      <a:pt x="534" y="8"/>
                      <a:pt x="534" y="8"/>
                    </a:cubicBezTo>
                    <a:cubicBezTo>
                      <a:pt x="535" y="8"/>
                      <a:pt x="537" y="8"/>
                      <a:pt x="538" y="8"/>
                    </a:cubicBezTo>
                    <a:cubicBezTo>
                      <a:pt x="540" y="8"/>
                      <a:pt x="541" y="8"/>
                      <a:pt x="543" y="8"/>
                    </a:cubicBezTo>
                    <a:cubicBezTo>
                      <a:pt x="544" y="8"/>
                      <a:pt x="546" y="8"/>
                      <a:pt x="547" y="8"/>
                    </a:cubicBezTo>
                    <a:cubicBezTo>
                      <a:pt x="548" y="8"/>
                      <a:pt x="550" y="8"/>
                      <a:pt x="551" y="8"/>
                    </a:cubicBezTo>
                    <a:lnTo>
                      <a:pt x="551" y="9"/>
                    </a:lnTo>
                    <a:close/>
                    <a:moveTo>
                      <a:pt x="586" y="8"/>
                    </a:moveTo>
                    <a:cubicBezTo>
                      <a:pt x="584" y="8"/>
                      <a:pt x="583" y="8"/>
                      <a:pt x="581" y="8"/>
                    </a:cubicBezTo>
                    <a:cubicBezTo>
                      <a:pt x="580" y="8"/>
                      <a:pt x="579" y="8"/>
                      <a:pt x="577" y="8"/>
                    </a:cubicBezTo>
                    <a:cubicBezTo>
                      <a:pt x="576" y="8"/>
                      <a:pt x="574" y="8"/>
                      <a:pt x="573" y="8"/>
                    </a:cubicBezTo>
                    <a:cubicBezTo>
                      <a:pt x="571" y="8"/>
                      <a:pt x="570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70" y="8"/>
                      <a:pt x="572" y="8"/>
                      <a:pt x="573" y="8"/>
                    </a:cubicBezTo>
                    <a:cubicBezTo>
                      <a:pt x="574" y="7"/>
                      <a:pt x="576" y="7"/>
                      <a:pt x="577" y="7"/>
                    </a:cubicBezTo>
                    <a:cubicBezTo>
                      <a:pt x="579" y="7"/>
                      <a:pt x="580" y="7"/>
                      <a:pt x="582" y="7"/>
                    </a:cubicBezTo>
                    <a:cubicBezTo>
                      <a:pt x="583" y="7"/>
                      <a:pt x="584" y="7"/>
                      <a:pt x="586" y="7"/>
                    </a:cubicBezTo>
                    <a:lnTo>
                      <a:pt x="586" y="8"/>
                    </a:lnTo>
                    <a:close/>
                    <a:moveTo>
                      <a:pt x="619" y="8"/>
                    </a:moveTo>
                    <a:cubicBezTo>
                      <a:pt x="618" y="8"/>
                      <a:pt x="616" y="8"/>
                      <a:pt x="615" y="8"/>
                    </a:cubicBezTo>
                    <a:cubicBezTo>
                      <a:pt x="614" y="8"/>
                      <a:pt x="612" y="8"/>
                      <a:pt x="611" y="8"/>
                    </a:cubicBezTo>
                    <a:cubicBezTo>
                      <a:pt x="610" y="8"/>
                      <a:pt x="608" y="8"/>
                      <a:pt x="607" y="8"/>
                    </a:cubicBezTo>
                    <a:cubicBezTo>
                      <a:pt x="605" y="8"/>
                      <a:pt x="604" y="8"/>
                      <a:pt x="603" y="8"/>
                    </a:cubicBezTo>
                    <a:cubicBezTo>
                      <a:pt x="603" y="7"/>
                      <a:pt x="603" y="7"/>
                      <a:pt x="603" y="7"/>
                    </a:cubicBezTo>
                    <a:cubicBezTo>
                      <a:pt x="604" y="7"/>
                      <a:pt x="605" y="7"/>
                      <a:pt x="607" y="7"/>
                    </a:cubicBezTo>
                    <a:cubicBezTo>
                      <a:pt x="608" y="7"/>
                      <a:pt x="610" y="7"/>
                      <a:pt x="611" y="7"/>
                    </a:cubicBezTo>
                    <a:cubicBezTo>
                      <a:pt x="612" y="7"/>
                      <a:pt x="614" y="7"/>
                      <a:pt x="615" y="7"/>
                    </a:cubicBezTo>
                    <a:cubicBezTo>
                      <a:pt x="617" y="7"/>
                      <a:pt x="618" y="7"/>
                      <a:pt x="619" y="7"/>
                    </a:cubicBezTo>
                    <a:lnTo>
                      <a:pt x="619" y="8"/>
                    </a:lnTo>
                    <a:close/>
                    <a:moveTo>
                      <a:pt x="652" y="7"/>
                    </a:moveTo>
                    <a:cubicBezTo>
                      <a:pt x="650" y="7"/>
                      <a:pt x="649" y="7"/>
                      <a:pt x="648" y="7"/>
                    </a:cubicBezTo>
                    <a:cubicBezTo>
                      <a:pt x="646" y="7"/>
                      <a:pt x="645" y="7"/>
                      <a:pt x="644" y="7"/>
                    </a:cubicBezTo>
                    <a:cubicBezTo>
                      <a:pt x="642" y="7"/>
                      <a:pt x="641" y="8"/>
                      <a:pt x="640" y="8"/>
                    </a:cubicBezTo>
                    <a:cubicBezTo>
                      <a:pt x="638" y="8"/>
                      <a:pt x="637" y="8"/>
                      <a:pt x="636" y="8"/>
                    </a:cubicBezTo>
                    <a:cubicBezTo>
                      <a:pt x="636" y="7"/>
                      <a:pt x="636" y="7"/>
                      <a:pt x="636" y="7"/>
                    </a:cubicBezTo>
                    <a:cubicBezTo>
                      <a:pt x="637" y="7"/>
                      <a:pt x="638" y="7"/>
                      <a:pt x="640" y="7"/>
                    </a:cubicBezTo>
                    <a:cubicBezTo>
                      <a:pt x="641" y="7"/>
                      <a:pt x="642" y="7"/>
                      <a:pt x="644" y="7"/>
                    </a:cubicBezTo>
                    <a:cubicBezTo>
                      <a:pt x="645" y="7"/>
                      <a:pt x="646" y="7"/>
                      <a:pt x="648" y="7"/>
                    </a:cubicBezTo>
                    <a:cubicBezTo>
                      <a:pt x="649" y="7"/>
                      <a:pt x="651" y="7"/>
                      <a:pt x="652" y="7"/>
                    </a:cubicBezTo>
                    <a:close/>
                    <a:moveTo>
                      <a:pt x="684" y="7"/>
                    </a:moveTo>
                    <a:cubicBezTo>
                      <a:pt x="682" y="7"/>
                      <a:pt x="681" y="7"/>
                      <a:pt x="680" y="7"/>
                    </a:cubicBezTo>
                    <a:cubicBezTo>
                      <a:pt x="678" y="7"/>
                      <a:pt x="677" y="7"/>
                      <a:pt x="676" y="7"/>
                    </a:cubicBezTo>
                    <a:cubicBezTo>
                      <a:pt x="675" y="7"/>
                      <a:pt x="673" y="7"/>
                      <a:pt x="672" y="7"/>
                    </a:cubicBezTo>
                    <a:cubicBezTo>
                      <a:pt x="671" y="7"/>
                      <a:pt x="669" y="7"/>
                      <a:pt x="668" y="7"/>
                    </a:cubicBezTo>
                    <a:cubicBezTo>
                      <a:pt x="668" y="7"/>
                      <a:pt x="668" y="7"/>
                      <a:pt x="668" y="7"/>
                    </a:cubicBezTo>
                    <a:cubicBezTo>
                      <a:pt x="669" y="7"/>
                      <a:pt x="671" y="7"/>
                      <a:pt x="672" y="7"/>
                    </a:cubicBezTo>
                    <a:cubicBezTo>
                      <a:pt x="673" y="7"/>
                      <a:pt x="675" y="7"/>
                      <a:pt x="676" y="7"/>
                    </a:cubicBezTo>
                    <a:cubicBezTo>
                      <a:pt x="680" y="7"/>
                      <a:pt x="680" y="7"/>
                      <a:pt x="680" y="7"/>
                    </a:cubicBezTo>
                    <a:cubicBezTo>
                      <a:pt x="681" y="7"/>
                      <a:pt x="682" y="7"/>
                      <a:pt x="684" y="7"/>
                    </a:cubicBezTo>
                    <a:close/>
                    <a:moveTo>
                      <a:pt x="715" y="8"/>
                    </a:moveTo>
                    <a:cubicBezTo>
                      <a:pt x="714" y="8"/>
                      <a:pt x="712" y="8"/>
                      <a:pt x="711" y="7"/>
                    </a:cubicBezTo>
                    <a:cubicBezTo>
                      <a:pt x="710" y="7"/>
                      <a:pt x="709" y="7"/>
                      <a:pt x="707" y="7"/>
                    </a:cubicBezTo>
                    <a:cubicBezTo>
                      <a:pt x="706" y="7"/>
                      <a:pt x="705" y="7"/>
                      <a:pt x="703" y="7"/>
                    </a:cubicBezTo>
                    <a:cubicBezTo>
                      <a:pt x="702" y="7"/>
                      <a:pt x="701" y="7"/>
                      <a:pt x="699" y="7"/>
                    </a:cubicBezTo>
                    <a:cubicBezTo>
                      <a:pt x="700" y="7"/>
                      <a:pt x="700" y="7"/>
                      <a:pt x="700" y="7"/>
                    </a:cubicBezTo>
                    <a:cubicBezTo>
                      <a:pt x="701" y="7"/>
                      <a:pt x="702" y="7"/>
                      <a:pt x="703" y="7"/>
                    </a:cubicBezTo>
                    <a:cubicBezTo>
                      <a:pt x="705" y="7"/>
                      <a:pt x="706" y="7"/>
                      <a:pt x="707" y="7"/>
                    </a:cubicBezTo>
                    <a:cubicBezTo>
                      <a:pt x="709" y="7"/>
                      <a:pt x="710" y="7"/>
                      <a:pt x="711" y="7"/>
                    </a:cubicBezTo>
                    <a:cubicBezTo>
                      <a:pt x="713" y="7"/>
                      <a:pt x="714" y="7"/>
                      <a:pt x="715" y="7"/>
                    </a:cubicBezTo>
                    <a:lnTo>
                      <a:pt x="715" y="8"/>
                    </a:lnTo>
                    <a:close/>
                    <a:moveTo>
                      <a:pt x="746" y="8"/>
                    </a:moveTo>
                    <a:cubicBezTo>
                      <a:pt x="745" y="8"/>
                      <a:pt x="743" y="8"/>
                      <a:pt x="742" y="8"/>
                    </a:cubicBezTo>
                    <a:cubicBezTo>
                      <a:pt x="741" y="8"/>
                      <a:pt x="739" y="8"/>
                      <a:pt x="738" y="8"/>
                    </a:cubicBezTo>
                    <a:cubicBezTo>
                      <a:pt x="737" y="8"/>
                      <a:pt x="736" y="8"/>
                      <a:pt x="734" y="8"/>
                    </a:cubicBezTo>
                    <a:cubicBezTo>
                      <a:pt x="733" y="8"/>
                      <a:pt x="732" y="8"/>
                      <a:pt x="730" y="8"/>
                    </a:cubicBezTo>
                    <a:cubicBezTo>
                      <a:pt x="731" y="7"/>
                      <a:pt x="731" y="7"/>
                      <a:pt x="731" y="7"/>
                    </a:cubicBezTo>
                    <a:cubicBezTo>
                      <a:pt x="732" y="7"/>
                      <a:pt x="733" y="7"/>
                      <a:pt x="734" y="7"/>
                    </a:cubicBezTo>
                    <a:cubicBezTo>
                      <a:pt x="736" y="7"/>
                      <a:pt x="737" y="7"/>
                      <a:pt x="738" y="7"/>
                    </a:cubicBezTo>
                    <a:cubicBezTo>
                      <a:pt x="740" y="7"/>
                      <a:pt x="741" y="7"/>
                      <a:pt x="742" y="7"/>
                    </a:cubicBezTo>
                    <a:cubicBezTo>
                      <a:pt x="743" y="7"/>
                      <a:pt x="745" y="7"/>
                      <a:pt x="746" y="7"/>
                    </a:cubicBezTo>
                    <a:lnTo>
                      <a:pt x="746" y="8"/>
                    </a:lnTo>
                    <a:close/>
                    <a:moveTo>
                      <a:pt x="776" y="9"/>
                    </a:moveTo>
                    <a:cubicBezTo>
                      <a:pt x="775" y="9"/>
                      <a:pt x="774" y="9"/>
                      <a:pt x="772" y="9"/>
                    </a:cubicBezTo>
                    <a:cubicBezTo>
                      <a:pt x="771" y="9"/>
                      <a:pt x="770" y="9"/>
                      <a:pt x="769" y="8"/>
                    </a:cubicBezTo>
                    <a:cubicBezTo>
                      <a:pt x="767" y="8"/>
                      <a:pt x="766" y="8"/>
                      <a:pt x="765" y="8"/>
                    </a:cubicBezTo>
                    <a:cubicBezTo>
                      <a:pt x="764" y="8"/>
                      <a:pt x="762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3" y="8"/>
                      <a:pt x="764" y="8"/>
                      <a:pt x="765" y="8"/>
                    </a:cubicBezTo>
                    <a:cubicBezTo>
                      <a:pt x="766" y="8"/>
                      <a:pt x="768" y="8"/>
                      <a:pt x="769" y="8"/>
                    </a:cubicBezTo>
                    <a:cubicBezTo>
                      <a:pt x="770" y="8"/>
                      <a:pt x="772" y="8"/>
                      <a:pt x="773" y="8"/>
                    </a:cubicBezTo>
                    <a:cubicBezTo>
                      <a:pt x="774" y="8"/>
                      <a:pt x="775" y="8"/>
                      <a:pt x="777" y="8"/>
                    </a:cubicBezTo>
                    <a:lnTo>
                      <a:pt x="776" y="9"/>
                    </a:lnTo>
                    <a:close/>
                    <a:moveTo>
                      <a:pt x="806" y="10"/>
                    </a:moveTo>
                    <a:cubicBezTo>
                      <a:pt x="805" y="10"/>
                      <a:pt x="803" y="10"/>
                      <a:pt x="802" y="10"/>
                    </a:cubicBezTo>
                    <a:cubicBezTo>
                      <a:pt x="801" y="10"/>
                      <a:pt x="800" y="10"/>
                      <a:pt x="798" y="10"/>
                    </a:cubicBezTo>
                    <a:cubicBezTo>
                      <a:pt x="797" y="10"/>
                      <a:pt x="796" y="10"/>
                      <a:pt x="795" y="9"/>
                    </a:cubicBezTo>
                    <a:cubicBezTo>
                      <a:pt x="794" y="9"/>
                      <a:pt x="792" y="9"/>
                      <a:pt x="791" y="9"/>
                    </a:cubicBezTo>
                    <a:cubicBezTo>
                      <a:pt x="792" y="9"/>
                      <a:pt x="792" y="9"/>
                      <a:pt x="792" y="9"/>
                    </a:cubicBezTo>
                    <a:cubicBezTo>
                      <a:pt x="793" y="9"/>
                      <a:pt x="794" y="9"/>
                      <a:pt x="796" y="9"/>
                    </a:cubicBezTo>
                    <a:cubicBezTo>
                      <a:pt x="797" y="9"/>
                      <a:pt x="798" y="9"/>
                      <a:pt x="799" y="9"/>
                    </a:cubicBezTo>
                    <a:cubicBezTo>
                      <a:pt x="801" y="9"/>
                      <a:pt x="802" y="9"/>
                      <a:pt x="803" y="9"/>
                    </a:cubicBezTo>
                    <a:cubicBezTo>
                      <a:pt x="804" y="9"/>
                      <a:pt x="806" y="9"/>
                      <a:pt x="807" y="9"/>
                    </a:cubicBezTo>
                    <a:lnTo>
                      <a:pt x="806" y="10"/>
                    </a:lnTo>
                    <a:close/>
                    <a:moveTo>
                      <a:pt x="835" y="12"/>
                    </a:moveTo>
                    <a:cubicBezTo>
                      <a:pt x="833" y="12"/>
                      <a:pt x="832" y="12"/>
                      <a:pt x="831" y="12"/>
                    </a:cubicBezTo>
                    <a:cubicBezTo>
                      <a:pt x="830" y="12"/>
                      <a:pt x="829" y="12"/>
                      <a:pt x="828" y="11"/>
                    </a:cubicBezTo>
                    <a:cubicBezTo>
                      <a:pt x="826" y="11"/>
                      <a:pt x="825" y="11"/>
                      <a:pt x="824" y="11"/>
                    </a:cubicBezTo>
                    <a:cubicBezTo>
                      <a:pt x="823" y="11"/>
                      <a:pt x="822" y="11"/>
                      <a:pt x="820" y="11"/>
                    </a:cubicBezTo>
                    <a:cubicBezTo>
                      <a:pt x="822" y="10"/>
                      <a:pt x="822" y="10"/>
                      <a:pt x="822" y="10"/>
                    </a:cubicBezTo>
                    <a:cubicBezTo>
                      <a:pt x="823" y="10"/>
                      <a:pt x="824" y="10"/>
                      <a:pt x="826" y="11"/>
                    </a:cubicBezTo>
                    <a:cubicBezTo>
                      <a:pt x="827" y="11"/>
                      <a:pt x="828" y="11"/>
                      <a:pt x="829" y="11"/>
                    </a:cubicBezTo>
                    <a:cubicBezTo>
                      <a:pt x="830" y="11"/>
                      <a:pt x="832" y="11"/>
                      <a:pt x="833" y="11"/>
                    </a:cubicBezTo>
                    <a:cubicBezTo>
                      <a:pt x="834" y="11"/>
                      <a:pt x="835" y="11"/>
                      <a:pt x="837" y="11"/>
                    </a:cubicBezTo>
                    <a:lnTo>
                      <a:pt x="835" y="12"/>
                    </a:lnTo>
                    <a:close/>
                    <a:moveTo>
                      <a:pt x="851" y="14"/>
                    </a:moveTo>
                    <a:cubicBezTo>
                      <a:pt x="850" y="14"/>
                      <a:pt x="849" y="14"/>
                      <a:pt x="848" y="14"/>
                    </a:cubicBezTo>
                    <a:cubicBezTo>
                      <a:pt x="851" y="13"/>
                      <a:pt x="851" y="13"/>
                      <a:pt x="851" y="13"/>
                    </a:cubicBezTo>
                    <a:cubicBezTo>
                      <a:pt x="852" y="13"/>
                      <a:pt x="853" y="13"/>
                      <a:pt x="854" y="13"/>
                    </a:cubicBezTo>
                    <a:cubicBezTo>
                      <a:pt x="855" y="14"/>
                      <a:pt x="856" y="14"/>
                      <a:pt x="857" y="14"/>
                    </a:cubicBezTo>
                    <a:cubicBezTo>
                      <a:pt x="859" y="14"/>
                      <a:pt x="860" y="14"/>
                      <a:pt x="861" y="14"/>
                    </a:cubicBezTo>
                    <a:cubicBezTo>
                      <a:pt x="862" y="14"/>
                      <a:pt x="863" y="15"/>
                      <a:pt x="864" y="15"/>
                    </a:cubicBezTo>
                    <a:cubicBezTo>
                      <a:pt x="861" y="15"/>
                      <a:pt x="861" y="15"/>
                      <a:pt x="861" y="15"/>
                    </a:cubicBezTo>
                    <a:cubicBezTo>
                      <a:pt x="860" y="15"/>
                      <a:pt x="859" y="15"/>
                      <a:pt x="858" y="15"/>
                    </a:cubicBezTo>
                    <a:cubicBezTo>
                      <a:pt x="857" y="15"/>
                      <a:pt x="856" y="14"/>
                      <a:pt x="855" y="14"/>
                    </a:cubicBezTo>
                    <a:cubicBezTo>
                      <a:pt x="854" y="14"/>
                      <a:pt x="852" y="14"/>
                      <a:pt x="851" y="14"/>
                    </a:cubicBezTo>
                    <a:close/>
                    <a:moveTo>
                      <a:pt x="850" y="55"/>
                    </a:moveTo>
                    <a:cubicBezTo>
                      <a:pt x="851" y="55"/>
                      <a:pt x="852" y="55"/>
                      <a:pt x="853" y="55"/>
                    </a:cubicBezTo>
                    <a:cubicBezTo>
                      <a:pt x="853" y="54"/>
                      <a:pt x="854" y="54"/>
                      <a:pt x="855" y="54"/>
                    </a:cubicBezTo>
                    <a:cubicBezTo>
                      <a:pt x="856" y="53"/>
                      <a:pt x="857" y="53"/>
                      <a:pt x="858" y="53"/>
                    </a:cubicBezTo>
                    <a:cubicBezTo>
                      <a:pt x="864" y="54"/>
                      <a:pt x="864" y="54"/>
                      <a:pt x="864" y="54"/>
                    </a:cubicBezTo>
                    <a:cubicBezTo>
                      <a:pt x="863" y="54"/>
                      <a:pt x="862" y="54"/>
                      <a:pt x="861" y="55"/>
                    </a:cubicBezTo>
                    <a:cubicBezTo>
                      <a:pt x="860" y="55"/>
                      <a:pt x="860" y="55"/>
                      <a:pt x="859" y="55"/>
                    </a:cubicBezTo>
                    <a:cubicBezTo>
                      <a:pt x="858" y="56"/>
                      <a:pt x="857" y="56"/>
                      <a:pt x="856" y="56"/>
                    </a:cubicBezTo>
                    <a:cubicBezTo>
                      <a:pt x="855" y="57"/>
                      <a:pt x="854" y="57"/>
                      <a:pt x="853" y="57"/>
                    </a:cubicBezTo>
                    <a:cubicBezTo>
                      <a:pt x="847" y="56"/>
                      <a:pt x="847" y="56"/>
                      <a:pt x="847" y="56"/>
                    </a:cubicBezTo>
                    <a:cubicBezTo>
                      <a:pt x="848" y="56"/>
                      <a:pt x="849" y="56"/>
                      <a:pt x="850" y="55"/>
                    </a:cubicBezTo>
                    <a:close/>
                    <a:moveTo>
                      <a:pt x="826" y="63"/>
                    </a:moveTo>
                    <a:cubicBezTo>
                      <a:pt x="827" y="62"/>
                      <a:pt x="828" y="62"/>
                      <a:pt x="829" y="62"/>
                    </a:cubicBezTo>
                    <a:cubicBezTo>
                      <a:pt x="830" y="61"/>
                      <a:pt x="831" y="61"/>
                      <a:pt x="832" y="61"/>
                    </a:cubicBezTo>
                    <a:cubicBezTo>
                      <a:pt x="833" y="60"/>
                      <a:pt x="834" y="60"/>
                      <a:pt x="835" y="60"/>
                    </a:cubicBezTo>
                    <a:cubicBezTo>
                      <a:pt x="841" y="61"/>
                      <a:pt x="841" y="61"/>
                      <a:pt x="841" y="61"/>
                    </a:cubicBezTo>
                    <a:cubicBezTo>
                      <a:pt x="840" y="61"/>
                      <a:pt x="839" y="62"/>
                      <a:pt x="838" y="62"/>
                    </a:cubicBezTo>
                    <a:cubicBezTo>
                      <a:pt x="837" y="62"/>
                      <a:pt x="836" y="62"/>
                      <a:pt x="835" y="63"/>
                    </a:cubicBezTo>
                    <a:cubicBezTo>
                      <a:pt x="834" y="63"/>
                      <a:pt x="833" y="63"/>
                      <a:pt x="832" y="64"/>
                    </a:cubicBezTo>
                    <a:cubicBezTo>
                      <a:pt x="831" y="64"/>
                      <a:pt x="830" y="64"/>
                      <a:pt x="829" y="65"/>
                    </a:cubicBezTo>
                    <a:cubicBezTo>
                      <a:pt x="822" y="64"/>
                      <a:pt x="822" y="64"/>
                      <a:pt x="822" y="64"/>
                    </a:cubicBezTo>
                    <a:cubicBezTo>
                      <a:pt x="824" y="63"/>
                      <a:pt x="825" y="63"/>
                      <a:pt x="826" y="63"/>
                    </a:cubicBezTo>
                    <a:close/>
                    <a:moveTo>
                      <a:pt x="778" y="76"/>
                    </a:moveTo>
                    <a:cubicBezTo>
                      <a:pt x="784" y="77"/>
                      <a:pt x="784" y="77"/>
                      <a:pt x="784" y="77"/>
                    </a:cubicBezTo>
                    <a:cubicBezTo>
                      <a:pt x="768" y="82"/>
                      <a:pt x="768" y="82"/>
                      <a:pt x="768" y="82"/>
                    </a:cubicBezTo>
                    <a:cubicBezTo>
                      <a:pt x="761" y="80"/>
                      <a:pt x="761" y="80"/>
                      <a:pt x="761" y="80"/>
                    </a:cubicBezTo>
                    <a:lnTo>
                      <a:pt x="778" y="76"/>
                    </a:lnTo>
                    <a:close/>
                    <a:moveTo>
                      <a:pt x="744" y="85"/>
                    </a:moveTo>
                    <a:cubicBezTo>
                      <a:pt x="750" y="87"/>
                      <a:pt x="750" y="87"/>
                      <a:pt x="750" y="87"/>
                    </a:cubicBezTo>
                    <a:cubicBezTo>
                      <a:pt x="731" y="92"/>
                      <a:pt x="731" y="92"/>
                      <a:pt x="731" y="92"/>
                    </a:cubicBezTo>
                    <a:cubicBezTo>
                      <a:pt x="725" y="90"/>
                      <a:pt x="725" y="90"/>
                      <a:pt x="725" y="90"/>
                    </a:cubicBezTo>
                    <a:lnTo>
                      <a:pt x="744" y="85"/>
                    </a:lnTo>
                    <a:close/>
                    <a:moveTo>
                      <a:pt x="689" y="100"/>
                    </a:moveTo>
                    <a:cubicBezTo>
                      <a:pt x="691" y="99"/>
                      <a:pt x="693" y="99"/>
                      <a:pt x="694" y="98"/>
                    </a:cubicBezTo>
                    <a:cubicBezTo>
                      <a:pt x="696" y="98"/>
                      <a:pt x="698" y="97"/>
                      <a:pt x="700" y="97"/>
                    </a:cubicBezTo>
                    <a:cubicBezTo>
                      <a:pt x="701" y="97"/>
                      <a:pt x="703" y="96"/>
                      <a:pt x="705" y="96"/>
                    </a:cubicBezTo>
                    <a:cubicBezTo>
                      <a:pt x="711" y="97"/>
                      <a:pt x="711" y="97"/>
                      <a:pt x="711" y="97"/>
                    </a:cubicBezTo>
                    <a:cubicBezTo>
                      <a:pt x="710" y="98"/>
                      <a:pt x="708" y="98"/>
                      <a:pt x="706" y="99"/>
                    </a:cubicBezTo>
                    <a:cubicBezTo>
                      <a:pt x="704" y="99"/>
                      <a:pt x="703" y="100"/>
                      <a:pt x="701" y="100"/>
                    </a:cubicBezTo>
                    <a:cubicBezTo>
                      <a:pt x="699" y="101"/>
                      <a:pt x="698" y="101"/>
                      <a:pt x="696" y="102"/>
                    </a:cubicBezTo>
                    <a:cubicBezTo>
                      <a:pt x="694" y="102"/>
                      <a:pt x="692" y="103"/>
                      <a:pt x="690" y="103"/>
                    </a:cubicBezTo>
                    <a:cubicBezTo>
                      <a:pt x="684" y="101"/>
                      <a:pt x="684" y="101"/>
                      <a:pt x="684" y="101"/>
                    </a:cubicBezTo>
                    <a:cubicBezTo>
                      <a:pt x="685" y="101"/>
                      <a:pt x="687" y="100"/>
                      <a:pt x="689" y="100"/>
                    </a:cubicBezTo>
                    <a:close/>
                    <a:moveTo>
                      <a:pt x="644" y="113"/>
                    </a:moveTo>
                    <a:cubicBezTo>
                      <a:pt x="646" y="112"/>
                      <a:pt x="648" y="112"/>
                      <a:pt x="650" y="111"/>
                    </a:cubicBezTo>
                    <a:cubicBezTo>
                      <a:pt x="652" y="111"/>
                      <a:pt x="654" y="110"/>
                      <a:pt x="656" y="109"/>
                    </a:cubicBezTo>
                    <a:cubicBezTo>
                      <a:pt x="658" y="109"/>
                      <a:pt x="659" y="108"/>
                      <a:pt x="661" y="108"/>
                    </a:cubicBezTo>
                    <a:cubicBezTo>
                      <a:pt x="668" y="110"/>
                      <a:pt x="668" y="110"/>
                      <a:pt x="668" y="110"/>
                    </a:cubicBezTo>
                    <a:cubicBezTo>
                      <a:pt x="666" y="110"/>
                      <a:pt x="664" y="111"/>
                      <a:pt x="663" y="111"/>
                    </a:cubicBezTo>
                    <a:cubicBezTo>
                      <a:pt x="661" y="112"/>
                      <a:pt x="659" y="112"/>
                      <a:pt x="657" y="113"/>
                    </a:cubicBezTo>
                    <a:cubicBezTo>
                      <a:pt x="655" y="114"/>
                      <a:pt x="653" y="114"/>
                      <a:pt x="651" y="115"/>
                    </a:cubicBezTo>
                    <a:cubicBezTo>
                      <a:pt x="649" y="115"/>
                      <a:pt x="647" y="116"/>
                      <a:pt x="645" y="117"/>
                    </a:cubicBezTo>
                    <a:cubicBezTo>
                      <a:pt x="638" y="115"/>
                      <a:pt x="638" y="115"/>
                      <a:pt x="638" y="115"/>
                    </a:cubicBezTo>
                    <a:cubicBezTo>
                      <a:pt x="640" y="114"/>
                      <a:pt x="642" y="114"/>
                      <a:pt x="644" y="113"/>
                    </a:cubicBezTo>
                    <a:close/>
                    <a:moveTo>
                      <a:pt x="593" y="129"/>
                    </a:moveTo>
                    <a:cubicBezTo>
                      <a:pt x="596" y="128"/>
                      <a:pt x="598" y="127"/>
                      <a:pt x="600" y="127"/>
                    </a:cubicBezTo>
                    <a:cubicBezTo>
                      <a:pt x="602" y="126"/>
                      <a:pt x="604" y="125"/>
                      <a:pt x="607" y="124"/>
                    </a:cubicBezTo>
                    <a:cubicBezTo>
                      <a:pt x="609" y="124"/>
                      <a:pt x="611" y="123"/>
                      <a:pt x="613" y="122"/>
                    </a:cubicBezTo>
                    <a:cubicBezTo>
                      <a:pt x="620" y="124"/>
                      <a:pt x="620" y="124"/>
                      <a:pt x="620" y="124"/>
                    </a:cubicBezTo>
                    <a:cubicBezTo>
                      <a:pt x="618" y="125"/>
                      <a:pt x="616" y="126"/>
                      <a:pt x="614" y="126"/>
                    </a:cubicBezTo>
                    <a:cubicBezTo>
                      <a:pt x="612" y="127"/>
                      <a:pt x="610" y="128"/>
                      <a:pt x="608" y="128"/>
                    </a:cubicBezTo>
                    <a:cubicBezTo>
                      <a:pt x="606" y="129"/>
                      <a:pt x="603" y="130"/>
                      <a:pt x="601" y="131"/>
                    </a:cubicBezTo>
                    <a:cubicBezTo>
                      <a:pt x="599" y="131"/>
                      <a:pt x="597" y="132"/>
                      <a:pt x="595" y="133"/>
                    </a:cubicBezTo>
                    <a:cubicBezTo>
                      <a:pt x="587" y="131"/>
                      <a:pt x="587" y="131"/>
                      <a:pt x="587" y="131"/>
                    </a:cubicBezTo>
                    <a:cubicBezTo>
                      <a:pt x="589" y="130"/>
                      <a:pt x="591" y="129"/>
                      <a:pt x="593" y="129"/>
                    </a:cubicBezTo>
                    <a:close/>
                    <a:moveTo>
                      <a:pt x="372" y="253"/>
                    </a:moveTo>
                    <a:cubicBezTo>
                      <a:pt x="373" y="251"/>
                      <a:pt x="375" y="249"/>
                      <a:pt x="376" y="247"/>
                    </a:cubicBezTo>
                    <a:cubicBezTo>
                      <a:pt x="378" y="245"/>
                      <a:pt x="379" y="243"/>
                      <a:pt x="381" y="241"/>
                    </a:cubicBezTo>
                    <a:cubicBezTo>
                      <a:pt x="382" y="239"/>
                      <a:pt x="384" y="237"/>
                      <a:pt x="386" y="235"/>
                    </a:cubicBezTo>
                    <a:cubicBezTo>
                      <a:pt x="404" y="234"/>
                      <a:pt x="404" y="234"/>
                      <a:pt x="404" y="234"/>
                    </a:cubicBezTo>
                    <a:cubicBezTo>
                      <a:pt x="402" y="236"/>
                      <a:pt x="401" y="237"/>
                      <a:pt x="399" y="239"/>
                    </a:cubicBezTo>
                    <a:cubicBezTo>
                      <a:pt x="398" y="241"/>
                      <a:pt x="397" y="243"/>
                      <a:pt x="395" y="245"/>
                    </a:cubicBezTo>
                    <a:cubicBezTo>
                      <a:pt x="394" y="247"/>
                      <a:pt x="393" y="249"/>
                      <a:pt x="392" y="251"/>
                    </a:cubicBezTo>
                    <a:cubicBezTo>
                      <a:pt x="391" y="253"/>
                      <a:pt x="390" y="255"/>
                      <a:pt x="389" y="257"/>
                    </a:cubicBezTo>
                    <a:cubicBezTo>
                      <a:pt x="368" y="259"/>
                      <a:pt x="368" y="259"/>
                      <a:pt x="368" y="259"/>
                    </a:cubicBezTo>
                    <a:cubicBezTo>
                      <a:pt x="369" y="257"/>
                      <a:pt x="371" y="255"/>
                      <a:pt x="372" y="253"/>
                    </a:cubicBezTo>
                    <a:close/>
                    <a:moveTo>
                      <a:pt x="362" y="307"/>
                    </a:moveTo>
                    <a:cubicBezTo>
                      <a:pt x="362" y="305"/>
                      <a:pt x="361" y="302"/>
                      <a:pt x="361" y="300"/>
                    </a:cubicBezTo>
                    <a:cubicBezTo>
                      <a:pt x="361" y="298"/>
                      <a:pt x="361" y="295"/>
                      <a:pt x="360" y="293"/>
                    </a:cubicBezTo>
                    <a:cubicBezTo>
                      <a:pt x="360" y="291"/>
                      <a:pt x="361" y="288"/>
                      <a:pt x="361" y="286"/>
                    </a:cubicBezTo>
                    <a:cubicBezTo>
                      <a:pt x="383" y="281"/>
                      <a:pt x="383" y="281"/>
                      <a:pt x="383" y="281"/>
                    </a:cubicBezTo>
                    <a:cubicBezTo>
                      <a:pt x="383" y="283"/>
                      <a:pt x="383" y="285"/>
                      <a:pt x="383" y="288"/>
                    </a:cubicBezTo>
                    <a:cubicBezTo>
                      <a:pt x="383" y="290"/>
                      <a:pt x="384" y="292"/>
                      <a:pt x="384" y="294"/>
                    </a:cubicBezTo>
                    <a:cubicBezTo>
                      <a:pt x="384" y="296"/>
                      <a:pt x="385" y="298"/>
                      <a:pt x="385" y="301"/>
                    </a:cubicBezTo>
                    <a:cubicBezTo>
                      <a:pt x="386" y="303"/>
                      <a:pt x="387" y="305"/>
                      <a:pt x="388" y="307"/>
                    </a:cubicBezTo>
                    <a:cubicBezTo>
                      <a:pt x="364" y="314"/>
                      <a:pt x="364" y="314"/>
                      <a:pt x="364" y="314"/>
                    </a:cubicBezTo>
                    <a:cubicBezTo>
                      <a:pt x="363" y="312"/>
                      <a:pt x="363" y="309"/>
                      <a:pt x="362" y="307"/>
                    </a:cubicBezTo>
                    <a:close/>
                    <a:moveTo>
                      <a:pt x="409" y="370"/>
                    </a:moveTo>
                    <a:cubicBezTo>
                      <a:pt x="406" y="368"/>
                      <a:pt x="403" y="366"/>
                      <a:pt x="400" y="363"/>
                    </a:cubicBezTo>
                    <a:cubicBezTo>
                      <a:pt x="397" y="361"/>
                      <a:pt x="395" y="359"/>
                      <a:pt x="392" y="356"/>
                    </a:cubicBezTo>
                    <a:cubicBezTo>
                      <a:pt x="390" y="354"/>
                      <a:pt x="388" y="352"/>
                      <a:pt x="385" y="349"/>
                    </a:cubicBezTo>
                    <a:cubicBezTo>
                      <a:pt x="383" y="347"/>
                      <a:pt x="381" y="345"/>
                      <a:pt x="379" y="342"/>
                    </a:cubicBezTo>
                    <a:cubicBezTo>
                      <a:pt x="403" y="333"/>
                      <a:pt x="403" y="333"/>
                      <a:pt x="403" y="333"/>
                    </a:cubicBezTo>
                    <a:cubicBezTo>
                      <a:pt x="405" y="335"/>
                      <a:pt x="407" y="338"/>
                      <a:pt x="409" y="340"/>
                    </a:cubicBezTo>
                    <a:cubicBezTo>
                      <a:pt x="411" y="342"/>
                      <a:pt x="414" y="344"/>
                      <a:pt x="416" y="346"/>
                    </a:cubicBezTo>
                    <a:cubicBezTo>
                      <a:pt x="418" y="348"/>
                      <a:pt x="421" y="350"/>
                      <a:pt x="424" y="352"/>
                    </a:cubicBezTo>
                    <a:cubicBezTo>
                      <a:pt x="426" y="354"/>
                      <a:pt x="429" y="356"/>
                      <a:pt x="432" y="358"/>
                    </a:cubicBezTo>
                    <a:lnTo>
                      <a:pt x="409" y="370"/>
                    </a:lnTo>
                    <a:close/>
                    <a:moveTo>
                      <a:pt x="439" y="204"/>
                    </a:moveTo>
                    <a:cubicBezTo>
                      <a:pt x="437" y="205"/>
                      <a:pt x="435" y="207"/>
                      <a:pt x="433" y="208"/>
                    </a:cubicBezTo>
                    <a:cubicBezTo>
                      <a:pt x="430" y="210"/>
                      <a:pt x="428" y="211"/>
                      <a:pt x="426" y="213"/>
                    </a:cubicBezTo>
                    <a:cubicBezTo>
                      <a:pt x="411" y="213"/>
                      <a:pt x="411" y="213"/>
                      <a:pt x="411" y="213"/>
                    </a:cubicBezTo>
                    <a:cubicBezTo>
                      <a:pt x="413" y="211"/>
                      <a:pt x="415" y="209"/>
                      <a:pt x="418" y="208"/>
                    </a:cubicBezTo>
                    <a:cubicBezTo>
                      <a:pt x="420" y="206"/>
                      <a:pt x="422" y="204"/>
                      <a:pt x="425" y="203"/>
                    </a:cubicBezTo>
                    <a:cubicBezTo>
                      <a:pt x="427" y="201"/>
                      <a:pt x="430" y="200"/>
                      <a:pt x="432" y="198"/>
                    </a:cubicBezTo>
                    <a:cubicBezTo>
                      <a:pt x="434" y="197"/>
                      <a:pt x="437" y="195"/>
                      <a:pt x="439" y="194"/>
                    </a:cubicBezTo>
                    <a:cubicBezTo>
                      <a:pt x="453" y="195"/>
                      <a:pt x="453" y="195"/>
                      <a:pt x="453" y="195"/>
                    </a:cubicBezTo>
                    <a:cubicBezTo>
                      <a:pt x="450" y="196"/>
                      <a:pt x="448" y="198"/>
                      <a:pt x="446" y="199"/>
                    </a:cubicBezTo>
                    <a:cubicBezTo>
                      <a:pt x="444" y="201"/>
                      <a:pt x="441" y="202"/>
                      <a:pt x="439" y="204"/>
                    </a:cubicBezTo>
                    <a:close/>
                    <a:moveTo>
                      <a:pt x="526" y="402"/>
                    </a:moveTo>
                    <a:cubicBezTo>
                      <a:pt x="507" y="417"/>
                      <a:pt x="507" y="417"/>
                      <a:pt x="507" y="417"/>
                    </a:cubicBezTo>
                    <a:cubicBezTo>
                      <a:pt x="502" y="416"/>
                      <a:pt x="497" y="414"/>
                      <a:pt x="492" y="412"/>
                    </a:cubicBezTo>
                    <a:cubicBezTo>
                      <a:pt x="488" y="410"/>
                      <a:pt x="483" y="409"/>
                      <a:pt x="478" y="407"/>
                    </a:cubicBezTo>
                    <a:cubicBezTo>
                      <a:pt x="474" y="405"/>
                      <a:pt x="469" y="403"/>
                      <a:pt x="465" y="401"/>
                    </a:cubicBezTo>
                    <a:cubicBezTo>
                      <a:pt x="460" y="399"/>
                      <a:pt x="456" y="397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7" y="383"/>
                      <a:pt x="481" y="385"/>
                      <a:pt x="485" y="387"/>
                    </a:cubicBezTo>
                    <a:cubicBezTo>
                      <a:pt x="489" y="389"/>
                      <a:pt x="494" y="390"/>
                      <a:pt x="498" y="392"/>
                    </a:cubicBezTo>
                    <a:cubicBezTo>
                      <a:pt x="503" y="394"/>
                      <a:pt x="507" y="395"/>
                      <a:pt x="512" y="397"/>
                    </a:cubicBezTo>
                    <a:cubicBezTo>
                      <a:pt x="516" y="398"/>
                      <a:pt x="521" y="400"/>
                      <a:pt x="526" y="402"/>
                    </a:cubicBezTo>
                    <a:close/>
                    <a:moveTo>
                      <a:pt x="500" y="163"/>
                    </a:moveTo>
                    <a:cubicBezTo>
                      <a:pt x="511" y="165"/>
                      <a:pt x="511" y="165"/>
                      <a:pt x="511" y="165"/>
                    </a:cubicBezTo>
                    <a:cubicBezTo>
                      <a:pt x="508" y="166"/>
                      <a:pt x="506" y="167"/>
                      <a:pt x="503" y="168"/>
                    </a:cubicBezTo>
                    <a:cubicBezTo>
                      <a:pt x="501" y="169"/>
                      <a:pt x="499" y="171"/>
                      <a:pt x="496" y="172"/>
                    </a:cubicBezTo>
                    <a:cubicBezTo>
                      <a:pt x="494" y="173"/>
                      <a:pt x="491" y="174"/>
                      <a:pt x="489" y="175"/>
                    </a:cubicBezTo>
                    <a:cubicBezTo>
                      <a:pt x="486" y="176"/>
                      <a:pt x="484" y="178"/>
                      <a:pt x="481" y="179"/>
                    </a:cubicBezTo>
                    <a:cubicBezTo>
                      <a:pt x="470" y="177"/>
                      <a:pt x="470" y="177"/>
                      <a:pt x="470" y="177"/>
                    </a:cubicBezTo>
                    <a:cubicBezTo>
                      <a:pt x="472" y="176"/>
                      <a:pt x="475" y="175"/>
                      <a:pt x="478" y="174"/>
                    </a:cubicBezTo>
                    <a:cubicBezTo>
                      <a:pt x="480" y="172"/>
                      <a:pt x="483" y="171"/>
                      <a:pt x="485" y="170"/>
                    </a:cubicBezTo>
                    <a:cubicBezTo>
                      <a:pt x="488" y="169"/>
                      <a:pt x="490" y="168"/>
                      <a:pt x="493" y="167"/>
                    </a:cubicBezTo>
                    <a:cubicBezTo>
                      <a:pt x="495" y="165"/>
                      <a:pt x="498" y="164"/>
                      <a:pt x="500" y="163"/>
                    </a:cubicBez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46" name="Freeform 7"/>
              <p:cNvSpPr>
                <a:spLocks/>
              </p:cNvSpPr>
              <p:nvPr/>
            </p:nvSpPr>
            <p:spPr bwMode="auto">
              <a:xfrm>
                <a:off x="255" y="2008"/>
                <a:ext cx="48" cy="3"/>
              </a:xfrm>
              <a:custGeom>
                <a:avLst/>
                <a:gdLst>
                  <a:gd name="T0" fmla="*/ 12 w 16"/>
                  <a:gd name="T1" fmla="*/ 0 h 1"/>
                  <a:gd name="T2" fmla="*/ 16 w 16"/>
                  <a:gd name="T3" fmla="*/ 0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0 h 1"/>
                  <a:gd name="T20" fmla="*/ 12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8"/>
              <p:cNvSpPr>
                <a:spLocks/>
              </p:cNvSpPr>
              <p:nvPr/>
            </p:nvSpPr>
            <p:spPr bwMode="auto">
              <a:xfrm>
                <a:off x="-155" y="2014"/>
                <a:ext cx="56" cy="2"/>
              </a:xfrm>
              <a:custGeom>
                <a:avLst/>
                <a:gdLst>
                  <a:gd name="T0" fmla="*/ 14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14 w 19"/>
                  <a:gd name="T7" fmla="*/ 0 h 1"/>
                  <a:gd name="T8" fmla="*/ 10 w 19"/>
                  <a:gd name="T9" fmla="*/ 0 h 1"/>
                  <a:gd name="T10" fmla="*/ 5 w 19"/>
                  <a:gd name="T11" fmla="*/ 0 h 1"/>
                  <a:gd name="T12" fmla="*/ 1 w 19"/>
                  <a:gd name="T13" fmla="*/ 0 h 1"/>
                  <a:gd name="T14" fmla="*/ 0 w 19"/>
                  <a:gd name="T15" fmla="*/ 1 h 1"/>
                  <a:gd name="T16" fmla="*/ 5 w 19"/>
                  <a:gd name="T17" fmla="*/ 1 h 1"/>
                  <a:gd name="T18" fmla="*/ 9 w 19"/>
                  <a:gd name="T19" fmla="*/ 0 h 1"/>
                  <a:gd name="T20" fmla="*/ 14 w 19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">
                    <a:moveTo>
                      <a:pt x="14" y="0"/>
                    </a:moveTo>
                    <a:cubicBezTo>
                      <a:pt x="15" y="0"/>
                      <a:pt x="17" y="0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11" y="0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9"/>
              <p:cNvSpPr>
                <a:spLocks/>
              </p:cNvSpPr>
              <p:nvPr/>
            </p:nvSpPr>
            <p:spPr bwMode="auto">
              <a:xfrm>
                <a:off x="442" y="2008"/>
                <a:ext cx="47" cy="3"/>
              </a:xfrm>
              <a:custGeom>
                <a:avLst/>
                <a:gdLst>
                  <a:gd name="T0" fmla="*/ 8 w 16"/>
                  <a:gd name="T1" fmla="*/ 0 h 1"/>
                  <a:gd name="T2" fmla="*/ 12 w 16"/>
                  <a:gd name="T3" fmla="*/ 0 h 1"/>
                  <a:gd name="T4" fmla="*/ 16 w 16"/>
                  <a:gd name="T5" fmla="*/ 1 h 1"/>
                  <a:gd name="T6" fmla="*/ 16 w 16"/>
                  <a:gd name="T7" fmla="*/ 0 h 1"/>
                  <a:gd name="T8" fmla="*/ 12 w 16"/>
                  <a:gd name="T9" fmla="*/ 0 h 1"/>
                  <a:gd name="T10" fmla="*/ 8 w 16"/>
                  <a:gd name="T11" fmla="*/ 0 h 1"/>
                  <a:gd name="T12" fmla="*/ 4 w 16"/>
                  <a:gd name="T13" fmla="*/ 0 h 1"/>
                  <a:gd name="T14" fmla="*/ 1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8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0"/>
              <p:cNvSpPr>
                <a:spLocks/>
              </p:cNvSpPr>
              <p:nvPr/>
            </p:nvSpPr>
            <p:spPr bwMode="auto">
              <a:xfrm>
                <a:off x="158" y="2008"/>
                <a:ext cx="47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1"/>
              <p:cNvSpPr>
                <a:spLocks/>
              </p:cNvSpPr>
              <p:nvPr/>
            </p:nvSpPr>
            <p:spPr bwMode="auto">
              <a:xfrm>
                <a:off x="-49" y="2011"/>
                <a:ext cx="53" cy="3"/>
              </a:xfrm>
              <a:custGeom>
                <a:avLst/>
                <a:gdLst>
                  <a:gd name="T0" fmla="*/ 14 w 18"/>
                  <a:gd name="T1" fmla="*/ 1 h 1"/>
                  <a:gd name="T2" fmla="*/ 18 w 18"/>
                  <a:gd name="T3" fmla="*/ 1 h 1"/>
                  <a:gd name="T4" fmla="*/ 18 w 18"/>
                  <a:gd name="T5" fmla="*/ 0 h 1"/>
                  <a:gd name="T6" fmla="*/ 14 w 18"/>
                  <a:gd name="T7" fmla="*/ 0 h 1"/>
                  <a:gd name="T8" fmla="*/ 10 w 18"/>
                  <a:gd name="T9" fmla="*/ 0 h 1"/>
                  <a:gd name="T10" fmla="*/ 5 w 18"/>
                  <a:gd name="T11" fmla="*/ 0 h 1"/>
                  <a:gd name="T12" fmla="*/ 1 w 18"/>
                  <a:gd name="T13" fmla="*/ 0 h 1"/>
                  <a:gd name="T14" fmla="*/ 0 w 18"/>
                  <a:gd name="T15" fmla="*/ 1 h 1"/>
                  <a:gd name="T16" fmla="*/ 5 w 18"/>
                  <a:gd name="T17" fmla="*/ 1 h 1"/>
                  <a:gd name="T18" fmla="*/ 9 w 18"/>
                  <a:gd name="T19" fmla="*/ 1 h 1"/>
                  <a:gd name="T20" fmla="*/ 14 w 18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">
                    <a:moveTo>
                      <a:pt x="14" y="1"/>
                    </a:moveTo>
                    <a:cubicBezTo>
                      <a:pt x="15" y="1"/>
                      <a:pt x="17" y="1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11" y="1"/>
                      <a:pt x="12" y="1"/>
                      <a:pt x="1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2"/>
              <p:cNvSpPr>
                <a:spLocks/>
              </p:cNvSpPr>
              <p:nvPr/>
            </p:nvSpPr>
            <p:spPr bwMode="auto">
              <a:xfrm>
                <a:off x="533" y="2008"/>
                <a:ext cx="48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1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6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3"/>
              <p:cNvSpPr>
                <a:spLocks/>
              </p:cNvSpPr>
              <p:nvPr/>
            </p:nvSpPr>
            <p:spPr bwMode="auto">
              <a:xfrm>
                <a:off x="57" y="2008"/>
                <a:ext cx="51" cy="3"/>
              </a:xfrm>
              <a:custGeom>
                <a:avLst/>
                <a:gdLst>
                  <a:gd name="T0" fmla="*/ 8 w 17"/>
                  <a:gd name="T1" fmla="*/ 1 h 1"/>
                  <a:gd name="T2" fmla="*/ 12 w 17"/>
                  <a:gd name="T3" fmla="*/ 1 h 1"/>
                  <a:gd name="T4" fmla="*/ 17 w 17"/>
                  <a:gd name="T5" fmla="*/ 1 h 1"/>
                  <a:gd name="T6" fmla="*/ 17 w 17"/>
                  <a:gd name="T7" fmla="*/ 0 h 1"/>
                  <a:gd name="T8" fmla="*/ 13 w 17"/>
                  <a:gd name="T9" fmla="*/ 0 h 1"/>
                  <a:gd name="T10" fmla="*/ 8 w 17"/>
                  <a:gd name="T11" fmla="*/ 0 h 1"/>
                  <a:gd name="T12" fmla="*/ 4 w 17"/>
                  <a:gd name="T13" fmla="*/ 1 h 1"/>
                  <a:gd name="T14" fmla="*/ 0 w 17"/>
                  <a:gd name="T15" fmla="*/ 1 h 1"/>
                  <a:gd name="T16" fmla="*/ 0 w 17"/>
                  <a:gd name="T17" fmla="*/ 1 h 1"/>
                  <a:gd name="T18" fmla="*/ 0 w 17"/>
                  <a:gd name="T19" fmla="*/ 1 h 1"/>
                  <a:gd name="T20" fmla="*/ 0 w 17"/>
                  <a:gd name="T21" fmla="*/ 1 h 1"/>
                  <a:gd name="T22" fmla="*/ 0 w 17"/>
                  <a:gd name="T23" fmla="*/ 1 h 1"/>
                  <a:gd name="T24" fmla="*/ 0 w 17"/>
                  <a:gd name="T25" fmla="*/ 1 h 1"/>
                  <a:gd name="T26" fmla="*/ 4 w 17"/>
                  <a:gd name="T27" fmla="*/ 1 h 1"/>
                  <a:gd name="T28" fmla="*/ 8 w 17"/>
                  <a:gd name="T2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1">
                    <a:moveTo>
                      <a:pt x="8" y="1"/>
                    </a:moveTo>
                    <a:cubicBezTo>
                      <a:pt x="10" y="1"/>
                      <a:pt x="11" y="1"/>
                      <a:pt x="12" y="1"/>
                    </a:cubicBezTo>
                    <a:cubicBezTo>
                      <a:pt x="14" y="1"/>
                      <a:pt x="15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4"/>
              <p:cNvSpPr>
                <a:spLocks/>
              </p:cNvSpPr>
              <p:nvPr/>
            </p:nvSpPr>
            <p:spPr bwMode="auto">
              <a:xfrm>
                <a:off x="350" y="2008"/>
                <a:ext cx="47" cy="0"/>
              </a:xfrm>
              <a:custGeom>
                <a:avLst/>
                <a:gdLst>
                  <a:gd name="T0" fmla="*/ 12 w 16"/>
                  <a:gd name="T1" fmla="*/ 16 w 16"/>
                  <a:gd name="T2" fmla="*/ 16 w 16"/>
                  <a:gd name="T3" fmla="*/ 12 w 16"/>
                  <a:gd name="T4" fmla="*/ 8 w 16"/>
                  <a:gd name="T5" fmla="*/ 4 w 16"/>
                  <a:gd name="T6" fmla="*/ 0 w 16"/>
                  <a:gd name="T7" fmla="*/ 0 w 16"/>
                  <a:gd name="T8" fmla="*/ 4 w 16"/>
                  <a:gd name="T9" fmla="*/ 8 w 16"/>
                  <a:gd name="T10" fmla="*/ 12 w 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6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5"/>
              <p:cNvSpPr>
                <a:spLocks/>
              </p:cNvSpPr>
              <p:nvPr/>
            </p:nvSpPr>
            <p:spPr bwMode="auto">
              <a:xfrm>
                <a:off x="882" y="2025"/>
                <a:ext cx="47" cy="5"/>
              </a:xfrm>
              <a:custGeom>
                <a:avLst/>
                <a:gdLst>
                  <a:gd name="T0" fmla="*/ 9 w 16"/>
                  <a:gd name="T1" fmla="*/ 1 h 2"/>
                  <a:gd name="T2" fmla="*/ 6 w 16"/>
                  <a:gd name="T3" fmla="*/ 0 h 2"/>
                  <a:gd name="T4" fmla="*/ 3 w 16"/>
                  <a:gd name="T5" fmla="*/ 0 h 2"/>
                  <a:gd name="T6" fmla="*/ 0 w 16"/>
                  <a:gd name="T7" fmla="*/ 1 h 2"/>
                  <a:gd name="T8" fmla="*/ 3 w 16"/>
                  <a:gd name="T9" fmla="*/ 1 h 2"/>
                  <a:gd name="T10" fmla="*/ 7 w 16"/>
                  <a:gd name="T11" fmla="*/ 1 h 2"/>
                  <a:gd name="T12" fmla="*/ 10 w 16"/>
                  <a:gd name="T13" fmla="*/ 2 h 2"/>
                  <a:gd name="T14" fmla="*/ 13 w 16"/>
                  <a:gd name="T15" fmla="*/ 2 h 2"/>
                  <a:gd name="T16" fmla="*/ 16 w 16"/>
                  <a:gd name="T17" fmla="*/ 2 h 2"/>
                  <a:gd name="T18" fmla="*/ 13 w 16"/>
                  <a:gd name="T19" fmla="*/ 1 h 2"/>
                  <a:gd name="T20" fmla="*/ 9 w 1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">
                    <a:moveTo>
                      <a:pt x="9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8" y="1"/>
                      <a:pt x="9" y="2"/>
                      <a:pt x="10" y="2"/>
                    </a:cubicBezTo>
                    <a:cubicBezTo>
                      <a:pt x="11" y="2"/>
                      <a:pt x="12" y="2"/>
                      <a:pt x="13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6"/>
              <p:cNvSpPr>
                <a:spLocks/>
              </p:cNvSpPr>
              <p:nvPr/>
            </p:nvSpPr>
            <p:spPr bwMode="auto">
              <a:xfrm>
                <a:off x="879" y="2134"/>
                <a:ext cx="50" cy="11"/>
              </a:xfrm>
              <a:custGeom>
                <a:avLst/>
                <a:gdLst>
                  <a:gd name="T0" fmla="*/ 8 w 17"/>
                  <a:gd name="T1" fmla="*/ 1 h 4"/>
                  <a:gd name="T2" fmla="*/ 6 w 17"/>
                  <a:gd name="T3" fmla="*/ 2 h 4"/>
                  <a:gd name="T4" fmla="*/ 3 w 17"/>
                  <a:gd name="T5" fmla="*/ 2 h 4"/>
                  <a:gd name="T6" fmla="*/ 0 w 17"/>
                  <a:gd name="T7" fmla="*/ 3 h 4"/>
                  <a:gd name="T8" fmla="*/ 6 w 17"/>
                  <a:gd name="T9" fmla="*/ 4 h 4"/>
                  <a:gd name="T10" fmla="*/ 9 w 17"/>
                  <a:gd name="T11" fmla="*/ 3 h 4"/>
                  <a:gd name="T12" fmla="*/ 12 w 17"/>
                  <a:gd name="T13" fmla="*/ 2 h 4"/>
                  <a:gd name="T14" fmla="*/ 14 w 17"/>
                  <a:gd name="T15" fmla="*/ 2 h 4"/>
                  <a:gd name="T16" fmla="*/ 17 w 17"/>
                  <a:gd name="T17" fmla="*/ 1 h 4"/>
                  <a:gd name="T18" fmla="*/ 11 w 17"/>
                  <a:gd name="T19" fmla="*/ 0 h 4"/>
                  <a:gd name="T20" fmla="*/ 8 w 1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4">
                    <a:moveTo>
                      <a:pt x="8" y="1"/>
                    </a:move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2" y="2"/>
                    </a:cubicBezTo>
                    <a:cubicBezTo>
                      <a:pt x="13" y="2"/>
                      <a:pt x="13" y="2"/>
                      <a:pt x="14" y="2"/>
                    </a:cubicBezTo>
                    <a:cubicBezTo>
                      <a:pt x="15" y="1"/>
                      <a:pt x="16" y="1"/>
                      <a:pt x="17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7"/>
              <p:cNvSpPr>
                <a:spLocks/>
              </p:cNvSpPr>
              <p:nvPr/>
            </p:nvSpPr>
            <p:spPr bwMode="auto">
              <a:xfrm>
                <a:off x="805" y="2153"/>
                <a:ext cx="56" cy="14"/>
              </a:xfrm>
              <a:custGeom>
                <a:avLst/>
                <a:gdLst>
                  <a:gd name="T0" fmla="*/ 10 w 19"/>
                  <a:gd name="T1" fmla="*/ 1 h 5"/>
                  <a:gd name="T2" fmla="*/ 7 w 19"/>
                  <a:gd name="T3" fmla="*/ 2 h 5"/>
                  <a:gd name="T4" fmla="*/ 4 w 19"/>
                  <a:gd name="T5" fmla="*/ 3 h 5"/>
                  <a:gd name="T6" fmla="*/ 0 w 19"/>
                  <a:gd name="T7" fmla="*/ 4 h 5"/>
                  <a:gd name="T8" fmla="*/ 7 w 19"/>
                  <a:gd name="T9" fmla="*/ 5 h 5"/>
                  <a:gd name="T10" fmla="*/ 10 w 19"/>
                  <a:gd name="T11" fmla="*/ 4 h 5"/>
                  <a:gd name="T12" fmla="*/ 13 w 19"/>
                  <a:gd name="T13" fmla="*/ 3 h 5"/>
                  <a:gd name="T14" fmla="*/ 16 w 19"/>
                  <a:gd name="T15" fmla="*/ 2 h 5"/>
                  <a:gd name="T16" fmla="*/ 19 w 19"/>
                  <a:gd name="T17" fmla="*/ 1 h 5"/>
                  <a:gd name="T18" fmla="*/ 13 w 19"/>
                  <a:gd name="T19" fmla="*/ 0 h 5"/>
                  <a:gd name="T20" fmla="*/ 10 w 19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">
                    <a:moveTo>
                      <a:pt x="10" y="1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2" y="3"/>
                      <a:pt x="0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11" y="3"/>
                      <a:pt x="12" y="3"/>
                      <a:pt x="13" y="3"/>
                    </a:cubicBezTo>
                    <a:cubicBezTo>
                      <a:pt x="14" y="2"/>
                      <a:pt x="15" y="2"/>
                      <a:pt x="16" y="2"/>
                    </a:cubicBezTo>
                    <a:cubicBezTo>
                      <a:pt x="17" y="2"/>
                      <a:pt x="18" y="1"/>
                      <a:pt x="19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0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8"/>
              <p:cNvSpPr>
                <a:spLocks/>
              </p:cNvSpPr>
              <p:nvPr/>
            </p:nvSpPr>
            <p:spPr bwMode="auto">
              <a:xfrm>
                <a:off x="799" y="2016"/>
                <a:ext cx="50" cy="6"/>
              </a:xfrm>
              <a:custGeom>
                <a:avLst/>
                <a:gdLst>
                  <a:gd name="T0" fmla="*/ 8 w 17"/>
                  <a:gd name="T1" fmla="*/ 1 h 2"/>
                  <a:gd name="T2" fmla="*/ 11 w 17"/>
                  <a:gd name="T3" fmla="*/ 2 h 2"/>
                  <a:gd name="T4" fmla="*/ 15 w 17"/>
                  <a:gd name="T5" fmla="*/ 2 h 2"/>
                  <a:gd name="T6" fmla="*/ 17 w 17"/>
                  <a:gd name="T7" fmla="*/ 1 h 2"/>
                  <a:gd name="T8" fmla="*/ 13 w 17"/>
                  <a:gd name="T9" fmla="*/ 1 h 2"/>
                  <a:gd name="T10" fmla="*/ 9 w 17"/>
                  <a:gd name="T11" fmla="*/ 1 h 2"/>
                  <a:gd name="T12" fmla="*/ 6 w 17"/>
                  <a:gd name="T13" fmla="*/ 1 h 2"/>
                  <a:gd name="T14" fmla="*/ 2 w 17"/>
                  <a:gd name="T15" fmla="*/ 0 h 2"/>
                  <a:gd name="T16" fmla="*/ 0 w 17"/>
                  <a:gd name="T17" fmla="*/ 1 h 2"/>
                  <a:gd name="T18" fmla="*/ 4 w 17"/>
                  <a:gd name="T19" fmla="*/ 1 h 2"/>
                  <a:gd name="T20" fmla="*/ 8 w 17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8" y="1"/>
                    </a:moveTo>
                    <a:cubicBezTo>
                      <a:pt x="9" y="2"/>
                      <a:pt x="10" y="2"/>
                      <a:pt x="11" y="2"/>
                    </a:cubicBezTo>
                    <a:cubicBezTo>
                      <a:pt x="12" y="2"/>
                      <a:pt x="13" y="2"/>
                      <a:pt x="15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9"/>
              <p:cNvSpPr>
                <a:spLocks/>
              </p:cNvSpPr>
              <p:nvPr/>
            </p:nvSpPr>
            <p:spPr bwMode="auto">
              <a:xfrm>
                <a:off x="625" y="2011"/>
                <a:ext cx="47" cy="3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  <a:gd name="T22" fmla="*/ 11 w 16"/>
                  <a:gd name="T2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3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0"/>
              <p:cNvSpPr>
                <a:spLocks/>
              </p:cNvSpPr>
              <p:nvPr/>
            </p:nvSpPr>
            <p:spPr bwMode="auto">
              <a:xfrm>
                <a:off x="713" y="2014"/>
                <a:ext cx="48" cy="2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5 w 16"/>
                  <a:gd name="T11" fmla="*/ 0 h 1"/>
                  <a:gd name="T12" fmla="*/ 1 w 16"/>
                  <a:gd name="T13" fmla="*/ 0 h 1"/>
                  <a:gd name="T14" fmla="*/ 0 w 16"/>
                  <a:gd name="T15" fmla="*/ 0 h 1"/>
                  <a:gd name="T16" fmla="*/ 4 w 16"/>
                  <a:gd name="T17" fmla="*/ 0 h 1"/>
                  <a:gd name="T18" fmla="*/ 7 w 16"/>
                  <a:gd name="T19" fmla="*/ 1 h 1"/>
                  <a:gd name="T20" fmla="*/ 11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2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1"/>
              <p:cNvSpPr>
                <a:spLocks/>
              </p:cNvSpPr>
              <p:nvPr/>
            </p:nvSpPr>
            <p:spPr bwMode="auto">
              <a:xfrm>
                <a:off x="-1453" y="2025"/>
                <a:ext cx="2350" cy="309"/>
              </a:xfrm>
              <a:custGeom>
                <a:avLst/>
                <a:gdLst>
                  <a:gd name="T0" fmla="*/ 785 w 795"/>
                  <a:gd name="T1" fmla="*/ 22 h 113"/>
                  <a:gd name="T2" fmla="*/ 764 w 795"/>
                  <a:gd name="T3" fmla="*/ 29 h 113"/>
                  <a:gd name="T4" fmla="*/ 733 w 795"/>
                  <a:gd name="T5" fmla="*/ 38 h 113"/>
                  <a:gd name="T6" fmla="*/ 680 w 795"/>
                  <a:gd name="T7" fmla="*/ 51 h 113"/>
                  <a:gd name="T8" fmla="*/ 579 w 795"/>
                  <a:gd name="T9" fmla="*/ 74 h 113"/>
                  <a:gd name="T10" fmla="*/ 504 w 795"/>
                  <a:gd name="T11" fmla="*/ 93 h 113"/>
                  <a:gd name="T12" fmla="*/ 439 w 795"/>
                  <a:gd name="T13" fmla="*/ 113 h 113"/>
                  <a:gd name="T14" fmla="*/ 528 w 795"/>
                  <a:gd name="T15" fmla="*/ 88 h 113"/>
                  <a:gd name="T16" fmla="*/ 599 w 795"/>
                  <a:gd name="T17" fmla="*/ 71 h 113"/>
                  <a:gd name="T18" fmla="*/ 705 w 795"/>
                  <a:gd name="T19" fmla="*/ 46 h 113"/>
                  <a:gd name="T20" fmla="*/ 716 w 795"/>
                  <a:gd name="T21" fmla="*/ 43 h 113"/>
                  <a:gd name="T22" fmla="*/ 752 w 795"/>
                  <a:gd name="T23" fmla="*/ 34 h 113"/>
                  <a:gd name="T24" fmla="*/ 778 w 795"/>
                  <a:gd name="T25" fmla="*/ 26 h 113"/>
                  <a:gd name="T26" fmla="*/ 793 w 795"/>
                  <a:gd name="T27" fmla="*/ 18 h 113"/>
                  <a:gd name="T28" fmla="*/ 794 w 795"/>
                  <a:gd name="T29" fmla="*/ 12 h 113"/>
                  <a:gd name="T30" fmla="*/ 786 w 795"/>
                  <a:gd name="T31" fmla="*/ 8 h 113"/>
                  <a:gd name="T32" fmla="*/ 784 w 795"/>
                  <a:gd name="T33" fmla="*/ 8 h 113"/>
                  <a:gd name="T34" fmla="*/ 783 w 795"/>
                  <a:gd name="T35" fmla="*/ 8 h 113"/>
                  <a:gd name="T36" fmla="*/ 780 w 795"/>
                  <a:gd name="T37" fmla="*/ 7 h 113"/>
                  <a:gd name="T38" fmla="*/ 772 w 795"/>
                  <a:gd name="T39" fmla="*/ 6 h 113"/>
                  <a:gd name="T40" fmla="*/ 748 w 795"/>
                  <a:gd name="T41" fmla="*/ 3 h 113"/>
                  <a:gd name="T42" fmla="*/ 710 w 795"/>
                  <a:gd name="T43" fmla="*/ 1 h 113"/>
                  <a:gd name="T44" fmla="*/ 678 w 795"/>
                  <a:gd name="T45" fmla="*/ 1 h 113"/>
                  <a:gd name="T46" fmla="*/ 633 w 795"/>
                  <a:gd name="T47" fmla="*/ 0 h 113"/>
                  <a:gd name="T48" fmla="*/ 561 w 795"/>
                  <a:gd name="T49" fmla="*/ 1 h 113"/>
                  <a:gd name="T50" fmla="*/ 509 w 795"/>
                  <a:gd name="T51" fmla="*/ 2 h 113"/>
                  <a:gd name="T52" fmla="*/ 426 w 795"/>
                  <a:gd name="T53" fmla="*/ 3 h 113"/>
                  <a:gd name="T54" fmla="*/ 302 w 795"/>
                  <a:gd name="T55" fmla="*/ 7 h 113"/>
                  <a:gd name="T56" fmla="*/ 234 w 795"/>
                  <a:gd name="T57" fmla="*/ 9 h 113"/>
                  <a:gd name="T58" fmla="*/ 100 w 795"/>
                  <a:gd name="T59" fmla="*/ 14 h 113"/>
                  <a:gd name="T60" fmla="*/ 26 w 795"/>
                  <a:gd name="T61" fmla="*/ 17 h 113"/>
                  <a:gd name="T62" fmla="*/ 0 w 795"/>
                  <a:gd name="T63" fmla="*/ 18 h 113"/>
                  <a:gd name="T64" fmla="*/ 36 w 795"/>
                  <a:gd name="T65" fmla="*/ 17 h 113"/>
                  <a:gd name="T66" fmla="*/ 119 w 795"/>
                  <a:gd name="T67" fmla="*/ 14 h 113"/>
                  <a:gd name="T68" fmla="*/ 268 w 795"/>
                  <a:gd name="T69" fmla="*/ 8 h 113"/>
                  <a:gd name="T70" fmla="*/ 396 w 795"/>
                  <a:gd name="T71" fmla="*/ 5 h 113"/>
                  <a:gd name="T72" fmla="*/ 509 w 795"/>
                  <a:gd name="T73" fmla="*/ 2 h 113"/>
                  <a:gd name="T74" fmla="*/ 585 w 795"/>
                  <a:gd name="T75" fmla="*/ 1 h 113"/>
                  <a:gd name="T76" fmla="*/ 645 w 795"/>
                  <a:gd name="T77" fmla="*/ 1 h 113"/>
                  <a:gd name="T78" fmla="*/ 689 w 795"/>
                  <a:gd name="T79" fmla="*/ 1 h 113"/>
                  <a:gd name="T80" fmla="*/ 700 w 795"/>
                  <a:gd name="T81" fmla="*/ 1 h 113"/>
                  <a:gd name="T82" fmla="*/ 739 w 795"/>
                  <a:gd name="T83" fmla="*/ 3 h 113"/>
                  <a:gd name="T84" fmla="*/ 755 w 795"/>
                  <a:gd name="T85" fmla="*/ 4 h 113"/>
                  <a:gd name="T86" fmla="*/ 768 w 795"/>
                  <a:gd name="T87" fmla="*/ 5 h 113"/>
                  <a:gd name="T88" fmla="*/ 777 w 795"/>
                  <a:gd name="T89" fmla="*/ 7 h 113"/>
                  <a:gd name="T90" fmla="*/ 781 w 795"/>
                  <a:gd name="T91" fmla="*/ 8 h 113"/>
                  <a:gd name="T92" fmla="*/ 782 w 795"/>
                  <a:gd name="T93" fmla="*/ 8 h 113"/>
                  <a:gd name="T94" fmla="*/ 784 w 795"/>
                  <a:gd name="T95" fmla="*/ 8 h 113"/>
                  <a:gd name="T96" fmla="*/ 790 w 795"/>
                  <a:gd name="T97" fmla="*/ 11 h 113"/>
                  <a:gd name="T98" fmla="*/ 792 w 795"/>
                  <a:gd name="T99" fmla="*/ 17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5" h="113">
                    <a:moveTo>
                      <a:pt x="792" y="17"/>
                    </a:moveTo>
                    <a:cubicBezTo>
                      <a:pt x="791" y="17"/>
                      <a:pt x="791" y="18"/>
                      <a:pt x="790" y="18"/>
                    </a:cubicBezTo>
                    <a:cubicBezTo>
                      <a:pt x="790" y="19"/>
                      <a:pt x="789" y="19"/>
                      <a:pt x="788" y="20"/>
                    </a:cubicBezTo>
                    <a:cubicBezTo>
                      <a:pt x="787" y="20"/>
                      <a:pt x="786" y="21"/>
                      <a:pt x="785" y="22"/>
                    </a:cubicBezTo>
                    <a:cubicBezTo>
                      <a:pt x="783" y="22"/>
                      <a:pt x="782" y="23"/>
                      <a:pt x="781" y="23"/>
                    </a:cubicBezTo>
                    <a:cubicBezTo>
                      <a:pt x="779" y="24"/>
                      <a:pt x="777" y="25"/>
                      <a:pt x="776" y="25"/>
                    </a:cubicBezTo>
                    <a:cubicBezTo>
                      <a:pt x="774" y="26"/>
                      <a:pt x="772" y="27"/>
                      <a:pt x="770" y="27"/>
                    </a:cubicBezTo>
                    <a:cubicBezTo>
                      <a:pt x="768" y="28"/>
                      <a:pt x="766" y="29"/>
                      <a:pt x="764" y="29"/>
                    </a:cubicBezTo>
                    <a:cubicBezTo>
                      <a:pt x="762" y="30"/>
                      <a:pt x="759" y="31"/>
                      <a:pt x="757" y="31"/>
                    </a:cubicBezTo>
                    <a:cubicBezTo>
                      <a:pt x="755" y="32"/>
                      <a:pt x="752" y="33"/>
                      <a:pt x="749" y="33"/>
                    </a:cubicBezTo>
                    <a:cubicBezTo>
                      <a:pt x="747" y="34"/>
                      <a:pt x="744" y="35"/>
                      <a:pt x="741" y="36"/>
                    </a:cubicBezTo>
                    <a:cubicBezTo>
                      <a:pt x="738" y="36"/>
                      <a:pt x="736" y="37"/>
                      <a:pt x="733" y="38"/>
                    </a:cubicBezTo>
                    <a:cubicBezTo>
                      <a:pt x="729" y="39"/>
                      <a:pt x="726" y="39"/>
                      <a:pt x="723" y="40"/>
                    </a:cubicBezTo>
                    <a:cubicBezTo>
                      <a:pt x="720" y="41"/>
                      <a:pt x="717" y="42"/>
                      <a:pt x="713" y="43"/>
                    </a:cubicBezTo>
                    <a:cubicBezTo>
                      <a:pt x="710" y="44"/>
                      <a:pt x="706" y="44"/>
                      <a:pt x="703" y="45"/>
                    </a:cubicBezTo>
                    <a:cubicBezTo>
                      <a:pt x="695" y="47"/>
                      <a:pt x="688" y="49"/>
                      <a:pt x="680" y="51"/>
                    </a:cubicBezTo>
                    <a:cubicBezTo>
                      <a:pt x="672" y="52"/>
                      <a:pt x="663" y="54"/>
                      <a:pt x="655" y="56"/>
                    </a:cubicBezTo>
                    <a:cubicBezTo>
                      <a:pt x="646" y="59"/>
                      <a:pt x="636" y="61"/>
                      <a:pt x="627" y="63"/>
                    </a:cubicBezTo>
                    <a:cubicBezTo>
                      <a:pt x="617" y="65"/>
                      <a:pt x="606" y="68"/>
                      <a:pt x="596" y="70"/>
                    </a:cubicBezTo>
                    <a:cubicBezTo>
                      <a:pt x="590" y="71"/>
                      <a:pt x="585" y="73"/>
                      <a:pt x="579" y="74"/>
                    </a:cubicBezTo>
                    <a:cubicBezTo>
                      <a:pt x="574" y="75"/>
                      <a:pt x="568" y="77"/>
                      <a:pt x="562" y="78"/>
                    </a:cubicBezTo>
                    <a:cubicBezTo>
                      <a:pt x="556" y="80"/>
                      <a:pt x="550" y="81"/>
                      <a:pt x="544" y="83"/>
                    </a:cubicBezTo>
                    <a:cubicBezTo>
                      <a:pt x="537" y="84"/>
                      <a:pt x="531" y="86"/>
                      <a:pt x="524" y="88"/>
                    </a:cubicBezTo>
                    <a:cubicBezTo>
                      <a:pt x="518" y="89"/>
                      <a:pt x="511" y="91"/>
                      <a:pt x="504" y="93"/>
                    </a:cubicBezTo>
                    <a:cubicBezTo>
                      <a:pt x="497" y="95"/>
                      <a:pt x="490" y="97"/>
                      <a:pt x="483" y="99"/>
                    </a:cubicBezTo>
                    <a:cubicBezTo>
                      <a:pt x="475" y="101"/>
                      <a:pt x="468" y="103"/>
                      <a:pt x="460" y="105"/>
                    </a:cubicBezTo>
                    <a:cubicBezTo>
                      <a:pt x="452" y="107"/>
                      <a:pt x="444" y="110"/>
                      <a:pt x="436" y="112"/>
                    </a:cubicBezTo>
                    <a:cubicBezTo>
                      <a:pt x="439" y="113"/>
                      <a:pt x="439" y="113"/>
                      <a:pt x="439" y="113"/>
                    </a:cubicBezTo>
                    <a:cubicBezTo>
                      <a:pt x="447" y="111"/>
                      <a:pt x="455" y="108"/>
                      <a:pt x="463" y="106"/>
                    </a:cubicBezTo>
                    <a:cubicBezTo>
                      <a:pt x="471" y="104"/>
                      <a:pt x="479" y="102"/>
                      <a:pt x="486" y="100"/>
                    </a:cubicBezTo>
                    <a:cubicBezTo>
                      <a:pt x="493" y="98"/>
                      <a:pt x="500" y="96"/>
                      <a:pt x="507" y="94"/>
                    </a:cubicBezTo>
                    <a:cubicBezTo>
                      <a:pt x="514" y="92"/>
                      <a:pt x="521" y="90"/>
                      <a:pt x="528" y="88"/>
                    </a:cubicBezTo>
                    <a:cubicBezTo>
                      <a:pt x="534" y="87"/>
                      <a:pt x="540" y="85"/>
                      <a:pt x="547" y="84"/>
                    </a:cubicBezTo>
                    <a:cubicBezTo>
                      <a:pt x="553" y="82"/>
                      <a:pt x="559" y="80"/>
                      <a:pt x="565" y="79"/>
                    </a:cubicBezTo>
                    <a:cubicBezTo>
                      <a:pt x="571" y="78"/>
                      <a:pt x="577" y="76"/>
                      <a:pt x="582" y="75"/>
                    </a:cubicBezTo>
                    <a:cubicBezTo>
                      <a:pt x="588" y="73"/>
                      <a:pt x="593" y="72"/>
                      <a:pt x="599" y="71"/>
                    </a:cubicBezTo>
                    <a:cubicBezTo>
                      <a:pt x="609" y="68"/>
                      <a:pt x="620" y="66"/>
                      <a:pt x="629" y="64"/>
                    </a:cubicBezTo>
                    <a:cubicBezTo>
                      <a:pt x="639" y="61"/>
                      <a:pt x="648" y="59"/>
                      <a:pt x="657" y="57"/>
                    </a:cubicBezTo>
                    <a:cubicBezTo>
                      <a:pt x="666" y="55"/>
                      <a:pt x="674" y="53"/>
                      <a:pt x="683" y="51"/>
                    </a:cubicBezTo>
                    <a:cubicBezTo>
                      <a:pt x="690" y="49"/>
                      <a:pt x="698" y="48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9" y="45"/>
                      <a:pt x="713" y="44"/>
                      <a:pt x="716" y="43"/>
                    </a:cubicBezTo>
                    <a:cubicBezTo>
                      <a:pt x="719" y="42"/>
                      <a:pt x="723" y="42"/>
                      <a:pt x="726" y="41"/>
                    </a:cubicBezTo>
                    <a:cubicBezTo>
                      <a:pt x="729" y="40"/>
                      <a:pt x="732" y="39"/>
                      <a:pt x="735" y="38"/>
                    </a:cubicBezTo>
                    <a:cubicBezTo>
                      <a:pt x="738" y="38"/>
                      <a:pt x="741" y="37"/>
                      <a:pt x="744" y="36"/>
                    </a:cubicBezTo>
                    <a:cubicBezTo>
                      <a:pt x="747" y="35"/>
                      <a:pt x="750" y="35"/>
                      <a:pt x="752" y="34"/>
                    </a:cubicBezTo>
                    <a:cubicBezTo>
                      <a:pt x="755" y="33"/>
                      <a:pt x="757" y="32"/>
                      <a:pt x="760" y="32"/>
                    </a:cubicBezTo>
                    <a:cubicBezTo>
                      <a:pt x="762" y="31"/>
                      <a:pt x="764" y="30"/>
                      <a:pt x="767" y="30"/>
                    </a:cubicBezTo>
                    <a:cubicBezTo>
                      <a:pt x="769" y="29"/>
                      <a:pt x="771" y="28"/>
                      <a:pt x="773" y="28"/>
                    </a:cubicBezTo>
                    <a:cubicBezTo>
                      <a:pt x="775" y="27"/>
                      <a:pt x="777" y="26"/>
                      <a:pt x="778" y="26"/>
                    </a:cubicBezTo>
                    <a:cubicBezTo>
                      <a:pt x="780" y="25"/>
                      <a:pt x="782" y="24"/>
                      <a:pt x="783" y="24"/>
                    </a:cubicBezTo>
                    <a:cubicBezTo>
                      <a:pt x="785" y="23"/>
                      <a:pt x="786" y="22"/>
                      <a:pt x="787" y="22"/>
                    </a:cubicBezTo>
                    <a:cubicBezTo>
                      <a:pt x="789" y="21"/>
                      <a:pt x="790" y="21"/>
                      <a:pt x="791" y="20"/>
                    </a:cubicBezTo>
                    <a:cubicBezTo>
                      <a:pt x="792" y="19"/>
                      <a:pt x="792" y="19"/>
                      <a:pt x="793" y="18"/>
                    </a:cubicBezTo>
                    <a:cubicBezTo>
                      <a:pt x="794" y="18"/>
                      <a:pt x="794" y="17"/>
                      <a:pt x="795" y="17"/>
                    </a:cubicBezTo>
                    <a:cubicBezTo>
                      <a:pt x="795" y="16"/>
                      <a:pt x="795" y="16"/>
                      <a:pt x="795" y="15"/>
                    </a:cubicBezTo>
                    <a:cubicBezTo>
                      <a:pt x="795" y="15"/>
                      <a:pt x="795" y="14"/>
                      <a:pt x="795" y="14"/>
                    </a:cubicBezTo>
                    <a:cubicBezTo>
                      <a:pt x="795" y="13"/>
                      <a:pt x="795" y="13"/>
                      <a:pt x="794" y="12"/>
                    </a:cubicBezTo>
                    <a:cubicBezTo>
                      <a:pt x="794" y="12"/>
                      <a:pt x="793" y="12"/>
                      <a:pt x="793" y="11"/>
                    </a:cubicBezTo>
                    <a:cubicBezTo>
                      <a:pt x="792" y="11"/>
                      <a:pt x="791" y="10"/>
                      <a:pt x="790" y="10"/>
                    </a:cubicBezTo>
                    <a:cubicBezTo>
                      <a:pt x="789" y="9"/>
                      <a:pt x="788" y="9"/>
                      <a:pt x="787" y="9"/>
                    </a:cubicBezTo>
                    <a:cubicBezTo>
                      <a:pt x="787" y="9"/>
                      <a:pt x="786" y="9"/>
                      <a:pt x="786" y="8"/>
                    </a:cubicBezTo>
                    <a:cubicBezTo>
                      <a:pt x="786" y="8"/>
                      <a:pt x="786" y="8"/>
                      <a:pt x="786" y="8"/>
                    </a:cubicBezTo>
                    <a:cubicBezTo>
                      <a:pt x="786" y="8"/>
                      <a:pt x="785" y="8"/>
                      <a:pt x="785" y="8"/>
                    </a:cubicBezTo>
                    <a:cubicBezTo>
                      <a:pt x="785" y="8"/>
                      <a:pt x="785" y="8"/>
                      <a:pt x="785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7"/>
                      <a:pt x="782" y="7"/>
                      <a:pt x="782" y="7"/>
                    </a:cubicBezTo>
                    <a:cubicBezTo>
                      <a:pt x="782" y="7"/>
                      <a:pt x="781" y="7"/>
                      <a:pt x="781" y="7"/>
                    </a:cubicBezTo>
                    <a:cubicBezTo>
                      <a:pt x="781" y="7"/>
                      <a:pt x="781" y="7"/>
                      <a:pt x="780" y="7"/>
                    </a:cubicBezTo>
                    <a:cubicBezTo>
                      <a:pt x="780" y="7"/>
                      <a:pt x="780" y="7"/>
                      <a:pt x="779" y="7"/>
                    </a:cubicBezTo>
                    <a:cubicBezTo>
                      <a:pt x="778" y="7"/>
                      <a:pt x="778" y="6"/>
                      <a:pt x="777" y="6"/>
                    </a:cubicBezTo>
                    <a:cubicBezTo>
                      <a:pt x="776" y="6"/>
                      <a:pt x="776" y="6"/>
                      <a:pt x="775" y="6"/>
                    </a:cubicBezTo>
                    <a:cubicBezTo>
                      <a:pt x="774" y="6"/>
                      <a:pt x="773" y="6"/>
                      <a:pt x="772" y="6"/>
                    </a:cubicBezTo>
                    <a:cubicBezTo>
                      <a:pt x="771" y="5"/>
                      <a:pt x="770" y="5"/>
                      <a:pt x="769" y="5"/>
                    </a:cubicBezTo>
                    <a:cubicBezTo>
                      <a:pt x="767" y="5"/>
                      <a:pt x="765" y="5"/>
                      <a:pt x="763" y="4"/>
                    </a:cubicBezTo>
                    <a:cubicBezTo>
                      <a:pt x="761" y="4"/>
                      <a:pt x="758" y="4"/>
                      <a:pt x="756" y="4"/>
                    </a:cubicBezTo>
                    <a:cubicBezTo>
                      <a:pt x="753" y="4"/>
                      <a:pt x="751" y="3"/>
                      <a:pt x="748" y="3"/>
                    </a:cubicBezTo>
                    <a:cubicBezTo>
                      <a:pt x="745" y="3"/>
                      <a:pt x="742" y="3"/>
                      <a:pt x="739" y="3"/>
                    </a:cubicBezTo>
                    <a:cubicBezTo>
                      <a:pt x="736" y="2"/>
                      <a:pt x="733" y="2"/>
                      <a:pt x="730" y="2"/>
                    </a:cubicBezTo>
                    <a:cubicBezTo>
                      <a:pt x="727" y="2"/>
                      <a:pt x="724" y="2"/>
                      <a:pt x="720" y="2"/>
                    </a:cubicBezTo>
                    <a:cubicBezTo>
                      <a:pt x="717" y="2"/>
                      <a:pt x="714" y="2"/>
                      <a:pt x="710" y="1"/>
                    </a:cubicBezTo>
                    <a:cubicBezTo>
                      <a:pt x="707" y="1"/>
                      <a:pt x="703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696" y="1"/>
                      <a:pt x="693" y="1"/>
                      <a:pt x="689" y="1"/>
                    </a:cubicBezTo>
                    <a:cubicBezTo>
                      <a:pt x="686" y="1"/>
                      <a:pt x="682" y="1"/>
                      <a:pt x="678" y="1"/>
                    </a:cubicBezTo>
                    <a:cubicBezTo>
                      <a:pt x="675" y="1"/>
                      <a:pt x="671" y="1"/>
                      <a:pt x="667" y="1"/>
                    </a:cubicBezTo>
                    <a:cubicBezTo>
                      <a:pt x="664" y="0"/>
                      <a:pt x="660" y="0"/>
                      <a:pt x="656" y="0"/>
                    </a:cubicBezTo>
                    <a:cubicBezTo>
                      <a:pt x="652" y="0"/>
                      <a:pt x="649" y="0"/>
                      <a:pt x="645" y="0"/>
                    </a:cubicBezTo>
                    <a:cubicBezTo>
                      <a:pt x="641" y="0"/>
                      <a:pt x="637" y="0"/>
                      <a:pt x="633" y="0"/>
                    </a:cubicBezTo>
                    <a:cubicBezTo>
                      <a:pt x="629" y="0"/>
                      <a:pt x="625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5" y="1"/>
                    </a:cubicBezTo>
                    <a:cubicBezTo>
                      <a:pt x="577" y="1"/>
                      <a:pt x="569" y="1"/>
                      <a:pt x="561" y="1"/>
                    </a:cubicBezTo>
                    <a:cubicBezTo>
                      <a:pt x="552" y="1"/>
                      <a:pt x="544" y="1"/>
                      <a:pt x="535" y="1"/>
                    </a:cubicBezTo>
                    <a:cubicBezTo>
                      <a:pt x="526" y="1"/>
                      <a:pt x="518" y="1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0" y="2"/>
                      <a:pt x="491" y="2"/>
                      <a:pt x="482" y="2"/>
                    </a:cubicBezTo>
                    <a:cubicBezTo>
                      <a:pt x="473" y="2"/>
                      <a:pt x="464" y="2"/>
                      <a:pt x="454" y="3"/>
                    </a:cubicBezTo>
                    <a:cubicBezTo>
                      <a:pt x="445" y="3"/>
                      <a:pt x="435" y="3"/>
                      <a:pt x="426" y="3"/>
                    </a:cubicBezTo>
                    <a:cubicBezTo>
                      <a:pt x="416" y="4"/>
                      <a:pt x="406" y="4"/>
                      <a:pt x="396" y="4"/>
                    </a:cubicBezTo>
                    <a:cubicBezTo>
                      <a:pt x="386" y="4"/>
                      <a:pt x="376" y="5"/>
                      <a:pt x="366" y="5"/>
                    </a:cubicBezTo>
                    <a:cubicBezTo>
                      <a:pt x="356" y="5"/>
                      <a:pt x="345" y="6"/>
                      <a:pt x="335" y="6"/>
                    </a:cubicBezTo>
                    <a:cubicBezTo>
                      <a:pt x="324" y="6"/>
                      <a:pt x="313" y="7"/>
                      <a:pt x="302" y="7"/>
                    </a:cubicBezTo>
                    <a:cubicBezTo>
                      <a:pt x="291" y="7"/>
                      <a:pt x="280" y="8"/>
                      <a:pt x="269" y="8"/>
                    </a:cubicBezTo>
                    <a:cubicBezTo>
                      <a:pt x="268" y="8"/>
                      <a:pt x="268" y="8"/>
                      <a:pt x="268" y="8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57" y="8"/>
                      <a:pt x="246" y="9"/>
                      <a:pt x="234" y="9"/>
                    </a:cubicBezTo>
                    <a:cubicBezTo>
                      <a:pt x="222" y="9"/>
                      <a:pt x="210" y="10"/>
                      <a:pt x="198" y="10"/>
                    </a:cubicBezTo>
                    <a:cubicBezTo>
                      <a:pt x="185" y="11"/>
                      <a:pt x="173" y="11"/>
                      <a:pt x="160" y="12"/>
                    </a:cubicBezTo>
                    <a:cubicBezTo>
                      <a:pt x="147" y="12"/>
                      <a:pt x="134" y="13"/>
                      <a:pt x="121" y="13"/>
                    </a:cubicBezTo>
                    <a:cubicBezTo>
                      <a:pt x="114" y="13"/>
                      <a:pt x="107" y="14"/>
                      <a:pt x="100" y="14"/>
                    </a:cubicBezTo>
                    <a:cubicBezTo>
                      <a:pt x="94" y="14"/>
                      <a:pt x="87" y="14"/>
                      <a:pt x="80" y="15"/>
                    </a:cubicBezTo>
                    <a:cubicBezTo>
                      <a:pt x="73" y="15"/>
                      <a:pt x="66" y="15"/>
                      <a:pt x="59" y="15"/>
                    </a:cubicBezTo>
                    <a:cubicBezTo>
                      <a:pt x="52" y="16"/>
                      <a:pt x="44" y="16"/>
                      <a:pt x="37" y="16"/>
                    </a:cubicBezTo>
                    <a:cubicBezTo>
                      <a:pt x="34" y="16"/>
                      <a:pt x="30" y="16"/>
                      <a:pt x="26" y="17"/>
                    </a:cubicBezTo>
                    <a:cubicBezTo>
                      <a:pt x="23" y="17"/>
                      <a:pt x="19" y="17"/>
                      <a:pt x="15" y="17"/>
                    </a:cubicBezTo>
                    <a:cubicBezTo>
                      <a:pt x="11" y="17"/>
                      <a:pt x="8" y="17"/>
                      <a:pt x="4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6" y="18"/>
                      <a:pt x="10" y="18"/>
                      <a:pt x="14" y="18"/>
                    </a:cubicBezTo>
                    <a:cubicBezTo>
                      <a:pt x="17" y="17"/>
                      <a:pt x="21" y="17"/>
                      <a:pt x="25" y="17"/>
                    </a:cubicBezTo>
                    <a:cubicBezTo>
                      <a:pt x="28" y="17"/>
                      <a:pt x="32" y="17"/>
                      <a:pt x="36" y="17"/>
                    </a:cubicBezTo>
                    <a:cubicBezTo>
                      <a:pt x="43" y="16"/>
                      <a:pt x="50" y="16"/>
                      <a:pt x="57" y="16"/>
                    </a:cubicBezTo>
                    <a:cubicBezTo>
                      <a:pt x="64" y="16"/>
                      <a:pt x="71" y="15"/>
                      <a:pt x="78" y="15"/>
                    </a:cubicBezTo>
                    <a:cubicBezTo>
                      <a:pt x="85" y="15"/>
                      <a:pt x="92" y="15"/>
                      <a:pt x="99" y="14"/>
                    </a:cubicBezTo>
                    <a:cubicBezTo>
                      <a:pt x="106" y="14"/>
                      <a:pt x="113" y="14"/>
                      <a:pt x="119" y="14"/>
                    </a:cubicBezTo>
                    <a:cubicBezTo>
                      <a:pt x="133" y="13"/>
                      <a:pt x="146" y="13"/>
                      <a:pt x="159" y="12"/>
                    </a:cubicBezTo>
                    <a:cubicBezTo>
                      <a:pt x="172" y="12"/>
                      <a:pt x="184" y="11"/>
                      <a:pt x="197" y="11"/>
                    </a:cubicBezTo>
                    <a:cubicBezTo>
                      <a:pt x="209" y="10"/>
                      <a:pt x="221" y="10"/>
                      <a:pt x="233" y="10"/>
                    </a:cubicBezTo>
                    <a:cubicBezTo>
                      <a:pt x="245" y="9"/>
                      <a:pt x="256" y="9"/>
                      <a:pt x="268" y="8"/>
                    </a:cubicBezTo>
                    <a:cubicBezTo>
                      <a:pt x="279" y="8"/>
                      <a:pt x="291" y="8"/>
                      <a:pt x="302" y="7"/>
                    </a:cubicBezTo>
                    <a:cubicBezTo>
                      <a:pt x="313" y="7"/>
                      <a:pt x="323" y="7"/>
                      <a:pt x="334" y="6"/>
                    </a:cubicBezTo>
                    <a:cubicBezTo>
                      <a:pt x="345" y="6"/>
                      <a:pt x="355" y="6"/>
                      <a:pt x="366" y="5"/>
                    </a:cubicBezTo>
                    <a:cubicBezTo>
                      <a:pt x="376" y="5"/>
                      <a:pt x="386" y="5"/>
                      <a:pt x="396" y="5"/>
                    </a:cubicBezTo>
                    <a:cubicBezTo>
                      <a:pt x="406" y="4"/>
                      <a:pt x="416" y="4"/>
                      <a:pt x="426" y="4"/>
                    </a:cubicBezTo>
                    <a:cubicBezTo>
                      <a:pt x="435" y="4"/>
                      <a:pt x="445" y="3"/>
                      <a:pt x="454" y="3"/>
                    </a:cubicBezTo>
                    <a:cubicBezTo>
                      <a:pt x="463" y="3"/>
                      <a:pt x="473" y="3"/>
                      <a:pt x="482" y="3"/>
                    </a:cubicBezTo>
                    <a:cubicBezTo>
                      <a:pt x="491" y="2"/>
                      <a:pt x="500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18" y="2"/>
                      <a:pt x="526" y="2"/>
                      <a:pt x="535" y="2"/>
                    </a:cubicBezTo>
                    <a:cubicBezTo>
                      <a:pt x="544" y="1"/>
                      <a:pt x="552" y="1"/>
                      <a:pt x="561" y="1"/>
                    </a:cubicBezTo>
                    <a:cubicBezTo>
                      <a:pt x="569" y="1"/>
                      <a:pt x="577" y="1"/>
                      <a:pt x="585" y="1"/>
                    </a:cubicBezTo>
                    <a:cubicBezTo>
                      <a:pt x="594" y="1"/>
                      <a:pt x="602" y="1"/>
                      <a:pt x="610" y="1"/>
                    </a:cubicBezTo>
                    <a:cubicBezTo>
                      <a:pt x="614" y="1"/>
                      <a:pt x="618" y="1"/>
                      <a:pt x="622" y="1"/>
                    </a:cubicBezTo>
                    <a:cubicBezTo>
                      <a:pt x="625" y="1"/>
                      <a:pt x="629" y="1"/>
                      <a:pt x="633" y="1"/>
                    </a:cubicBezTo>
                    <a:cubicBezTo>
                      <a:pt x="637" y="1"/>
                      <a:pt x="641" y="1"/>
                      <a:pt x="645" y="1"/>
                    </a:cubicBezTo>
                    <a:cubicBezTo>
                      <a:pt x="649" y="1"/>
                      <a:pt x="652" y="1"/>
                      <a:pt x="656" y="1"/>
                    </a:cubicBezTo>
                    <a:cubicBezTo>
                      <a:pt x="660" y="1"/>
                      <a:pt x="664" y="1"/>
                      <a:pt x="667" y="1"/>
                    </a:cubicBezTo>
                    <a:cubicBezTo>
                      <a:pt x="671" y="1"/>
                      <a:pt x="675" y="1"/>
                      <a:pt x="678" y="1"/>
                    </a:cubicBezTo>
                    <a:cubicBezTo>
                      <a:pt x="682" y="1"/>
                      <a:pt x="686" y="1"/>
                      <a:pt x="689" y="1"/>
                    </a:cubicBezTo>
                    <a:cubicBezTo>
                      <a:pt x="693" y="1"/>
                      <a:pt x="696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3" y="2"/>
                      <a:pt x="707" y="2"/>
                      <a:pt x="710" y="2"/>
                    </a:cubicBezTo>
                    <a:cubicBezTo>
                      <a:pt x="713" y="2"/>
                      <a:pt x="717" y="2"/>
                      <a:pt x="720" y="2"/>
                    </a:cubicBezTo>
                    <a:cubicBezTo>
                      <a:pt x="723" y="2"/>
                      <a:pt x="727" y="2"/>
                      <a:pt x="730" y="3"/>
                    </a:cubicBezTo>
                    <a:cubicBezTo>
                      <a:pt x="733" y="3"/>
                      <a:pt x="736" y="3"/>
                      <a:pt x="739" y="3"/>
                    </a:cubicBezTo>
                    <a:cubicBezTo>
                      <a:pt x="740" y="3"/>
                      <a:pt x="742" y="3"/>
                      <a:pt x="743" y="3"/>
                    </a:cubicBezTo>
                    <a:cubicBezTo>
                      <a:pt x="745" y="3"/>
                      <a:pt x="746" y="3"/>
                      <a:pt x="747" y="4"/>
                    </a:cubicBezTo>
                    <a:cubicBezTo>
                      <a:pt x="749" y="4"/>
                      <a:pt x="750" y="4"/>
                      <a:pt x="751" y="4"/>
                    </a:cubicBezTo>
                    <a:cubicBezTo>
                      <a:pt x="753" y="4"/>
                      <a:pt x="754" y="4"/>
                      <a:pt x="755" y="4"/>
                    </a:cubicBezTo>
                    <a:cubicBezTo>
                      <a:pt x="756" y="4"/>
                      <a:pt x="757" y="4"/>
                      <a:pt x="759" y="4"/>
                    </a:cubicBezTo>
                    <a:cubicBezTo>
                      <a:pt x="760" y="5"/>
                      <a:pt x="761" y="5"/>
                      <a:pt x="762" y="5"/>
                    </a:cubicBezTo>
                    <a:cubicBezTo>
                      <a:pt x="763" y="5"/>
                      <a:pt x="764" y="5"/>
                      <a:pt x="765" y="5"/>
                    </a:cubicBezTo>
                    <a:cubicBezTo>
                      <a:pt x="766" y="5"/>
                      <a:pt x="767" y="5"/>
                      <a:pt x="768" y="5"/>
                    </a:cubicBezTo>
                    <a:cubicBezTo>
                      <a:pt x="769" y="6"/>
                      <a:pt x="770" y="6"/>
                      <a:pt x="771" y="6"/>
                    </a:cubicBezTo>
                    <a:cubicBezTo>
                      <a:pt x="771" y="6"/>
                      <a:pt x="772" y="6"/>
                      <a:pt x="773" y="6"/>
                    </a:cubicBezTo>
                    <a:cubicBezTo>
                      <a:pt x="774" y="6"/>
                      <a:pt x="775" y="6"/>
                      <a:pt x="775" y="7"/>
                    </a:cubicBezTo>
                    <a:cubicBezTo>
                      <a:pt x="776" y="7"/>
                      <a:pt x="777" y="7"/>
                      <a:pt x="777" y="7"/>
                    </a:cubicBezTo>
                    <a:cubicBezTo>
                      <a:pt x="778" y="7"/>
                      <a:pt x="778" y="7"/>
                      <a:pt x="778" y="7"/>
                    </a:cubicBezTo>
                    <a:cubicBezTo>
                      <a:pt x="779" y="7"/>
                      <a:pt x="779" y="7"/>
                      <a:pt x="779" y="7"/>
                    </a:cubicBezTo>
                    <a:cubicBezTo>
                      <a:pt x="779" y="7"/>
                      <a:pt x="780" y="7"/>
                      <a:pt x="780" y="8"/>
                    </a:cubicBezTo>
                    <a:cubicBezTo>
                      <a:pt x="780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4" y="8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6" y="9"/>
                      <a:pt x="787" y="10"/>
                      <a:pt x="788" y="10"/>
                    </a:cubicBezTo>
                    <a:cubicBezTo>
                      <a:pt x="789" y="10"/>
                      <a:pt x="789" y="11"/>
                      <a:pt x="790" y="11"/>
                    </a:cubicBezTo>
                    <a:cubicBezTo>
                      <a:pt x="791" y="12"/>
                      <a:pt x="791" y="12"/>
                      <a:pt x="792" y="12"/>
                    </a:cubicBezTo>
                    <a:cubicBezTo>
                      <a:pt x="792" y="13"/>
                      <a:pt x="792" y="13"/>
                      <a:pt x="792" y="14"/>
                    </a:cubicBezTo>
                    <a:cubicBezTo>
                      <a:pt x="793" y="14"/>
                      <a:pt x="793" y="15"/>
                      <a:pt x="793" y="15"/>
                    </a:cubicBezTo>
                    <a:cubicBezTo>
                      <a:pt x="792" y="16"/>
                      <a:pt x="792" y="16"/>
                      <a:pt x="79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2"/>
              <p:cNvSpPr>
                <a:spLocks/>
              </p:cNvSpPr>
              <p:nvPr/>
            </p:nvSpPr>
            <p:spPr bwMode="auto">
              <a:xfrm>
                <a:off x="-1453" y="2049"/>
                <a:ext cx="18" cy="3"/>
              </a:xfrm>
              <a:custGeom>
                <a:avLst/>
                <a:gdLst>
                  <a:gd name="T0" fmla="*/ 6 w 6"/>
                  <a:gd name="T1" fmla="*/ 0 h 1"/>
                  <a:gd name="T2" fmla="*/ 0 w 6"/>
                  <a:gd name="T3" fmla="*/ 0 h 1"/>
                  <a:gd name="T4" fmla="*/ 0 w 6"/>
                  <a:gd name="T5" fmla="*/ 1 h 1"/>
                  <a:gd name="T6" fmla="*/ 3 w 6"/>
                  <a:gd name="T7" fmla="*/ 1 h 1"/>
                  <a:gd name="T8" fmla="*/ 6 w 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3"/>
              <p:cNvSpPr>
                <a:spLocks/>
              </p:cNvSpPr>
              <p:nvPr/>
            </p:nvSpPr>
            <p:spPr bwMode="auto">
              <a:xfrm>
                <a:off x="625" y="2197"/>
                <a:ext cx="68" cy="16"/>
              </a:xfrm>
              <a:custGeom>
                <a:avLst/>
                <a:gdLst>
                  <a:gd name="T0" fmla="*/ 0 w 68"/>
                  <a:gd name="T1" fmla="*/ 11 h 16"/>
                  <a:gd name="T2" fmla="*/ 21 w 68"/>
                  <a:gd name="T3" fmla="*/ 16 h 16"/>
                  <a:gd name="T4" fmla="*/ 68 w 68"/>
                  <a:gd name="T5" fmla="*/ 3 h 16"/>
                  <a:gd name="T6" fmla="*/ 50 w 68"/>
                  <a:gd name="T7" fmla="*/ 0 h 16"/>
                  <a:gd name="T8" fmla="*/ 0 w 68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6">
                    <a:moveTo>
                      <a:pt x="0" y="11"/>
                    </a:moveTo>
                    <a:lnTo>
                      <a:pt x="21" y="16"/>
                    </a:lnTo>
                    <a:lnTo>
                      <a:pt x="68" y="3"/>
                    </a:lnTo>
                    <a:lnTo>
                      <a:pt x="5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4"/>
              <p:cNvSpPr>
                <a:spLocks/>
              </p:cNvSpPr>
              <p:nvPr/>
            </p:nvSpPr>
            <p:spPr bwMode="auto">
              <a:xfrm>
                <a:off x="-1358" y="2044"/>
                <a:ext cx="89" cy="5"/>
              </a:xfrm>
              <a:custGeom>
                <a:avLst/>
                <a:gdLst>
                  <a:gd name="T0" fmla="*/ 89 w 89"/>
                  <a:gd name="T1" fmla="*/ 0 h 5"/>
                  <a:gd name="T2" fmla="*/ 9 w 89"/>
                  <a:gd name="T3" fmla="*/ 3 h 5"/>
                  <a:gd name="T4" fmla="*/ 0 w 89"/>
                  <a:gd name="T5" fmla="*/ 5 h 5"/>
                  <a:gd name="T6" fmla="*/ 83 w 89"/>
                  <a:gd name="T7" fmla="*/ 3 h 5"/>
                  <a:gd name="T8" fmla="*/ 89 w 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5">
                    <a:moveTo>
                      <a:pt x="89" y="0"/>
                    </a:moveTo>
                    <a:lnTo>
                      <a:pt x="9" y="3"/>
                    </a:lnTo>
                    <a:lnTo>
                      <a:pt x="0" y="5"/>
                    </a:lnTo>
                    <a:lnTo>
                      <a:pt x="83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5"/>
              <p:cNvSpPr>
                <a:spLocks/>
              </p:cNvSpPr>
              <p:nvPr/>
            </p:nvSpPr>
            <p:spPr bwMode="auto">
              <a:xfrm>
                <a:off x="-268" y="2014"/>
                <a:ext cx="59" cy="5"/>
              </a:xfrm>
              <a:custGeom>
                <a:avLst/>
                <a:gdLst>
                  <a:gd name="T0" fmla="*/ 3 w 59"/>
                  <a:gd name="T1" fmla="*/ 2 h 5"/>
                  <a:gd name="T2" fmla="*/ 0 w 59"/>
                  <a:gd name="T3" fmla="*/ 5 h 5"/>
                  <a:gd name="T4" fmla="*/ 57 w 59"/>
                  <a:gd name="T5" fmla="*/ 2 h 5"/>
                  <a:gd name="T6" fmla="*/ 59 w 59"/>
                  <a:gd name="T7" fmla="*/ 0 h 5"/>
                  <a:gd name="T8" fmla="*/ 3 w 59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3" y="2"/>
                    </a:moveTo>
                    <a:lnTo>
                      <a:pt x="0" y="5"/>
                    </a:lnTo>
                    <a:lnTo>
                      <a:pt x="57" y="2"/>
                    </a:lnTo>
                    <a:lnTo>
                      <a:pt x="59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6"/>
              <p:cNvSpPr>
                <a:spLocks/>
              </p:cNvSpPr>
              <p:nvPr/>
            </p:nvSpPr>
            <p:spPr bwMode="auto">
              <a:xfrm>
                <a:off x="-1243" y="2331"/>
                <a:ext cx="4226" cy="1606"/>
              </a:xfrm>
              <a:custGeom>
                <a:avLst/>
                <a:gdLst>
                  <a:gd name="T0" fmla="*/ 1417 w 1430"/>
                  <a:gd name="T1" fmla="*/ 488 h 587"/>
                  <a:gd name="T2" fmla="*/ 1417 w 1430"/>
                  <a:gd name="T3" fmla="*/ 488 h 587"/>
                  <a:gd name="T4" fmla="*/ 1288 w 1430"/>
                  <a:gd name="T5" fmla="*/ 517 h 587"/>
                  <a:gd name="T6" fmla="*/ 1139 w 1430"/>
                  <a:gd name="T7" fmla="*/ 542 h 587"/>
                  <a:gd name="T8" fmla="*/ 970 w 1430"/>
                  <a:gd name="T9" fmla="*/ 560 h 587"/>
                  <a:gd name="T10" fmla="*/ 784 w 1430"/>
                  <a:gd name="T11" fmla="*/ 567 h 587"/>
                  <a:gd name="T12" fmla="*/ 590 w 1430"/>
                  <a:gd name="T13" fmla="*/ 559 h 587"/>
                  <a:gd name="T14" fmla="*/ 399 w 1430"/>
                  <a:gd name="T15" fmla="*/ 532 h 587"/>
                  <a:gd name="T16" fmla="*/ 310 w 1430"/>
                  <a:gd name="T17" fmla="*/ 510 h 587"/>
                  <a:gd name="T18" fmla="*/ 229 w 1430"/>
                  <a:gd name="T19" fmla="*/ 483 h 587"/>
                  <a:gd name="T20" fmla="*/ 158 w 1430"/>
                  <a:gd name="T21" fmla="*/ 451 h 587"/>
                  <a:gd name="T22" fmla="*/ 101 w 1430"/>
                  <a:gd name="T23" fmla="*/ 415 h 587"/>
                  <a:gd name="T24" fmla="*/ 101 w 1430"/>
                  <a:gd name="T25" fmla="*/ 415 h 587"/>
                  <a:gd name="T26" fmla="*/ 77 w 1430"/>
                  <a:gd name="T27" fmla="*/ 395 h 587"/>
                  <a:gd name="T28" fmla="*/ 42 w 1430"/>
                  <a:gd name="T29" fmla="*/ 354 h 587"/>
                  <a:gd name="T30" fmla="*/ 22 w 1430"/>
                  <a:gd name="T31" fmla="*/ 313 h 587"/>
                  <a:gd name="T32" fmla="*/ 17 w 1430"/>
                  <a:gd name="T33" fmla="*/ 272 h 587"/>
                  <a:gd name="T34" fmla="*/ 20 w 1430"/>
                  <a:gd name="T35" fmla="*/ 242 h 587"/>
                  <a:gd name="T36" fmla="*/ 26 w 1430"/>
                  <a:gd name="T37" fmla="*/ 224 h 587"/>
                  <a:gd name="T38" fmla="*/ 34 w 1430"/>
                  <a:gd name="T39" fmla="*/ 206 h 587"/>
                  <a:gd name="T40" fmla="*/ 44 w 1430"/>
                  <a:gd name="T41" fmla="*/ 188 h 587"/>
                  <a:gd name="T42" fmla="*/ 63 w 1430"/>
                  <a:gd name="T43" fmla="*/ 163 h 587"/>
                  <a:gd name="T44" fmla="*/ 94 w 1430"/>
                  <a:gd name="T45" fmla="*/ 132 h 587"/>
                  <a:gd name="T46" fmla="*/ 130 w 1430"/>
                  <a:gd name="T47" fmla="*/ 105 h 587"/>
                  <a:gd name="T48" fmla="*/ 167 w 1430"/>
                  <a:gd name="T49" fmla="*/ 83 h 587"/>
                  <a:gd name="T50" fmla="*/ 203 w 1430"/>
                  <a:gd name="T51" fmla="*/ 64 h 587"/>
                  <a:gd name="T52" fmla="*/ 238 w 1430"/>
                  <a:gd name="T53" fmla="*/ 48 h 587"/>
                  <a:gd name="T54" fmla="*/ 270 w 1430"/>
                  <a:gd name="T55" fmla="*/ 35 h 587"/>
                  <a:gd name="T56" fmla="*/ 301 w 1430"/>
                  <a:gd name="T57" fmla="*/ 23 h 587"/>
                  <a:gd name="T58" fmla="*/ 329 w 1430"/>
                  <a:gd name="T59" fmla="*/ 13 h 587"/>
                  <a:gd name="T60" fmla="*/ 356 w 1430"/>
                  <a:gd name="T61" fmla="*/ 5 h 587"/>
                  <a:gd name="T62" fmla="*/ 364 w 1430"/>
                  <a:gd name="T63" fmla="*/ 0 h 587"/>
                  <a:gd name="T64" fmla="*/ 339 w 1430"/>
                  <a:gd name="T65" fmla="*/ 8 h 587"/>
                  <a:gd name="T66" fmla="*/ 311 w 1430"/>
                  <a:gd name="T67" fmla="*/ 17 h 587"/>
                  <a:gd name="T68" fmla="*/ 281 w 1430"/>
                  <a:gd name="T69" fmla="*/ 28 h 587"/>
                  <a:gd name="T70" fmla="*/ 249 w 1430"/>
                  <a:gd name="T71" fmla="*/ 40 h 587"/>
                  <a:gd name="T72" fmla="*/ 215 w 1430"/>
                  <a:gd name="T73" fmla="*/ 55 h 587"/>
                  <a:gd name="T74" fmla="*/ 178 w 1430"/>
                  <a:gd name="T75" fmla="*/ 72 h 587"/>
                  <a:gd name="T76" fmla="*/ 140 w 1430"/>
                  <a:gd name="T77" fmla="*/ 93 h 587"/>
                  <a:gd name="T78" fmla="*/ 102 w 1430"/>
                  <a:gd name="T79" fmla="*/ 119 h 587"/>
                  <a:gd name="T80" fmla="*/ 67 w 1430"/>
                  <a:gd name="T81" fmla="*/ 148 h 587"/>
                  <a:gd name="T82" fmla="*/ 37 w 1430"/>
                  <a:gd name="T83" fmla="*/ 182 h 587"/>
                  <a:gd name="T84" fmla="*/ 25 w 1430"/>
                  <a:gd name="T85" fmla="*/ 200 h 587"/>
                  <a:gd name="T86" fmla="*/ 15 w 1430"/>
                  <a:gd name="T87" fmla="*/ 218 h 587"/>
                  <a:gd name="T88" fmla="*/ 8 w 1430"/>
                  <a:gd name="T89" fmla="*/ 237 h 587"/>
                  <a:gd name="T90" fmla="*/ 2 w 1430"/>
                  <a:gd name="T91" fmla="*/ 256 h 587"/>
                  <a:gd name="T92" fmla="*/ 0 w 1430"/>
                  <a:gd name="T93" fmla="*/ 298 h 587"/>
                  <a:gd name="T94" fmla="*/ 12 w 1430"/>
                  <a:gd name="T95" fmla="*/ 342 h 587"/>
                  <a:gd name="T96" fmla="*/ 39 w 1430"/>
                  <a:gd name="T97" fmla="*/ 385 h 587"/>
                  <a:gd name="T98" fmla="*/ 82 w 1430"/>
                  <a:gd name="T99" fmla="*/ 427 h 587"/>
                  <a:gd name="T100" fmla="*/ 82 w 1430"/>
                  <a:gd name="T101" fmla="*/ 427 h 587"/>
                  <a:gd name="T102" fmla="*/ 110 w 1430"/>
                  <a:gd name="T103" fmla="*/ 447 h 587"/>
                  <a:gd name="T104" fmla="*/ 175 w 1430"/>
                  <a:gd name="T105" fmla="*/ 483 h 587"/>
                  <a:gd name="T106" fmla="*/ 254 w 1430"/>
                  <a:gd name="T107" fmla="*/ 514 h 587"/>
                  <a:gd name="T108" fmla="*/ 341 w 1430"/>
                  <a:gd name="T109" fmla="*/ 540 h 587"/>
                  <a:gd name="T110" fmla="*/ 485 w 1430"/>
                  <a:gd name="T111" fmla="*/ 567 h 587"/>
                  <a:gd name="T112" fmla="*/ 687 w 1430"/>
                  <a:gd name="T113" fmla="*/ 585 h 587"/>
                  <a:gd name="T114" fmla="*/ 884 w 1430"/>
                  <a:gd name="T115" fmla="*/ 585 h 587"/>
                  <a:gd name="T116" fmla="*/ 1067 w 1430"/>
                  <a:gd name="T117" fmla="*/ 571 h 587"/>
                  <a:gd name="T118" fmla="*/ 1231 w 1430"/>
                  <a:gd name="T119" fmla="*/ 548 h 587"/>
                  <a:gd name="T120" fmla="*/ 1373 w 1430"/>
                  <a:gd name="T121" fmla="*/ 519 h 587"/>
                  <a:gd name="T122" fmla="*/ 1430 w 1430"/>
                  <a:gd name="T123" fmla="*/ 48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0" h="587">
                    <a:moveTo>
                      <a:pt x="1417" y="488"/>
                    </a:move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419" y="489"/>
                      <a:pt x="1417" y="488"/>
                      <a:pt x="1417" y="488"/>
                    </a:cubicBez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397" y="493"/>
                      <a:pt x="1376" y="498"/>
                      <a:pt x="1355" y="503"/>
                    </a:cubicBezTo>
                    <a:cubicBezTo>
                      <a:pt x="1334" y="508"/>
                      <a:pt x="1311" y="512"/>
                      <a:pt x="1288" y="517"/>
                    </a:cubicBezTo>
                    <a:cubicBezTo>
                      <a:pt x="1265" y="521"/>
                      <a:pt x="1241" y="526"/>
                      <a:pt x="1216" y="530"/>
                    </a:cubicBezTo>
                    <a:cubicBezTo>
                      <a:pt x="1191" y="534"/>
                      <a:pt x="1165" y="538"/>
                      <a:pt x="1139" y="542"/>
                    </a:cubicBezTo>
                    <a:cubicBezTo>
                      <a:pt x="1112" y="545"/>
                      <a:pt x="1085" y="549"/>
                      <a:pt x="1057" y="552"/>
                    </a:cubicBezTo>
                    <a:cubicBezTo>
                      <a:pt x="1028" y="555"/>
                      <a:pt x="999" y="557"/>
                      <a:pt x="970" y="560"/>
                    </a:cubicBezTo>
                    <a:cubicBezTo>
                      <a:pt x="940" y="562"/>
                      <a:pt x="910" y="563"/>
                      <a:pt x="879" y="565"/>
                    </a:cubicBezTo>
                    <a:cubicBezTo>
                      <a:pt x="848" y="566"/>
                      <a:pt x="816" y="567"/>
                      <a:pt x="784" y="567"/>
                    </a:cubicBezTo>
                    <a:cubicBezTo>
                      <a:pt x="752" y="567"/>
                      <a:pt x="720" y="566"/>
                      <a:pt x="688" y="565"/>
                    </a:cubicBezTo>
                    <a:cubicBezTo>
                      <a:pt x="655" y="563"/>
                      <a:pt x="622" y="561"/>
                      <a:pt x="590" y="559"/>
                    </a:cubicBezTo>
                    <a:cubicBezTo>
                      <a:pt x="557" y="556"/>
                      <a:pt x="525" y="552"/>
                      <a:pt x="493" y="548"/>
                    </a:cubicBezTo>
                    <a:cubicBezTo>
                      <a:pt x="461" y="543"/>
                      <a:pt x="430" y="538"/>
                      <a:pt x="399" y="532"/>
                    </a:cubicBezTo>
                    <a:cubicBezTo>
                      <a:pt x="384" y="529"/>
                      <a:pt x="368" y="525"/>
                      <a:pt x="354" y="522"/>
                    </a:cubicBezTo>
                    <a:cubicBezTo>
                      <a:pt x="339" y="518"/>
                      <a:pt x="324" y="514"/>
                      <a:pt x="310" y="510"/>
                    </a:cubicBezTo>
                    <a:cubicBezTo>
                      <a:pt x="296" y="506"/>
                      <a:pt x="282" y="502"/>
                      <a:pt x="268" y="497"/>
                    </a:cubicBezTo>
                    <a:cubicBezTo>
                      <a:pt x="255" y="493"/>
                      <a:pt x="242" y="488"/>
                      <a:pt x="229" y="483"/>
                    </a:cubicBezTo>
                    <a:cubicBezTo>
                      <a:pt x="216" y="478"/>
                      <a:pt x="204" y="473"/>
                      <a:pt x="192" y="468"/>
                    </a:cubicBezTo>
                    <a:cubicBezTo>
                      <a:pt x="181" y="463"/>
                      <a:pt x="169" y="457"/>
                      <a:pt x="158" y="451"/>
                    </a:cubicBezTo>
                    <a:cubicBezTo>
                      <a:pt x="148" y="446"/>
                      <a:pt x="138" y="440"/>
                      <a:pt x="128" y="434"/>
                    </a:cubicBezTo>
                    <a:cubicBezTo>
                      <a:pt x="118" y="428"/>
                      <a:pt x="109" y="421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92" y="409"/>
                      <a:pt x="85" y="402"/>
                      <a:pt x="77" y="395"/>
                    </a:cubicBezTo>
                    <a:cubicBezTo>
                      <a:pt x="70" y="389"/>
                      <a:pt x="64" y="382"/>
                      <a:pt x="58" y="375"/>
                    </a:cubicBezTo>
                    <a:cubicBezTo>
                      <a:pt x="52" y="368"/>
                      <a:pt x="47" y="361"/>
                      <a:pt x="42" y="354"/>
                    </a:cubicBezTo>
                    <a:cubicBezTo>
                      <a:pt x="38" y="348"/>
                      <a:pt x="34" y="341"/>
                      <a:pt x="30" y="334"/>
                    </a:cubicBezTo>
                    <a:cubicBezTo>
                      <a:pt x="27" y="327"/>
                      <a:pt x="24" y="320"/>
                      <a:pt x="22" y="313"/>
                    </a:cubicBezTo>
                    <a:cubicBezTo>
                      <a:pt x="20" y="306"/>
                      <a:pt x="19" y="299"/>
                      <a:pt x="18" y="292"/>
                    </a:cubicBezTo>
                    <a:cubicBezTo>
                      <a:pt x="17" y="285"/>
                      <a:pt x="17" y="278"/>
                      <a:pt x="17" y="272"/>
                    </a:cubicBezTo>
                    <a:cubicBezTo>
                      <a:pt x="17" y="265"/>
                      <a:pt x="17" y="258"/>
                      <a:pt x="19" y="252"/>
                    </a:cubicBezTo>
                    <a:cubicBezTo>
                      <a:pt x="19" y="249"/>
                      <a:pt x="20" y="245"/>
                      <a:pt x="20" y="242"/>
                    </a:cubicBezTo>
                    <a:cubicBezTo>
                      <a:pt x="21" y="239"/>
                      <a:pt x="22" y="236"/>
                      <a:pt x="23" y="233"/>
                    </a:cubicBezTo>
                    <a:cubicBezTo>
                      <a:pt x="24" y="230"/>
                      <a:pt x="25" y="227"/>
                      <a:pt x="26" y="224"/>
                    </a:cubicBezTo>
                    <a:cubicBezTo>
                      <a:pt x="27" y="221"/>
                      <a:pt x="28" y="218"/>
                      <a:pt x="30" y="215"/>
                    </a:cubicBezTo>
                    <a:cubicBezTo>
                      <a:pt x="31" y="212"/>
                      <a:pt x="32" y="209"/>
                      <a:pt x="34" y="206"/>
                    </a:cubicBezTo>
                    <a:cubicBezTo>
                      <a:pt x="35" y="203"/>
                      <a:pt x="37" y="200"/>
                      <a:pt x="38" y="197"/>
                    </a:cubicBezTo>
                    <a:cubicBezTo>
                      <a:pt x="40" y="194"/>
                      <a:pt x="42" y="191"/>
                      <a:pt x="44" y="188"/>
                    </a:cubicBezTo>
                    <a:cubicBezTo>
                      <a:pt x="46" y="185"/>
                      <a:pt x="48" y="182"/>
                      <a:pt x="50" y="180"/>
                    </a:cubicBezTo>
                    <a:cubicBezTo>
                      <a:pt x="54" y="174"/>
                      <a:pt x="58" y="168"/>
                      <a:pt x="63" y="163"/>
                    </a:cubicBezTo>
                    <a:cubicBezTo>
                      <a:pt x="67" y="157"/>
                      <a:pt x="73" y="152"/>
                      <a:pt x="78" y="147"/>
                    </a:cubicBezTo>
                    <a:cubicBezTo>
                      <a:pt x="83" y="142"/>
                      <a:pt x="89" y="137"/>
                      <a:pt x="94" y="132"/>
                    </a:cubicBezTo>
                    <a:cubicBezTo>
                      <a:pt x="100" y="127"/>
                      <a:pt x="106" y="123"/>
                      <a:pt x="112" y="118"/>
                    </a:cubicBezTo>
                    <a:cubicBezTo>
                      <a:pt x="118" y="114"/>
                      <a:pt x="124" y="109"/>
                      <a:pt x="130" y="105"/>
                    </a:cubicBezTo>
                    <a:cubicBezTo>
                      <a:pt x="136" y="101"/>
                      <a:pt x="142" y="97"/>
                      <a:pt x="148" y="93"/>
                    </a:cubicBezTo>
                    <a:cubicBezTo>
                      <a:pt x="154" y="90"/>
                      <a:pt x="161" y="86"/>
                      <a:pt x="167" y="83"/>
                    </a:cubicBezTo>
                    <a:cubicBezTo>
                      <a:pt x="173" y="79"/>
                      <a:pt x="179" y="76"/>
                      <a:pt x="185" y="73"/>
                    </a:cubicBezTo>
                    <a:cubicBezTo>
                      <a:pt x="191" y="69"/>
                      <a:pt x="197" y="66"/>
                      <a:pt x="203" y="64"/>
                    </a:cubicBezTo>
                    <a:cubicBezTo>
                      <a:pt x="209" y="61"/>
                      <a:pt x="215" y="58"/>
                      <a:pt x="221" y="55"/>
                    </a:cubicBezTo>
                    <a:cubicBezTo>
                      <a:pt x="226" y="53"/>
                      <a:pt x="232" y="50"/>
                      <a:pt x="238" y="48"/>
                    </a:cubicBezTo>
                    <a:cubicBezTo>
                      <a:pt x="243" y="45"/>
                      <a:pt x="249" y="43"/>
                      <a:pt x="254" y="41"/>
                    </a:cubicBezTo>
                    <a:cubicBezTo>
                      <a:pt x="260" y="39"/>
                      <a:pt x="265" y="37"/>
                      <a:pt x="270" y="35"/>
                    </a:cubicBezTo>
                    <a:cubicBezTo>
                      <a:pt x="276" y="33"/>
                      <a:pt x="281" y="31"/>
                      <a:pt x="286" y="29"/>
                    </a:cubicBezTo>
                    <a:cubicBezTo>
                      <a:pt x="291" y="27"/>
                      <a:pt x="296" y="25"/>
                      <a:pt x="301" y="23"/>
                    </a:cubicBezTo>
                    <a:cubicBezTo>
                      <a:pt x="306" y="21"/>
                      <a:pt x="310" y="20"/>
                      <a:pt x="315" y="18"/>
                    </a:cubicBezTo>
                    <a:cubicBezTo>
                      <a:pt x="320" y="17"/>
                      <a:pt x="325" y="15"/>
                      <a:pt x="329" y="13"/>
                    </a:cubicBezTo>
                    <a:cubicBezTo>
                      <a:pt x="334" y="12"/>
                      <a:pt x="338" y="11"/>
                      <a:pt x="343" y="9"/>
                    </a:cubicBezTo>
                    <a:cubicBezTo>
                      <a:pt x="347" y="8"/>
                      <a:pt x="351" y="6"/>
                      <a:pt x="356" y="5"/>
                    </a:cubicBezTo>
                    <a:cubicBezTo>
                      <a:pt x="360" y="4"/>
                      <a:pt x="364" y="2"/>
                      <a:pt x="368" y="1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0" y="1"/>
                      <a:pt x="356" y="3"/>
                      <a:pt x="352" y="4"/>
                    </a:cubicBezTo>
                    <a:cubicBezTo>
                      <a:pt x="347" y="5"/>
                      <a:pt x="343" y="7"/>
                      <a:pt x="339" y="8"/>
                    </a:cubicBezTo>
                    <a:cubicBezTo>
                      <a:pt x="334" y="10"/>
                      <a:pt x="330" y="11"/>
                      <a:pt x="325" y="13"/>
                    </a:cubicBezTo>
                    <a:cubicBezTo>
                      <a:pt x="320" y="14"/>
                      <a:pt x="316" y="16"/>
                      <a:pt x="311" y="17"/>
                    </a:cubicBezTo>
                    <a:cubicBezTo>
                      <a:pt x="306" y="19"/>
                      <a:pt x="301" y="21"/>
                      <a:pt x="296" y="22"/>
                    </a:cubicBezTo>
                    <a:cubicBezTo>
                      <a:pt x="291" y="24"/>
                      <a:pt x="286" y="26"/>
                      <a:pt x="281" y="28"/>
                    </a:cubicBezTo>
                    <a:cubicBezTo>
                      <a:pt x="276" y="30"/>
                      <a:pt x="271" y="32"/>
                      <a:pt x="265" y="34"/>
                    </a:cubicBezTo>
                    <a:cubicBezTo>
                      <a:pt x="260" y="36"/>
                      <a:pt x="255" y="38"/>
                      <a:pt x="249" y="40"/>
                    </a:cubicBezTo>
                    <a:cubicBezTo>
                      <a:pt x="244" y="42"/>
                      <a:pt x="238" y="45"/>
                      <a:pt x="232" y="47"/>
                    </a:cubicBezTo>
                    <a:cubicBezTo>
                      <a:pt x="226" y="50"/>
                      <a:pt x="221" y="52"/>
                      <a:pt x="215" y="55"/>
                    </a:cubicBezTo>
                    <a:cubicBezTo>
                      <a:pt x="209" y="57"/>
                      <a:pt x="203" y="60"/>
                      <a:pt x="197" y="63"/>
                    </a:cubicBezTo>
                    <a:cubicBezTo>
                      <a:pt x="191" y="66"/>
                      <a:pt x="184" y="69"/>
                      <a:pt x="178" y="72"/>
                    </a:cubicBezTo>
                    <a:cubicBezTo>
                      <a:pt x="172" y="76"/>
                      <a:pt x="166" y="79"/>
                      <a:pt x="159" y="82"/>
                    </a:cubicBezTo>
                    <a:cubicBezTo>
                      <a:pt x="153" y="86"/>
                      <a:pt x="146" y="90"/>
                      <a:pt x="140" y="93"/>
                    </a:cubicBezTo>
                    <a:cubicBezTo>
                      <a:pt x="134" y="97"/>
                      <a:pt x="127" y="101"/>
                      <a:pt x="121" y="105"/>
                    </a:cubicBezTo>
                    <a:cubicBezTo>
                      <a:pt x="115" y="110"/>
                      <a:pt x="108" y="114"/>
                      <a:pt x="102" y="119"/>
                    </a:cubicBezTo>
                    <a:cubicBezTo>
                      <a:pt x="96" y="123"/>
                      <a:pt x="90" y="128"/>
                      <a:pt x="84" y="133"/>
                    </a:cubicBezTo>
                    <a:cubicBezTo>
                      <a:pt x="78" y="138"/>
                      <a:pt x="72" y="143"/>
                      <a:pt x="67" y="148"/>
                    </a:cubicBezTo>
                    <a:cubicBezTo>
                      <a:pt x="61" y="154"/>
                      <a:pt x="56" y="159"/>
                      <a:pt x="51" y="165"/>
                    </a:cubicBezTo>
                    <a:cubicBezTo>
                      <a:pt x="46" y="170"/>
                      <a:pt x="41" y="176"/>
                      <a:pt x="37" y="182"/>
                    </a:cubicBezTo>
                    <a:cubicBezTo>
                      <a:pt x="34" y="185"/>
                      <a:pt x="32" y="188"/>
                      <a:pt x="30" y="191"/>
                    </a:cubicBezTo>
                    <a:cubicBezTo>
                      <a:pt x="28" y="194"/>
                      <a:pt x="26" y="197"/>
                      <a:pt x="25" y="200"/>
                    </a:cubicBezTo>
                    <a:cubicBezTo>
                      <a:pt x="23" y="203"/>
                      <a:pt x="21" y="206"/>
                      <a:pt x="20" y="209"/>
                    </a:cubicBezTo>
                    <a:cubicBezTo>
                      <a:pt x="18" y="212"/>
                      <a:pt x="16" y="215"/>
                      <a:pt x="15" y="218"/>
                    </a:cubicBezTo>
                    <a:cubicBezTo>
                      <a:pt x="14" y="221"/>
                      <a:pt x="12" y="224"/>
                      <a:pt x="11" y="227"/>
                    </a:cubicBezTo>
                    <a:cubicBezTo>
                      <a:pt x="10" y="230"/>
                      <a:pt x="9" y="234"/>
                      <a:pt x="8" y="237"/>
                    </a:cubicBezTo>
                    <a:cubicBezTo>
                      <a:pt x="7" y="240"/>
                      <a:pt x="6" y="243"/>
                      <a:pt x="5" y="247"/>
                    </a:cubicBezTo>
                    <a:cubicBezTo>
                      <a:pt x="4" y="250"/>
                      <a:pt x="3" y="253"/>
                      <a:pt x="2" y="256"/>
                    </a:cubicBezTo>
                    <a:cubicBezTo>
                      <a:pt x="1" y="263"/>
                      <a:pt x="0" y="270"/>
                      <a:pt x="0" y="277"/>
                    </a:cubicBezTo>
                    <a:cubicBezTo>
                      <a:pt x="0" y="284"/>
                      <a:pt x="0" y="291"/>
                      <a:pt x="0" y="298"/>
                    </a:cubicBezTo>
                    <a:cubicBezTo>
                      <a:pt x="1" y="305"/>
                      <a:pt x="2" y="313"/>
                      <a:pt x="4" y="320"/>
                    </a:cubicBezTo>
                    <a:cubicBezTo>
                      <a:pt x="6" y="327"/>
                      <a:pt x="9" y="334"/>
                      <a:pt x="12" y="342"/>
                    </a:cubicBezTo>
                    <a:cubicBezTo>
                      <a:pt x="15" y="349"/>
                      <a:pt x="19" y="356"/>
                      <a:pt x="23" y="363"/>
                    </a:cubicBezTo>
                    <a:cubicBezTo>
                      <a:pt x="28" y="371"/>
                      <a:pt x="33" y="378"/>
                      <a:pt x="39" y="385"/>
                    </a:cubicBezTo>
                    <a:cubicBezTo>
                      <a:pt x="45" y="392"/>
                      <a:pt x="52" y="400"/>
                      <a:pt x="59" y="406"/>
                    </a:cubicBezTo>
                    <a:cubicBezTo>
                      <a:pt x="66" y="413"/>
                      <a:pt x="74" y="420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91" y="434"/>
                      <a:pt x="100" y="440"/>
                      <a:pt x="110" y="447"/>
                    </a:cubicBezTo>
                    <a:cubicBezTo>
                      <a:pt x="120" y="453"/>
                      <a:pt x="130" y="459"/>
                      <a:pt x="141" y="465"/>
                    </a:cubicBezTo>
                    <a:cubicBezTo>
                      <a:pt x="152" y="471"/>
                      <a:pt x="164" y="477"/>
                      <a:pt x="175" y="483"/>
                    </a:cubicBezTo>
                    <a:cubicBezTo>
                      <a:pt x="188" y="489"/>
                      <a:pt x="200" y="494"/>
                      <a:pt x="213" y="499"/>
                    </a:cubicBezTo>
                    <a:cubicBezTo>
                      <a:pt x="226" y="504"/>
                      <a:pt x="240" y="509"/>
                      <a:pt x="254" y="514"/>
                    </a:cubicBezTo>
                    <a:cubicBezTo>
                      <a:pt x="268" y="519"/>
                      <a:pt x="282" y="523"/>
                      <a:pt x="296" y="528"/>
                    </a:cubicBezTo>
                    <a:cubicBezTo>
                      <a:pt x="311" y="532"/>
                      <a:pt x="326" y="536"/>
                      <a:pt x="341" y="540"/>
                    </a:cubicBezTo>
                    <a:cubicBezTo>
                      <a:pt x="357" y="543"/>
                      <a:pt x="372" y="547"/>
                      <a:pt x="388" y="550"/>
                    </a:cubicBezTo>
                    <a:cubicBezTo>
                      <a:pt x="420" y="557"/>
                      <a:pt x="452" y="563"/>
                      <a:pt x="485" y="567"/>
                    </a:cubicBezTo>
                    <a:cubicBezTo>
                      <a:pt x="519" y="572"/>
                      <a:pt x="552" y="576"/>
                      <a:pt x="586" y="579"/>
                    </a:cubicBezTo>
                    <a:cubicBezTo>
                      <a:pt x="619" y="582"/>
                      <a:pt x="653" y="584"/>
                      <a:pt x="687" y="585"/>
                    </a:cubicBezTo>
                    <a:cubicBezTo>
                      <a:pt x="720" y="586"/>
                      <a:pt x="754" y="587"/>
                      <a:pt x="787" y="587"/>
                    </a:cubicBezTo>
                    <a:cubicBezTo>
                      <a:pt x="820" y="587"/>
                      <a:pt x="852" y="586"/>
                      <a:pt x="884" y="585"/>
                    </a:cubicBezTo>
                    <a:cubicBezTo>
                      <a:pt x="916" y="584"/>
                      <a:pt x="947" y="582"/>
                      <a:pt x="978" y="579"/>
                    </a:cubicBezTo>
                    <a:cubicBezTo>
                      <a:pt x="1008" y="577"/>
                      <a:pt x="1038" y="574"/>
                      <a:pt x="1067" y="571"/>
                    </a:cubicBezTo>
                    <a:cubicBezTo>
                      <a:pt x="1096" y="568"/>
                      <a:pt x="1124" y="564"/>
                      <a:pt x="1152" y="560"/>
                    </a:cubicBezTo>
                    <a:cubicBezTo>
                      <a:pt x="1179" y="557"/>
                      <a:pt x="1205" y="552"/>
                      <a:pt x="1231" y="548"/>
                    </a:cubicBezTo>
                    <a:cubicBezTo>
                      <a:pt x="1256" y="544"/>
                      <a:pt x="1281" y="539"/>
                      <a:pt x="1305" y="534"/>
                    </a:cubicBezTo>
                    <a:cubicBezTo>
                      <a:pt x="1328" y="529"/>
                      <a:pt x="1351" y="524"/>
                      <a:pt x="1373" y="519"/>
                    </a:cubicBezTo>
                    <a:cubicBezTo>
                      <a:pt x="1393" y="514"/>
                      <a:pt x="1412" y="510"/>
                      <a:pt x="1430" y="505"/>
                    </a:cubicBezTo>
                    <a:cubicBezTo>
                      <a:pt x="1430" y="484"/>
                      <a:pt x="1430" y="484"/>
                      <a:pt x="1430" y="484"/>
                    </a:cubicBezTo>
                    <a:cubicBezTo>
                      <a:pt x="1426" y="485"/>
                      <a:pt x="1422" y="486"/>
                      <a:pt x="1417" y="4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7"/>
              <p:cNvSpPr>
                <a:spLocks/>
              </p:cNvSpPr>
              <p:nvPr/>
            </p:nvSpPr>
            <p:spPr bwMode="auto">
              <a:xfrm>
                <a:off x="-1196" y="2038"/>
                <a:ext cx="83" cy="6"/>
              </a:xfrm>
              <a:custGeom>
                <a:avLst/>
                <a:gdLst>
                  <a:gd name="T0" fmla="*/ 83 w 83"/>
                  <a:gd name="T1" fmla="*/ 0 h 6"/>
                  <a:gd name="T2" fmla="*/ 6 w 83"/>
                  <a:gd name="T3" fmla="*/ 3 h 6"/>
                  <a:gd name="T4" fmla="*/ 0 w 83"/>
                  <a:gd name="T5" fmla="*/ 6 h 6"/>
                  <a:gd name="T6" fmla="*/ 77 w 83"/>
                  <a:gd name="T7" fmla="*/ 3 h 6"/>
                  <a:gd name="T8" fmla="*/ 83 w 8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">
                    <a:moveTo>
                      <a:pt x="83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77" y="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8"/>
              <p:cNvSpPr>
                <a:spLocks/>
              </p:cNvSpPr>
              <p:nvPr/>
            </p:nvSpPr>
            <p:spPr bwMode="auto">
              <a:xfrm>
                <a:off x="2235" y="3097"/>
                <a:ext cx="234" cy="74"/>
              </a:xfrm>
              <a:custGeom>
                <a:avLst/>
                <a:gdLst>
                  <a:gd name="T0" fmla="*/ 51 w 79"/>
                  <a:gd name="T1" fmla="*/ 22 h 27"/>
                  <a:gd name="T2" fmla="*/ 65 w 79"/>
                  <a:gd name="T3" fmla="*/ 19 h 27"/>
                  <a:gd name="T4" fmla="*/ 79 w 79"/>
                  <a:gd name="T5" fmla="*/ 17 h 27"/>
                  <a:gd name="T6" fmla="*/ 57 w 79"/>
                  <a:gd name="T7" fmla="*/ 0 h 27"/>
                  <a:gd name="T8" fmla="*/ 43 w 79"/>
                  <a:gd name="T9" fmla="*/ 3 h 27"/>
                  <a:gd name="T10" fmla="*/ 29 w 79"/>
                  <a:gd name="T11" fmla="*/ 5 h 27"/>
                  <a:gd name="T12" fmla="*/ 15 w 79"/>
                  <a:gd name="T13" fmla="*/ 8 h 27"/>
                  <a:gd name="T14" fmla="*/ 0 w 79"/>
                  <a:gd name="T15" fmla="*/ 10 h 27"/>
                  <a:gd name="T16" fmla="*/ 0 w 79"/>
                  <a:gd name="T17" fmla="*/ 10 h 27"/>
                  <a:gd name="T18" fmla="*/ 0 w 79"/>
                  <a:gd name="T19" fmla="*/ 10 h 27"/>
                  <a:gd name="T20" fmla="*/ 0 w 79"/>
                  <a:gd name="T21" fmla="*/ 10 h 27"/>
                  <a:gd name="T22" fmla="*/ 0 w 79"/>
                  <a:gd name="T23" fmla="*/ 10 h 27"/>
                  <a:gd name="T24" fmla="*/ 21 w 79"/>
                  <a:gd name="T25" fmla="*/ 27 h 27"/>
                  <a:gd name="T26" fmla="*/ 21 w 79"/>
                  <a:gd name="T27" fmla="*/ 27 h 27"/>
                  <a:gd name="T28" fmla="*/ 21 w 79"/>
                  <a:gd name="T29" fmla="*/ 27 h 27"/>
                  <a:gd name="T30" fmla="*/ 21 w 79"/>
                  <a:gd name="T31" fmla="*/ 27 h 27"/>
                  <a:gd name="T32" fmla="*/ 21 w 79"/>
                  <a:gd name="T33" fmla="*/ 27 h 27"/>
                  <a:gd name="T34" fmla="*/ 36 w 79"/>
                  <a:gd name="T35" fmla="*/ 24 h 27"/>
                  <a:gd name="T36" fmla="*/ 51 w 79"/>
                  <a:gd name="T37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27">
                    <a:moveTo>
                      <a:pt x="51" y="22"/>
                    </a:moveTo>
                    <a:cubicBezTo>
                      <a:pt x="55" y="21"/>
                      <a:pt x="60" y="20"/>
                      <a:pt x="65" y="19"/>
                    </a:cubicBezTo>
                    <a:cubicBezTo>
                      <a:pt x="70" y="18"/>
                      <a:pt x="75" y="17"/>
                      <a:pt x="79" y="1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3" y="1"/>
                      <a:pt x="48" y="2"/>
                      <a:pt x="43" y="3"/>
                    </a:cubicBezTo>
                    <a:cubicBezTo>
                      <a:pt x="39" y="4"/>
                      <a:pt x="34" y="5"/>
                      <a:pt x="29" y="5"/>
                    </a:cubicBezTo>
                    <a:cubicBezTo>
                      <a:pt x="24" y="6"/>
                      <a:pt x="20" y="7"/>
                      <a:pt x="15" y="8"/>
                    </a:cubicBezTo>
                    <a:cubicBezTo>
                      <a:pt x="10" y="9"/>
                      <a:pt x="5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6"/>
                      <a:pt x="31" y="25"/>
                      <a:pt x="36" y="24"/>
                    </a:cubicBezTo>
                    <a:cubicBezTo>
                      <a:pt x="41" y="24"/>
                      <a:pt x="46" y="23"/>
                      <a:pt x="5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9"/>
              <p:cNvSpPr>
                <a:spLocks/>
              </p:cNvSpPr>
              <p:nvPr/>
            </p:nvSpPr>
            <p:spPr bwMode="auto">
              <a:xfrm>
                <a:off x="-501" y="2019"/>
                <a:ext cx="62" cy="6"/>
              </a:xfrm>
              <a:custGeom>
                <a:avLst/>
                <a:gdLst>
                  <a:gd name="T0" fmla="*/ 62 w 62"/>
                  <a:gd name="T1" fmla="*/ 0 h 6"/>
                  <a:gd name="T2" fmla="*/ 3 w 62"/>
                  <a:gd name="T3" fmla="*/ 3 h 6"/>
                  <a:gd name="T4" fmla="*/ 0 w 62"/>
                  <a:gd name="T5" fmla="*/ 6 h 6"/>
                  <a:gd name="T6" fmla="*/ 59 w 62"/>
                  <a:gd name="T7" fmla="*/ 3 h 6"/>
                  <a:gd name="T8" fmla="*/ 62 w 6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">
                    <a:moveTo>
                      <a:pt x="62" y="0"/>
                    </a:moveTo>
                    <a:lnTo>
                      <a:pt x="3" y="3"/>
                    </a:lnTo>
                    <a:lnTo>
                      <a:pt x="0" y="6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30"/>
              <p:cNvSpPr>
                <a:spLocks/>
              </p:cNvSpPr>
              <p:nvPr/>
            </p:nvSpPr>
            <p:spPr bwMode="auto">
              <a:xfrm>
                <a:off x="-628" y="2022"/>
                <a:ext cx="68" cy="5"/>
              </a:xfrm>
              <a:custGeom>
                <a:avLst/>
                <a:gdLst>
                  <a:gd name="T0" fmla="*/ 3 w 68"/>
                  <a:gd name="T1" fmla="*/ 3 h 5"/>
                  <a:gd name="T2" fmla="*/ 3 w 68"/>
                  <a:gd name="T3" fmla="*/ 3 h 5"/>
                  <a:gd name="T4" fmla="*/ 0 w 68"/>
                  <a:gd name="T5" fmla="*/ 5 h 5"/>
                  <a:gd name="T6" fmla="*/ 65 w 68"/>
                  <a:gd name="T7" fmla="*/ 3 h 5"/>
                  <a:gd name="T8" fmla="*/ 68 w 68"/>
                  <a:gd name="T9" fmla="*/ 0 h 5"/>
                  <a:gd name="T10" fmla="*/ 3 w 68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">
                    <a:moveTo>
                      <a:pt x="3" y="3"/>
                    </a:moveTo>
                    <a:lnTo>
                      <a:pt x="3" y="3"/>
                    </a:lnTo>
                    <a:lnTo>
                      <a:pt x="0" y="5"/>
                    </a:lnTo>
                    <a:lnTo>
                      <a:pt x="65" y="3"/>
                    </a:lnTo>
                    <a:lnTo>
                      <a:pt x="68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31"/>
              <p:cNvSpPr>
                <a:spLocks/>
              </p:cNvSpPr>
              <p:nvPr/>
            </p:nvSpPr>
            <p:spPr bwMode="auto">
              <a:xfrm>
                <a:off x="-383" y="2016"/>
                <a:ext cx="62" cy="3"/>
              </a:xfrm>
              <a:custGeom>
                <a:avLst/>
                <a:gdLst>
                  <a:gd name="T0" fmla="*/ 62 w 62"/>
                  <a:gd name="T1" fmla="*/ 0 h 3"/>
                  <a:gd name="T2" fmla="*/ 3 w 62"/>
                  <a:gd name="T3" fmla="*/ 3 h 3"/>
                  <a:gd name="T4" fmla="*/ 0 w 62"/>
                  <a:gd name="T5" fmla="*/ 3 h 3"/>
                  <a:gd name="T6" fmla="*/ 59 w 62"/>
                  <a:gd name="T7" fmla="*/ 3 h 3"/>
                  <a:gd name="T8" fmla="*/ 62 w 6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">
                    <a:moveTo>
                      <a:pt x="62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32"/>
              <p:cNvSpPr>
                <a:spLocks/>
              </p:cNvSpPr>
              <p:nvPr/>
            </p:nvSpPr>
            <p:spPr bwMode="auto">
              <a:xfrm>
                <a:off x="-1042" y="2033"/>
                <a:ext cx="77" cy="5"/>
              </a:xfrm>
              <a:custGeom>
                <a:avLst/>
                <a:gdLst>
                  <a:gd name="T0" fmla="*/ 77 w 77"/>
                  <a:gd name="T1" fmla="*/ 0 h 5"/>
                  <a:gd name="T2" fmla="*/ 6 w 77"/>
                  <a:gd name="T3" fmla="*/ 3 h 5"/>
                  <a:gd name="T4" fmla="*/ 0 w 77"/>
                  <a:gd name="T5" fmla="*/ 5 h 5"/>
                  <a:gd name="T6" fmla="*/ 71 w 77"/>
                  <a:gd name="T7" fmla="*/ 3 h 5"/>
                  <a:gd name="T8" fmla="*/ 77 w 7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5">
                    <a:moveTo>
                      <a:pt x="77" y="0"/>
                    </a:moveTo>
                    <a:lnTo>
                      <a:pt x="6" y="3"/>
                    </a:lnTo>
                    <a:lnTo>
                      <a:pt x="0" y="5"/>
                    </a:lnTo>
                    <a:lnTo>
                      <a:pt x="71" y="3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33"/>
              <p:cNvSpPr>
                <a:spLocks/>
              </p:cNvSpPr>
              <p:nvPr/>
            </p:nvSpPr>
            <p:spPr bwMode="auto">
              <a:xfrm>
                <a:off x="-897" y="2030"/>
                <a:ext cx="74" cy="6"/>
              </a:xfrm>
              <a:custGeom>
                <a:avLst/>
                <a:gdLst>
                  <a:gd name="T0" fmla="*/ 74 w 74"/>
                  <a:gd name="T1" fmla="*/ 0 h 6"/>
                  <a:gd name="T2" fmla="*/ 6 w 74"/>
                  <a:gd name="T3" fmla="*/ 3 h 6"/>
                  <a:gd name="T4" fmla="*/ 0 w 74"/>
                  <a:gd name="T5" fmla="*/ 6 h 6"/>
                  <a:gd name="T6" fmla="*/ 68 w 74"/>
                  <a:gd name="T7" fmla="*/ 3 h 6"/>
                  <a:gd name="T8" fmla="*/ 74 w 7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">
                    <a:moveTo>
                      <a:pt x="74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68" y="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34"/>
              <p:cNvSpPr>
                <a:spLocks/>
              </p:cNvSpPr>
              <p:nvPr/>
            </p:nvSpPr>
            <p:spPr bwMode="auto">
              <a:xfrm>
                <a:off x="-761" y="2025"/>
                <a:ext cx="71" cy="5"/>
              </a:xfrm>
              <a:custGeom>
                <a:avLst/>
                <a:gdLst>
                  <a:gd name="T0" fmla="*/ 6 w 71"/>
                  <a:gd name="T1" fmla="*/ 2 h 5"/>
                  <a:gd name="T2" fmla="*/ 0 w 71"/>
                  <a:gd name="T3" fmla="*/ 5 h 5"/>
                  <a:gd name="T4" fmla="*/ 68 w 71"/>
                  <a:gd name="T5" fmla="*/ 2 h 5"/>
                  <a:gd name="T6" fmla="*/ 71 w 71"/>
                  <a:gd name="T7" fmla="*/ 0 h 5"/>
                  <a:gd name="T8" fmla="*/ 6 w 71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5">
                    <a:moveTo>
                      <a:pt x="6" y="2"/>
                    </a:moveTo>
                    <a:lnTo>
                      <a:pt x="0" y="5"/>
                    </a:lnTo>
                    <a:lnTo>
                      <a:pt x="68" y="2"/>
                    </a:lnTo>
                    <a:lnTo>
                      <a:pt x="71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35"/>
              <p:cNvSpPr>
                <a:spLocks/>
              </p:cNvSpPr>
              <p:nvPr/>
            </p:nvSpPr>
            <p:spPr bwMode="auto">
              <a:xfrm>
                <a:off x="1018" y="2082"/>
                <a:ext cx="26" cy="8"/>
              </a:xfrm>
              <a:custGeom>
                <a:avLst/>
                <a:gdLst>
                  <a:gd name="T0" fmla="*/ 2 w 9"/>
                  <a:gd name="T1" fmla="*/ 0 h 3"/>
                  <a:gd name="T2" fmla="*/ 2 w 9"/>
                  <a:gd name="T3" fmla="*/ 1 h 3"/>
                  <a:gd name="T4" fmla="*/ 1 w 9"/>
                  <a:gd name="T5" fmla="*/ 2 h 3"/>
                  <a:gd name="T6" fmla="*/ 0 w 9"/>
                  <a:gd name="T7" fmla="*/ 3 h 3"/>
                  <a:gd name="T8" fmla="*/ 6 w 9"/>
                  <a:gd name="T9" fmla="*/ 3 h 3"/>
                  <a:gd name="T10" fmla="*/ 7 w 9"/>
                  <a:gd name="T11" fmla="*/ 2 h 3"/>
                  <a:gd name="T12" fmla="*/ 8 w 9"/>
                  <a:gd name="T13" fmla="*/ 2 h 3"/>
                  <a:gd name="T14" fmla="*/ 8 w 9"/>
                  <a:gd name="T15" fmla="*/ 1 h 3"/>
                  <a:gd name="T16" fmla="*/ 9 w 9"/>
                  <a:gd name="T17" fmla="*/ 0 h 3"/>
                  <a:gd name="T18" fmla="*/ 3 w 9"/>
                  <a:gd name="T19" fmla="*/ 0 h 3"/>
                  <a:gd name="T20" fmla="*/ 2 w 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36"/>
              <p:cNvSpPr>
                <a:spLocks/>
              </p:cNvSpPr>
              <p:nvPr/>
            </p:nvSpPr>
            <p:spPr bwMode="auto">
              <a:xfrm>
                <a:off x="-43" y="2202"/>
                <a:ext cx="3026" cy="690"/>
              </a:xfrm>
              <a:custGeom>
                <a:avLst/>
                <a:gdLst>
                  <a:gd name="T0" fmla="*/ 533 w 1024"/>
                  <a:gd name="T1" fmla="*/ 240 h 252"/>
                  <a:gd name="T2" fmla="*/ 417 w 1024"/>
                  <a:gd name="T3" fmla="*/ 246 h 252"/>
                  <a:gd name="T4" fmla="*/ 299 w 1024"/>
                  <a:gd name="T5" fmla="*/ 245 h 252"/>
                  <a:gd name="T6" fmla="*/ 189 w 1024"/>
                  <a:gd name="T7" fmla="*/ 237 h 252"/>
                  <a:gd name="T8" fmla="*/ 99 w 1024"/>
                  <a:gd name="T9" fmla="*/ 221 h 252"/>
                  <a:gd name="T10" fmla="*/ 76 w 1024"/>
                  <a:gd name="T11" fmla="*/ 214 h 252"/>
                  <a:gd name="T12" fmla="*/ 28 w 1024"/>
                  <a:gd name="T13" fmla="*/ 190 h 252"/>
                  <a:gd name="T14" fmla="*/ 15 w 1024"/>
                  <a:gd name="T15" fmla="*/ 176 h 252"/>
                  <a:gd name="T16" fmla="*/ 11 w 1024"/>
                  <a:gd name="T17" fmla="*/ 169 h 252"/>
                  <a:gd name="T18" fmla="*/ 9 w 1024"/>
                  <a:gd name="T19" fmla="*/ 163 h 252"/>
                  <a:gd name="T20" fmla="*/ 9 w 1024"/>
                  <a:gd name="T21" fmla="*/ 151 h 252"/>
                  <a:gd name="T22" fmla="*/ 16 w 1024"/>
                  <a:gd name="T23" fmla="*/ 140 h 252"/>
                  <a:gd name="T24" fmla="*/ 28 w 1024"/>
                  <a:gd name="T25" fmla="*/ 127 h 252"/>
                  <a:gd name="T26" fmla="*/ 45 w 1024"/>
                  <a:gd name="T27" fmla="*/ 114 h 252"/>
                  <a:gd name="T28" fmla="*/ 91 w 1024"/>
                  <a:gd name="T29" fmla="*/ 89 h 252"/>
                  <a:gd name="T30" fmla="*/ 107 w 1024"/>
                  <a:gd name="T31" fmla="*/ 81 h 252"/>
                  <a:gd name="T32" fmla="*/ 124 w 1024"/>
                  <a:gd name="T33" fmla="*/ 74 h 252"/>
                  <a:gd name="T34" fmla="*/ 173 w 1024"/>
                  <a:gd name="T35" fmla="*/ 55 h 252"/>
                  <a:gd name="T36" fmla="*/ 220 w 1024"/>
                  <a:gd name="T37" fmla="*/ 38 h 252"/>
                  <a:gd name="T38" fmla="*/ 288 w 1024"/>
                  <a:gd name="T39" fmla="*/ 16 h 252"/>
                  <a:gd name="T40" fmla="*/ 330 w 1024"/>
                  <a:gd name="T41" fmla="*/ 0 h 252"/>
                  <a:gd name="T42" fmla="*/ 259 w 1024"/>
                  <a:gd name="T43" fmla="*/ 23 h 252"/>
                  <a:gd name="T44" fmla="*/ 201 w 1024"/>
                  <a:gd name="T45" fmla="*/ 43 h 252"/>
                  <a:gd name="T46" fmla="*/ 153 w 1024"/>
                  <a:gd name="T47" fmla="*/ 60 h 252"/>
                  <a:gd name="T48" fmla="*/ 103 w 1024"/>
                  <a:gd name="T49" fmla="*/ 80 h 252"/>
                  <a:gd name="T50" fmla="*/ 86 w 1024"/>
                  <a:gd name="T51" fmla="*/ 88 h 252"/>
                  <a:gd name="T52" fmla="*/ 39 w 1024"/>
                  <a:gd name="T53" fmla="*/ 113 h 252"/>
                  <a:gd name="T54" fmla="*/ 21 w 1024"/>
                  <a:gd name="T55" fmla="*/ 127 h 252"/>
                  <a:gd name="T56" fmla="*/ 8 w 1024"/>
                  <a:gd name="T57" fmla="*/ 140 h 252"/>
                  <a:gd name="T58" fmla="*/ 1 w 1024"/>
                  <a:gd name="T59" fmla="*/ 152 h 252"/>
                  <a:gd name="T60" fmla="*/ 0 w 1024"/>
                  <a:gd name="T61" fmla="*/ 165 h 252"/>
                  <a:gd name="T62" fmla="*/ 2 w 1024"/>
                  <a:gd name="T63" fmla="*/ 171 h 252"/>
                  <a:gd name="T64" fmla="*/ 6 w 1024"/>
                  <a:gd name="T65" fmla="*/ 179 h 252"/>
                  <a:gd name="T66" fmla="*/ 19 w 1024"/>
                  <a:gd name="T67" fmla="*/ 193 h 252"/>
                  <a:gd name="T68" fmla="*/ 69 w 1024"/>
                  <a:gd name="T69" fmla="*/ 218 h 252"/>
                  <a:gd name="T70" fmla="*/ 70 w 1024"/>
                  <a:gd name="T71" fmla="*/ 219 h 252"/>
                  <a:gd name="T72" fmla="*/ 152 w 1024"/>
                  <a:gd name="T73" fmla="*/ 238 h 252"/>
                  <a:gd name="T74" fmla="*/ 259 w 1024"/>
                  <a:gd name="T75" fmla="*/ 249 h 252"/>
                  <a:gd name="T76" fmla="*/ 379 w 1024"/>
                  <a:gd name="T77" fmla="*/ 252 h 252"/>
                  <a:gd name="T78" fmla="*/ 499 w 1024"/>
                  <a:gd name="T79" fmla="*/ 248 h 252"/>
                  <a:gd name="T80" fmla="*/ 612 w 1024"/>
                  <a:gd name="T81" fmla="*/ 239 h 252"/>
                  <a:gd name="T82" fmla="*/ 648 w 1024"/>
                  <a:gd name="T83" fmla="*/ 236 h 252"/>
                  <a:gd name="T84" fmla="*/ 835 w 1024"/>
                  <a:gd name="T85" fmla="*/ 208 h 252"/>
                  <a:gd name="T86" fmla="*/ 978 w 1024"/>
                  <a:gd name="T87" fmla="*/ 177 h 252"/>
                  <a:gd name="T88" fmla="*/ 1024 w 1024"/>
                  <a:gd name="T89" fmla="*/ 159 h 252"/>
                  <a:gd name="T90" fmla="*/ 926 w 1024"/>
                  <a:gd name="T91" fmla="*/ 184 h 252"/>
                  <a:gd name="T92" fmla="*/ 770 w 1024"/>
                  <a:gd name="T93" fmla="*/ 213 h 252"/>
                  <a:gd name="T94" fmla="*/ 642 w 1024"/>
                  <a:gd name="T95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4" h="252">
                    <a:moveTo>
                      <a:pt x="606" y="234"/>
                    </a:moveTo>
                    <a:cubicBezTo>
                      <a:pt x="594" y="235"/>
                      <a:pt x="582" y="236"/>
                      <a:pt x="570" y="238"/>
                    </a:cubicBezTo>
                    <a:cubicBezTo>
                      <a:pt x="558" y="239"/>
                      <a:pt x="545" y="240"/>
                      <a:pt x="533" y="240"/>
                    </a:cubicBezTo>
                    <a:cubicBezTo>
                      <a:pt x="520" y="241"/>
                      <a:pt x="508" y="242"/>
                      <a:pt x="495" y="243"/>
                    </a:cubicBezTo>
                    <a:cubicBezTo>
                      <a:pt x="482" y="244"/>
                      <a:pt x="469" y="244"/>
                      <a:pt x="456" y="245"/>
                    </a:cubicBezTo>
                    <a:cubicBezTo>
                      <a:pt x="443" y="245"/>
                      <a:pt x="430" y="246"/>
                      <a:pt x="417" y="246"/>
                    </a:cubicBezTo>
                    <a:cubicBezTo>
                      <a:pt x="404" y="246"/>
                      <a:pt x="390" y="246"/>
                      <a:pt x="377" y="247"/>
                    </a:cubicBezTo>
                    <a:cubicBezTo>
                      <a:pt x="364" y="247"/>
                      <a:pt x="351" y="247"/>
                      <a:pt x="338" y="246"/>
                    </a:cubicBezTo>
                    <a:cubicBezTo>
                      <a:pt x="325" y="246"/>
                      <a:pt x="312" y="246"/>
                      <a:pt x="299" y="245"/>
                    </a:cubicBezTo>
                    <a:cubicBezTo>
                      <a:pt x="286" y="245"/>
                      <a:pt x="273" y="244"/>
                      <a:pt x="261" y="243"/>
                    </a:cubicBezTo>
                    <a:cubicBezTo>
                      <a:pt x="248" y="243"/>
                      <a:pt x="236" y="242"/>
                      <a:pt x="224" y="241"/>
                    </a:cubicBezTo>
                    <a:cubicBezTo>
                      <a:pt x="212" y="240"/>
                      <a:pt x="200" y="238"/>
                      <a:pt x="189" y="237"/>
                    </a:cubicBezTo>
                    <a:cubicBezTo>
                      <a:pt x="177" y="236"/>
                      <a:pt x="167" y="234"/>
                      <a:pt x="156" y="232"/>
                    </a:cubicBezTo>
                    <a:cubicBezTo>
                      <a:pt x="146" y="231"/>
                      <a:pt x="136" y="229"/>
                      <a:pt x="126" y="227"/>
                    </a:cubicBezTo>
                    <a:cubicBezTo>
                      <a:pt x="117" y="225"/>
                      <a:pt x="108" y="223"/>
                      <a:pt x="99" y="221"/>
                    </a:cubicBezTo>
                    <a:cubicBezTo>
                      <a:pt x="91" y="219"/>
                      <a:pt x="83" y="216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69" y="211"/>
                      <a:pt x="62" y="209"/>
                      <a:pt x="56" y="206"/>
                    </a:cubicBezTo>
                    <a:cubicBezTo>
                      <a:pt x="50" y="204"/>
                      <a:pt x="45" y="201"/>
                      <a:pt x="40" y="198"/>
                    </a:cubicBezTo>
                    <a:cubicBezTo>
                      <a:pt x="36" y="195"/>
                      <a:pt x="31" y="193"/>
                      <a:pt x="28" y="190"/>
                    </a:cubicBezTo>
                    <a:cubicBezTo>
                      <a:pt x="24" y="187"/>
                      <a:pt x="21" y="184"/>
                      <a:pt x="18" y="181"/>
                    </a:cubicBezTo>
                    <a:cubicBezTo>
                      <a:pt x="18" y="180"/>
                      <a:pt x="17" y="179"/>
                      <a:pt x="17" y="179"/>
                    </a:cubicBezTo>
                    <a:cubicBezTo>
                      <a:pt x="16" y="178"/>
                      <a:pt x="15" y="177"/>
                      <a:pt x="15" y="176"/>
                    </a:cubicBezTo>
                    <a:cubicBezTo>
                      <a:pt x="14" y="176"/>
                      <a:pt x="14" y="175"/>
                      <a:pt x="13" y="174"/>
                    </a:cubicBezTo>
                    <a:cubicBezTo>
                      <a:pt x="13" y="173"/>
                      <a:pt x="12" y="172"/>
                      <a:pt x="12" y="172"/>
                    </a:cubicBezTo>
                    <a:cubicBezTo>
                      <a:pt x="12" y="171"/>
                      <a:pt x="11" y="170"/>
                      <a:pt x="11" y="169"/>
                    </a:cubicBezTo>
                    <a:cubicBezTo>
                      <a:pt x="10" y="169"/>
                      <a:pt x="10" y="168"/>
                      <a:pt x="10" y="167"/>
                    </a:cubicBezTo>
                    <a:cubicBezTo>
                      <a:pt x="10" y="166"/>
                      <a:pt x="9" y="166"/>
                      <a:pt x="9" y="165"/>
                    </a:cubicBezTo>
                    <a:cubicBezTo>
                      <a:pt x="9" y="164"/>
                      <a:pt x="9" y="164"/>
                      <a:pt x="9" y="163"/>
                    </a:cubicBezTo>
                    <a:cubicBezTo>
                      <a:pt x="8" y="162"/>
                      <a:pt x="8" y="160"/>
                      <a:pt x="8" y="159"/>
                    </a:cubicBezTo>
                    <a:cubicBezTo>
                      <a:pt x="8" y="158"/>
                      <a:pt x="8" y="157"/>
                      <a:pt x="8" y="155"/>
                    </a:cubicBezTo>
                    <a:cubicBezTo>
                      <a:pt x="9" y="154"/>
                      <a:pt x="9" y="153"/>
                      <a:pt x="9" y="151"/>
                    </a:cubicBezTo>
                    <a:cubicBezTo>
                      <a:pt x="10" y="150"/>
                      <a:pt x="10" y="149"/>
                      <a:pt x="11" y="147"/>
                    </a:cubicBezTo>
                    <a:cubicBezTo>
                      <a:pt x="11" y="146"/>
                      <a:pt x="12" y="145"/>
                      <a:pt x="13" y="144"/>
                    </a:cubicBezTo>
                    <a:cubicBezTo>
                      <a:pt x="14" y="142"/>
                      <a:pt x="15" y="141"/>
                      <a:pt x="16" y="140"/>
                    </a:cubicBezTo>
                    <a:cubicBezTo>
                      <a:pt x="17" y="138"/>
                      <a:pt x="18" y="137"/>
                      <a:pt x="19" y="135"/>
                    </a:cubicBezTo>
                    <a:cubicBezTo>
                      <a:pt x="20" y="134"/>
                      <a:pt x="22" y="133"/>
                      <a:pt x="23" y="131"/>
                    </a:cubicBezTo>
                    <a:cubicBezTo>
                      <a:pt x="25" y="130"/>
                      <a:pt x="26" y="128"/>
                      <a:pt x="28" y="127"/>
                    </a:cubicBezTo>
                    <a:cubicBezTo>
                      <a:pt x="30" y="126"/>
                      <a:pt x="31" y="124"/>
                      <a:pt x="33" y="123"/>
                    </a:cubicBezTo>
                    <a:cubicBezTo>
                      <a:pt x="35" y="121"/>
                      <a:pt x="37" y="120"/>
                      <a:pt x="39" y="118"/>
                    </a:cubicBezTo>
                    <a:cubicBezTo>
                      <a:pt x="41" y="117"/>
                      <a:pt x="43" y="115"/>
                      <a:pt x="45" y="114"/>
                    </a:cubicBezTo>
                    <a:cubicBezTo>
                      <a:pt x="50" y="111"/>
                      <a:pt x="54" y="108"/>
                      <a:pt x="59" y="105"/>
                    </a:cubicBezTo>
                    <a:cubicBezTo>
                      <a:pt x="64" y="103"/>
                      <a:pt x="69" y="100"/>
                      <a:pt x="75" y="97"/>
                    </a:cubicBezTo>
                    <a:cubicBezTo>
                      <a:pt x="80" y="94"/>
                      <a:pt x="85" y="92"/>
                      <a:pt x="91" y="89"/>
                    </a:cubicBezTo>
                    <a:cubicBezTo>
                      <a:pt x="96" y="86"/>
                      <a:pt x="102" y="84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13" y="79"/>
                      <a:pt x="118" y="77"/>
                      <a:pt x="124" y="74"/>
                    </a:cubicBezTo>
                    <a:cubicBezTo>
                      <a:pt x="130" y="72"/>
                      <a:pt x="135" y="70"/>
                      <a:pt x="141" y="67"/>
                    </a:cubicBezTo>
                    <a:cubicBezTo>
                      <a:pt x="146" y="65"/>
                      <a:pt x="152" y="63"/>
                      <a:pt x="157" y="61"/>
                    </a:cubicBezTo>
                    <a:cubicBezTo>
                      <a:pt x="163" y="59"/>
                      <a:pt x="168" y="57"/>
                      <a:pt x="173" y="55"/>
                    </a:cubicBezTo>
                    <a:cubicBezTo>
                      <a:pt x="179" y="53"/>
                      <a:pt x="184" y="51"/>
                      <a:pt x="189" y="49"/>
                    </a:cubicBezTo>
                    <a:cubicBezTo>
                      <a:pt x="195" y="47"/>
                      <a:pt x="200" y="45"/>
                      <a:pt x="205" y="44"/>
                    </a:cubicBezTo>
                    <a:cubicBezTo>
                      <a:pt x="210" y="42"/>
                      <a:pt x="215" y="40"/>
                      <a:pt x="220" y="38"/>
                    </a:cubicBezTo>
                    <a:cubicBezTo>
                      <a:pt x="225" y="37"/>
                      <a:pt x="230" y="35"/>
                      <a:pt x="234" y="33"/>
                    </a:cubicBezTo>
                    <a:cubicBezTo>
                      <a:pt x="244" y="30"/>
                      <a:pt x="253" y="27"/>
                      <a:pt x="262" y="24"/>
                    </a:cubicBezTo>
                    <a:cubicBezTo>
                      <a:pt x="271" y="21"/>
                      <a:pt x="280" y="19"/>
                      <a:pt x="288" y="16"/>
                    </a:cubicBezTo>
                    <a:cubicBezTo>
                      <a:pt x="296" y="13"/>
                      <a:pt x="304" y="11"/>
                      <a:pt x="312" y="8"/>
                    </a:cubicBezTo>
                    <a:cubicBezTo>
                      <a:pt x="319" y="6"/>
                      <a:pt x="326" y="3"/>
                      <a:pt x="333" y="1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3"/>
                      <a:pt x="316" y="5"/>
                      <a:pt x="308" y="7"/>
                    </a:cubicBezTo>
                    <a:cubicBezTo>
                      <a:pt x="301" y="10"/>
                      <a:pt x="293" y="13"/>
                      <a:pt x="284" y="15"/>
                    </a:cubicBezTo>
                    <a:cubicBezTo>
                      <a:pt x="276" y="18"/>
                      <a:pt x="267" y="21"/>
                      <a:pt x="259" y="23"/>
                    </a:cubicBezTo>
                    <a:cubicBezTo>
                      <a:pt x="250" y="26"/>
                      <a:pt x="240" y="29"/>
                      <a:pt x="231" y="33"/>
                    </a:cubicBezTo>
                    <a:cubicBezTo>
                      <a:pt x="226" y="34"/>
                      <a:pt x="221" y="36"/>
                      <a:pt x="216" y="37"/>
                    </a:cubicBezTo>
                    <a:cubicBezTo>
                      <a:pt x="211" y="39"/>
                      <a:pt x="206" y="41"/>
                      <a:pt x="201" y="43"/>
                    </a:cubicBezTo>
                    <a:cubicBezTo>
                      <a:pt x="196" y="44"/>
                      <a:pt x="191" y="46"/>
                      <a:pt x="185" y="48"/>
                    </a:cubicBezTo>
                    <a:cubicBezTo>
                      <a:pt x="180" y="50"/>
                      <a:pt x="175" y="52"/>
                      <a:pt x="169" y="54"/>
                    </a:cubicBezTo>
                    <a:cubicBezTo>
                      <a:pt x="164" y="56"/>
                      <a:pt x="159" y="58"/>
                      <a:pt x="153" y="60"/>
                    </a:cubicBezTo>
                    <a:cubicBezTo>
                      <a:pt x="148" y="62"/>
                      <a:pt x="142" y="64"/>
                      <a:pt x="136" y="66"/>
                    </a:cubicBezTo>
                    <a:cubicBezTo>
                      <a:pt x="131" y="69"/>
                      <a:pt x="125" y="71"/>
                      <a:pt x="120" y="73"/>
                    </a:cubicBezTo>
                    <a:cubicBezTo>
                      <a:pt x="114" y="75"/>
                      <a:pt x="108" y="78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97" y="83"/>
                      <a:pt x="91" y="85"/>
                      <a:pt x="86" y="88"/>
                    </a:cubicBezTo>
                    <a:cubicBezTo>
                      <a:pt x="80" y="91"/>
                      <a:pt x="75" y="93"/>
                      <a:pt x="69" y="96"/>
                    </a:cubicBezTo>
                    <a:cubicBezTo>
                      <a:pt x="64" y="99"/>
                      <a:pt x="59" y="102"/>
                      <a:pt x="54" y="104"/>
                    </a:cubicBezTo>
                    <a:cubicBezTo>
                      <a:pt x="49" y="107"/>
                      <a:pt x="44" y="110"/>
                      <a:pt x="39" y="113"/>
                    </a:cubicBezTo>
                    <a:cubicBezTo>
                      <a:pt x="37" y="115"/>
                      <a:pt x="35" y="116"/>
                      <a:pt x="33" y="118"/>
                    </a:cubicBezTo>
                    <a:cubicBezTo>
                      <a:pt x="31" y="119"/>
                      <a:pt x="29" y="121"/>
                      <a:pt x="27" y="122"/>
                    </a:cubicBezTo>
                    <a:cubicBezTo>
                      <a:pt x="25" y="124"/>
                      <a:pt x="23" y="125"/>
                      <a:pt x="21" y="127"/>
                    </a:cubicBezTo>
                    <a:cubicBezTo>
                      <a:pt x="19" y="128"/>
                      <a:pt x="18" y="129"/>
                      <a:pt x="16" y="131"/>
                    </a:cubicBezTo>
                    <a:cubicBezTo>
                      <a:pt x="14" y="132"/>
                      <a:pt x="13" y="134"/>
                      <a:pt x="12" y="135"/>
                    </a:cubicBezTo>
                    <a:cubicBezTo>
                      <a:pt x="10" y="137"/>
                      <a:pt x="9" y="138"/>
                      <a:pt x="8" y="140"/>
                    </a:cubicBezTo>
                    <a:cubicBezTo>
                      <a:pt x="7" y="141"/>
                      <a:pt x="6" y="142"/>
                      <a:pt x="5" y="144"/>
                    </a:cubicBezTo>
                    <a:cubicBezTo>
                      <a:pt x="4" y="145"/>
                      <a:pt x="3" y="147"/>
                      <a:pt x="3" y="148"/>
                    </a:cubicBezTo>
                    <a:cubicBezTo>
                      <a:pt x="2" y="149"/>
                      <a:pt x="1" y="151"/>
                      <a:pt x="1" y="152"/>
                    </a:cubicBezTo>
                    <a:cubicBezTo>
                      <a:pt x="0" y="153"/>
                      <a:pt x="0" y="155"/>
                      <a:pt x="0" y="156"/>
                    </a:cubicBezTo>
                    <a:cubicBezTo>
                      <a:pt x="0" y="158"/>
                      <a:pt x="0" y="159"/>
                      <a:pt x="0" y="160"/>
                    </a:cubicBezTo>
                    <a:cubicBezTo>
                      <a:pt x="0" y="162"/>
                      <a:pt x="0" y="163"/>
                      <a:pt x="0" y="165"/>
                    </a:cubicBezTo>
                    <a:cubicBezTo>
                      <a:pt x="0" y="165"/>
                      <a:pt x="0" y="166"/>
                      <a:pt x="0" y="167"/>
                    </a:cubicBezTo>
                    <a:cubicBezTo>
                      <a:pt x="1" y="167"/>
                      <a:pt x="1" y="168"/>
                      <a:pt x="1" y="169"/>
                    </a:cubicBezTo>
                    <a:cubicBezTo>
                      <a:pt x="1" y="170"/>
                      <a:pt x="2" y="170"/>
                      <a:pt x="2" y="171"/>
                    </a:cubicBezTo>
                    <a:cubicBezTo>
                      <a:pt x="2" y="172"/>
                      <a:pt x="3" y="173"/>
                      <a:pt x="3" y="174"/>
                    </a:cubicBezTo>
                    <a:cubicBezTo>
                      <a:pt x="4" y="175"/>
                      <a:pt x="4" y="175"/>
                      <a:pt x="5" y="176"/>
                    </a:cubicBezTo>
                    <a:cubicBezTo>
                      <a:pt x="5" y="177"/>
                      <a:pt x="6" y="178"/>
                      <a:pt x="6" y="179"/>
                    </a:cubicBezTo>
                    <a:cubicBezTo>
                      <a:pt x="7" y="179"/>
                      <a:pt x="7" y="180"/>
                      <a:pt x="8" y="181"/>
                    </a:cubicBezTo>
                    <a:cubicBezTo>
                      <a:pt x="8" y="182"/>
                      <a:pt x="9" y="183"/>
                      <a:pt x="10" y="183"/>
                    </a:cubicBezTo>
                    <a:cubicBezTo>
                      <a:pt x="12" y="187"/>
                      <a:pt x="16" y="190"/>
                      <a:pt x="19" y="193"/>
                    </a:cubicBezTo>
                    <a:cubicBezTo>
                      <a:pt x="23" y="196"/>
                      <a:pt x="28" y="199"/>
                      <a:pt x="32" y="202"/>
                    </a:cubicBezTo>
                    <a:cubicBezTo>
                      <a:pt x="37" y="205"/>
                      <a:pt x="43" y="207"/>
                      <a:pt x="49" y="210"/>
                    </a:cubicBezTo>
                    <a:cubicBezTo>
                      <a:pt x="55" y="213"/>
                      <a:pt x="62" y="216"/>
                      <a:pt x="69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9"/>
                      <a:pt x="70" y="219"/>
                      <a:pt x="70" y="219"/>
                    </a:cubicBezTo>
                    <a:cubicBezTo>
                      <a:pt x="78" y="221"/>
                      <a:pt x="85" y="223"/>
                      <a:pt x="93" y="225"/>
                    </a:cubicBezTo>
                    <a:cubicBezTo>
                      <a:pt x="102" y="228"/>
                      <a:pt x="111" y="230"/>
                      <a:pt x="121" y="232"/>
                    </a:cubicBezTo>
                    <a:cubicBezTo>
                      <a:pt x="131" y="234"/>
                      <a:pt x="141" y="236"/>
                      <a:pt x="152" y="238"/>
                    </a:cubicBezTo>
                    <a:cubicBezTo>
                      <a:pt x="163" y="239"/>
                      <a:pt x="174" y="241"/>
                      <a:pt x="186" y="242"/>
                    </a:cubicBezTo>
                    <a:cubicBezTo>
                      <a:pt x="197" y="244"/>
                      <a:pt x="209" y="245"/>
                      <a:pt x="222" y="246"/>
                    </a:cubicBezTo>
                    <a:cubicBezTo>
                      <a:pt x="234" y="247"/>
                      <a:pt x="247" y="248"/>
                      <a:pt x="259" y="249"/>
                    </a:cubicBezTo>
                    <a:cubicBezTo>
                      <a:pt x="272" y="250"/>
                      <a:pt x="285" y="251"/>
                      <a:pt x="299" y="251"/>
                    </a:cubicBezTo>
                    <a:cubicBezTo>
                      <a:pt x="312" y="252"/>
                      <a:pt x="325" y="252"/>
                      <a:pt x="338" y="252"/>
                    </a:cubicBezTo>
                    <a:cubicBezTo>
                      <a:pt x="352" y="252"/>
                      <a:pt x="365" y="252"/>
                      <a:pt x="379" y="252"/>
                    </a:cubicBezTo>
                    <a:cubicBezTo>
                      <a:pt x="392" y="252"/>
                      <a:pt x="406" y="252"/>
                      <a:pt x="419" y="252"/>
                    </a:cubicBezTo>
                    <a:cubicBezTo>
                      <a:pt x="432" y="251"/>
                      <a:pt x="446" y="251"/>
                      <a:pt x="459" y="250"/>
                    </a:cubicBezTo>
                    <a:cubicBezTo>
                      <a:pt x="472" y="250"/>
                      <a:pt x="485" y="249"/>
                      <a:pt x="499" y="248"/>
                    </a:cubicBezTo>
                    <a:cubicBezTo>
                      <a:pt x="512" y="248"/>
                      <a:pt x="525" y="247"/>
                      <a:pt x="537" y="246"/>
                    </a:cubicBezTo>
                    <a:cubicBezTo>
                      <a:pt x="550" y="245"/>
                      <a:pt x="563" y="244"/>
                      <a:pt x="575" y="243"/>
                    </a:cubicBezTo>
                    <a:cubicBezTo>
                      <a:pt x="588" y="242"/>
                      <a:pt x="600" y="241"/>
                      <a:pt x="612" y="239"/>
                    </a:cubicBezTo>
                    <a:cubicBezTo>
                      <a:pt x="624" y="238"/>
                      <a:pt x="636" y="237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71" y="233"/>
                      <a:pt x="694" y="230"/>
                      <a:pt x="715" y="227"/>
                    </a:cubicBezTo>
                    <a:cubicBezTo>
                      <a:pt x="737" y="224"/>
                      <a:pt x="758" y="221"/>
                      <a:pt x="778" y="218"/>
                    </a:cubicBezTo>
                    <a:cubicBezTo>
                      <a:pt x="798" y="215"/>
                      <a:pt x="817" y="211"/>
                      <a:pt x="835" y="208"/>
                    </a:cubicBezTo>
                    <a:cubicBezTo>
                      <a:pt x="853" y="205"/>
                      <a:pt x="871" y="201"/>
                      <a:pt x="888" y="198"/>
                    </a:cubicBezTo>
                    <a:cubicBezTo>
                      <a:pt x="904" y="194"/>
                      <a:pt x="920" y="191"/>
                      <a:pt x="935" y="187"/>
                    </a:cubicBezTo>
                    <a:cubicBezTo>
                      <a:pt x="950" y="184"/>
                      <a:pt x="964" y="180"/>
                      <a:pt x="978" y="177"/>
                    </a:cubicBezTo>
                    <a:cubicBezTo>
                      <a:pt x="991" y="174"/>
                      <a:pt x="1004" y="170"/>
                      <a:pt x="1016" y="167"/>
                    </a:cubicBezTo>
                    <a:cubicBezTo>
                      <a:pt x="1019" y="166"/>
                      <a:pt x="1022" y="165"/>
                      <a:pt x="1024" y="164"/>
                    </a:cubicBezTo>
                    <a:cubicBezTo>
                      <a:pt x="1024" y="159"/>
                      <a:pt x="1024" y="159"/>
                      <a:pt x="1024" y="159"/>
                    </a:cubicBezTo>
                    <a:cubicBezTo>
                      <a:pt x="1019" y="160"/>
                      <a:pt x="1013" y="162"/>
                      <a:pt x="1007" y="164"/>
                    </a:cubicBezTo>
                    <a:cubicBezTo>
                      <a:pt x="995" y="167"/>
                      <a:pt x="982" y="170"/>
                      <a:pt x="968" y="174"/>
                    </a:cubicBezTo>
                    <a:cubicBezTo>
                      <a:pt x="955" y="177"/>
                      <a:pt x="941" y="180"/>
                      <a:pt x="926" y="184"/>
                    </a:cubicBezTo>
                    <a:cubicBezTo>
                      <a:pt x="911" y="187"/>
                      <a:pt x="895" y="190"/>
                      <a:pt x="879" y="194"/>
                    </a:cubicBezTo>
                    <a:cubicBezTo>
                      <a:pt x="862" y="197"/>
                      <a:pt x="845" y="200"/>
                      <a:pt x="827" y="204"/>
                    </a:cubicBezTo>
                    <a:cubicBezTo>
                      <a:pt x="809" y="207"/>
                      <a:pt x="790" y="210"/>
                      <a:pt x="770" y="213"/>
                    </a:cubicBezTo>
                    <a:cubicBezTo>
                      <a:pt x="750" y="216"/>
                      <a:pt x="730" y="219"/>
                      <a:pt x="708" y="222"/>
                    </a:cubicBezTo>
                    <a:cubicBezTo>
                      <a:pt x="687" y="225"/>
                      <a:pt x="664" y="228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30" y="232"/>
                      <a:pt x="618" y="233"/>
                      <a:pt x="606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37"/>
              <p:cNvSpPr>
                <a:spLocks/>
              </p:cNvSpPr>
              <p:nvPr/>
            </p:nvSpPr>
            <p:spPr bwMode="auto">
              <a:xfrm>
                <a:off x="-58" y="2372"/>
                <a:ext cx="118" cy="36"/>
              </a:xfrm>
              <a:custGeom>
                <a:avLst/>
                <a:gdLst>
                  <a:gd name="T0" fmla="*/ 40 w 40"/>
                  <a:gd name="T1" fmla="*/ 3 h 13"/>
                  <a:gd name="T2" fmla="*/ 33 w 40"/>
                  <a:gd name="T3" fmla="*/ 1 h 13"/>
                  <a:gd name="T4" fmla="*/ 29 w 40"/>
                  <a:gd name="T5" fmla="*/ 0 h 13"/>
                  <a:gd name="T6" fmla="*/ 29 w 40"/>
                  <a:gd name="T7" fmla="*/ 0 h 13"/>
                  <a:gd name="T8" fmla="*/ 22 w 40"/>
                  <a:gd name="T9" fmla="*/ 3 h 13"/>
                  <a:gd name="T10" fmla="*/ 15 w 40"/>
                  <a:gd name="T11" fmla="*/ 6 h 13"/>
                  <a:gd name="T12" fmla="*/ 8 w 40"/>
                  <a:gd name="T13" fmla="*/ 8 h 13"/>
                  <a:gd name="T14" fmla="*/ 0 w 40"/>
                  <a:gd name="T15" fmla="*/ 11 h 13"/>
                  <a:gd name="T16" fmla="*/ 10 w 40"/>
                  <a:gd name="T17" fmla="*/ 13 h 13"/>
                  <a:gd name="T18" fmla="*/ 17 w 40"/>
                  <a:gd name="T19" fmla="*/ 10 h 13"/>
                  <a:gd name="T20" fmla="*/ 24 w 40"/>
                  <a:gd name="T21" fmla="*/ 7 h 13"/>
                  <a:gd name="T22" fmla="*/ 31 w 40"/>
                  <a:gd name="T23" fmla="*/ 5 h 13"/>
                  <a:gd name="T24" fmla="*/ 38 w 40"/>
                  <a:gd name="T25" fmla="*/ 2 h 13"/>
                  <a:gd name="T26" fmla="*/ 40 w 40"/>
                  <a:gd name="T2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3">
                    <a:moveTo>
                      <a:pt x="40" y="3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1"/>
                      <a:pt x="24" y="2"/>
                      <a:pt x="22" y="3"/>
                    </a:cubicBezTo>
                    <a:cubicBezTo>
                      <a:pt x="20" y="4"/>
                      <a:pt x="17" y="5"/>
                      <a:pt x="15" y="6"/>
                    </a:cubicBezTo>
                    <a:cubicBezTo>
                      <a:pt x="13" y="6"/>
                      <a:pt x="10" y="7"/>
                      <a:pt x="8" y="8"/>
                    </a:cubicBezTo>
                    <a:cubicBezTo>
                      <a:pt x="5" y="9"/>
                      <a:pt x="3" y="10"/>
                      <a:pt x="0" y="1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1"/>
                      <a:pt x="17" y="10"/>
                    </a:cubicBezTo>
                    <a:cubicBezTo>
                      <a:pt x="19" y="9"/>
                      <a:pt x="21" y="8"/>
                      <a:pt x="24" y="7"/>
                    </a:cubicBezTo>
                    <a:cubicBezTo>
                      <a:pt x="26" y="7"/>
                      <a:pt x="28" y="6"/>
                      <a:pt x="31" y="5"/>
                    </a:cubicBezTo>
                    <a:cubicBezTo>
                      <a:pt x="33" y="4"/>
                      <a:pt x="35" y="3"/>
                      <a:pt x="38" y="2"/>
                    </a:cubicBezTo>
                    <a:cubicBezTo>
                      <a:pt x="40" y="3"/>
                      <a:pt x="40" y="3"/>
                      <a:pt x="4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38"/>
              <p:cNvSpPr>
                <a:spLocks/>
              </p:cNvSpPr>
              <p:nvPr/>
            </p:nvSpPr>
            <p:spPr bwMode="auto">
              <a:xfrm>
                <a:off x="1863" y="3149"/>
                <a:ext cx="245" cy="71"/>
              </a:xfrm>
              <a:custGeom>
                <a:avLst/>
                <a:gdLst>
                  <a:gd name="T0" fmla="*/ 33 w 83"/>
                  <a:gd name="T1" fmla="*/ 24 h 26"/>
                  <a:gd name="T2" fmla="*/ 50 w 83"/>
                  <a:gd name="T3" fmla="*/ 22 h 26"/>
                  <a:gd name="T4" fmla="*/ 67 w 83"/>
                  <a:gd name="T5" fmla="*/ 20 h 26"/>
                  <a:gd name="T6" fmla="*/ 83 w 83"/>
                  <a:gd name="T7" fmla="*/ 18 h 26"/>
                  <a:gd name="T8" fmla="*/ 65 w 83"/>
                  <a:gd name="T9" fmla="*/ 0 h 26"/>
                  <a:gd name="T10" fmla="*/ 49 w 83"/>
                  <a:gd name="T11" fmla="*/ 2 h 26"/>
                  <a:gd name="T12" fmla="*/ 33 w 83"/>
                  <a:gd name="T13" fmla="*/ 4 h 26"/>
                  <a:gd name="T14" fmla="*/ 16 w 83"/>
                  <a:gd name="T15" fmla="*/ 6 h 26"/>
                  <a:gd name="T16" fmla="*/ 0 w 83"/>
                  <a:gd name="T17" fmla="*/ 8 h 26"/>
                  <a:gd name="T18" fmla="*/ 16 w 83"/>
                  <a:gd name="T19" fmla="*/ 26 h 26"/>
                  <a:gd name="T20" fmla="*/ 33 w 83"/>
                  <a:gd name="T2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6">
                    <a:moveTo>
                      <a:pt x="33" y="24"/>
                    </a:moveTo>
                    <a:cubicBezTo>
                      <a:pt x="39" y="23"/>
                      <a:pt x="44" y="23"/>
                      <a:pt x="50" y="22"/>
                    </a:cubicBezTo>
                    <a:cubicBezTo>
                      <a:pt x="56" y="21"/>
                      <a:pt x="61" y="21"/>
                      <a:pt x="67" y="20"/>
                    </a:cubicBezTo>
                    <a:cubicBezTo>
                      <a:pt x="72" y="19"/>
                      <a:pt x="78" y="18"/>
                      <a:pt x="83" y="18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0" y="1"/>
                      <a:pt x="54" y="1"/>
                      <a:pt x="49" y="2"/>
                    </a:cubicBezTo>
                    <a:cubicBezTo>
                      <a:pt x="44" y="3"/>
                      <a:pt x="38" y="3"/>
                      <a:pt x="33" y="4"/>
                    </a:cubicBezTo>
                    <a:cubicBezTo>
                      <a:pt x="27" y="5"/>
                      <a:pt x="22" y="5"/>
                      <a:pt x="16" y="6"/>
                    </a:cubicBezTo>
                    <a:cubicBezTo>
                      <a:pt x="11" y="7"/>
                      <a:pt x="5" y="7"/>
                      <a:pt x="0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1" y="25"/>
                      <a:pt x="27" y="25"/>
                      <a:pt x="33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39"/>
              <p:cNvSpPr>
                <a:spLocks/>
              </p:cNvSpPr>
              <p:nvPr/>
            </p:nvSpPr>
            <p:spPr bwMode="auto">
              <a:xfrm>
                <a:off x="2841" y="2982"/>
                <a:ext cx="142" cy="69"/>
              </a:xfrm>
              <a:custGeom>
                <a:avLst/>
                <a:gdLst>
                  <a:gd name="T0" fmla="*/ 31 w 48"/>
                  <a:gd name="T1" fmla="*/ 3 h 25"/>
                  <a:gd name="T2" fmla="*/ 21 w 48"/>
                  <a:gd name="T3" fmla="*/ 6 h 25"/>
                  <a:gd name="T4" fmla="*/ 10 w 48"/>
                  <a:gd name="T5" fmla="*/ 8 h 25"/>
                  <a:gd name="T6" fmla="*/ 0 w 48"/>
                  <a:gd name="T7" fmla="*/ 11 h 25"/>
                  <a:gd name="T8" fmla="*/ 25 w 48"/>
                  <a:gd name="T9" fmla="*/ 25 h 25"/>
                  <a:gd name="T10" fmla="*/ 36 w 48"/>
                  <a:gd name="T11" fmla="*/ 22 h 25"/>
                  <a:gd name="T12" fmla="*/ 47 w 48"/>
                  <a:gd name="T13" fmla="*/ 19 h 25"/>
                  <a:gd name="T14" fmla="*/ 48 w 48"/>
                  <a:gd name="T15" fmla="*/ 19 h 25"/>
                  <a:gd name="T16" fmla="*/ 48 w 48"/>
                  <a:gd name="T17" fmla="*/ 4 h 25"/>
                  <a:gd name="T18" fmla="*/ 41 w 48"/>
                  <a:gd name="T19" fmla="*/ 0 h 25"/>
                  <a:gd name="T20" fmla="*/ 31 w 48"/>
                  <a:gd name="T21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5">
                    <a:moveTo>
                      <a:pt x="31" y="3"/>
                    </a:moveTo>
                    <a:cubicBezTo>
                      <a:pt x="28" y="4"/>
                      <a:pt x="24" y="5"/>
                      <a:pt x="21" y="6"/>
                    </a:cubicBezTo>
                    <a:cubicBezTo>
                      <a:pt x="18" y="7"/>
                      <a:pt x="14" y="7"/>
                      <a:pt x="10" y="8"/>
                    </a:cubicBezTo>
                    <a:cubicBezTo>
                      <a:pt x="7" y="9"/>
                      <a:pt x="3" y="10"/>
                      <a:pt x="0" y="11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9" y="24"/>
                      <a:pt x="33" y="23"/>
                      <a:pt x="36" y="22"/>
                    </a:cubicBezTo>
                    <a:cubicBezTo>
                      <a:pt x="40" y="21"/>
                      <a:pt x="43" y="20"/>
                      <a:pt x="47" y="19"/>
                    </a:cubicBezTo>
                    <a:cubicBezTo>
                      <a:pt x="47" y="19"/>
                      <a:pt x="48" y="19"/>
                      <a:pt x="48" y="1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1"/>
                      <a:pt x="35" y="2"/>
                      <a:pt x="3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40"/>
              <p:cNvSpPr>
                <a:spLocks/>
              </p:cNvSpPr>
              <p:nvPr/>
            </p:nvSpPr>
            <p:spPr bwMode="auto">
              <a:xfrm>
                <a:off x="2561" y="3042"/>
                <a:ext cx="218" cy="72"/>
              </a:xfrm>
              <a:custGeom>
                <a:avLst/>
                <a:gdLst>
                  <a:gd name="T0" fmla="*/ 50 w 74"/>
                  <a:gd name="T1" fmla="*/ 20 h 26"/>
                  <a:gd name="T2" fmla="*/ 62 w 74"/>
                  <a:gd name="T3" fmla="*/ 17 h 26"/>
                  <a:gd name="T4" fmla="*/ 74 w 74"/>
                  <a:gd name="T5" fmla="*/ 14 h 26"/>
                  <a:gd name="T6" fmla="*/ 49 w 74"/>
                  <a:gd name="T7" fmla="*/ 0 h 26"/>
                  <a:gd name="T8" fmla="*/ 37 w 74"/>
                  <a:gd name="T9" fmla="*/ 2 h 26"/>
                  <a:gd name="T10" fmla="*/ 25 w 74"/>
                  <a:gd name="T11" fmla="*/ 5 h 26"/>
                  <a:gd name="T12" fmla="*/ 13 w 74"/>
                  <a:gd name="T13" fmla="*/ 8 h 26"/>
                  <a:gd name="T14" fmla="*/ 0 w 74"/>
                  <a:gd name="T15" fmla="*/ 10 h 26"/>
                  <a:gd name="T16" fmla="*/ 24 w 74"/>
                  <a:gd name="T17" fmla="*/ 26 h 26"/>
                  <a:gd name="T18" fmla="*/ 37 w 74"/>
                  <a:gd name="T19" fmla="*/ 23 h 26"/>
                  <a:gd name="T20" fmla="*/ 50 w 74"/>
                  <a:gd name="T2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26">
                    <a:moveTo>
                      <a:pt x="50" y="20"/>
                    </a:moveTo>
                    <a:cubicBezTo>
                      <a:pt x="54" y="19"/>
                      <a:pt x="58" y="18"/>
                      <a:pt x="62" y="17"/>
                    </a:cubicBezTo>
                    <a:cubicBezTo>
                      <a:pt x="66" y="16"/>
                      <a:pt x="70" y="15"/>
                      <a:pt x="74" y="1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1" y="2"/>
                      <a:pt x="37" y="2"/>
                    </a:cubicBezTo>
                    <a:cubicBezTo>
                      <a:pt x="33" y="3"/>
                      <a:pt x="29" y="4"/>
                      <a:pt x="25" y="5"/>
                    </a:cubicBezTo>
                    <a:cubicBezTo>
                      <a:pt x="21" y="6"/>
                      <a:pt x="17" y="7"/>
                      <a:pt x="13" y="8"/>
                    </a:cubicBezTo>
                    <a:cubicBezTo>
                      <a:pt x="9" y="9"/>
                      <a:pt x="5" y="9"/>
                      <a:pt x="0" y="10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8" y="25"/>
                      <a:pt x="33" y="24"/>
                      <a:pt x="37" y="23"/>
                    </a:cubicBezTo>
                    <a:cubicBezTo>
                      <a:pt x="41" y="22"/>
                      <a:pt x="45" y="21"/>
                      <a:pt x="5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41"/>
              <p:cNvSpPr>
                <a:spLocks/>
              </p:cNvSpPr>
              <p:nvPr/>
            </p:nvSpPr>
            <p:spPr bwMode="auto">
              <a:xfrm>
                <a:off x="-1453" y="1992"/>
                <a:ext cx="2645" cy="213"/>
              </a:xfrm>
              <a:custGeom>
                <a:avLst/>
                <a:gdLst>
                  <a:gd name="T0" fmla="*/ 610 w 895"/>
                  <a:gd name="T1" fmla="*/ 0 h 78"/>
                  <a:gd name="T2" fmla="*/ 658 w 895"/>
                  <a:gd name="T3" fmla="*/ 1 h 78"/>
                  <a:gd name="T4" fmla="*/ 706 w 895"/>
                  <a:gd name="T5" fmla="*/ 1 h 78"/>
                  <a:gd name="T6" fmla="*/ 744 w 895"/>
                  <a:gd name="T7" fmla="*/ 3 h 78"/>
                  <a:gd name="T8" fmla="*/ 777 w 895"/>
                  <a:gd name="T9" fmla="*/ 5 h 78"/>
                  <a:gd name="T10" fmla="*/ 804 w 895"/>
                  <a:gd name="T11" fmla="*/ 7 h 78"/>
                  <a:gd name="T12" fmla="*/ 832 w 895"/>
                  <a:gd name="T13" fmla="*/ 11 h 78"/>
                  <a:gd name="T14" fmla="*/ 848 w 895"/>
                  <a:gd name="T15" fmla="*/ 13 h 78"/>
                  <a:gd name="T16" fmla="*/ 853 w 895"/>
                  <a:gd name="T17" fmla="*/ 14 h 78"/>
                  <a:gd name="T18" fmla="*/ 857 w 895"/>
                  <a:gd name="T19" fmla="*/ 16 h 78"/>
                  <a:gd name="T20" fmla="*/ 866 w 895"/>
                  <a:gd name="T21" fmla="*/ 18 h 78"/>
                  <a:gd name="T22" fmla="*/ 881 w 895"/>
                  <a:gd name="T23" fmla="*/ 23 h 78"/>
                  <a:gd name="T24" fmla="*/ 889 w 895"/>
                  <a:gd name="T25" fmla="*/ 29 h 78"/>
                  <a:gd name="T26" fmla="*/ 892 w 895"/>
                  <a:gd name="T27" fmla="*/ 36 h 78"/>
                  <a:gd name="T28" fmla="*/ 887 w 895"/>
                  <a:gd name="T29" fmla="*/ 43 h 78"/>
                  <a:gd name="T30" fmla="*/ 867 w 895"/>
                  <a:gd name="T31" fmla="*/ 55 h 78"/>
                  <a:gd name="T32" fmla="*/ 836 w 895"/>
                  <a:gd name="T33" fmla="*/ 67 h 78"/>
                  <a:gd name="T34" fmla="*/ 810 w 895"/>
                  <a:gd name="T35" fmla="*/ 78 h 78"/>
                  <a:gd name="T36" fmla="*/ 848 w 895"/>
                  <a:gd name="T37" fmla="*/ 65 h 78"/>
                  <a:gd name="T38" fmla="*/ 876 w 895"/>
                  <a:gd name="T39" fmla="*/ 52 h 78"/>
                  <a:gd name="T40" fmla="*/ 892 w 895"/>
                  <a:gd name="T41" fmla="*/ 40 h 78"/>
                  <a:gd name="T42" fmla="*/ 894 w 895"/>
                  <a:gd name="T43" fmla="*/ 34 h 78"/>
                  <a:gd name="T44" fmla="*/ 891 w 895"/>
                  <a:gd name="T45" fmla="*/ 28 h 78"/>
                  <a:gd name="T46" fmla="*/ 883 w 895"/>
                  <a:gd name="T47" fmla="*/ 23 h 78"/>
                  <a:gd name="T48" fmla="*/ 868 w 895"/>
                  <a:gd name="T49" fmla="*/ 18 h 78"/>
                  <a:gd name="T50" fmla="*/ 859 w 895"/>
                  <a:gd name="T51" fmla="*/ 15 h 78"/>
                  <a:gd name="T52" fmla="*/ 855 w 895"/>
                  <a:gd name="T53" fmla="*/ 14 h 78"/>
                  <a:gd name="T54" fmla="*/ 850 w 895"/>
                  <a:gd name="T55" fmla="*/ 13 h 78"/>
                  <a:gd name="T56" fmla="*/ 834 w 895"/>
                  <a:gd name="T57" fmla="*/ 10 h 78"/>
                  <a:gd name="T58" fmla="*/ 805 w 895"/>
                  <a:gd name="T59" fmla="*/ 7 h 78"/>
                  <a:gd name="T60" fmla="*/ 777 w 895"/>
                  <a:gd name="T61" fmla="*/ 4 h 78"/>
                  <a:gd name="T62" fmla="*/ 744 w 895"/>
                  <a:gd name="T63" fmla="*/ 2 h 78"/>
                  <a:gd name="T64" fmla="*/ 706 w 895"/>
                  <a:gd name="T65" fmla="*/ 1 h 78"/>
                  <a:gd name="T66" fmla="*/ 670 w 895"/>
                  <a:gd name="T67" fmla="*/ 0 h 78"/>
                  <a:gd name="T68" fmla="*/ 622 w 895"/>
                  <a:gd name="T69" fmla="*/ 0 h 78"/>
                  <a:gd name="T70" fmla="*/ 537 w 895"/>
                  <a:gd name="T71" fmla="*/ 0 h 78"/>
                  <a:gd name="T72" fmla="*/ 434 w 895"/>
                  <a:gd name="T73" fmla="*/ 2 h 78"/>
                  <a:gd name="T74" fmla="*/ 320 w 895"/>
                  <a:gd name="T75" fmla="*/ 4 h 78"/>
                  <a:gd name="T76" fmla="*/ 258 w 895"/>
                  <a:gd name="T77" fmla="*/ 6 h 78"/>
                  <a:gd name="T78" fmla="*/ 139 w 895"/>
                  <a:gd name="T79" fmla="*/ 9 h 78"/>
                  <a:gd name="T80" fmla="*/ 74 w 895"/>
                  <a:gd name="T81" fmla="*/ 11 h 78"/>
                  <a:gd name="T82" fmla="*/ 23 w 895"/>
                  <a:gd name="T83" fmla="*/ 13 h 78"/>
                  <a:gd name="T84" fmla="*/ 0 w 895"/>
                  <a:gd name="T85" fmla="*/ 14 h 78"/>
                  <a:gd name="T86" fmla="*/ 43 w 895"/>
                  <a:gd name="T87" fmla="*/ 13 h 78"/>
                  <a:gd name="T88" fmla="*/ 82 w 895"/>
                  <a:gd name="T89" fmla="*/ 11 h 78"/>
                  <a:gd name="T90" fmla="*/ 156 w 895"/>
                  <a:gd name="T91" fmla="*/ 9 h 78"/>
                  <a:gd name="T92" fmla="*/ 289 w 895"/>
                  <a:gd name="T93" fmla="*/ 6 h 78"/>
                  <a:gd name="T94" fmla="*/ 407 w 895"/>
                  <a:gd name="T95" fmla="*/ 3 h 78"/>
                  <a:gd name="T96" fmla="*/ 512 w 895"/>
                  <a:gd name="T9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5" h="78">
                    <a:moveTo>
                      <a:pt x="537" y="1"/>
                    </a:moveTo>
                    <a:cubicBezTo>
                      <a:pt x="545" y="1"/>
                      <a:pt x="554" y="1"/>
                      <a:pt x="562" y="1"/>
                    </a:cubicBezTo>
                    <a:cubicBezTo>
                      <a:pt x="570" y="0"/>
                      <a:pt x="578" y="0"/>
                      <a:pt x="586" y="0"/>
                    </a:cubicBezTo>
                    <a:cubicBezTo>
                      <a:pt x="594" y="0"/>
                      <a:pt x="602" y="0"/>
                      <a:pt x="610" y="0"/>
                    </a:cubicBezTo>
                    <a:cubicBezTo>
                      <a:pt x="614" y="0"/>
                      <a:pt x="618" y="0"/>
                      <a:pt x="622" y="0"/>
                    </a:cubicBezTo>
                    <a:cubicBezTo>
                      <a:pt x="626" y="0"/>
                      <a:pt x="630" y="0"/>
                      <a:pt x="634" y="0"/>
                    </a:cubicBezTo>
                    <a:cubicBezTo>
                      <a:pt x="638" y="0"/>
                      <a:pt x="642" y="0"/>
                      <a:pt x="646" y="0"/>
                    </a:cubicBezTo>
                    <a:cubicBezTo>
                      <a:pt x="650" y="1"/>
                      <a:pt x="654" y="1"/>
                      <a:pt x="658" y="1"/>
                    </a:cubicBezTo>
                    <a:cubicBezTo>
                      <a:pt x="662" y="1"/>
                      <a:pt x="666" y="1"/>
                      <a:pt x="670" y="1"/>
                    </a:cubicBezTo>
                    <a:cubicBezTo>
                      <a:pt x="674" y="1"/>
                      <a:pt x="678" y="1"/>
                      <a:pt x="682" y="1"/>
                    </a:cubicBezTo>
                    <a:cubicBezTo>
                      <a:pt x="686" y="1"/>
                      <a:pt x="690" y="1"/>
                      <a:pt x="694" y="1"/>
                    </a:cubicBezTo>
                    <a:cubicBezTo>
                      <a:pt x="698" y="1"/>
                      <a:pt x="702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10" y="2"/>
                      <a:pt x="714" y="2"/>
                      <a:pt x="718" y="2"/>
                    </a:cubicBezTo>
                    <a:cubicBezTo>
                      <a:pt x="722" y="2"/>
                      <a:pt x="727" y="2"/>
                      <a:pt x="731" y="2"/>
                    </a:cubicBezTo>
                    <a:cubicBezTo>
                      <a:pt x="735" y="2"/>
                      <a:pt x="739" y="3"/>
                      <a:pt x="744" y="3"/>
                    </a:cubicBezTo>
                    <a:cubicBezTo>
                      <a:pt x="748" y="3"/>
                      <a:pt x="752" y="3"/>
                      <a:pt x="757" y="3"/>
                    </a:cubicBezTo>
                    <a:cubicBezTo>
                      <a:pt x="759" y="3"/>
                      <a:pt x="761" y="4"/>
                      <a:pt x="763" y="4"/>
                    </a:cubicBezTo>
                    <a:cubicBezTo>
                      <a:pt x="765" y="4"/>
                      <a:pt x="768" y="4"/>
                      <a:pt x="770" y="4"/>
                    </a:cubicBezTo>
                    <a:cubicBezTo>
                      <a:pt x="772" y="4"/>
                      <a:pt x="774" y="4"/>
                      <a:pt x="777" y="5"/>
                    </a:cubicBezTo>
                    <a:cubicBezTo>
                      <a:pt x="779" y="5"/>
                      <a:pt x="781" y="5"/>
                      <a:pt x="783" y="5"/>
                    </a:cubicBezTo>
                    <a:cubicBezTo>
                      <a:pt x="786" y="5"/>
                      <a:pt x="788" y="5"/>
                      <a:pt x="790" y="6"/>
                    </a:cubicBezTo>
                    <a:cubicBezTo>
                      <a:pt x="793" y="6"/>
                      <a:pt x="795" y="6"/>
                      <a:pt x="797" y="6"/>
                    </a:cubicBezTo>
                    <a:cubicBezTo>
                      <a:pt x="800" y="7"/>
                      <a:pt x="802" y="7"/>
                      <a:pt x="804" y="7"/>
                    </a:cubicBezTo>
                    <a:cubicBezTo>
                      <a:pt x="807" y="7"/>
                      <a:pt x="809" y="7"/>
                      <a:pt x="811" y="8"/>
                    </a:cubicBezTo>
                    <a:cubicBezTo>
                      <a:pt x="814" y="8"/>
                      <a:pt x="816" y="8"/>
                      <a:pt x="818" y="9"/>
                    </a:cubicBezTo>
                    <a:cubicBezTo>
                      <a:pt x="821" y="9"/>
                      <a:pt x="823" y="9"/>
                      <a:pt x="825" y="10"/>
                    </a:cubicBezTo>
                    <a:cubicBezTo>
                      <a:pt x="828" y="10"/>
                      <a:pt x="830" y="10"/>
                      <a:pt x="832" y="11"/>
                    </a:cubicBezTo>
                    <a:cubicBezTo>
                      <a:pt x="834" y="11"/>
                      <a:pt x="836" y="11"/>
                      <a:pt x="839" y="12"/>
                    </a:cubicBezTo>
                    <a:cubicBezTo>
                      <a:pt x="840" y="12"/>
                      <a:pt x="841" y="12"/>
                      <a:pt x="842" y="12"/>
                    </a:cubicBezTo>
                    <a:cubicBezTo>
                      <a:pt x="843" y="12"/>
                      <a:pt x="844" y="13"/>
                      <a:pt x="845" y="13"/>
                    </a:cubicBezTo>
                    <a:cubicBezTo>
                      <a:pt x="846" y="13"/>
                      <a:pt x="847" y="13"/>
                      <a:pt x="848" y="13"/>
                    </a:cubicBezTo>
                    <a:cubicBezTo>
                      <a:pt x="849" y="14"/>
                      <a:pt x="850" y="14"/>
                      <a:pt x="851" y="14"/>
                    </a:cubicBezTo>
                    <a:cubicBezTo>
                      <a:pt x="851" y="14"/>
                      <a:pt x="851" y="14"/>
                      <a:pt x="851" y="14"/>
                    </a:cubicBezTo>
                    <a:cubicBezTo>
                      <a:pt x="852" y="14"/>
                      <a:pt x="852" y="14"/>
                      <a:pt x="852" y="14"/>
                    </a:cubicBezTo>
                    <a:cubicBezTo>
                      <a:pt x="852" y="14"/>
                      <a:pt x="853" y="14"/>
                      <a:pt x="853" y="14"/>
                    </a:cubicBezTo>
                    <a:cubicBezTo>
                      <a:pt x="853" y="14"/>
                      <a:pt x="853" y="15"/>
                      <a:pt x="854" y="15"/>
                    </a:cubicBezTo>
                    <a:cubicBezTo>
                      <a:pt x="855" y="15"/>
                      <a:pt x="855" y="15"/>
                      <a:pt x="855" y="15"/>
                    </a:cubicBezTo>
                    <a:cubicBezTo>
                      <a:pt x="856" y="15"/>
                      <a:pt x="856" y="15"/>
                      <a:pt x="856" y="15"/>
                    </a:cubicBezTo>
                    <a:cubicBezTo>
                      <a:pt x="857" y="15"/>
                      <a:pt x="857" y="15"/>
                      <a:pt x="857" y="16"/>
                    </a:cubicBezTo>
                    <a:cubicBezTo>
                      <a:pt x="858" y="16"/>
                      <a:pt x="858" y="16"/>
                      <a:pt x="859" y="16"/>
                    </a:cubicBezTo>
                    <a:cubicBezTo>
                      <a:pt x="859" y="16"/>
                      <a:pt x="859" y="16"/>
                      <a:pt x="860" y="16"/>
                    </a:cubicBezTo>
                    <a:cubicBezTo>
                      <a:pt x="860" y="16"/>
                      <a:pt x="861" y="16"/>
                      <a:pt x="861" y="16"/>
                    </a:cubicBezTo>
                    <a:cubicBezTo>
                      <a:pt x="863" y="17"/>
                      <a:pt x="864" y="17"/>
                      <a:pt x="866" y="18"/>
                    </a:cubicBezTo>
                    <a:cubicBezTo>
                      <a:pt x="867" y="18"/>
                      <a:pt x="869" y="19"/>
                      <a:pt x="870" y="19"/>
                    </a:cubicBezTo>
                    <a:cubicBezTo>
                      <a:pt x="871" y="19"/>
                      <a:pt x="873" y="20"/>
                      <a:pt x="874" y="20"/>
                    </a:cubicBezTo>
                    <a:cubicBezTo>
                      <a:pt x="875" y="21"/>
                      <a:pt x="876" y="21"/>
                      <a:pt x="878" y="22"/>
                    </a:cubicBezTo>
                    <a:cubicBezTo>
                      <a:pt x="879" y="22"/>
                      <a:pt x="880" y="23"/>
                      <a:pt x="881" y="23"/>
                    </a:cubicBezTo>
                    <a:cubicBezTo>
                      <a:pt x="882" y="24"/>
                      <a:pt x="883" y="24"/>
                      <a:pt x="884" y="25"/>
                    </a:cubicBezTo>
                    <a:cubicBezTo>
                      <a:pt x="884" y="25"/>
                      <a:pt x="885" y="26"/>
                      <a:pt x="886" y="26"/>
                    </a:cubicBezTo>
                    <a:cubicBezTo>
                      <a:pt x="887" y="27"/>
                      <a:pt x="887" y="27"/>
                      <a:pt x="888" y="28"/>
                    </a:cubicBezTo>
                    <a:cubicBezTo>
                      <a:pt x="889" y="28"/>
                      <a:pt x="889" y="29"/>
                      <a:pt x="889" y="29"/>
                    </a:cubicBezTo>
                    <a:cubicBezTo>
                      <a:pt x="890" y="30"/>
                      <a:pt x="890" y="30"/>
                      <a:pt x="891" y="31"/>
                    </a:cubicBezTo>
                    <a:cubicBezTo>
                      <a:pt x="891" y="31"/>
                      <a:pt x="891" y="32"/>
                      <a:pt x="891" y="32"/>
                    </a:cubicBezTo>
                    <a:cubicBezTo>
                      <a:pt x="891" y="33"/>
                      <a:pt x="892" y="33"/>
                      <a:pt x="892" y="34"/>
                    </a:cubicBezTo>
                    <a:cubicBezTo>
                      <a:pt x="892" y="34"/>
                      <a:pt x="892" y="35"/>
                      <a:pt x="892" y="36"/>
                    </a:cubicBezTo>
                    <a:cubicBezTo>
                      <a:pt x="891" y="36"/>
                      <a:pt x="891" y="37"/>
                      <a:pt x="891" y="37"/>
                    </a:cubicBezTo>
                    <a:cubicBezTo>
                      <a:pt x="891" y="38"/>
                      <a:pt x="891" y="38"/>
                      <a:pt x="890" y="39"/>
                    </a:cubicBezTo>
                    <a:cubicBezTo>
                      <a:pt x="890" y="39"/>
                      <a:pt x="890" y="40"/>
                      <a:pt x="889" y="40"/>
                    </a:cubicBezTo>
                    <a:cubicBezTo>
                      <a:pt x="889" y="41"/>
                      <a:pt x="888" y="42"/>
                      <a:pt x="887" y="43"/>
                    </a:cubicBezTo>
                    <a:cubicBezTo>
                      <a:pt x="885" y="44"/>
                      <a:pt x="884" y="45"/>
                      <a:pt x="883" y="46"/>
                    </a:cubicBezTo>
                    <a:cubicBezTo>
                      <a:pt x="881" y="47"/>
                      <a:pt x="880" y="48"/>
                      <a:pt x="878" y="49"/>
                    </a:cubicBezTo>
                    <a:cubicBezTo>
                      <a:pt x="876" y="50"/>
                      <a:pt x="875" y="51"/>
                      <a:pt x="873" y="52"/>
                    </a:cubicBezTo>
                    <a:cubicBezTo>
                      <a:pt x="871" y="53"/>
                      <a:pt x="869" y="54"/>
                      <a:pt x="867" y="55"/>
                    </a:cubicBezTo>
                    <a:cubicBezTo>
                      <a:pt x="864" y="56"/>
                      <a:pt x="862" y="57"/>
                      <a:pt x="860" y="58"/>
                    </a:cubicBezTo>
                    <a:cubicBezTo>
                      <a:pt x="857" y="59"/>
                      <a:pt x="855" y="60"/>
                      <a:pt x="852" y="61"/>
                    </a:cubicBezTo>
                    <a:cubicBezTo>
                      <a:pt x="850" y="62"/>
                      <a:pt x="847" y="63"/>
                      <a:pt x="844" y="64"/>
                    </a:cubicBezTo>
                    <a:cubicBezTo>
                      <a:pt x="842" y="65"/>
                      <a:pt x="839" y="66"/>
                      <a:pt x="836" y="67"/>
                    </a:cubicBezTo>
                    <a:cubicBezTo>
                      <a:pt x="833" y="68"/>
                      <a:pt x="830" y="69"/>
                      <a:pt x="827" y="71"/>
                    </a:cubicBezTo>
                    <a:cubicBezTo>
                      <a:pt x="824" y="72"/>
                      <a:pt x="820" y="73"/>
                      <a:pt x="817" y="74"/>
                    </a:cubicBezTo>
                    <a:cubicBezTo>
                      <a:pt x="814" y="75"/>
                      <a:pt x="811" y="76"/>
                      <a:pt x="807" y="77"/>
                    </a:cubicBezTo>
                    <a:cubicBezTo>
                      <a:pt x="810" y="78"/>
                      <a:pt x="810" y="78"/>
                      <a:pt x="810" y="78"/>
                    </a:cubicBezTo>
                    <a:cubicBezTo>
                      <a:pt x="814" y="77"/>
                      <a:pt x="817" y="76"/>
                      <a:pt x="821" y="75"/>
                    </a:cubicBezTo>
                    <a:cubicBezTo>
                      <a:pt x="824" y="73"/>
                      <a:pt x="827" y="72"/>
                      <a:pt x="830" y="71"/>
                    </a:cubicBezTo>
                    <a:cubicBezTo>
                      <a:pt x="833" y="70"/>
                      <a:pt x="836" y="69"/>
                      <a:pt x="839" y="68"/>
                    </a:cubicBezTo>
                    <a:cubicBezTo>
                      <a:pt x="842" y="67"/>
                      <a:pt x="845" y="66"/>
                      <a:pt x="848" y="65"/>
                    </a:cubicBezTo>
                    <a:cubicBezTo>
                      <a:pt x="850" y="64"/>
                      <a:pt x="853" y="63"/>
                      <a:pt x="856" y="62"/>
                    </a:cubicBezTo>
                    <a:cubicBezTo>
                      <a:pt x="858" y="61"/>
                      <a:pt x="861" y="59"/>
                      <a:pt x="863" y="58"/>
                    </a:cubicBezTo>
                    <a:cubicBezTo>
                      <a:pt x="865" y="57"/>
                      <a:pt x="868" y="56"/>
                      <a:pt x="870" y="55"/>
                    </a:cubicBezTo>
                    <a:cubicBezTo>
                      <a:pt x="872" y="54"/>
                      <a:pt x="874" y="53"/>
                      <a:pt x="876" y="52"/>
                    </a:cubicBezTo>
                    <a:cubicBezTo>
                      <a:pt x="878" y="51"/>
                      <a:pt x="880" y="50"/>
                      <a:pt x="881" y="49"/>
                    </a:cubicBezTo>
                    <a:cubicBezTo>
                      <a:pt x="883" y="48"/>
                      <a:pt x="885" y="47"/>
                      <a:pt x="886" y="46"/>
                    </a:cubicBezTo>
                    <a:cubicBezTo>
                      <a:pt x="887" y="45"/>
                      <a:pt x="889" y="44"/>
                      <a:pt x="890" y="43"/>
                    </a:cubicBezTo>
                    <a:cubicBezTo>
                      <a:pt x="891" y="42"/>
                      <a:pt x="892" y="41"/>
                      <a:pt x="892" y="40"/>
                    </a:cubicBezTo>
                    <a:cubicBezTo>
                      <a:pt x="893" y="40"/>
                      <a:pt x="893" y="39"/>
                      <a:pt x="893" y="39"/>
                    </a:cubicBezTo>
                    <a:cubicBezTo>
                      <a:pt x="894" y="38"/>
                      <a:pt x="894" y="38"/>
                      <a:pt x="894" y="37"/>
                    </a:cubicBezTo>
                    <a:cubicBezTo>
                      <a:pt x="894" y="37"/>
                      <a:pt x="894" y="36"/>
                      <a:pt x="894" y="36"/>
                    </a:cubicBezTo>
                    <a:cubicBezTo>
                      <a:pt x="895" y="35"/>
                      <a:pt x="895" y="35"/>
                      <a:pt x="894" y="34"/>
                    </a:cubicBezTo>
                    <a:cubicBezTo>
                      <a:pt x="894" y="34"/>
                      <a:pt x="894" y="33"/>
                      <a:pt x="894" y="33"/>
                    </a:cubicBezTo>
                    <a:cubicBezTo>
                      <a:pt x="894" y="32"/>
                      <a:pt x="894" y="32"/>
                      <a:pt x="893" y="31"/>
                    </a:cubicBezTo>
                    <a:cubicBezTo>
                      <a:pt x="893" y="30"/>
                      <a:pt x="893" y="30"/>
                      <a:pt x="892" y="29"/>
                    </a:cubicBezTo>
                    <a:cubicBezTo>
                      <a:pt x="892" y="29"/>
                      <a:pt x="891" y="28"/>
                      <a:pt x="891" y="28"/>
                    </a:cubicBezTo>
                    <a:cubicBezTo>
                      <a:pt x="891" y="28"/>
                      <a:pt x="891" y="28"/>
                      <a:pt x="891" y="28"/>
                    </a:cubicBezTo>
                    <a:cubicBezTo>
                      <a:pt x="890" y="27"/>
                      <a:pt x="889" y="27"/>
                      <a:pt x="889" y="26"/>
                    </a:cubicBezTo>
                    <a:cubicBezTo>
                      <a:pt x="888" y="26"/>
                      <a:pt x="887" y="25"/>
                      <a:pt x="886" y="25"/>
                    </a:cubicBezTo>
                    <a:cubicBezTo>
                      <a:pt x="885" y="24"/>
                      <a:pt x="884" y="24"/>
                      <a:pt x="883" y="23"/>
                    </a:cubicBezTo>
                    <a:cubicBezTo>
                      <a:pt x="882" y="23"/>
                      <a:pt x="881" y="22"/>
                      <a:pt x="880" y="22"/>
                    </a:cubicBezTo>
                    <a:cubicBezTo>
                      <a:pt x="879" y="21"/>
                      <a:pt x="878" y="21"/>
                      <a:pt x="876" y="20"/>
                    </a:cubicBezTo>
                    <a:cubicBezTo>
                      <a:pt x="875" y="20"/>
                      <a:pt x="874" y="19"/>
                      <a:pt x="872" y="19"/>
                    </a:cubicBezTo>
                    <a:cubicBezTo>
                      <a:pt x="871" y="18"/>
                      <a:pt x="869" y="18"/>
                      <a:pt x="868" y="18"/>
                    </a:cubicBezTo>
                    <a:cubicBezTo>
                      <a:pt x="866" y="17"/>
                      <a:pt x="865" y="17"/>
                      <a:pt x="863" y="16"/>
                    </a:cubicBezTo>
                    <a:cubicBezTo>
                      <a:pt x="863" y="16"/>
                      <a:pt x="862" y="16"/>
                      <a:pt x="862" y="16"/>
                    </a:cubicBezTo>
                    <a:cubicBezTo>
                      <a:pt x="861" y="16"/>
                      <a:pt x="861" y="16"/>
                      <a:pt x="861" y="16"/>
                    </a:cubicBezTo>
                    <a:cubicBezTo>
                      <a:pt x="860" y="16"/>
                      <a:pt x="860" y="15"/>
                      <a:pt x="859" y="15"/>
                    </a:cubicBezTo>
                    <a:cubicBezTo>
                      <a:pt x="859" y="15"/>
                      <a:pt x="859" y="15"/>
                      <a:pt x="858" y="15"/>
                    </a:cubicBezTo>
                    <a:cubicBezTo>
                      <a:pt x="857" y="15"/>
                      <a:pt x="857" y="15"/>
                      <a:pt x="857" y="15"/>
                    </a:cubicBezTo>
                    <a:cubicBezTo>
                      <a:pt x="856" y="14"/>
                      <a:pt x="856" y="14"/>
                      <a:pt x="856" y="14"/>
                    </a:cubicBezTo>
                    <a:cubicBezTo>
                      <a:pt x="855" y="14"/>
                      <a:pt x="855" y="14"/>
                      <a:pt x="855" y="14"/>
                    </a:cubicBezTo>
                    <a:cubicBezTo>
                      <a:pt x="855" y="14"/>
                      <a:pt x="854" y="14"/>
                      <a:pt x="854" y="14"/>
                    </a:cubicBezTo>
                    <a:cubicBezTo>
                      <a:pt x="854" y="14"/>
                      <a:pt x="854" y="14"/>
                      <a:pt x="853" y="14"/>
                    </a:cubicBezTo>
                    <a:cubicBezTo>
                      <a:pt x="853" y="14"/>
                      <a:pt x="853" y="14"/>
                      <a:pt x="853" y="14"/>
                    </a:cubicBezTo>
                    <a:cubicBezTo>
                      <a:pt x="852" y="14"/>
                      <a:pt x="851" y="13"/>
                      <a:pt x="850" y="13"/>
                    </a:cubicBezTo>
                    <a:cubicBezTo>
                      <a:pt x="849" y="13"/>
                      <a:pt x="848" y="13"/>
                      <a:pt x="847" y="13"/>
                    </a:cubicBezTo>
                    <a:cubicBezTo>
                      <a:pt x="846" y="12"/>
                      <a:pt x="845" y="12"/>
                      <a:pt x="843" y="12"/>
                    </a:cubicBezTo>
                    <a:cubicBezTo>
                      <a:pt x="842" y="12"/>
                      <a:pt x="841" y="12"/>
                      <a:pt x="840" y="11"/>
                    </a:cubicBezTo>
                    <a:cubicBezTo>
                      <a:pt x="838" y="11"/>
                      <a:pt x="836" y="11"/>
                      <a:pt x="834" y="10"/>
                    </a:cubicBezTo>
                    <a:cubicBezTo>
                      <a:pt x="831" y="10"/>
                      <a:pt x="829" y="10"/>
                      <a:pt x="827" y="9"/>
                    </a:cubicBezTo>
                    <a:cubicBezTo>
                      <a:pt x="824" y="9"/>
                      <a:pt x="822" y="9"/>
                      <a:pt x="820" y="8"/>
                    </a:cubicBezTo>
                    <a:cubicBezTo>
                      <a:pt x="817" y="8"/>
                      <a:pt x="815" y="8"/>
                      <a:pt x="812" y="8"/>
                    </a:cubicBezTo>
                    <a:cubicBezTo>
                      <a:pt x="810" y="7"/>
                      <a:pt x="808" y="7"/>
                      <a:pt x="805" y="7"/>
                    </a:cubicBezTo>
                    <a:cubicBezTo>
                      <a:pt x="803" y="6"/>
                      <a:pt x="801" y="6"/>
                      <a:pt x="798" y="6"/>
                    </a:cubicBezTo>
                    <a:cubicBezTo>
                      <a:pt x="796" y="6"/>
                      <a:pt x="793" y="6"/>
                      <a:pt x="791" y="5"/>
                    </a:cubicBezTo>
                    <a:cubicBezTo>
                      <a:pt x="789" y="5"/>
                      <a:pt x="786" y="5"/>
                      <a:pt x="784" y="5"/>
                    </a:cubicBezTo>
                    <a:cubicBezTo>
                      <a:pt x="782" y="5"/>
                      <a:pt x="780" y="4"/>
                      <a:pt x="777" y="4"/>
                    </a:cubicBezTo>
                    <a:cubicBezTo>
                      <a:pt x="775" y="4"/>
                      <a:pt x="773" y="4"/>
                      <a:pt x="770" y="4"/>
                    </a:cubicBezTo>
                    <a:cubicBezTo>
                      <a:pt x="768" y="4"/>
                      <a:pt x="766" y="4"/>
                      <a:pt x="764" y="3"/>
                    </a:cubicBezTo>
                    <a:cubicBezTo>
                      <a:pt x="761" y="3"/>
                      <a:pt x="759" y="3"/>
                      <a:pt x="757" y="3"/>
                    </a:cubicBezTo>
                    <a:cubicBezTo>
                      <a:pt x="753" y="3"/>
                      <a:pt x="748" y="3"/>
                      <a:pt x="744" y="2"/>
                    </a:cubicBezTo>
                    <a:cubicBezTo>
                      <a:pt x="740" y="2"/>
                      <a:pt x="735" y="2"/>
                      <a:pt x="731" y="2"/>
                    </a:cubicBezTo>
                    <a:cubicBezTo>
                      <a:pt x="727" y="2"/>
                      <a:pt x="723" y="2"/>
                      <a:pt x="719" y="1"/>
                    </a:cubicBezTo>
                    <a:cubicBezTo>
                      <a:pt x="714" y="1"/>
                      <a:pt x="710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2" y="1"/>
                      <a:pt x="698" y="1"/>
                      <a:pt x="694" y="1"/>
                    </a:cubicBezTo>
                    <a:cubicBezTo>
                      <a:pt x="690" y="1"/>
                      <a:pt x="686" y="1"/>
                      <a:pt x="682" y="1"/>
                    </a:cubicBezTo>
                    <a:cubicBezTo>
                      <a:pt x="678" y="1"/>
                      <a:pt x="674" y="0"/>
                      <a:pt x="670" y="0"/>
                    </a:cubicBezTo>
                    <a:cubicBezTo>
                      <a:pt x="666" y="0"/>
                      <a:pt x="662" y="0"/>
                      <a:pt x="658" y="0"/>
                    </a:cubicBezTo>
                    <a:cubicBezTo>
                      <a:pt x="654" y="0"/>
                      <a:pt x="650" y="0"/>
                      <a:pt x="646" y="0"/>
                    </a:cubicBezTo>
                    <a:cubicBezTo>
                      <a:pt x="642" y="0"/>
                      <a:pt x="638" y="0"/>
                      <a:pt x="634" y="0"/>
                    </a:cubicBezTo>
                    <a:cubicBezTo>
                      <a:pt x="630" y="0"/>
                      <a:pt x="626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6" y="0"/>
                    </a:cubicBezTo>
                    <a:cubicBezTo>
                      <a:pt x="578" y="0"/>
                      <a:pt x="570" y="0"/>
                      <a:pt x="562" y="0"/>
                    </a:cubicBezTo>
                    <a:cubicBezTo>
                      <a:pt x="554" y="0"/>
                      <a:pt x="545" y="0"/>
                      <a:pt x="537" y="0"/>
                    </a:cubicBezTo>
                    <a:cubicBezTo>
                      <a:pt x="529" y="1"/>
                      <a:pt x="521" y="1"/>
                      <a:pt x="512" y="1"/>
                    </a:cubicBezTo>
                    <a:cubicBezTo>
                      <a:pt x="504" y="1"/>
                      <a:pt x="495" y="1"/>
                      <a:pt x="487" y="1"/>
                    </a:cubicBezTo>
                    <a:cubicBezTo>
                      <a:pt x="478" y="1"/>
                      <a:pt x="469" y="1"/>
                      <a:pt x="461" y="1"/>
                    </a:cubicBezTo>
                    <a:cubicBezTo>
                      <a:pt x="452" y="2"/>
                      <a:pt x="443" y="2"/>
                      <a:pt x="434" y="2"/>
                    </a:cubicBezTo>
                    <a:cubicBezTo>
                      <a:pt x="425" y="2"/>
                      <a:pt x="416" y="2"/>
                      <a:pt x="407" y="2"/>
                    </a:cubicBezTo>
                    <a:cubicBezTo>
                      <a:pt x="398" y="3"/>
                      <a:pt x="388" y="3"/>
                      <a:pt x="379" y="3"/>
                    </a:cubicBezTo>
                    <a:cubicBezTo>
                      <a:pt x="369" y="3"/>
                      <a:pt x="360" y="3"/>
                      <a:pt x="350" y="4"/>
                    </a:cubicBezTo>
                    <a:cubicBezTo>
                      <a:pt x="340" y="4"/>
                      <a:pt x="330" y="4"/>
                      <a:pt x="320" y="4"/>
                    </a:cubicBezTo>
                    <a:cubicBezTo>
                      <a:pt x="310" y="5"/>
                      <a:pt x="30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80" y="5"/>
                      <a:pt x="269" y="6"/>
                      <a:pt x="258" y="6"/>
                    </a:cubicBezTo>
                    <a:cubicBezTo>
                      <a:pt x="248" y="6"/>
                      <a:pt x="237" y="7"/>
                      <a:pt x="226" y="7"/>
                    </a:cubicBezTo>
                    <a:cubicBezTo>
                      <a:pt x="215" y="7"/>
                      <a:pt x="204" y="7"/>
                      <a:pt x="192" y="8"/>
                    </a:cubicBezTo>
                    <a:cubicBezTo>
                      <a:pt x="181" y="8"/>
                      <a:pt x="169" y="8"/>
                      <a:pt x="157" y="9"/>
                    </a:cubicBezTo>
                    <a:cubicBezTo>
                      <a:pt x="151" y="9"/>
                      <a:pt x="145" y="9"/>
                      <a:pt x="139" y="9"/>
                    </a:cubicBezTo>
                    <a:cubicBezTo>
                      <a:pt x="133" y="10"/>
                      <a:pt x="127" y="10"/>
                      <a:pt x="121" y="10"/>
                    </a:cubicBezTo>
                    <a:cubicBezTo>
                      <a:pt x="115" y="10"/>
                      <a:pt x="109" y="10"/>
                      <a:pt x="102" y="10"/>
                    </a:cubicBezTo>
                    <a:cubicBezTo>
                      <a:pt x="96" y="11"/>
                      <a:pt x="90" y="11"/>
                      <a:pt x="83" y="11"/>
                    </a:cubicBezTo>
                    <a:cubicBezTo>
                      <a:pt x="80" y="11"/>
                      <a:pt x="77" y="11"/>
                      <a:pt x="74" y="11"/>
                    </a:cubicBezTo>
                    <a:cubicBezTo>
                      <a:pt x="70" y="11"/>
                      <a:pt x="67" y="12"/>
                      <a:pt x="64" y="12"/>
                    </a:cubicBezTo>
                    <a:cubicBezTo>
                      <a:pt x="60" y="12"/>
                      <a:pt x="57" y="12"/>
                      <a:pt x="54" y="12"/>
                    </a:cubicBezTo>
                    <a:cubicBezTo>
                      <a:pt x="50" y="12"/>
                      <a:pt x="47" y="12"/>
                      <a:pt x="44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6" y="13"/>
                      <a:pt x="49" y="13"/>
                      <a:pt x="53" y="12"/>
                    </a:cubicBezTo>
                    <a:cubicBezTo>
                      <a:pt x="56" y="12"/>
                      <a:pt x="59" y="12"/>
                      <a:pt x="63" y="12"/>
                    </a:cubicBezTo>
                    <a:cubicBezTo>
                      <a:pt x="66" y="12"/>
                      <a:pt x="69" y="12"/>
                      <a:pt x="72" y="12"/>
                    </a:cubicBezTo>
                    <a:cubicBezTo>
                      <a:pt x="76" y="12"/>
                      <a:pt x="79" y="12"/>
                      <a:pt x="82" y="11"/>
                    </a:cubicBezTo>
                    <a:cubicBezTo>
                      <a:pt x="88" y="11"/>
                      <a:pt x="95" y="11"/>
                      <a:pt x="101" y="11"/>
                    </a:cubicBezTo>
                    <a:cubicBezTo>
                      <a:pt x="107" y="11"/>
                      <a:pt x="114" y="10"/>
                      <a:pt x="120" y="10"/>
                    </a:cubicBezTo>
                    <a:cubicBezTo>
                      <a:pt x="126" y="10"/>
                      <a:pt x="132" y="10"/>
                      <a:pt x="138" y="10"/>
                    </a:cubicBezTo>
                    <a:cubicBezTo>
                      <a:pt x="144" y="10"/>
                      <a:pt x="150" y="9"/>
                      <a:pt x="156" y="9"/>
                    </a:cubicBezTo>
                    <a:cubicBezTo>
                      <a:pt x="168" y="9"/>
                      <a:pt x="180" y="9"/>
                      <a:pt x="191" y="8"/>
                    </a:cubicBezTo>
                    <a:cubicBezTo>
                      <a:pt x="203" y="8"/>
                      <a:pt x="214" y="8"/>
                      <a:pt x="225" y="7"/>
                    </a:cubicBezTo>
                    <a:cubicBezTo>
                      <a:pt x="236" y="7"/>
                      <a:pt x="247" y="7"/>
                      <a:pt x="258" y="6"/>
                    </a:cubicBezTo>
                    <a:cubicBezTo>
                      <a:pt x="268" y="6"/>
                      <a:pt x="279" y="6"/>
                      <a:pt x="289" y="6"/>
                    </a:cubicBezTo>
                    <a:cubicBezTo>
                      <a:pt x="300" y="5"/>
                      <a:pt x="310" y="5"/>
                      <a:pt x="320" y="5"/>
                    </a:cubicBezTo>
                    <a:cubicBezTo>
                      <a:pt x="330" y="5"/>
                      <a:pt x="340" y="4"/>
                      <a:pt x="350" y="4"/>
                    </a:cubicBezTo>
                    <a:cubicBezTo>
                      <a:pt x="359" y="4"/>
                      <a:pt x="369" y="4"/>
                      <a:pt x="378" y="3"/>
                    </a:cubicBezTo>
                    <a:cubicBezTo>
                      <a:pt x="388" y="3"/>
                      <a:pt x="397" y="3"/>
                      <a:pt x="407" y="3"/>
                    </a:cubicBezTo>
                    <a:cubicBezTo>
                      <a:pt x="416" y="3"/>
                      <a:pt x="425" y="2"/>
                      <a:pt x="434" y="2"/>
                    </a:cubicBezTo>
                    <a:cubicBezTo>
                      <a:pt x="443" y="2"/>
                      <a:pt x="452" y="2"/>
                      <a:pt x="461" y="2"/>
                    </a:cubicBezTo>
                    <a:cubicBezTo>
                      <a:pt x="469" y="2"/>
                      <a:pt x="478" y="2"/>
                      <a:pt x="487" y="1"/>
                    </a:cubicBezTo>
                    <a:cubicBezTo>
                      <a:pt x="495" y="1"/>
                      <a:pt x="504" y="1"/>
                      <a:pt x="512" y="1"/>
                    </a:cubicBezTo>
                    <a:cubicBezTo>
                      <a:pt x="520" y="1"/>
                      <a:pt x="529" y="1"/>
                      <a:pt x="5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42"/>
              <p:cNvSpPr>
                <a:spLocks/>
              </p:cNvSpPr>
              <p:nvPr/>
            </p:nvSpPr>
            <p:spPr bwMode="auto">
              <a:xfrm>
                <a:off x="722" y="2172"/>
                <a:ext cx="59" cy="17"/>
              </a:xfrm>
              <a:custGeom>
                <a:avLst/>
                <a:gdLst>
                  <a:gd name="T0" fmla="*/ 20 w 20"/>
                  <a:gd name="T1" fmla="*/ 2 h 6"/>
                  <a:gd name="T2" fmla="*/ 18 w 20"/>
                  <a:gd name="T3" fmla="*/ 1 h 6"/>
                  <a:gd name="T4" fmla="*/ 15 w 20"/>
                  <a:gd name="T5" fmla="*/ 0 h 6"/>
                  <a:gd name="T6" fmla="*/ 15 w 20"/>
                  <a:gd name="T7" fmla="*/ 0 h 6"/>
                  <a:gd name="T8" fmla="*/ 0 w 20"/>
                  <a:gd name="T9" fmla="*/ 5 h 6"/>
                  <a:gd name="T10" fmla="*/ 6 w 20"/>
                  <a:gd name="T11" fmla="*/ 6 h 6"/>
                  <a:gd name="T12" fmla="*/ 20 w 20"/>
                  <a:gd name="T13" fmla="*/ 2 h 6"/>
                  <a:gd name="T14" fmla="*/ 20 w 2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6">
                    <a:moveTo>
                      <a:pt x="20" y="2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43"/>
              <p:cNvSpPr>
                <a:spLocks/>
              </p:cNvSpPr>
              <p:nvPr/>
            </p:nvSpPr>
            <p:spPr bwMode="auto">
              <a:xfrm>
                <a:off x="953" y="2036"/>
                <a:ext cx="38" cy="8"/>
              </a:xfrm>
              <a:custGeom>
                <a:avLst/>
                <a:gdLst>
                  <a:gd name="T0" fmla="*/ 11 w 13"/>
                  <a:gd name="T1" fmla="*/ 2 h 3"/>
                  <a:gd name="T2" fmla="*/ 10 w 13"/>
                  <a:gd name="T3" fmla="*/ 1 h 3"/>
                  <a:gd name="T4" fmla="*/ 9 w 13"/>
                  <a:gd name="T5" fmla="*/ 1 h 3"/>
                  <a:gd name="T6" fmla="*/ 7 w 13"/>
                  <a:gd name="T7" fmla="*/ 1 h 3"/>
                  <a:gd name="T8" fmla="*/ 6 w 13"/>
                  <a:gd name="T9" fmla="*/ 0 h 3"/>
                  <a:gd name="T10" fmla="*/ 5 w 13"/>
                  <a:gd name="T11" fmla="*/ 0 h 3"/>
                  <a:gd name="T12" fmla="*/ 4 w 13"/>
                  <a:gd name="T13" fmla="*/ 0 h 3"/>
                  <a:gd name="T14" fmla="*/ 0 w 13"/>
                  <a:gd name="T15" fmla="*/ 0 h 3"/>
                  <a:gd name="T16" fmla="*/ 2 w 13"/>
                  <a:gd name="T17" fmla="*/ 1 h 3"/>
                  <a:gd name="T18" fmla="*/ 4 w 13"/>
                  <a:gd name="T19" fmla="*/ 1 h 3"/>
                  <a:gd name="T20" fmla="*/ 7 w 13"/>
                  <a:gd name="T21" fmla="*/ 2 h 3"/>
                  <a:gd name="T22" fmla="*/ 9 w 13"/>
                  <a:gd name="T23" fmla="*/ 3 h 3"/>
                  <a:gd name="T24" fmla="*/ 13 w 13"/>
                  <a:gd name="T25" fmla="*/ 2 h 3"/>
                  <a:gd name="T26" fmla="*/ 12 w 13"/>
                  <a:gd name="T27" fmla="*/ 2 h 3"/>
                  <a:gd name="T28" fmla="*/ 11 w 1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3">
                    <a:moveTo>
                      <a:pt x="11" y="2"/>
                    </a:moveTo>
                    <a:cubicBezTo>
                      <a:pt x="11" y="2"/>
                      <a:pt x="10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7" y="2"/>
                      <a:pt x="8" y="2"/>
                      <a:pt x="9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44"/>
              <p:cNvSpPr>
                <a:spLocks/>
              </p:cNvSpPr>
              <p:nvPr/>
            </p:nvSpPr>
            <p:spPr bwMode="auto">
              <a:xfrm>
                <a:off x="941" y="2115"/>
                <a:ext cx="41" cy="11"/>
              </a:xfrm>
              <a:custGeom>
                <a:avLst/>
                <a:gdLst>
                  <a:gd name="T0" fmla="*/ 0 w 14"/>
                  <a:gd name="T1" fmla="*/ 3 h 4"/>
                  <a:gd name="T2" fmla="*/ 6 w 14"/>
                  <a:gd name="T3" fmla="*/ 4 h 4"/>
                  <a:gd name="T4" fmla="*/ 8 w 14"/>
                  <a:gd name="T5" fmla="*/ 3 h 4"/>
                  <a:gd name="T6" fmla="*/ 10 w 14"/>
                  <a:gd name="T7" fmla="*/ 3 h 4"/>
                  <a:gd name="T8" fmla="*/ 12 w 14"/>
                  <a:gd name="T9" fmla="*/ 2 h 4"/>
                  <a:gd name="T10" fmla="*/ 14 w 14"/>
                  <a:gd name="T11" fmla="*/ 1 h 4"/>
                  <a:gd name="T12" fmla="*/ 8 w 14"/>
                  <a:gd name="T13" fmla="*/ 0 h 4"/>
                  <a:gd name="T14" fmla="*/ 6 w 14"/>
                  <a:gd name="T15" fmla="*/ 1 h 4"/>
                  <a:gd name="T16" fmla="*/ 4 w 14"/>
                  <a:gd name="T17" fmla="*/ 2 h 4"/>
                  <a:gd name="T18" fmla="*/ 2 w 14"/>
                  <a:gd name="T19" fmla="*/ 3 h 4"/>
                  <a:gd name="T20" fmla="*/ 0 w 1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8" y="3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1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45"/>
              <p:cNvSpPr>
                <a:spLocks/>
              </p:cNvSpPr>
              <p:nvPr/>
            </p:nvSpPr>
            <p:spPr bwMode="auto">
              <a:xfrm>
                <a:off x="988" y="2099"/>
                <a:ext cx="36" cy="10"/>
              </a:xfrm>
              <a:custGeom>
                <a:avLst/>
                <a:gdLst>
                  <a:gd name="T0" fmla="*/ 1 w 12"/>
                  <a:gd name="T1" fmla="*/ 2 h 4"/>
                  <a:gd name="T2" fmla="*/ 0 w 12"/>
                  <a:gd name="T3" fmla="*/ 3 h 4"/>
                  <a:gd name="T4" fmla="*/ 6 w 12"/>
                  <a:gd name="T5" fmla="*/ 4 h 4"/>
                  <a:gd name="T6" fmla="*/ 7 w 12"/>
                  <a:gd name="T7" fmla="*/ 3 h 4"/>
                  <a:gd name="T8" fmla="*/ 9 w 12"/>
                  <a:gd name="T9" fmla="*/ 2 h 4"/>
                  <a:gd name="T10" fmla="*/ 10 w 12"/>
                  <a:gd name="T11" fmla="*/ 1 h 4"/>
                  <a:gd name="T12" fmla="*/ 12 w 12"/>
                  <a:gd name="T13" fmla="*/ 0 h 4"/>
                  <a:gd name="T14" fmla="*/ 6 w 12"/>
                  <a:gd name="T15" fmla="*/ 0 h 4"/>
                  <a:gd name="T16" fmla="*/ 4 w 12"/>
                  <a:gd name="T17" fmla="*/ 1 h 4"/>
                  <a:gd name="T18" fmla="*/ 3 w 12"/>
                  <a:gd name="T19" fmla="*/ 1 h 4"/>
                  <a:gd name="T20" fmla="*/ 1 w 12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4">
                    <a:moveTo>
                      <a:pt x="1" y="2"/>
                    </a:moveTo>
                    <a:cubicBezTo>
                      <a:pt x="1" y="2"/>
                      <a:pt x="0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2"/>
                    </a:cubicBezTo>
                    <a:cubicBezTo>
                      <a:pt x="9" y="2"/>
                      <a:pt x="10" y="2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46"/>
              <p:cNvSpPr>
                <a:spLocks/>
              </p:cNvSpPr>
              <p:nvPr/>
            </p:nvSpPr>
            <p:spPr bwMode="auto">
              <a:xfrm>
                <a:off x="1027" y="2066"/>
                <a:ext cx="20" cy="8"/>
              </a:xfrm>
              <a:custGeom>
                <a:avLst/>
                <a:gdLst>
                  <a:gd name="T0" fmla="*/ 7 w 7"/>
                  <a:gd name="T1" fmla="*/ 2 h 3"/>
                  <a:gd name="T2" fmla="*/ 6 w 7"/>
                  <a:gd name="T3" fmla="*/ 1 h 3"/>
                  <a:gd name="T4" fmla="*/ 6 w 7"/>
                  <a:gd name="T5" fmla="*/ 1 h 3"/>
                  <a:gd name="T6" fmla="*/ 6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1 w 7"/>
                  <a:gd name="T13" fmla="*/ 1 h 3"/>
                  <a:gd name="T14" fmla="*/ 1 w 7"/>
                  <a:gd name="T15" fmla="*/ 2 h 3"/>
                  <a:gd name="T16" fmla="*/ 1 w 7"/>
                  <a:gd name="T17" fmla="*/ 3 h 3"/>
                  <a:gd name="T18" fmla="*/ 7 w 7"/>
                  <a:gd name="T19" fmla="*/ 3 h 3"/>
                  <a:gd name="T20" fmla="*/ 7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cubicBezTo>
                      <a:pt x="7" y="2"/>
                      <a:pt x="7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47"/>
              <p:cNvSpPr>
                <a:spLocks/>
              </p:cNvSpPr>
              <p:nvPr/>
            </p:nvSpPr>
            <p:spPr bwMode="auto">
              <a:xfrm>
                <a:off x="1000" y="2049"/>
                <a:ext cx="33" cy="8"/>
              </a:xfrm>
              <a:custGeom>
                <a:avLst/>
                <a:gdLst>
                  <a:gd name="T0" fmla="*/ 8 w 11"/>
                  <a:gd name="T1" fmla="*/ 1 h 3"/>
                  <a:gd name="T2" fmla="*/ 7 w 11"/>
                  <a:gd name="T3" fmla="*/ 1 h 3"/>
                  <a:gd name="T4" fmla="*/ 5 w 11"/>
                  <a:gd name="T5" fmla="*/ 0 h 3"/>
                  <a:gd name="T6" fmla="*/ 0 w 11"/>
                  <a:gd name="T7" fmla="*/ 0 h 3"/>
                  <a:gd name="T8" fmla="*/ 2 w 11"/>
                  <a:gd name="T9" fmla="*/ 1 h 3"/>
                  <a:gd name="T10" fmla="*/ 3 w 11"/>
                  <a:gd name="T11" fmla="*/ 1 h 3"/>
                  <a:gd name="T12" fmla="*/ 5 w 11"/>
                  <a:gd name="T13" fmla="*/ 2 h 3"/>
                  <a:gd name="T14" fmla="*/ 6 w 11"/>
                  <a:gd name="T15" fmla="*/ 3 h 3"/>
                  <a:gd name="T16" fmla="*/ 11 w 11"/>
                  <a:gd name="T17" fmla="*/ 3 h 3"/>
                  <a:gd name="T18" fmla="*/ 10 w 11"/>
                  <a:gd name="T19" fmla="*/ 2 h 3"/>
                  <a:gd name="T20" fmla="*/ 8 w 11"/>
                  <a:gd name="T2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3">
                    <a:moveTo>
                      <a:pt x="8" y="1"/>
                    </a:move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5" y="3"/>
                      <a:pt x="6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48"/>
              <p:cNvSpPr>
                <a:spLocks/>
              </p:cNvSpPr>
              <p:nvPr/>
            </p:nvSpPr>
            <p:spPr bwMode="auto">
              <a:xfrm>
                <a:off x="-288" y="3032"/>
                <a:ext cx="218" cy="98"/>
              </a:xfrm>
              <a:custGeom>
                <a:avLst/>
                <a:gdLst>
                  <a:gd name="T0" fmla="*/ 0 w 74"/>
                  <a:gd name="T1" fmla="*/ 14 h 36"/>
                  <a:gd name="T2" fmla="*/ 0 w 74"/>
                  <a:gd name="T3" fmla="*/ 14 h 36"/>
                  <a:gd name="T4" fmla="*/ 0 w 74"/>
                  <a:gd name="T5" fmla="*/ 14 h 36"/>
                  <a:gd name="T6" fmla="*/ 13 w 74"/>
                  <a:gd name="T7" fmla="*/ 20 h 36"/>
                  <a:gd name="T8" fmla="*/ 26 w 74"/>
                  <a:gd name="T9" fmla="*/ 26 h 36"/>
                  <a:gd name="T10" fmla="*/ 40 w 74"/>
                  <a:gd name="T11" fmla="*/ 31 h 36"/>
                  <a:gd name="T12" fmla="*/ 55 w 74"/>
                  <a:gd name="T13" fmla="*/ 36 h 36"/>
                  <a:gd name="T14" fmla="*/ 74 w 74"/>
                  <a:gd name="T15" fmla="*/ 21 h 36"/>
                  <a:gd name="T16" fmla="*/ 60 w 74"/>
                  <a:gd name="T17" fmla="*/ 16 h 36"/>
                  <a:gd name="T18" fmla="*/ 46 w 74"/>
                  <a:gd name="T19" fmla="*/ 11 h 36"/>
                  <a:gd name="T20" fmla="*/ 33 w 74"/>
                  <a:gd name="T21" fmla="*/ 6 h 36"/>
                  <a:gd name="T22" fmla="*/ 21 w 74"/>
                  <a:gd name="T23" fmla="*/ 0 h 36"/>
                  <a:gd name="T24" fmla="*/ 21 w 74"/>
                  <a:gd name="T25" fmla="*/ 0 h 36"/>
                  <a:gd name="T26" fmla="*/ 0 w 74"/>
                  <a:gd name="T27" fmla="*/ 14 h 36"/>
                  <a:gd name="T28" fmla="*/ 0 w 74"/>
                  <a:gd name="T2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6"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6"/>
                      <a:pt x="8" y="18"/>
                      <a:pt x="13" y="20"/>
                    </a:cubicBezTo>
                    <a:cubicBezTo>
                      <a:pt x="17" y="22"/>
                      <a:pt x="22" y="24"/>
                      <a:pt x="26" y="26"/>
                    </a:cubicBezTo>
                    <a:cubicBezTo>
                      <a:pt x="31" y="28"/>
                      <a:pt x="36" y="29"/>
                      <a:pt x="40" y="31"/>
                    </a:cubicBezTo>
                    <a:cubicBezTo>
                      <a:pt x="45" y="33"/>
                      <a:pt x="50" y="35"/>
                      <a:pt x="55" y="36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9" y="19"/>
                      <a:pt x="64" y="17"/>
                      <a:pt x="60" y="16"/>
                    </a:cubicBezTo>
                    <a:cubicBezTo>
                      <a:pt x="55" y="14"/>
                      <a:pt x="51" y="13"/>
                      <a:pt x="46" y="11"/>
                    </a:cubicBezTo>
                    <a:cubicBezTo>
                      <a:pt x="42" y="9"/>
                      <a:pt x="37" y="8"/>
                      <a:pt x="33" y="6"/>
                    </a:cubicBezTo>
                    <a:cubicBezTo>
                      <a:pt x="29" y="4"/>
                      <a:pt x="25" y="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49"/>
              <p:cNvSpPr>
                <a:spLocks/>
              </p:cNvSpPr>
              <p:nvPr/>
            </p:nvSpPr>
            <p:spPr bwMode="auto">
              <a:xfrm>
                <a:off x="1443" y="3187"/>
                <a:ext cx="255" cy="69"/>
              </a:xfrm>
              <a:custGeom>
                <a:avLst/>
                <a:gdLst>
                  <a:gd name="T0" fmla="*/ 48 w 86"/>
                  <a:gd name="T1" fmla="*/ 22 h 25"/>
                  <a:gd name="T2" fmla="*/ 67 w 86"/>
                  <a:gd name="T3" fmla="*/ 21 h 25"/>
                  <a:gd name="T4" fmla="*/ 86 w 86"/>
                  <a:gd name="T5" fmla="*/ 19 h 25"/>
                  <a:gd name="T6" fmla="*/ 73 w 86"/>
                  <a:gd name="T7" fmla="*/ 0 h 25"/>
                  <a:gd name="T8" fmla="*/ 55 w 86"/>
                  <a:gd name="T9" fmla="*/ 2 h 25"/>
                  <a:gd name="T10" fmla="*/ 37 w 86"/>
                  <a:gd name="T11" fmla="*/ 3 h 25"/>
                  <a:gd name="T12" fmla="*/ 19 w 86"/>
                  <a:gd name="T13" fmla="*/ 4 h 25"/>
                  <a:gd name="T14" fmla="*/ 0 w 86"/>
                  <a:gd name="T15" fmla="*/ 5 h 25"/>
                  <a:gd name="T16" fmla="*/ 10 w 86"/>
                  <a:gd name="T17" fmla="*/ 25 h 25"/>
                  <a:gd name="T18" fmla="*/ 29 w 86"/>
                  <a:gd name="T19" fmla="*/ 24 h 25"/>
                  <a:gd name="T20" fmla="*/ 48 w 86"/>
                  <a:gd name="T2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25">
                    <a:moveTo>
                      <a:pt x="48" y="22"/>
                    </a:moveTo>
                    <a:cubicBezTo>
                      <a:pt x="55" y="22"/>
                      <a:pt x="61" y="21"/>
                      <a:pt x="67" y="21"/>
                    </a:cubicBezTo>
                    <a:cubicBezTo>
                      <a:pt x="73" y="20"/>
                      <a:pt x="80" y="20"/>
                      <a:pt x="86" y="19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7" y="1"/>
                      <a:pt x="61" y="1"/>
                      <a:pt x="55" y="2"/>
                    </a:cubicBezTo>
                    <a:cubicBezTo>
                      <a:pt x="49" y="2"/>
                      <a:pt x="43" y="3"/>
                      <a:pt x="37" y="3"/>
                    </a:cubicBezTo>
                    <a:cubicBezTo>
                      <a:pt x="31" y="4"/>
                      <a:pt x="25" y="4"/>
                      <a:pt x="19" y="4"/>
                    </a:cubicBezTo>
                    <a:cubicBezTo>
                      <a:pt x="13" y="5"/>
                      <a:pt x="7" y="5"/>
                      <a:pt x="0" y="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7" y="25"/>
                      <a:pt x="23" y="24"/>
                      <a:pt x="29" y="24"/>
                    </a:cubicBezTo>
                    <a:cubicBezTo>
                      <a:pt x="36" y="23"/>
                      <a:pt x="42" y="23"/>
                      <a:pt x="48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50"/>
              <p:cNvSpPr>
                <a:spLocks/>
              </p:cNvSpPr>
              <p:nvPr/>
            </p:nvSpPr>
            <p:spPr bwMode="auto">
              <a:xfrm>
                <a:off x="-560" y="2758"/>
                <a:ext cx="83" cy="90"/>
              </a:xfrm>
              <a:custGeom>
                <a:avLst/>
                <a:gdLst>
                  <a:gd name="T0" fmla="*/ 0 w 28"/>
                  <a:gd name="T1" fmla="*/ 12 h 33"/>
                  <a:gd name="T2" fmla="*/ 1 w 28"/>
                  <a:gd name="T3" fmla="*/ 19 h 33"/>
                  <a:gd name="T4" fmla="*/ 2 w 28"/>
                  <a:gd name="T5" fmla="*/ 26 h 33"/>
                  <a:gd name="T6" fmla="*/ 4 w 28"/>
                  <a:gd name="T7" fmla="*/ 33 h 33"/>
                  <a:gd name="T8" fmla="*/ 28 w 28"/>
                  <a:gd name="T9" fmla="*/ 26 h 33"/>
                  <a:gd name="T10" fmla="*/ 25 w 28"/>
                  <a:gd name="T11" fmla="*/ 20 h 33"/>
                  <a:gd name="T12" fmla="*/ 24 w 28"/>
                  <a:gd name="T13" fmla="*/ 13 h 33"/>
                  <a:gd name="T14" fmla="*/ 23 w 28"/>
                  <a:gd name="T15" fmla="*/ 7 h 33"/>
                  <a:gd name="T16" fmla="*/ 23 w 28"/>
                  <a:gd name="T17" fmla="*/ 0 h 33"/>
                  <a:gd name="T18" fmla="*/ 1 w 28"/>
                  <a:gd name="T19" fmla="*/ 5 h 33"/>
                  <a:gd name="T20" fmla="*/ 0 w 28"/>
                  <a:gd name="T21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3">
                    <a:moveTo>
                      <a:pt x="0" y="12"/>
                    </a:moveTo>
                    <a:cubicBezTo>
                      <a:pt x="1" y="14"/>
                      <a:pt x="1" y="17"/>
                      <a:pt x="1" y="19"/>
                    </a:cubicBezTo>
                    <a:cubicBezTo>
                      <a:pt x="1" y="21"/>
                      <a:pt x="2" y="24"/>
                      <a:pt x="2" y="26"/>
                    </a:cubicBezTo>
                    <a:cubicBezTo>
                      <a:pt x="3" y="28"/>
                      <a:pt x="3" y="31"/>
                      <a:pt x="4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4"/>
                      <a:pt x="26" y="22"/>
                      <a:pt x="25" y="20"/>
                    </a:cubicBezTo>
                    <a:cubicBezTo>
                      <a:pt x="25" y="17"/>
                      <a:pt x="24" y="15"/>
                      <a:pt x="24" y="13"/>
                    </a:cubicBezTo>
                    <a:cubicBezTo>
                      <a:pt x="24" y="11"/>
                      <a:pt x="23" y="9"/>
                      <a:pt x="23" y="7"/>
                    </a:cubicBezTo>
                    <a:cubicBezTo>
                      <a:pt x="23" y="4"/>
                      <a:pt x="23" y="2"/>
                      <a:pt x="23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51"/>
              <p:cNvSpPr>
                <a:spLocks/>
              </p:cNvSpPr>
              <p:nvPr/>
            </p:nvSpPr>
            <p:spPr bwMode="auto">
              <a:xfrm>
                <a:off x="-537" y="2629"/>
                <a:ext cx="107" cy="69"/>
              </a:xfrm>
              <a:custGeom>
                <a:avLst/>
                <a:gdLst>
                  <a:gd name="T0" fmla="*/ 24 w 36"/>
                  <a:gd name="T1" fmla="*/ 17 h 25"/>
                  <a:gd name="T2" fmla="*/ 27 w 36"/>
                  <a:gd name="T3" fmla="*/ 11 h 25"/>
                  <a:gd name="T4" fmla="*/ 31 w 36"/>
                  <a:gd name="T5" fmla="*/ 5 h 25"/>
                  <a:gd name="T6" fmla="*/ 36 w 36"/>
                  <a:gd name="T7" fmla="*/ 0 h 25"/>
                  <a:gd name="T8" fmla="*/ 18 w 36"/>
                  <a:gd name="T9" fmla="*/ 1 h 25"/>
                  <a:gd name="T10" fmla="*/ 13 w 36"/>
                  <a:gd name="T11" fmla="*/ 7 h 25"/>
                  <a:gd name="T12" fmla="*/ 8 w 36"/>
                  <a:gd name="T13" fmla="*/ 13 h 25"/>
                  <a:gd name="T14" fmla="*/ 4 w 36"/>
                  <a:gd name="T15" fmla="*/ 19 h 25"/>
                  <a:gd name="T16" fmla="*/ 0 w 36"/>
                  <a:gd name="T17" fmla="*/ 25 h 25"/>
                  <a:gd name="T18" fmla="*/ 21 w 36"/>
                  <a:gd name="T19" fmla="*/ 23 h 25"/>
                  <a:gd name="T20" fmla="*/ 24 w 36"/>
                  <a:gd name="T2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5">
                    <a:moveTo>
                      <a:pt x="24" y="17"/>
                    </a:moveTo>
                    <a:cubicBezTo>
                      <a:pt x="25" y="15"/>
                      <a:pt x="26" y="13"/>
                      <a:pt x="27" y="11"/>
                    </a:cubicBezTo>
                    <a:cubicBezTo>
                      <a:pt x="29" y="9"/>
                      <a:pt x="30" y="7"/>
                      <a:pt x="31" y="5"/>
                    </a:cubicBezTo>
                    <a:cubicBezTo>
                      <a:pt x="33" y="3"/>
                      <a:pt x="34" y="2"/>
                      <a:pt x="36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3"/>
                      <a:pt x="14" y="5"/>
                      <a:pt x="13" y="7"/>
                    </a:cubicBezTo>
                    <a:cubicBezTo>
                      <a:pt x="11" y="9"/>
                      <a:pt x="10" y="11"/>
                      <a:pt x="8" y="13"/>
                    </a:cubicBezTo>
                    <a:cubicBezTo>
                      <a:pt x="7" y="15"/>
                      <a:pt x="5" y="17"/>
                      <a:pt x="4" y="19"/>
                    </a:cubicBezTo>
                    <a:cubicBezTo>
                      <a:pt x="3" y="21"/>
                      <a:pt x="1" y="23"/>
                      <a:pt x="0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1"/>
                      <a:pt x="23" y="19"/>
                      <a:pt x="24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52"/>
              <p:cNvSpPr>
                <a:spLocks/>
              </p:cNvSpPr>
              <p:nvPr/>
            </p:nvSpPr>
            <p:spPr bwMode="auto">
              <a:xfrm>
                <a:off x="397" y="2252"/>
                <a:ext cx="80" cy="19"/>
              </a:xfrm>
              <a:custGeom>
                <a:avLst/>
                <a:gdLst>
                  <a:gd name="T0" fmla="*/ 10 w 27"/>
                  <a:gd name="T1" fmla="*/ 2 h 7"/>
                  <a:gd name="T2" fmla="*/ 5 w 27"/>
                  <a:gd name="T3" fmla="*/ 4 h 7"/>
                  <a:gd name="T4" fmla="*/ 0 w 27"/>
                  <a:gd name="T5" fmla="*/ 5 h 7"/>
                  <a:gd name="T6" fmla="*/ 6 w 27"/>
                  <a:gd name="T7" fmla="*/ 7 h 7"/>
                  <a:gd name="T8" fmla="*/ 12 w 27"/>
                  <a:gd name="T9" fmla="*/ 6 h 7"/>
                  <a:gd name="T10" fmla="*/ 17 w 27"/>
                  <a:gd name="T11" fmla="*/ 4 h 7"/>
                  <a:gd name="T12" fmla="*/ 22 w 27"/>
                  <a:gd name="T13" fmla="*/ 3 h 7"/>
                  <a:gd name="T14" fmla="*/ 27 w 27"/>
                  <a:gd name="T15" fmla="*/ 1 h 7"/>
                  <a:gd name="T16" fmla="*/ 21 w 27"/>
                  <a:gd name="T17" fmla="*/ 0 h 7"/>
                  <a:gd name="T18" fmla="*/ 16 w 27"/>
                  <a:gd name="T19" fmla="*/ 1 h 7"/>
                  <a:gd name="T20" fmla="*/ 10 w 27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7">
                    <a:moveTo>
                      <a:pt x="10" y="2"/>
                    </a:moveTo>
                    <a:cubicBezTo>
                      <a:pt x="9" y="3"/>
                      <a:pt x="7" y="3"/>
                      <a:pt x="5" y="4"/>
                    </a:cubicBezTo>
                    <a:cubicBezTo>
                      <a:pt x="3" y="4"/>
                      <a:pt x="1" y="5"/>
                      <a:pt x="0" y="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2" y="6"/>
                    </a:cubicBezTo>
                    <a:cubicBezTo>
                      <a:pt x="14" y="5"/>
                      <a:pt x="15" y="5"/>
                      <a:pt x="17" y="4"/>
                    </a:cubicBezTo>
                    <a:cubicBezTo>
                      <a:pt x="19" y="4"/>
                      <a:pt x="20" y="3"/>
                      <a:pt x="22" y="3"/>
                    </a:cubicBezTo>
                    <a:cubicBezTo>
                      <a:pt x="24" y="2"/>
                      <a:pt x="26" y="2"/>
                      <a:pt x="27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1"/>
                      <a:pt x="16" y="1"/>
                    </a:cubicBezTo>
                    <a:cubicBezTo>
                      <a:pt x="14" y="1"/>
                      <a:pt x="12" y="2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53"/>
              <p:cNvSpPr>
                <a:spLocks/>
              </p:cNvSpPr>
              <p:nvPr/>
            </p:nvSpPr>
            <p:spPr bwMode="auto">
              <a:xfrm>
                <a:off x="261" y="2285"/>
                <a:ext cx="89" cy="24"/>
              </a:xfrm>
              <a:custGeom>
                <a:avLst/>
                <a:gdLst>
                  <a:gd name="T0" fmla="*/ 12 w 30"/>
                  <a:gd name="T1" fmla="*/ 3 h 9"/>
                  <a:gd name="T2" fmla="*/ 6 w 30"/>
                  <a:gd name="T3" fmla="*/ 5 h 9"/>
                  <a:gd name="T4" fmla="*/ 0 w 30"/>
                  <a:gd name="T5" fmla="*/ 7 h 9"/>
                  <a:gd name="T6" fmla="*/ 7 w 30"/>
                  <a:gd name="T7" fmla="*/ 9 h 9"/>
                  <a:gd name="T8" fmla="*/ 13 w 30"/>
                  <a:gd name="T9" fmla="*/ 7 h 9"/>
                  <a:gd name="T10" fmla="*/ 19 w 30"/>
                  <a:gd name="T11" fmla="*/ 5 h 9"/>
                  <a:gd name="T12" fmla="*/ 25 w 30"/>
                  <a:gd name="T13" fmla="*/ 3 h 9"/>
                  <a:gd name="T14" fmla="*/ 30 w 30"/>
                  <a:gd name="T15" fmla="*/ 2 h 9"/>
                  <a:gd name="T16" fmla="*/ 23 w 30"/>
                  <a:gd name="T17" fmla="*/ 0 h 9"/>
                  <a:gd name="T18" fmla="*/ 18 w 30"/>
                  <a:gd name="T19" fmla="*/ 1 h 9"/>
                  <a:gd name="T20" fmla="*/ 12 w 30"/>
                  <a:gd name="T2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9">
                    <a:moveTo>
                      <a:pt x="12" y="3"/>
                    </a:moveTo>
                    <a:cubicBezTo>
                      <a:pt x="10" y="4"/>
                      <a:pt x="8" y="4"/>
                      <a:pt x="6" y="5"/>
                    </a:cubicBezTo>
                    <a:cubicBezTo>
                      <a:pt x="4" y="6"/>
                      <a:pt x="2" y="6"/>
                      <a:pt x="0" y="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9" y="8"/>
                      <a:pt x="11" y="7"/>
                      <a:pt x="13" y="7"/>
                    </a:cubicBezTo>
                    <a:cubicBezTo>
                      <a:pt x="15" y="6"/>
                      <a:pt x="17" y="6"/>
                      <a:pt x="19" y="5"/>
                    </a:cubicBezTo>
                    <a:cubicBezTo>
                      <a:pt x="21" y="4"/>
                      <a:pt x="23" y="4"/>
                      <a:pt x="25" y="3"/>
                    </a:cubicBezTo>
                    <a:cubicBezTo>
                      <a:pt x="26" y="3"/>
                      <a:pt x="28" y="2"/>
                      <a:pt x="3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0" y="1"/>
                      <a:pt x="18" y="1"/>
                    </a:cubicBezTo>
                    <a:cubicBezTo>
                      <a:pt x="16" y="2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54"/>
              <p:cNvSpPr>
                <a:spLocks/>
              </p:cNvSpPr>
              <p:nvPr/>
            </p:nvSpPr>
            <p:spPr bwMode="auto">
              <a:xfrm>
                <a:off x="-504" y="2900"/>
                <a:ext cx="157" cy="101"/>
              </a:xfrm>
              <a:custGeom>
                <a:avLst/>
                <a:gdLst>
                  <a:gd name="T0" fmla="*/ 13 w 53"/>
                  <a:gd name="T1" fmla="*/ 23 h 37"/>
                  <a:gd name="T2" fmla="*/ 21 w 53"/>
                  <a:gd name="T3" fmla="*/ 30 h 37"/>
                  <a:gd name="T4" fmla="*/ 30 w 53"/>
                  <a:gd name="T5" fmla="*/ 37 h 37"/>
                  <a:gd name="T6" fmla="*/ 53 w 53"/>
                  <a:gd name="T7" fmla="*/ 25 h 37"/>
                  <a:gd name="T8" fmla="*/ 45 w 53"/>
                  <a:gd name="T9" fmla="*/ 19 h 37"/>
                  <a:gd name="T10" fmla="*/ 37 w 53"/>
                  <a:gd name="T11" fmla="*/ 13 h 37"/>
                  <a:gd name="T12" fmla="*/ 30 w 53"/>
                  <a:gd name="T13" fmla="*/ 7 h 37"/>
                  <a:gd name="T14" fmla="*/ 24 w 53"/>
                  <a:gd name="T15" fmla="*/ 0 h 37"/>
                  <a:gd name="T16" fmla="*/ 0 w 53"/>
                  <a:gd name="T17" fmla="*/ 9 h 37"/>
                  <a:gd name="T18" fmla="*/ 6 w 53"/>
                  <a:gd name="T19" fmla="*/ 16 h 37"/>
                  <a:gd name="T20" fmla="*/ 13 w 53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7">
                    <a:moveTo>
                      <a:pt x="13" y="23"/>
                    </a:moveTo>
                    <a:cubicBezTo>
                      <a:pt x="16" y="26"/>
                      <a:pt x="18" y="28"/>
                      <a:pt x="21" y="30"/>
                    </a:cubicBezTo>
                    <a:cubicBezTo>
                      <a:pt x="24" y="33"/>
                      <a:pt x="27" y="35"/>
                      <a:pt x="30" y="37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0" y="23"/>
                      <a:pt x="47" y="21"/>
                      <a:pt x="45" y="19"/>
                    </a:cubicBezTo>
                    <a:cubicBezTo>
                      <a:pt x="42" y="17"/>
                      <a:pt x="39" y="15"/>
                      <a:pt x="37" y="13"/>
                    </a:cubicBezTo>
                    <a:cubicBezTo>
                      <a:pt x="35" y="11"/>
                      <a:pt x="32" y="9"/>
                      <a:pt x="30" y="7"/>
                    </a:cubicBezTo>
                    <a:cubicBezTo>
                      <a:pt x="28" y="5"/>
                      <a:pt x="26" y="2"/>
                      <a:pt x="2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2"/>
                      <a:pt x="4" y="14"/>
                      <a:pt x="6" y="16"/>
                    </a:cubicBezTo>
                    <a:cubicBezTo>
                      <a:pt x="9" y="19"/>
                      <a:pt x="11" y="21"/>
                      <a:pt x="13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55"/>
              <p:cNvSpPr>
                <a:spLocks/>
              </p:cNvSpPr>
              <p:nvPr/>
            </p:nvSpPr>
            <p:spPr bwMode="auto">
              <a:xfrm>
                <a:off x="111" y="2323"/>
                <a:ext cx="97" cy="30"/>
              </a:xfrm>
              <a:custGeom>
                <a:avLst/>
                <a:gdLst>
                  <a:gd name="T0" fmla="*/ 13 w 33"/>
                  <a:gd name="T1" fmla="*/ 5 h 11"/>
                  <a:gd name="T2" fmla="*/ 6 w 33"/>
                  <a:gd name="T3" fmla="*/ 7 h 11"/>
                  <a:gd name="T4" fmla="*/ 0 w 33"/>
                  <a:gd name="T5" fmla="*/ 9 h 11"/>
                  <a:gd name="T6" fmla="*/ 8 w 33"/>
                  <a:gd name="T7" fmla="*/ 11 h 11"/>
                  <a:gd name="T8" fmla="*/ 14 w 33"/>
                  <a:gd name="T9" fmla="*/ 9 h 11"/>
                  <a:gd name="T10" fmla="*/ 21 w 33"/>
                  <a:gd name="T11" fmla="*/ 6 h 11"/>
                  <a:gd name="T12" fmla="*/ 27 w 33"/>
                  <a:gd name="T13" fmla="*/ 4 h 11"/>
                  <a:gd name="T14" fmla="*/ 33 w 33"/>
                  <a:gd name="T15" fmla="*/ 2 h 11"/>
                  <a:gd name="T16" fmla="*/ 26 w 33"/>
                  <a:gd name="T17" fmla="*/ 0 h 11"/>
                  <a:gd name="T18" fmla="*/ 20 w 33"/>
                  <a:gd name="T19" fmla="*/ 2 h 11"/>
                  <a:gd name="T20" fmla="*/ 13 w 33"/>
                  <a:gd name="T2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1">
                    <a:moveTo>
                      <a:pt x="13" y="5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4" y="7"/>
                      <a:pt x="2" y="8"/>
                      <a:pt x="0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0" y="10"/>
                      <a:pt x="12" y="9"/>
                      <a:pt x="14" y="9"/>
                    </a:cubicBezTo>
                    <a:cubicBezTo>
                      <a:pt x="16" y="8"/>
                      <a:pt x="19" y="7"/>
                      <a:pt x="21" y="6"/>
                    </a:cubicBezTo>
                    <a:cubicBezTo>
                      <a:pt x="23" y="6"/>
                      <a:pt x="25" y="5"/>
                      <a:pt x="27" y="4"/>
                    </a:cubicBezTo>
                    <a:cubicBezTo>
                      <a:pt x="29" y="4"/>
                      <a:pt x="31" y="3"/>
                      <a:pt x="33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1"/>
                      <a:pt x="22" y="2"/>
                      <a:pt x="20" y="2"/>
                    </a:cubicBezTo>
                    <a:cubicBezTo>
                      <a:pt x="17" y="3"/>
                      <a:pt x="15" y="4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56"/>
              <p:cNvSpPr>
                <a:spLocks/>
              </p:cNvSpPr>
              <p:nvPr/>
            </p:nvSpPr>
            <p:spPr bwMode="auto">
              <a:xfrm>
                <a:off x="69" y="3133"/>
                <a:ext cx="251" cy="85"/>
              </a:xfrm>
              <a:custGeom>
                <a:avLst/>
                <a:gdLst>
                  <a:gd name="T0" fmla="*/ 55 w 85"/>
                  <a:gd name="T1" fmla="*/ 28 h 31"/>
                  <a:gd name="T2" fmla="*/ 74 w 85"/>
                  <a:gd name="T3" fmla="*/ 31 h 31"/>
                  <a:gd name="T4" fmla="*/ 85 w 85"/>
                  <a:gd name="T5" fmla="*/ 13 h 31"/>
                  <a:gd name="T6" fmla="*/ 67 w 85"/>
                  <a:gd name="T7" fmla="*/ 10 h 31"/>
                  <a:gd name="T8" fmla="*/ 49 w 85"/>
                  <a:gd name="T9" fmla="*/ 7 h 31"/>
                  <a:gd name="T10" fmla="*/ 32 w 85"/>
                  <a:gd name="T11" fmla="*/ 3 h 31"/>
                  <a:gd name="T12" fmla="*/ 15 w 85"/>
                  <a:gd name="T13" fmla="*/ 0 h 31"/>
                  <a:gd name="T14" fmla="*/ 0 w 85"/>
                  <a:gd name="T15" fmla="*/ 17 h 31"/>
                  <a:gd name="T16" fmla="*/ 18 w 85"/>
                  <a:gd name="T17" fmla="*/ 21 h 31"/>
                  <a:gd name="T18" fmla="*/ 36 w 85"/>
                  <a:gd name="T19" fmla="*/ 25 h 31"/>
                  <a:gd name="T20" fmla="*/ 55 w 85"/>
                  <a:gd name="T2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31">
                    <a:moveTo>
                      <a:pt x="55" y="28"/>
                    </a:moveTo>
                    <a:cubicBezTo>
                      <a:pt x="61" y="29"/>
                      <a:pt x="67" y="30"/>
                      <a:pt x="74" y="31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79" y="12"/>
                      <a:pt x="73" y="11"/>
                      <a:pt x="67" y="10"/>
                    </a:cubicBezTo>
                    <a:cubicBezTo>
                      <a:pt x="61" y="9"/>
                      <a:pt x="55" y="8"/>
                      <a:pt x="49" y="7"/>
                    </a:cubicBezTo>
                    <a:cubicBezTo>
                      <a:pt x="43" y="6"/>
                      <a:pt x="38" y="5"/>
                      <a:pt x="32" y="3"/>
                    </a:cubicBezTo>
                    <a:cubicBezTo>
                      <a:pt x="26" y="2"/>
                      <a:pt x="21" y="1"/>
                      <a:pt x="15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" y="19"/>
                      <a:pt x="12" y="20"/>
                      <a:pt x="18" y="21"/>
                    </a:cubicBezTo>
                    <a:cubicBezTo>
                      <a:pt x="24" y="23"/>
                      <a:pt x="30" y="24"/>
                      <a:pt x="36" y="25"/>
                    </a:cubicBezTo>
                    <a:cubicBezTo>
                      <a:pt x="42" y="26"/>
                      <a:pt x="49" y="27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57"/>
              <p:cNvSpPr>
                <a:spLocks/>
              </p:cNvSpPr>
              <p:nvPr/>
            </p:nvSpPr>
            <p:spPr bwMode="auto">
              <a:xfrm>
                <a:off x="518" y="3190"/>
                <a:ext cx="249" cy="71"/>
              </a:xfrm>
              <a:custGeom>
                <a:avLst/>
                <a:gdLst>
                  <a:gd name="T0" fmla="*/ 61 w 84"/>
                  <a:gd name="T1" fmla="*/ 25 h 26"/>
                  <a:gd name="T2" fmla="*/ 82 w 84"/>
                  <a:gd name="T3" fmla="*/ 26 h 26"/>
                  <a:gd name="T4" fmla="*/ 84 w 84"/>
                  <a:gd name="T5" fmla="*/ 6 h 26"/>
                  <a:gd name="T6" fmla="*/ 64 w 84"/>
                  <a:gd name="T7" fmla="*/ 5 h 26"/>
                  <a:gd name="T8" fmla="*/ 45 w 84"/>
                  <a:gd name="T9" fmla="*/ 4 h 26"/>
                  <a:gd name="T10" fmla="*/ 26 w 84"/>
                  <a:gd name="T11" fmla="*/ 2 h 26"/>
                  <a:gd name="T12" fmla="*/ 7 w 84"/>
                  <a:gd name="T13" fmla="*/ 0 h 26"/>
                  <a:gd name="T14" fmla="*/ 0 w 84"/>
                  <a:gd name="T15" fmla="*/ 20 h 26"/>
                  <a:gd name="T16" fmla="*/ 21 w 84"/>
                  <a:gd name="T17" fmla="*/ 22 h 26"/>
                  <a:gd name="T18" fmla="*/ 41 w 84"/>
                  <a:gd name="T19" fmla="*/ 23 h 26"/>
                  <a:gd name="T20" fmla="*/ 61 w 84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26">
                    <a:moveTo>
                      <a:pt x="61" y="25"/>
                    </a:moveTo>
                    <a:cubicBezTo>
                      <a:pt x="68" y="25"/>
                      <a:pt x="75" y="25"/>
                      <a:pt x="82" y="2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77" y="6"/>
                      <a:pt x="71" y="5"/>
                      <a:pt x="64" y="5"/>
                    </a:cubicBezTo>
                    <a:cubicBezTo>
                      <a:pt x="58" y="4"/>
                      <a:pt x="51" y="4"/>
                      <a:pt x="45" y="4"/>
                    </a:cubicBezTo>
                    <a:cubicBezTo>
                      <a:pt x="39" y="3"/>
                      <a:pt x="32" y="3"/>
                      <a:pt x="26" y="2"/>
                    </a:cubicBezTo>
                    <a:cubicBezTo>
                      <a:pt x="19" y="2"/>
                      <a:pt x="13" y="1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1"/>
                      <a:pt x="14" y="21"/>
                      <a:pt x="21" y="22"/>
                    </a:cubicBezTo>
                    <a:cubicBezTo>
                      <a:pt x="27" y="22"/>
                      <a:pt x="34" y="23"/>
                      <a:pt x="41" y="23"/>
                    </a:cubicBezTo>
                    <a:cubicBezTo>
                      <a:pt x="48" y="24"/>
                      <a:pt x="54" y="24"/>
                      <a:pt x="6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58"/>
              <p:cNvSpPr>
                <a:spLocks/>
              </p:cNvSpPr>
              <p:nvPr/>
            </p:nvSpPr>
            <p:spPr bwMode="auto">
              <a:xfrm>
                <a:off x="-409" y="2520"/>
                <a:ext cx="124" cy="52"/>
              </a:xfrm>
              <a:custGeom>
                <a:avLst/>
                <a:gdLst>
                  <a:gd name="T0" fmla="*/ 28 w 42"/>
                  <a:gd name="T1" fmla="*/ 10 h 19"/>
                  <a:gd name="T2" fmla="*/ 35 w 42"/>
                  <a:gd name="T3" fmla="*/ 5 h 19"/>
                  <a:gd name="T4" fmla="*/ 42 w 42"/>
                  <a:gd name="T5" fmla="*/ 1 h 19"/>
                  <a:gd name="T6" fmla="*/ 28 w 42"/>
                  <a:gd name="T7" fmla="*/ 0 h 19"/>
                  <a:gd name="T8" fmla="*/ 21 w 42"/>
                  <a:gd name="T9" fmla="*/ 4 h 19"/>
                  <a:gd name="T10" fmla="*/ 14 w 42"/>
                  <a:gd name="T11" fmla="*/ 9 h 19"/>
                  <a:gd name="T12" fmla="*/ 7 w 42"/>
                  <a:gd name="T13" fmla="*/ 14 h 19"/>
                  <a:gd name="T14" fmla="*/ 0 w 42"/>
                  <a:gd name="T15" fmla="*/ 19 h 19"/>
                  <a:gd name="T16" fmla="*/ 15 w 42"/>
                  <a:gd name="T17" fmla="*/ 19 h 19"/>
                  <a:gd name="T18" fmla="*/ 22 w 42"/>
                  <a:gd name="T19" fmla="*/ 14 h 19"/>
                  <a:gd name="T20" fmla="*/ 28 w 42"/>
                  <a:gd name="T2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9">
                    <a:moveTo>
                      <a:pt x="28" y="10"/>
                    </a:moveTo>
                    <a:cubicBezTo>
                      <a:pt x="30" y="8"/>
                      <a:pt x="33" y="7"/>
                      <a:pt x="35" y="5"/>
                    </a:cubicBezTo>
                    <a:cubicBezTo>
                      <a:pt x="37" y="4"/>
                      <a:pt x="39" y="2"/>
                      <a:pt x="42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1"/>
                      <a:pt x="23" y="3"/>
                      <a:pt x="21" y="4"/>
                    </a:cubicBezTo>
                    <a:cubicBezTo>
                      <a:pt x="19" y="6"/>
                      <a:pt x="16" y="7"/>
                      <a:pt x="14" y="9"/>
                    </a:cubicBezTo>
                    <a:cubicBezTo>
                      <a:pt x="11" y="10"/>
                      <a:pt x="9" y="12"/>
                      <a:pt x="7" y="14"/>
                    </a:cubicBezTo>
                    <a:cubicBezTo>
                      <a:pt x="4" y="15"/>
                      <a:pt x="2" y="17"/>
                      <a:pt x="0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7" y="17"/>
                      <a:pt x="19" y="16"/>
                      <a:pt x="22" y="14"/>
                    </a:cubicBezTo>
                    <a:cubicBezTo>
                      <a:pt x="24" y="13"/>
                      <a:pt x="26" y="11"/>
                      <a:pt x="2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59"/>
              <p:cNvSpPr>
                <a:spLocks/>
              </p:cNvSpPr>
              <p:nvPr/>
            </p:nvSpPr>
            <p:spPr bwMode="auto">
              <a:xfrm>
                <a:off x="994" y="3209"/>
                <a:ext cx="246" cy="58"/>
              </a:xfrm>
              <a:custGeom>
                <a:avLst/>
                <a:gdLst>
                  <a:gd name="T0" fmla="*/ 43 w 83"/>
                  <a:gd name="T1" fmla="*/ 21 h 21"/>
                  <a:gd name="T2" fmla="*/ 63 w 83"/>
                  <a:gd name="T3" fmla="*/ 21 h 21"/>
                  <a:gd name="T4" fmla="*/ 83 w 83"/>
                  <a:gd name="T5" fmla="*/ 20 h 21"/>
                  <a:gd name="T6" fmla="*/ 77 w 83"/>
                  <a:gd name="T7" fmla="*/ 0 h 21"/>
                  <a:gd name="T8" fmla="*/ 58 w 83"/>
                  <a:gd name="T9" fmla="*/ 1 h 21"/>
                  <a:gd name="T10" fmla="*/ 39 w 83"/>
                  <a:gd name="T11" fmla="*/ 1 h 21"/>
                  <a:gd name="T12" fmla="*/ 20 w 83"/>
                  <a:gd name="T13" fmla="*/ 1 h 21"/>
                  <a:gd name="T14" fmla="*/ 0 w 83"/>
                  <a:gd name="T15" fmla="*/ 1 h 21"/>
                  <a:gd name="T16" fmla="*/ 3 w 83"/>
                  <a:gd name="T17" fmla="*/ 21 h 21"/>
                  <a:gd name="T18" fmla="*/ 23 w 83"/>
                  <a:gd name="T19" fmla="*/ 21 h 21"/>
                  <a:gd name="T20" fmla="*/ 43 w 83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1">
                    <a:moveTo>
                      <a:pt x="43" y="21"/>
                    </a:moveTo>
                    <a:cubicBezTo>
                      <a:pt x="50" y="21"/>
                      <a:pt x="57" y="21"/>
                      <a:pt x="63" y="21"/>
                    </a:cubicBezTo>
                    <a:cubicBezTo>
                      <a:pt x="70" y="21"/>
                      <a:pt x="77" y="20"/>
                      <a:pt x="83" y="2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1" y="1"/>
                      <a:pt x="65" y="1"/>
                      <a:pt x="58" y="1"/>
                    </a:cubicBezTo>
                    <a:cubicBezTo>
                      <a:pt x="52" y="1"/>
                      <a:pt x="45" y="1"/>
                      <a:pt x="39" y="1"/>
                    </a:cubicBezTo>
                    <a:cubicBezTo>
                      <a:pt x="33" y="1"/>
                      <a:pt x="26" y="1"/>
                      <a:pt x="20" y="1"/>
                    </a:cubicBezTo>
                    <a:cubicBezTo>
                      <a:pt x="13" y="1"/>
                      <a:pt x="7" y="1"/>
                      <a:pt x="0" y="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9" y="21"/>
                      <a:pt x="16" y="21"/>
                      <a:pt x="23" y="21"/>
                    </a:cubicBezTo>
                    <a:cubicBezTo>
                      <a:pt x="30" y="21"/>
                      <a:pt x="36" y="21"/>
                      <a:pt x="4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60"/>
              <p:cNvSpPr>
                <a:spLocks/>
              </p:cNvSpPr>
              <p:nvPr/>
            </p:nvSpPr>
            <p:spPr bwMode="auto">
              <a:xfrm>
                <a:off x="-235" y="2435"/>
                <a:ext cx="121" cy="44"/>
              </a:xfrm>
              <a:custGeom>
                <a:avLst/>
                <a:gdLst>
                  <a:gd name="T0" fmla="*/ 19 w 41"/>
                  <a:gd name="T1" fmla="*/ 12 h 16"/>
                  <a:gd name="T2" fmla="*/ 26 w 41"/>
                  <a:gd name="T3" fmla="*/ 9 h 16"/>
                  <a:gd name="T4" fmla="*/ 33 w 41"/>
                  <a:gd name="T5" fmla="*/ 5 h 16"/>
                  <a:gd name="T6" fmla="*/ 41 w 41"/>
                  <a:gd name="T7" fmla="*/ 2 h 16"/>
                  <a:gd name="T8" fmla="*/ 30 w 41"/>
                  <a:gd name="T9" fmla="*/ 0 h 16"/>
                  <a:gd name="T10" fmla="*/ 23 w 41"/>
                  <a:gd name="T11" fmla="*/ 4 h 16"/>
                  <a:gd name="T12" fmla="*/ 15 w 41"/>
                  <a:gd name="T13" fmla="*/ 7 h 16"/>
                  <a:gd name="T14" fmla="*/ 8 w 41"/>
                  <a:gd name="T15" fmla="*/ 11 h 16"/>
                  <a:gd name="T16" fmla="*/ 0 w 41"/>
                  <a:gd name="T17" fmla="*/ 14 h 16"/>
                  <a:gd name="T18" fmla="*/ 11 w 41"/>
                  <a:gd name="T19" fmla="*/ 16 h 16"/>
                  <a:gd name="T20" fmla="*/ 19 w 41"/>
                  <a:gd name="T21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16">
                    <a:moveTo>
                      <a:pt x="19" y="12"/>
                    </a:moveTo>
                    <a:cubicBezTo>
                      <a:pt x="21" y="11"/>
                      <a:pt x="24" y="10"/>
                      <a:pt x="26" y="9"/>
                    </a:cubicBezTo>
                    <a:cubicBezTo>
                      <a:pt x="29" y="8"/>
                      <a:pt x="31" y="6"/>
                      <a:pt x="33" y="5"/>
                    </a:cubicBezTo>
                    <a:cubicBezTo>
                      <a:pt x="36" y="4"/>
                      <a:pt x="38" y="3"/>
                      <a:pt x="41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1"/>
                      <a:pt x="25" y="2"/>
                      <a:pt x="23" y="4"/>
                    </a:cubicBezTo>
                    <a:cubicBezTo>
                      <a:pt x="20" y="5"/>
                      <a:pt x="18" y="6"/>
                      <a:pt x="15" y="7"/>
                    </a:cubicBezTo>
                    <a:cubicBezTo>
                      <a:pt x="13" y="8"/>
                      <a:pt x="10" y="9"/>
                      <a:pt x="8" y="11"/>
                    </a:cubicBezTo>
                    <a:cubicBezTo>
                      <a:pt x="5" y="12"/>
                      <a:pt x="2" y="13"/>
                      <a:pt x="0" y="14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5"/>
                      <a:pt x="16" y="13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61"/>
              <p:cNvSpPr>
                <a:spLocks/>
              </p:cNvSpPr>
              <p:nvPr/>
            </p:nvSpPr>
            <p:spPr bwMode="auto">
              <a:xfrm>
                <a:off x="518" y="2222"/>
                <a:ext cx="74" cy="19"/>
              </a:xfrm>
              <a:custGeom>
                <a:avLst/>
                <a:gdLst>
                  <a:gd name="T0" fmla="*/ 18 w 74"/>
                  <a:gd name="T1" fmla="*/ 19 h 19"/>
                  <a:gd name="T2" fmla="*/ 74 w 74"/>
                  <a:gd name="T3" fmla="*/ 5 h 19"/>
                  <a:gd name="T4" fmla="*/ 57 w 74"/>
                  <a:gd name="T5" fmla="*/ 0 h 19"/>
                  <a:gd name="T6" fmla="*/ 0 w 74"/>
                  <a:gd name="T7" fmla="*/ 13 h 19"/>
                  <a:gd name="T8" fmla="*/ 18 w 7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9">
                    <a:moveTo>
                      <a:pt x="18" y="19"/>
                    </a:moveTo>
                    <a:lnTo>
                      <a:pt x="74" y="5"/>
                    </a:lnTo>
                    <a:lnTo>
                      <a:pt x="57" y="0"/>
                    </a:lnTo>
                    <a:lnTo>
                      <a:pt x="0" y="13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136" name="直接连接符 135"/>
          <p:cNvCxnSpPr/>
          <p:nvPr/>
        </p:nvCxnSpPr>
        <p:spPr>
          <a:xfrm>
            <a:off x="937895" y="659669"/>
            <a:ext cx="1" cy="550994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组合 136"/>
          <p:cNvGrpSpPr/>
          <p:nvPr/>
        </p:nvGrpSpPr>
        <p:grpSpPr>
          <a:xfrm>
            <a:off x="700026" y="186477"/>
            <a:ext cx="477146" cy="623585"/>
            <a:chOff x="13133388" y="-1152525"/>
            <a:chExt cx="1241425" cy="1622425"/>
          </a:xfrm>
        </p:grpSpPr>
        <p:sp>
          <p:nvSpPr>
            <p:cNvPr id="138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1" name="椭圆 140"/>
          <p:cNvSpPr/>
          <p:nvPr/>
        </p:nvSpPr>
        <p:spPr>
          <a:xfrm flipH="1">
            <a:off x="896235" y="932525"/>
            <a:ext cx="79217" cy="792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2" name="直接连接符 141"/>
          <p:cNvCxnSpPr/>
          <p:nvPr/>
        </p:nvCxnSpPr>
        <p:spPr>
          <a:xfrm flipV="1">
            <a:off x="842112" y="1187922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8"/>
          <p:cNvSpPr txBox="1">
            <a:spLocks noChangeArrowheads="1"/>
          </p:cNvSpPr>
          <p:nvPr/>
        </p:nvSpPr>
        <p:spPr bwMode="auto">
          <a:xfrm>
            <a:off x="1229146" y="862661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sp>
        <p:nvSpPr>
          <p:cNvPr id="144" name="等腰三角形 143"/>
          <p:cNvSpPr/>
          <p:nvPr/>
        </p:nvSpPr>
        <p:spPr>
          <a:xfrm>
            <a:off x="403333" y="906769"/>
            <a:ext cx="680572" cy="307070"/>
          </a:xfrm>
          <a:prstGeom prst="triangle">
            <a:avLst/>
          </a:prstGeom>
          <a:solidFill>
            <a:srgbClr val="422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等腰三角形 144"/>
          <p:cNvSpPr/>
          <p:nvPr/>
        </p:nvSpPr>
        <p:spPr>
          <a:xfrm>
            <a:off x="791868" y="997442"/>
            <a:ext cx="471028" cy="216396"/>
          </a:xfrm>
          <a:prstGeom prst="triangle">
            <a:avLst/>
          </a:prstGeom>
          <a:solidFill>
            <a:srgbClr val="755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6" name="组合 145"/>
          <p:cNvGrpSpPr/>
          <p:nvPr/>
        </p:nvGrpSpPr>
        <p:grpSpPr>
          <a:xfrm>
            <a:off x="10422163" y="6463792"/>
            <a:ext cx="1225992" cy="131516"/>
            <a:chOff x="2248282" y="1620854"/>
            <a:chExt cx="2076510" cy="222754"/>
          </a:xfrm>
          <a:solidFill>
            <a:schemeClr val="bg1"/>
          </a:solidFill>
        </p:grpSpPr>
        <p:grpSp>
          <p:nvGrpSpPr>
            <p:cNvPr id="147" name="组合 146"/>
            <p:cNvGrpSpPr/>
            <p:nvPr/>
          </p:nvGrpSpPr>
          <p:grpSpPr>
            <a:xfrm>
              <a:off x="2248282" y="1625945"/>
              <a:ext cx="1424388" cy="217663"/>
              <a:chOff x="3356626" y="1246473"/>
              <a:chExt cx="1424388" cy="217663"/>
            </a:xfrm>
            <a:grpFill/>
          </p:grpSpPr>
          <p:sp>
            <p:nvSpPr>
              <p:cNvPr id="151" name="Freeform 93"/>
              <p:cNvSpPr>
                <a:spLocks noEditPoints="1"/>
              </p:cNvSpPr>
              <p:nvPr/>
            </p:nvSpPr>
            <p:spPr bwMode="auto">
              <a:xfrm>
                <a:off x="3356626" y="1246473"/>
                <a:ext cx="195026" cy="217663"/>
              </a:xfrm>
              <a:custGeom>
                <a:avLst/>
                <a:gdLst>
                  <a:gd name="T0" fmla="*/ 0 w 112"/>
                  <a:gd name="T1" fmla="*/ 0 h 125"/>
                  <a:gd name="T2" fmla="*/ 41 w 112"/>
                  <a:gd name="T3" fmla="*/ 0 h 125"/>
                  <a:gd name="T4" fmla="*/ 41 w 112"/>
                  <a:gd name="T5" fmla="*/ 56 h 125"/>
                  <a:gd name="T6" fmla="*/ 79 w 112"/>
                  <a:gd name="T7" fmla="*/ 56 h 125"/>
                  <a:gd name="T8" fmla="*/ 79 w 112"/>
                  <a:gd name="T9" fmla="*/ 81 h 125"/>
                  <a:gd name="T10" fmla="*/ 41 w 112"/>
                  <a:gd name="T11" fmla="*/ 81 h 125"/>
                  <a:gd name="T12" fmla="*/ 41 w 112"/>
                  <a:gd name="T13" fmla="*/ 125 h 125"/>
                  <a:gd name="T14" fmla="*/ 0 w 112"/>
                  <a:gd name="T15" fmla="*/ 125 h 125"/>
                  <a:gd name="T16" fmla="*/ 0 w 112"/>
                  <a:gd name="T17" fmla="*/ 0 h 125"/>
                  <a:gd name="T18" fmla="*/ 48 w 112"/>
                  <a:gd name="T19" fmla="*/ 25 h 125"/>
                  <a:gd name="T20" fmla="*/ 48 w 112"/>
                  <a:gd name="T21" fmla="*/ 0 h 125"/>
                  <a:gd name="T22" fmla="*/ 112 w 112"/>
                  <a:gd name="T23" fmla="*/ 0 h 125"/>
                  <a:gd name="T24" fmla="*/ 112 w 112"/>
                  <a:gd name="T25" fmla="*/ 41 h 125"/>
                  <a:gd name="T26" fmla="*/ 70 w 112"/>
                  <a:gd name="T27" fmla="*/ 41 h 125"/>
                  <a:gd name="T28" fmla="*/ 70 w 112"/>
                  <a:gd name="T29" fmla="*/ 25 h 125"/>
                  <a:gd name="T30" fmla="*/ 48 w 112"/>
                  <a:gd name="T31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2" h="125">
                    <a:moveTo>
                      <a:pt x="0" y="0"/>
                    </a:moveTo>
                    <a:lnTo>
                      <a:pt x="41" y="0"/>
                    </a:lnTo>
                    <a:lnTo>
                      <a:pt x="41" y="56"/>
                    </a:lnTo>
                    <a:lnTo>
                      <a:pt x="79" y="56"/>
                    </a:lnTo>
                    <a:lnTo>
                      <a:pt x="79" y="81"/>
                    </a:lnTo>
                    <a:lnTo>
                      <a:pt x="41" y="81"/>
                    </a:lnTo>
                    <a:lnTo>
                      <a:pt x="41" y="125"/>
                    </a:lnTo>
                    <a:lnTo>
                      <a:pt x="0" y="125"/>
                    </a:lnTo>
                    <a:lnTo>
                      <a:pt x="0" y="0"/>
                    </a:lnTo>
                    <a:close/>
                    <a:moveTo>
                      <a:pt x="48" y="25"/>
                    </a:moveTo>
                    <a:lnTo>
                      <a:pt x="48" y="0"/>
                    </a:lnTo>
                    <a:lnTo>
                      <a:pt x="112" y="0"/>
                    </a:lnTo>
                    <a:lnTo>
                      <a:pt x="112" y="41"/>
                    </a:lnTo>
                    <a:lnTo>
                      <a:pt x="70" y="41"/>
                    </a:lnTo>
                    <a:lnTo>
                      <a:pt x="70" y="25"/>
                    </a:lnTo>
                    <a:lnTo>
                      <a:pt x="48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94"/>
              <p:cNvSpPr>
                <a:spLocks noEditPoints="1"/>
              </p:cNvSpPr>
              <p:nvPr/>
            </p:nvSpPr>
            <p:spPr bwMode="auto">
              <a:xfrm>
                <a:off x="3569066" y="1246473"/>
                <a:ext cx="212439" cy="217663"/>
              </a:xfrm>
              <a:custGeom>
                <a:avLst/>
                <a:gdLst>
                  <a:gd name="T0" fmla="*/ 42 w 122"/>
                  <a:gd name="T1" fmla="*/ 100 h 125"/>
                  <a:gd name="T2" fmla="*/ 58 w 122"/>
                  <a:gd name="T3" fmla="*/ 100 h 125"/>
                  <a:gd name="T4" fmla="*/ 58 w 122"/>
                  <a:gd name="T5" fmla="*/ 125 h 125"/>
                  <a:gd name="T6" fmla="*/ 26 w 122"/>
                  <a:gd name="T7" fmla="*/ 125 h 125"/>
                  <a:gd name="T8" fmla="*/ 0 w 122"/>
                  <a:gd name="T9" fmla="*/ 100 h 125"/>
                  <a:gd name="T10" fmla="*/ 0 w 122"/>
                  <a:gd name="T11" fmla="*/ 25 h 125"/>
                  <a:gd name="T12" fmla="*/ 26 w 122"/>
                  <a:gd name="T13" fmla="*/ 0 h 125"/>
                  <a:gd name="T14" fmla="*/ 58 w 122"/>
                  <a:gd name="T15" fmla="*/ 0 h 125"/>
                  <a:gd name="T16" fmla="*/ 58 w 122"/>
                  <a:gd name="T17" fmla="*/ 25 h 125"/>
                  <a:gd name="T18" fmla="*/ 42 w 122"/>
                  <a:gd name="T19" fmla="*/ 25 h 125"/>
                  <a:gd name="T20" fmla="*/ 42 w 122"/>
                  <a:gd name="T21" fmla="*/ 100 h 125"/>
                  <a:gd name="T22" fmla="*/ 81 w 122"/>
                  <a:gd name="T23" fmla="*/ 25 h 125"/>
                  <a:gd name="T24" fmla="*/ 65 w 122"/>
                  <a:gd name="T25" fmla="*/ 25 h 125"/>
                  <a:gd name="T26" fmla="*/ 65 w 122"/>
                  <a:gd name="T27" fmla="*/ 0 h 125"/>
                  <a:gd name="T28" fmla="*/ 97 w 122"/>
                  <a:gd name="T29" fmla="*/ 0 h 125"/>
                  <a:gd name="T30" fmla="*/ 122 w 122"/>
                  <a:gd name="T31" fmla="*/ 25 h 125"/>
                  <a:gd name="T32" fmla="*/ 122 w 122"/>
                  <a:gd name="T33" fmla="*/ 100 h 125"/>
                  <a:gd name="T34" fmla="*/ 97 w 122"/>
                  <a:gd name="T35" fmla="*/ 125 h 125"/>
                  <a:gd name="T36" fmla="*/ 65 w 122"/>
                  <a:gd name="T37" fmla="*/ 125 h 125"/>
                  <a:gd name="T38" fmla="*/ 65 w 122"/>
                  <a:gd name="T39" fmla="*/ 100 h 125"/>
                  <a:gd name="T40" fmla="*/ 81 w 122"/>
                  <a:gd name="T41" fmla="*/ 100 h 125"/>
                  <a:gd name="T42" fmla="*/ 81 w 122"/>
                  <a:gd name="T43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25">
                    <a:moveTo>
                      <a:pt x="42" y="100"/>
                    </a:moveTo>
                    <a:lnTo>
                      <a:pt x="58" y="100"/>
                    </a:lnTo>
                    <a:lnTo>
                      <a:pt x="58" y="125"/>
                    </a:lnTo>
                    <a:lnTo>
                      <a:pt x="26" y="125"/>
                    </a:lnTo>
                    <a:lnTo>
                      <a:pt x="0" y="100"/>
                    </a:lnTo>
                    <a:lnTo>
                      <a:pt x="0" y="25"/>
                    </a:lnTo>
                    <a:lnTo>
                      <a:pt x="26" y="0"/>
                    </a:lnTo>
                    <a:lnTo>
                      <a:pt x="58" y="0"/>
                    </a:lnTo>
                    <a:lnTo>
                      <a:pt x="58" y="25"/>
                    </a:lnTo>
                    <a:lnTo>
                      <a:pt x="42" y="25"/>
                    </a:lnTo>
                    <a:lnTo>
                      <a:pt x="42" y="100"/>
                    </a:lnTo>
                    <a:close/>
                    <a:moveTo>
                      <a:pt x="81" y="25"/>
                    </a:moveTo>
                    <a:lnTo>
                      <a:pt x="65" y="25"/>
                    </a:lnTo>
                    <a:lnTo>
                      <a:pt x="65" y="0"/>
                    </a:lnTo>
                    <a:lnTo>
                      <a:pt x="97" y="0"/>
                    </a:lnTo>
                    <a:lnTo>
                      <a:pt x="122" y="25"/>
                    </a:lnTo>
                    <a:lnTo>
                      <a:pt x="122" y="100"/>
                    </a:lnTo>
                    <a:lnTo>
                      <a:pt x="97" y="125"/>
                    </a:lnTo>
                    <a:lnTo>
                      <a:pt x="65" y="125"/>
                    </a:lnTo>
                    <a:lnTo>
                      <a:pt x="65" y="100"/>
                    </a:lnTo>
                    <a:lnTo>
                      <a:pt x="81" y="100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95"/>
              <p:cNvSpPr>
                <a:spLocks noEditPoints="1"/>
              </p:cNvSpPr>
              <p:nvPr/>
            </p:nvSpPr>
            <p:spPr bwMode="auto">
              <a:xfrm>
                <a:off x="3816330" y="1246473"/>
                <a:ext cx="188061" cy="217663"/>
              </a:xfrm>
              <a:custGeom>
                <a:avLst/>
                <a:gdLst>
                  <a:gd name="T0" fmla="*/ 0 w 108"/>
                  <a:gd name="T1" fmla="*/ 125 h 125"/>
                  <a:gd name="T2" fmla="*/ 0 w 108"/>
                  <a:gd name="T3" fmla="*/ 0 h 125"/>
                  <a:gd name="T4" fmla="*/ 42 w 108"/>
                  <a:gd name="T5" fmla="*/ 0 h 125"/>
                  <a:gd name="T6" fmla="*/ 42 w 108"/>
                  <a:gd name="T7" fmla="*/ 125 h 125"/>
                  <a:gd name="T8" fmla="*/ 0 w 108"/>
                  <a:gd name="T9" fmla="*/ 125 h 125"/>
                  <a:gd name="T10" fmla="*/ 48 w 108"/>
                  <a:gd name="T11" fmla="*/ 125 h 125"/>
                  <a:gd name="T12" fmla="*/ 48 w 108"/>
                  <a:gd name="T13" fmla="*/ 100 h 125"/>
                  <a:gd name="T14" fmla="*/ 70 w 108"/>
                  <a:gd name="T15" fmla="*/ 100 h 125"/>
                  <a:gd name="T16" fmla="*/ 70 w 108"/>
                  <a:gd name="T17" fmla="*/ 84 h 125"/>
                  <a:gd name="T18" fmla="*/ 108 w 108"/>
                  <a:gd name="T19" fmla="*/ 84 h 125"/>
                  <a:gd name="T20" fmla="*/ 108 w 108"/>
                  <a:gd name="T21" fmla="*/ 125 h 125"/>
                  <a:gd name="T22" fmla="*/ 48 w 108"/>
                  <a:gd name="T2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8" h="125">
                    <a:moveTo>
                      <a:pt x="0" y="125"/>
                    </a:moveTo>
                    <a:lnTo>
                      <a:pt x="0" y="0"/>
                    </a:lnTo>
                    <a:lnTo>
                      <a:pt x="42" y="0"/>
                    </a:lnTo>
                    <a:lnTo>
                      <a:pt x="42" y="125"/>
                    </a:lnTo>
                    <a:lnTo>
                      <a:pt x="0" y="125"/>
                    </a:lnTo>
                    <a:close/>
                    <a:moveTo>
                      <a:pt x="48" y="125"/>
                    </a:moveTo>
                    <a:lnTo>
                      <a:pt x="48" y="100"/>
                    </a:lnTo>
                    <a:lnTo>
                      <a:pt x="70" y="100"/>
                    </a:lnTo>
                    <a:lnTo>
                      <a:pt x="70" y="84"/>
                    </a:lnTo>
                    <a:lnTo>
                      <a:pt x="108" y="84"/>
                    </a:lnTo>
                    <a:lnTo>
                      <a:pt x="108" y="125"/>
                    </a:lnTo>
                    <a:lnTo>
                      <a:pt x="48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96"/>
              <p:cNvSpPr>
                <a:spLocks noEditPoints="1"/>
              </p:cNvSpPr>
              <p:nvPr/>
            </p:nvSpPr>
            <p:spPr bwMode="auto">
              <a:xfrm>
                <a:off x="4025288" y="1246473"/>
                <a:ext cx="188061" cy="217663"/>
              </a:xfrm>
              <a:custGeom>
                <a:avLst/>
                <a:gdLst>
                  <a:gd name="T0" fmla="*/ 0 w 108"/>
                  <a:gd name="T1" fmla="*/ 125 h 125"/>
                  <a:gd name="T2" fmla="*/ 0 w 108"/>
                  <a:gd name="T3" fmla="*/ 0 h 125"/>
                  <a:gd name="T4" fmla="*/ 43 w 108"/>
                  <a:gd name="T5" fmla="*/ 0 h 125"/>
                  <a:gd name="T6" fmla="*/ 43 w 108"/>
                  <a:gd name="T7" fmla="*/ 125 h 125"/>
                  <a:gd name="T8" fmla="*/ 0 w 108"/>
                  <a:gd name="T9" fmla="*/ 125 h 125"/>
                  <a:gd name="T10" fmla="*/ 49 w 108"/>
                  <a:gd name="T11" fmla="*/ 125 h 125"/>
                  <a:gd name="T12" fmla="*/ 49 w 108"/>
                  <a:gd name="T13" fmla="*/ 100 h 125"/>
                  <a:gd name="T14" fmla="*/ 69 w 108"/>
                  <a:gd name="T15" fmla="*/ 100 h 125"/>
                  <a:gd name="T16" fmla="*/ 69 w 108"/>
                  <a:gd name="T17" fmla="*/ 84 h 125"/>
                  <a:gd name="T18" fmla="*/ 108 w 108"/>
                  <a:gd name="T19" fmla="*/ 84 h 125"/>
                  <a:gd name="T20" fmla="*/ 108 w 108"/>
                  <a:gd name="T21" fmla="*/ 125 h 125"/>
                  <a:gd name="T22" fmla="*/ 49 w 108"/>
                  <a:gd name="T2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8" h="125">
                    <a:moveTo>
                      <a:pt x="0" y="125"/>
                    </a:moveTo>
                    <a:lnTo>
                      <a:pt x="0" y="0"/>
                    </a:lnTo>
                    <a:lnTo>
                      <a:pt x="43" y="0"/>
                    </a:lnTo>
                    <a:lnTo>
                      <a:pt x="43" y="125"/>
                    </a:lnTo>
                    <a:lnTo>
                      <a:pt x="0" y="125"/>
                    </a:lnTo>
                    <a:close/>
                    <a:moveTo>
                      <a:pt x="49" y="125"/>
                    </a:moveTo>
                    <a:lnTo>
                      <a:pt x="49" y="100"/>
                    </a:lnTo>
                    <a:lnTo>
                      <a:pt x="69" y="100"/>
                    </a:lnTo>
                    <a:lnTo>
                      <a:pt x="69" y="84"/>
                    </a:lnTo>
                    <a:lnTo>
                      <a:pt x="108" y="84"/>
                    </a:lnTo>
                    <a:lnTo>
                      <a:pt x="108" y="125"/>
                    </a:lnTo>
                    <a:lnTo>
                      <a:pt x="49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97"/>
              <p:cNvSpPr>
                <a:spLocks noEditPoints="1"/>
              </p:cNvSpPr>
              <p:nvPr/>
            </p:nvSpPr>
            <p:spPr bwMode="auto">
              <a:xfrm>
                <a:off x="4229020" y="1246473"/>
                <a:ext cx="214181" cy="217663"/>
              </a:xfrm>
              <a:custGeom>
                <a:avLst/>
                <a:gdLst>
                  <a:gd name="T0" fmla="*/ 42 w 123"/>
                  <a:gd name="T1" fmla="*/ 100 h 125"/>
                  <a:gd name="T2" fmla="*/ 58 w 123"/>
                  <a:gd name="T3" fmla="*/ 100 h 125"/>
                  <a:gd name="T4" fmla="*/ 58 w 123"/>
                  <a:gd name="T5" fmla="*/ 125 h 125"/>
                  <a:gd name="T6" fmla="*/ 26 w 123"/>
                  <a:gd name="T7" fmla="*/ 125 h 125"/>
                  <a:gd name="T8" fmla="*/ 0 w 123"/>
                  <a:gd name="T9" fmla="*/ 100 h 125"/>
                  <a:gd name="T10" fmla="*/ 0 w 123"/>
                  <a:gd name="T11" fmla="*/ 25 h 125"/>
                  <a:gd name="T12" fmla="*/ 26 w 123"/>
                  <a:gd name="T13" fmla="*/ 0 h 125"/>
                  <a:gd name="T14" fmla="*/ 58 w 123"/>
                  <a:gd name="T15" fmla="*/ 0 h 125"/>
                  <a:gd name="T16" fmla="*/ 58 w 123"/>
                  <a:gd name="T17" fmla="*/ 25 h 125"/>
                  <a:gd name="T18" fmla="*/ 42 w 123"/>
                  <a:gd name="T19" fmla="*/ 25 h 125"/>
                  <a:gd name="T20" fmla="*/ 42 w 123"/>
                  <a:gd name="T21" fmla="*/ 100 h 125"/>
                  <a:gd name="T22" fmla="*/ 81 w 123"/>
                  <a:gd name="T23" fmla="*/ 25 h 125"/>
                  <a:gd name="T24" fmla="*/ 65 w 123"/>
                  <a:gd name="T25" fmla="*/ 25 h 125"/>
                  <a:gd name="T26" fmla="*/ 65 w 123"/>
                  <a:gd name="T27" fmla="*/ 0 h 125"/>
                  <a:gd name="T28" fmla="*/ 97 w 123"/>
                  <a:gd name="T29" fmla="*/ 0 h 125"/>
                  <a:gd name="T30" fmla="*/ 123 w 123"/>
                  <a:gd name="T31" fmla="*/ 25 h 125"/>
                  <a:gd name="T32" fmla="*/ 123 w 123"/>
                  <a:gd name="T33" fmla="*/ 100 h 125"/>
                  <a:gd name="T34" fmla="*/ 97 w 123"/>
                  <a:gd name="T35" fmla="*/ 125 h 125"/>
                  <a:gd name="T36" fmla="*/ 65 w 123"/>
                  <a:gd name="T37" fmla="*/ 125 h 125"/>
                  <a:gd name="T38" fmla="*/ 65 w 123"/>
                  <a:gd name="T39" fmla="*/ 100 h 125"/>
                  <a:gd name="T40" fmla="*/ 81 w 123"/>
                  <a:gd name="T41" fmla="*/ 100 h 125"/>
                  <a:gd name="T42" fmla="*/ 81 w 123"/>
                  <a:gd name="T43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3" h="125">
                    <a:moveTo>
                      <a:pt x="42" y="100"/>
                    </a:moveTo>
                    <a:lnTo>
                      <a:pt x="58" y="100"/>
                    </a:lnTo>
                    <a:lnTo>
                      <a:pt x="58" y="125"/>
                    </a:lnTo>
                    <a:lnTo>
                      <a:pt x="26" y="125"/>
                    </a:lnTo>
                    <a:lnTo>
                      <a:pt x="0" y="100"/>
                    </a:lnTo>
                    <a:lnTo>
                      <a:pt x="0" y="25"/>
                    </a:lnTo>
                    <a:lnTo>
                      <a:pt x="26" y="0"/>
                    </a:lnTo>
                    <a:lnTo>
                      <a:pt x="58" y="0"/>
                    </a:lnTo>
                    <a:lnTo>
                      <a:pt x="58" y="25"/>
                    </a:lnTo>
                    <a:lnTo>
                      <a:pt x="42" y="25"/>
                    </a:lnTo>
                    <a:lnTo>
                      <a:pt x="42" y="100"/>
                    </a:lnTo>
                    <a:close/>
                    <a:moveTo>
                      <a:pt x="81" y="25"/>
                    </a:moveTo>
                    <a:lnTo>
                      <a:pt x="65" y="25"/>
                    </a:lnTo>
                    <a:lnTo>
                      <a:pt x="65" y="0"/>
                    </a:lnTo>
                    <a:lnTo>
                      <a:pt x="97" y="0"/>
                    </a:lnTo>
                    <a:lnTo>
                      <a:pt x="123" y="25"/>
                    </a:lnTo>
                    <a:lnTo>
                      <a:pt x="123" y="100"/>
                    </a:lnTo>
                    <a:lnTo>
                      <a:pt x="97" y="125"/>
                    </a:lnTo>
                    <a:lnTo>
                      <a:pt x="65" y="125"/>
                    </a:lnTo>
                    <a:lnTo>
                      <a:pt x="65" y="100"/>
                    </a:lnTo>
                    <a:lnTo>
                      <a:pt x="81" y="100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98"/>
              <p:cNvSpPr>
                <a:spLocks noEditPoints="1"/>
              </p:cNvSpPr>
              <p:nvPr/>
            </p:nvSpPr>
            <p:spPr bwMode="auto">
              <a:xfrm>
                <a:off x="4451907" y="1246473"/>
                <a:ext cx="329107" cy="217663"/>
              </a:xfrm>
              <a:custGeom>
                <a:avLst/>
                <a:gdLst>
                  <a:gd name="T0" fmla="*/ 61 w 189"/>
                  <a:gd name="T1" fmla="*/ 69 h 125"/>
                  <a:gd name="T2" fmla="*/ 73 w 189"/>
                  <a:gd name="T3" fmla="*/ 16 h 125"/>
                  <a:gd name="T4" fmla="*/ 90 w 189"/>
                  <a:gd name="T5" fmla="*/ 76 h 125"/>
                  <a:gd name="T6" fmla="*/ 76 w 189"/>
                  <a:gd name="T7" fmla="*/ 125 h 125"/>
                  <a:gd name="T8" fmla="*/ 38 w 189"/>
                  <a:gd name="T9" fmla="*/ 125 h 125"/>
                  <a:gd name="T10" fmla="*/ 0 w 189"/>
                  <a:gd name="T11" fmla="*/ 0 h 125"/>
                  <a:gd name="T12" fmla="*/ 43 w 189"/>
                  <a:gd name="T13" fmla="*/ 0 h 125"/>
                  <a:gd name="T14" fmla="*/ 61 w 189"/>
                  <a:gd name="T15" fmla="*/ 69 h 125"/>
                  <a:gd name="T16" fmla="*/ 150 w 189"/>
                  <a:gd name="T17" fmla="*/ 125 h 125"/>
                  <a:gd name="T18" fmla="*/ 110 w 189"/>
                  <a:gd name="T19" fmla="*/ 125 h 125"/>
                  <a:gd name="T20" fmla="*/ 75 w 189"/>
                  <a:gd name="T21" fmla="*/ 0 h 125"/>
                  <a:gd name="T22" fmla="*/ 117 w 189"/>
                  <a:gd name="T23" fmla="*/ 0 h 125"/>
                  <a:gd name="T24" fmla="*/ 150 w 189"/>
                  <a:gd name="T25" fmla="*/ 125 h 125"/>
                  <a:gd name="T26" fmla="*/ 150 w 189"/>
                  <a:gd name="T27" fmla="*/ 0 h 125"/>
                  <a:gd name="T28" fmla="*/ 189 w 189"/>
                  <a:gd name="T29" fmla="*/ 0 h 125"/>
                  <a:gd name="T30" fmla="*/ 154 w 189"/>
                  <a:gd name="T31" fmla="*/ 119 h 125"/>
                  <a:gd name="T32" fmla="*/ 137 w 189"/>
                  <a:gd name="T33" fmla="*/ 51 h 125"/>
                  <a:gd name="T34" fmla="*/ 150 w 189"/>
                  <a:gd name="T3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9" h="125">
                    <a:moveTo>
                      <a:pt x="61" y="69"/>
                    </a:moveTo>
                    <a:lnTo>
                      <a:pt x="73" y="16"/>
                    </a:lnTo>
                    <a:lnTo>
                      <a:pt x="90" y="76"/>
                    </a:lnTo>
                    <a:lnTo>
                      <a:pt x="76" y="125"/>
                    </a:lnTo>
                    <a:lnTo>
                      <a:pt x="38" y="125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61" y="69"/>
                    </a:lnTo>
                    <a:close/>
                    <a:moveTo>
                      <a:pt x="150" y="125"/>
                    </a:moveTo>
                    <a:lnTo>
                      <a:pt x="110" y="125"/>
                    </a:lnTo>
                    <a:lnTo>
                      <a:pt x="75" y="0"/>
                    </a:lnTo>
                    <a:lnTo>
                      <a:pt x="117" y="0"/>
                    </a:lnTo>
                    <a:lnTo>
                      <a:pt x="150" y="125"/>
                    </a:lnTo>
                    <a:close/>
                    <a:moveTo>
                      <a:pt x="150" y="0"/>
                    </a:moveTo>
                    <a:lnTo>
                      <a:pt x="189" y="0"/>
                    </a:lnTo>
                    <a:lnTo>
                      <a:pt x="154" y="119"/>
                    </a:lnTo>
                    <a:lnTo>
                      <a:pt x="137" y="51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8" name="组合 147"/>
            <p:cNvGrpSpPr/>
            <p:nvPr/>
          </p:nvGrpSpPr>
          <p:grpSpPr>
            <a:xfrm>
              <a:off x="3823296" y="1620854"/>
              <a:ext cx="501496" cy="219404"/>
              <a:chOff x="3823296" y="1620854"/>
              <a:chExt cx="501496" cy="219404"/>
            </a:xfrm>
            <a:grpFill/>
          </p:grpSpPr>
          <p:sp>
            <p:nvSpPr>
              <p:cNvPr id="149" name="Freeform 99"/>
              <p:cNvSpPr>
                <a:spLocks noEditPoints="1"/>
              </p:cNvSpPr>
              <p:nvPr/>
            </p:nvSpPr>
            <p:spPr bwMode="auto">
              <a:xfrm>
                <a:off x="3823296" y="1620854"/>
                <a:ext cx="266420" cy="219404"/>
              </a:xfrm>
              <a:custGeom>
                <a:avLst/>
                <a:gdLst>
                  <a:gd name="T0" fmla="*/ 0 w 153"/>
                  <a:gd name="T1" fmla="*/ 126 h 126"/>
                  <a:gd name="T2" fmla="*/ 0 w 153"/>
                  <a:gd name="T3" fmla="*/ 12 h 126"/>
                  <a:gd name="T4" fmla="*/ 38 w 153"/>
                  <a:gd name="T5" fmla="*/ 77 h 126"/>
                  <a:gd name="T6" fmla="*/ 38 w 153"/>
                  <a:gd name="T7" fmla="*/ 126 h 126"/>
                  <a:gd name="T8" fmla="*/ 0 w 153"/>
                  <a:gd name="T9" fmla="*/ 126 h 126"/>
                  <a:gd name="T10" fmla="*/ 0 w 153"/>
                  <a:gd name="T11" fmla="*/ 0 h 126"/>
                  <a:gd name="T12" fmla="*/ 44 w 153"/>
                  <a:gd name="T13" fmla="*/ 0 h 126"/>
                  <a:gd name="T14" fmla="*/ 78 w 153"/>
                  <a:gd name="T15" fmla="*/ 56 h 126"/>
                  <a:gd name="T16" fmla="*/ 104 w 153"/>
                  <a:gd name="T17" fmla="*/ 10 h 126"/>
                  <a:gd name="T18" fmla="*/ 104 w 153"/>
                  <a:gd name="T19" fmla="*/ 74 h 126"/>
                  <a:gd name="T20" fmla="*/ 74 w 153"/>
                  <a:gd name="T21" fmla="*/ 126 h 126"/>
                  <a:gd name="T22" fmla="*/ 0 w 153"/>
                  <a:gd name="T23" fmla="*/ 0 h 126"/>
                  <a:gd name="T24" fmla="*/ 110 w 153"/>
                  <a:gd name="T25" fmla="*/ 126 h 126"/>
                  <a:gd name="T26" fmla="*/ 110 w 153"/>
                  <a:gd name="T27" fmla="*/ 0 h 126"/>
                  <a:gd name="T28" fmla="*/ 153 w 153"/>
                  <a:gd name="T29" fmla="*/ 0 h 126"/>
                  <a:gd name="T30" fmla="*/ 153 w 153"/>
                  <a:gd name="T31" fmla="*/ 126 h 126"/>
                  <a:gd name="T32" fmla="*/ 110 w 153"/>
                  <a:gd name="T3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3" h="126">
                    <a:moveTo>
                      <a:pt x="0" y="126"/>
                    </a:moveTo>
                    <a:lnTo>
                      <a:pt x="0" y="12"/>
                    </a:lnTo>
                    <a:lnTo>
                      <a:pt x="38" y="77"/>
                    </a:lnTo>
                    <a:lnTo>
                      <a:pt x="38" y="126"/>
                    </a:lnTo>
                    <a:lnTo>
                      <a:pt x="0" y="126"/>
                    </a:lnTo>
                    <a:close/>
                    <a:moveTo>
                      <a:pt x="0" y="0"/>
                    </a:moveTo>
                    <a:lnTo>
                      <a:pt x="44" y="0"/>
                    </a:lnTo>
                    <a:lnTo>
                      <a:pt x="78" y="56"/>
                    </a:lnTo>
                    <a:lnTo>
                      <a:pt x="104" y="10"/>
                    </a:lnTo>
                    <a:lnTo>
                      <a:pt x="104" y="74"/>
                    </a:lnTo>
                    <a:lnTo>
                      <a:pt x="74" y="126"/>
                    </a:lnTo>
                    <a:lnTo>
                      <a:pt x="0" y="0"/>
                    </a:lnTo>
                    <a:close/>
                    <a:moveTo>
                      <a:pt x="110" y="126"/>
                    </a:moveTo>
                    <a:lnTo>
                      <a:pt x="110" y="0"/>
                    </a:lnTo>
                    <a:lnTo>
                      <a:pt x="153" y="0"/>
                    </a:lnTo>
                    <a:lnTo>
                      <a:pt x="153" y="126"/>
                    </a:lnTo>
                    <a:lnTo>
                      <a:pt x="110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00"/>
              <p:cNvSpPr>
                <a:spLocks noEditPoints="1"/>
              </p:cNvSpPr>
              <p:nvPr/>
            </p:nvSpPr>
            <p:spPr bwMode="auto">
              <a:xfrm>
                <a:off x="4128024" y="1620854"/>
                <a:ext cx="196768" cy="219404"/>
              </a:xfrm>
              <a:custGeom>
                <a:avLst/>
                <a:gdLst>
                  <a:gd name="T0" fmla="*/ 41 w 113"/>
                  <a:gd name="T1" fmla="*/ 74 h 126"/>
                  <a:gd name="T2" fmla="*/ 41 w 113"/>
                  <a:gd name="T3" fmla="*/ 126 h 126"/>
                  <a:gd name="T4" fmla="*/ 0 w 113"/>
                  <a:gd name="T5" fmla="*/ 126 h 126"/>
                  <a:gd name="T6" fmla="*/ 0 w 113"/>
                  <a:gd name="T7" fmla="*/ 0 h 126"/>
                  <a:gd name="T8" fmla="*/ 41 w 113"/>
                  <a:gd name="T9" fmla="*/ 0 h 126"/>
                  <a:gd name="T10" fmla="*/ 41 w 113"/>
                  <a:gd name="T11" fmla="*/ 50 h 126"/>
                  <a:gd name="T12" fmla="*/ 82 w 113"/>
                  <a:gd name="T13" fmla="*/ 50 h 126"/>
                  <a:gd name="T14" fmla="*/ 82 w 113"/>
                  <a:gd name="T15" fmla="*/ 74 h 126"/>
                  <a:gd name="T16" fmla="*/ 41 w 113"/>
                  <a:gd name="T17" fmla="*/ 74 h 126"/>
                  <a:gd name="T18" fmla="*/ 48 w 113"/>
                  <a:gd name="T19" fmla="*/ 25 h 126"/>
                  <a:gd name="T20" fmla="*/ 48 w 113"/>
                  <a:gd name="T21" fmla="*/ 0 h 126"/>
                  <a:gd name="T22" fmla="*/ 113 w 113"/>
                  <a:gd name="T23" fmla="*/ 0 h 126"/>
                  <a:gd name="T24" fmla="*/ 113 w 113"/>
                  <a:gd name="T25" fmla="*/ 37 h 126"/>
                  <a:gd name="T26" fmla="*/ 75 w 113"/>
                  <a:gd name="T27" fmla="*/ 37 h 126"/>
                  <a:gd name="T28" fmla="*/ 75 w 113"/>
                  <a:gd name="T29" fmla="*/ 25 h 126"/>
                  <a:gd name="T30" fmla="*/ 48 w 113"/>
                  <a:gd name="T31" fmla="*/ 25 h 126"/>
                  <a:gd name="T32" fmla="*/ 48 w 113"/>
                  <a:gd name="T33" fmla="*/ 126 h 126"/>
                  <a:gd name="T34" fmla="*/ 48 w 113"/>
                  <a:gd name="T35" fmla="*/ 100 h 126"/>
                  <a:gd name="T36" fmla="*/ 72 w 113"/>
                  <a:gd name="T37" fmla="*/ 100 h 126"/>
                  <a:gd name="T38" fmla="*/ 72 w 113"/>
                  <a:gd name="T39" fmla="*/ 88 h 126"/>
                  <a:gd name="T40" fmla="*/ 113 w 113"/>
                  <a:gd name="T41" fmla="*/ 88 h 126"/>
                  <a:gd name="T42" fmla="*/ 113 w 113"/>
                  <a:gd name="T43" fmla="*/ 126 h 126"/>
                  <a:gd name="T44" fmla="*/ 48 w 113"/>
                  <a:gd name="T4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" h="126">
                    <a:moveTo>
                      <a:pt x="41" y="74"/>
                    </a:moveTo>
                    <a:lnTo>
                      <a:pt x="41" y="126"/>
                    </a:lnTo>
                    <a:lnTo>
                      <a:pt x="0" y="126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50"/>
                    </a:lnTo>
                    <a:lnTo>
                      <a:pt x="82" y="50"/>
                    </a:lnTo>
                    <a:lnTo>
                      <a:pt x="82" y="74"/>
                    </a:lnTo>
                    <a:lnTo>
                      <a:pt x="41" y="74"/>
                    </a:lnTo>
                    <a:close/>
                    <a:moveTo>
                      <a:pt x="48" y="25"/>
                    </a:moveTo>
                    <a:lnTo>
                      <a:pt x="48" y="0"/>
                    </a:lnTo>
                    <a:lnTo>
                      <a:pt x="113" y="0"/>
                    </a:lnTo>
                    <a:lnTo>
                      <a:pt x="113" y="37"/>
                    </a:lnTo>
                    <a:lnTo>
                      <a:pt x="75" y="37"/>
                    </a:lnTo>
                    <a:lnTo>
                      <a:pt x="75" y="25"/>
                    </a:lnTo>
                    <a:lnTo>
                      <a:pt x="48" y="25"/>
                    </a:lnTo>
                    <a:close/>
                    <a:moveTo>
                      <a:pt x="48" y="126"/>
                    </a:moveTo>
                    <a:lnTo>
                      <a:pt x="48" y="100"/>
                    </a:lnTo>
                    <a:lnTo>
                      <a:pt x="72" y="100"/>
                    </a:lnTo>
                    <a:lnTo>
                      <a:pt x="72" y="88"/>
                    </a:lnTo>
                    <a:lnTo>
                      <a:pt x="113" y="88"/>
                    </a:lnTo>
                    <a:lnTo>
                      <a:pt x="113" y="126"/>
                    </a:lnTo>
                    <a:lnTo>
                      <a:pt x="48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3723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2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b="56190"/>
          <a:stretch/>
        </p:blipFill>
        <p:spPr>
          <a:xfrm>
            <a:off x="-38100" y="-76199"/>
            <a:ext cx="12268948" cy="7010399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-2735474" y="2699095"/>
            <a:ext cx="9852025" cy="3262313"/>
            <a:chOff x="-1357695" y="2741932"/>
            <a:chExt cx="9852025" cy="3262313"/>
          </a:xfrm>
        </p:grpSpPr>
        <p:sp>
          <p:nvSpPr>
            <p:cNvPr id="76" name="任意多边形 75"/>
            <p:cNvSpPr/>
            <p:nvPr/>
          </p:nvSpPr>
          <p:spPr>
            <a:xfrm>
              <a:off x="-323850" y="3752850"/>
              <a:ext cx="1504950" cy="1781175"/>
            </a:xfrm>
            <a:custGeom>
              <a:avLst/>
              <a:gdLst>
                <a:gd name="connsiteX0" fmla="*/ 1504950 w 1504950"/>
                <a:gd name="connsiteY0" fmla="*/ 0 h 1781175"/>
                <a:gd name="connsiteX1" fmla="*/ 1504950 w 1504950"/>
                <a:gd name="connsiteY1" fmla="*/ 1781175 h 1781175"/>
                <a:gd name="connsiteX2" fmla="*/ 0 w 1504950"/>
                <a:gd name="connsiteY2" fmla="*/ 1333500 h 1781175"/>
                <a:gd name="connsiteX3" fmla="*/ 152400 w 1504950"/>
                <a:gd name="connsiteY3" fmla="*/ 400050 h 1781175"/>
                <a:gd name="connsiteX4" fmla="*/ 1419225 w 1504950"/>
                <a:gd name="connsiteY4" fmla="*/ 0 h 1781175"/>
                <a:gd name="connsiteX5" fmla="*/ 1504950 w 1504950"/>
                <a:gd name="connsiteY5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950" h="1781175">
                  <a:moveTo>
                    <a:pt x="1504950" y="0"/>
                  </a:moveTo>
                  <a:lnTo>
                    <a:pt x="1504950" y="1781175"/>
                  </a:lnTo>
                  <a:lnTo>
                    <a:pt x="0" y="1333500"/>
                  </a:lnTo>
                  <a:lnTo>
                    <a:pt x="152400" y="400050"/>
                  </a:lnTo>
                  <a:lnTo>
                    <a:pt x="1419225" y="0"/>
                  </a:lnTo>
                  <a:lnTo>
                    <a:pt x="15049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Group 4"/>
            <p:cNvGrpSpPr>
              <a:grpSpLocks noChangeAspect="1"/>
            </p:cNvGrpSpPr>
            <p:nvPr/>
          </p:nvGrpSpPr>
          <p:grpSpPr bwMode="auto">
            <a:xfrm flipH="1">
              <a:off x="-1357695" y="2741932"/>
              <a:ext cx="9852025" cy="3262313"/>
              <a:chOff x="-1624" y="1989"/>
              <a:chExt cx="6206" cy="205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-1450" y="203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6"/>
              <p:cNvSpPr>
                <a:spLocks noEditPoints="1"/>
              </p:cNvSpPr>
              <p:nvPr/>
            </p:nvSpPr>
            <p:spPr bwMode="auto">
              <a:xfrm>
                <a:off x="-1624" y="1989"/>
                <a:ext cx="6206" cy="2055"/>
              </a:xfrm>
              <a:custGeom>
                <a:avLst/>
                <a:gdLst>
                  <a:gd name="T0" fmla="*/ 715 w 2100"/>
                  <a:gd name="T1" fmla="*/ 704 h 751"/>
                  <a:gd name="T2" fmla="*/ 144 w 2100"/>
                  <a:gd name="T3" fmla="*/ 343 h 751"/>
                  <a:gd name="T4" fmla="*/ 497 w 2100"/>
                  <a:gd name="T5" fmla="*/ 126 h 751"/>
                  <a:gd name="T6" fmla="*/ 155 w 2100"/>
                  <a:gd name="T7" fmla="*/ 349 h 751"/>
                  <a:gd name="T8" fmla="*/ 817 w 2100"/>
                  <a:gd name="T9" fmla="*/ 690 h 751"/>
                  <a:gd name="T10" fmla="*/ 1787 w 2100"/>
                  <a:gd name="T11" fmla="*/ 300 h 751"/>
                  <a:gd name="T12" fmla="*/ 873 w 2100"/>
                  <a:gd name="T13" fmla="*/ 330 h 751"/>
                  <a:gd name="T14" fmla="*/ 535 w 2100"/>
                  <a:gd name="T15" fmla="*/ 234 h 751"/>
                  <a:gd name="T16" fmla="*/ 559 w 2100"/>
                  <a:gd name="T17" fmla="*/ 140 h 751"/>
                  <a:gd name="T18" fmla="*/ 708 w 2100"/>
                  <a:gd name="T19" fmla="*/ 133 h 751"/>
                  <a:gd name="T20" fmla="*/ 544 w 2100"/>
                  <a:gd name="T21" fmla="*/ 243 h 751"/>
                  <a:gd name="T22" fmla="*/ 1030 w 2100"/>
                  <a:gd name="T23" fmla="*/ 321 h 751"/>
                  <a:gd name="T24" fmla="*/ 1060 w 2100"/>
                  <a:gd name="T25" fmla="*/ 309 h 751"/>
                  <a:gd name="T26" fmla="*/ 562 w 2100"/>
                  <a:gd name="T27" fmla="*/ 246 h 751"/>
                  <a:gd name="T28" fmla="*/ 731 w 2100"/>
                  <a:gd name="T29" fmla="*/ 129 h 751"/>
                  <a:gd name="T30" fmla="*/ 958 w 2100"/>
                  <a:gd name="T31" fmla="*/ 39 h 751"/>
                  <a:gd name="T32" fmla="*/ 911 w 2100"/>
                  <a:gd name="T33" fmla="*/ 14 h 751"/>
                  <a:gd name="T34" fmla="*/ 692 w 2100"/>
                  <a:gd name="T35" fmla="*/ 1 h 751"/>
                  <a:gd name="T36" fmla="*/ 114 w 2100"/>
                  <a:gd name="T37" fmla="*/ 12 h 751"/>
                  <a:gd name="T38" fmla="*/ 437 w 2100"/>
                  <a:gd name="T39" fmla="*/ 4 h 751"/>
                  <a:gd name="T40" fmla="*/ 828 w 2100"/>
                  <a:gd name="T41" fmla="*/ 5 h 751"/>
                  <a:gd name="T42" fmla="*/ 926 w 2100"/>
                  <a:gd name="T43" fmla="*/ 19 h 751"/>
                  <a:gd name="T44" fmla="*/ 897 w 2100"/>
                  <a:gd name="T45" fmla="*/ 69 h 751"/>
                  <a:gd name="T46" fmla="*/ 949 w 2100"/>
                  <a:gd name="T47" fmla="*/ 38 h 751"/>
                  <a:gd name="T48" fmla="*/ 906 w 2100"/>
                  <a:gd name="T49" fmla="*/ 14 h 751"/>
                  <a:gd name="T50" fmla="*/ 704 w 2100"/>
                  <a:gd name="T51" fmla="*/ 1 h 751"/>
                  <a:gd name="T52" fmla="*/ 121 w 2100"/>
                  <a:gd name="T53" fmla="*/ 13 h 751"/>
                  <a:gd name="T54" fmla="*/ 138 w 2100"/>
                  <a:gd name="T55" fmla="*/ 28 h 751"/>
                  <a:gd name="T56" fmla="*/ 691 w 2100"/>
                  <a:gd name="T57" fmla="*/ 13 h 751"/>
                  <a:gd name="T58" fmla="*/ 841 w 2100"/>
                  <a:gd name="T59" fmla="*/ 21 h 751"/>
                  <a:gd name="T60" fmla="*/ 793 w 2100"/>
                  <a:gd name="T61" fmla="*/ 51 h 751"/>
                  <a:gd name="T62" fmla="*/ 620 w 2100"/>
                  <a:gd name="T63" fmla="*/ 91 h 751"/>
                  <a:gd name="T64" fmla="*/ 846 w 2100"/>
                  <a:gd name="T65" fmla="*/ 23 h 751"/>
                  <a:gd name="T66" fmla="*/ 805 w 2100"/>
                  <a:gd name="T67" fmla="*/ 17 h 751"/>
                  <a:gd name="T68" fmla="*/ 484 w 2100"/>
                  <a:gd name="T69" fmla="*/ 17 h 751"/>
                  <a:gd name="T70" fmla="*/ 80 w 2100"/>
                  <a:gd name="T71" fmla="*/ 31 h 751"/>
                  <a:gd name="T72" fmla="*/ 668 w 2100"/>
                  <a:gd name="T73" fmla="*/ 14 h 751"/>
                  <a:gd name="T74" fmla="*/ 833 w 2100"/>
                  <a:gd name="T75" fmla="*/ 20 h 751"/>
                  <a:gd name="T76" fmla="*/ 823 w 2100"/>
                  <a:gd name="T77" fmla="*/ 40 h 751"/>
                  <a:gd name="T78" fmla="*/ 474 w 2100"/>
                  <a:gd name="T79" fmla="*/ 128 h 751"/>
                  <a:gd name="T80" fmla="*/ 108 w 2100"/>
                  <a:gd name="T81" fmla="*/ 369 h 751"/>
                  <a:gd name="T82" fmla="*/ 1217 w 2100"/>
                  <a:gd name="T83" fmla="*/ 733 h 751"/>
                  <a:gd name="T84" fmla="*/ 1720 w 2100"/>
                  <a:gd name="T85" fmla="*/ 308 h 751"/>
                  <a:gd name="T86" fmla="*/ 1542 w 2100"/>
                  <a:gd name="T87" fmla="*/ 366 h 751"/>
                  <a:gd name="T88" fmla="*/ 1335 w 2100"/>
                  <a:gd name="T89" fmla="*/ 410 h 751"/>
                  <a:gd name="T90" fmla="*/ 1057 w 2100"/>
                  <a:gd name="T91" fmla="*/ 442 h 751"/>
                  <a:gd name="T92" fmla="*/ 789 w 2100"/>
                  <a:gd name="T93" fmla="*/ 444 h 751"/>
                  <a:gd name="T94" fmla="*/ 896 w 2100"/>
                  <a:gd name="T95" fmla="*/ 35 h 751"/>
                  <a:gd name="T96" fmla="*/ 888 w 2100"/>
                  <a:gd name="T97" fmla="*/ 22 h 751"/>
                  <a:gd name="T98" fmla="*/ 874 w 2100"/>
                  <a:gd name="T99" fmla="*/ 18 h 751"/>
                  <a:gd name="T100" fmla="*/ 197 w 2100"/>
                  <a:gd name="T101" fmla="*/ 18 h 751"/>
                  <a:gd name="T102" fmla="*/ 440 w 2100"/>
                  <a:gd name="T103" fmla="*/ 11 h 751"/>
                  <a:gd name="T104" fmla="*/ 533 w 2100"/>
                  <a:gd name="T105" fmla="*/ 9 h 751"/>
                  <a:gd name="T106" fmla="*/ 607 w 2100"/>
                  <a:gd name="T107" fmla="*/ 8 h 751"/>
                  <a:gd name="T108" fmla="*/ 676 w 2100"/>
                  <a:gd name="T109" fmla="*/ 7 h 751"/>
                  <a:gd name="T110" fmla="*/ 776 w 2100"/>
                  <a:gd name="T111" fmla="*/ 9 h 751"/>
                  <a:gd name="T112" fmla="*/ 828 w 2100"/>
                  <a:gd name="T113" fmla="*/ 11 h 751"/>
                  <a:gd name="T114" fmla="*/ 861 w 2100"/>
                  <a:gd name="T115" fmla="*/ 55 h 751"/>
                  <a:gd name="T116" fmla="*/ 725 w 2100"/>
                  <a:gd name="T117" fmla="*/ 90 h 751"/>
                  <a:gd name="T118" fmla="*/ 600 w 2100"/>
                  <a:gd name="T119" fmla="*/ 127 h 751"/>
                  <a:gd name="T120" fmla="*/ 383 w 2100"/>
                  <a:gd name="T121" fmla="*/ 281 h 751"/>
                  <a:gd name="T122" fmla="*/ 439 w 2100"/>
                  <a:gd name="T123" fmla="*/ 194 h 751"/>
                  <a:gd name="T124" fmla="*/ 481 w 2100"/>
                  <a:gd name="T125" fmla="*/ 179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0" h="751">
                    <a:moveTo>
                      <a:pt x="2063" y="389"/>
                    </a:move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55" y="397"/>
                      <a:pt x="2046" y="405"/>
                      <a:pt x="2036" y="414"/>
                    </a:cubicBezTo>
                    <a:cubicBezTo>
                      <a:pt x="2026" y="422"/>
                      <a:pt x="2015" y="431"/>
                      <a:pt x="2002" y="440"/>
                    </a:cubicBezTo>
                    <a:cubicBezTo>
                      <a:pt x="1990" y="449"/>
                      <a:pt x="1976" y="459"/>
                      <a:pt x="1961" y="468"/>
                    </a:cubicBezTo>
                    <a:cubicBezTo>
                      <a:pt x="1945" y="478"/>
                      <a:pt x="1928" y="488"/>
                      <a:pt x="1909" y="498"/>
                    </a:cubicBezTo>
                    <a:cubicBezTo>
                      <a:pt x="1890" y="508"/>
                      <a:pt x="1869" y="519"/>
                      <a:pt x="1846" y="529"/>
                    </a:cubicBezTo>
                    <a:cubicBezTo>
                      <a:pt x="1822" y="540"/>
                      <a:pt x="1797" y="551"/>
                      <a:pt x="1769" y="562"/>
                    </a:cubicBezTo>
                    <a:cubicBezTo>
                      <a:pt x="1740" y="573"/>
                      <a:pt x="1709" y="585"/>
                      <a:pt x="1676" y="595"/>
                    </a:cubicBezTo>
                    <a:cubicBezTo>
                      <a:pt x="1642" y="607"/>
                      <a:pt x="1605" y="61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45" y="634"/>
                      <a:pt x="1524" y="639"/>
                      <a:pt x="1502" y="644"/>
                    </a:cubicBezTo>
                    <a:cubicBezTo>
                      <a:pt x="1480" y="649"/>
                      <a:pt x="1457" y="654"/>
                      <a:pt x="1434" y="659"/>
                    </a:cubicBezTo>
                    <a:cubicBezTo>
                      <a:pt x="1410" y="664"/>
                      <a:pt x="1385" y="669"/>
                      <a:pt x="1360" y="673"/>
                    </a:cubicBezTo>
                    <a:cubicBezTo>
                      <a:pt x="1334" y="677"/>
                      <a:pt x="1308" y="682"/>
                      <a:pt x="1281" y="685"/>
                    </a:cubicBezTo>
                    <a:cubicBezTo>
                      <a:pt x="1253" y="689"/>
                      <a:pt x="1225" y="693"/>
                      <a:pt x="1196" y="696"/>
                    </a:cubicBezTo>
                    <a:cubicBezTo>
                      <a:pt x="1167" y="699"/>
                      <a:pt x="1137" y="702"/>
                      <a:pt x="1107" y="704"/>
                    </a:cubicBezTo>
                    <a:cubicBezTo>
                      <a:pt x="1076" y="707"/>
                      <a:pt x="1045" y="709"/>
                      <a:pt x="1013" y="710"/>
                    </a:cubicBezTo>
                    <a:cubicBezTo>
                      <a:pt x="981" y="711"/>
                      <a:pt x="949" y="712"/>
                      <a:pt x="916" y="712"/>
                    </a:cubicBezTo>
                    <a:cubicBezTo>
                      <a:pt x="883" y="712"/>
                      <a:pt x="849" y="711"/>
                      <a:pt x="816" y="710"/>
                    </a:cubicBezTo>
                    <a:cubicBezTo>
                      <a:pt x="782" y="709"/>
                      <a:pt x="748" y="707"/>
                      <a:pt x="715" y="704"/>
                    </a:cubicBezTo>
                    <a:cubicBezTo>
                      <a:pt x="681" y="701"/>
                      <a:pt x="648" y="697"/>
                      <a:pt x="614" y="692"/>
                    </a:cubicBezTo>
                    <a:cubicBezTo>
                      <a:pt x="581" y="688"/>
                      <a:pt x="549" y="682"/>
                      <a:pt x="517" y="675"/>
                    </a:cubicBezTo>
                    <a:cubicBezTo>
                      <a:pt x="501" y="672"/>
                      <a:pt x="486" y="668"/>
                      <a:pt x="470" y="665"/>
                    </a:cubicBezTo>
                    <a:cubicBezTo>
                      <a:pt x="455" y="661"/>
                      <a:pt x="440" y="657"/>
                      <a:pt x="425" y="653"/>
                    </a:cubicBezTo>
                    <a:cubicBezTo>
                      <a:pt x="411" y="648"/>
                      <a:pt x="397" y="644"/>
                      <a:pt x="383" y="639"/>
                    </a:cubicBezTo>
                    <a:cubicBezTo>
                      <a:pt x="369" y="634"/>
                      <a:pt x="355" y="629"/>
                      <a:pt x="342" y="624"/>
                    </a:cubicBezTo>
                    <a:cubicBezTo>
                      <a:pt x="329" y="619"/>
                      <a:pt x="317" y="614"/>
                      <a:pt x="304" y="608"/>
                    </a:cubicBezTo>
                    <a:cubicBezTo>
                      <a:pt x="293" y="602"/>
                      <a:pt x="281" y="596"/>
                      <a:pt x="270" y="590"/>
                    </a:cubicBezTo>
                    <a:cubicBezTo>
                      <a:pt x="259" y="584"/>
                      <a:pt x="249" y="578"/>
                      <a:pt x="239" y="572"/>
                    </a:cubicBezTo>
                    <a:cubicBezTo>
                      <a:pt x="229" y="565"/>
                      <a:pt x="220" y="559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03" y="545"/>
                      <a:pt x="195" y="538"/>
                      <a:pt x="188" y="531"/>
                    </a:cubicBezTo>
                    <a:cubicBezTo>
                      <a:pt x="181" y="525"/>
                      <a:pt x="174" y="517"/>
                      <a:pt x="168" y="510"/>
                    </a:cubicBezTo>
                    <a:cubicBezTo>
                      <a:pt x="162" y="503"/>
                      <a:pt x="157" y="496"/>
                      <a:pt x="152" y="488"/>
                    </a:cubicBezTo>
                    <a:cubicBezTo>
                      <a:pt x="148" y="481"/>
                      <a:pt x="144" y="474"/>
                      <a:pt x="141" y="467"/>
                    </a:cubicBezTo>
                    <a:cubicBezTo>
                      <a:pt x="138" y="459"/>
                      <a:pt x="135" y="452"/>
                      <a:pt x="133" y="445"/>
                    </a:cubicBezTo>
                    <a:cubicBezTo>
                      <a:pt x="131" y="438"/>
                      <a:pt x="130" y="430"/>
                      <a:pt x="129" y="423"/>
                    </a:cubicBezTo>
                    <a:cubicBezTo>
                      <a:pt x="129" y="416"/>
                      <a:pt x="129" y="409"/>
                      <a:pt x="129" y="402"/>
                    </a:cubicBezTo>
                    <a:cubicBezTo>
                      <a:pt x="129" y="395"/>
                      <a:pt x="130" y="388"/>
                      <a:pt x="131" y="381"/>
                    </a:cubicBezTo>
                    <a:cubicBezTo>
                      <a:pt x="132" y="378"/>
                      <a:pt x="133" y="375"/>
                      <a:pt x="134" y="372"/>
                    </a:cubicBezTo>
                    <a:cubicBezTo>
                      <a:pt x="135" y="368"/>
                      <a:pt x="136" y="365"/>
                      <a:pt x="137" y="362"/>
                    </a:cubicBezTo>
                    <a:cubicBezTo>
                      <a:pt x="138" y="359"/>
                      <a:pt x="139" y="355"/>
                      <a:pt x="140" y="352"/>
                    </a:cubicBezTo>
                    <a:cubicBezTo>
                      <a:pt x="141" y="349"/>
                      <a:pt x="143" y="346"/>
                      <a:pt x="144" y="343"/>
                    </a:cubicBezTo>
                    <a:cubicBezTo>
                      <a:pt x="145" y="340"/>
                      <a:pt x="147" y="337"/>
                      <a:pt x="149" y="334"/>
                    </a:cubicBezTo>
                    <a:cubicBezTo>
                      <a:pt x="150" y="331"/>
                      <a:pt x="152" y="328"/>
                      <a:pt x="154" y="325"/>
                    </a:cubicBezTo>
                    <a:cubicBezTo>
                      <a:pt x="155" y="322"/>
                      <a:pt x="157" y="319"/>
                      <a:pt x="159" y="316"/>
                    </a:cubicBezTo>
                    <a:cubicBezTo>
                      <a:pt x="161" y="313"/>
                      <a:pt x="163" y="310"/>
                      <a:pt x="166" y="307"/>
                    </a:cubicBezTo>
                    <a:cubicBezTo>
                      <a:pt x="170" y="301"/>
                      <a:pt x="175" y="295"/>
                      <a:pt x="180" y="290"/>
                    </a:cubicBezTo>
                    <a:cubicBezTo>
                      <a:pt x="185" y="284"/>
                      <a:pt x="190" y="279"/>
                      <a:pt x="196" y="273"/>
                    </a:cubicBezTo>
                    <a:cubicBezTo>
                      <a:pt x="201" y="268"/>
                      <a:pt x="207" y="263"/>
                      <a:pt x="213" y="258"/>
                    </a:cubicBezTo>
                    <a:cubicBezTo>
                      <a:pt x="219" y="253"/>
                      <a:pt x="225" y="248"/>
                      <a:pt x="231" y="244"/>
                    </a:cubicBezTo>
                    <a:cubicBezTo>
                      <a:pt x="237" y="239"/>
                      <a:pt x="244" y="235"/>
                      <a:pt x="250" y="230"/>
                    </a:cubicBezTo>
                    <a:cubicBezTo>
                      <a:pt x="256" y="226"/>
                      <a:pt x="263" y="222"/>
                      <a:pt x="269" y="218"/>
                    </a:cubicBezTo>
                    <a:cubicBezTo>
                      <a:pt x="275" y="215"/>
                      <a:pt x="282" y="211"/>
                      <a:pt x="288" y="207"/>
                    </a:cubicBezTo>
                    <a:cubicBezTo>
                      <a:pt x="295" y="204"/>
                      <a:pt x="301" y="201"/>
                      <a:pt x="307" y="197"/>
                    </a:cubicBezTo>
                    <a:cubicBezTo>
                      <a:pt x="313" y="194"/>
                      <a:pt x="320" y="191"/>
                      <a:pt x="326" y="188"/>
                    </a:cubicBezTo>
                    <a:cubicBezTo>
                      <a:pt x="332" y="185"/>
                      <a:pt x="338" y="182"/>
                      <a:pt x="344" y="180"/>
                    </a:cubicBezTo>
                    <a:cubicBezTo>
                      <a:pt x="350" y="177"/>
                      <a:pt x="355" y="175"/>
                      <a:pt x="361" y="172"/>
                    </a:cubicBezTo>
                    <a:cubicBezTo>
                      <a:pt x="367" y="170"/>
                      <a:pt x="373" y="167"/>
                      <a:pt x="378" y="165"/>
                    </a:cubicBezTo>
                    <a:cubicBezTo>
                      <a:pt x="384" y="163"/>
                      <a:pt x="389" y="161"/>
                      <a:pt x="394" y="159"/>
                    </a:cubicBezTo>
                    <a:cubicBezTo>
                      <a:pt x="400" y="157"/>
                      <a:pt x="405" y="155"/>
                      <a:pt x="410" y="153"/>
                    </a:cubicBezTo>
                    <a:cubicBezTo>
                      <a:pt x="415" y="151"/>
                      <a:pt x="420" y="149"/>
                      <a:pt x="425" y="147"/>
                    </a:cubicBezTo>
                    <a:cubicBezTo>
                      <a:pt x="430" y="146"/>
                      <a:pt x="435" y="144"/>
                      <a:pt x="440" y="142"/>
                    </a:cubicBezTo>
                    <a:cubicBezTo>
                      <a:pt x="445" y="141"/>
                      <a:pt x="449" y="139"/>
                      <a:pt x="454" y="138"/>
                    </a:cubicBezTo>
                    <a:cubicBezTo>
                      <a:pt x="459" y="136"/>
                      <a:pt x="463" y="135"/>
                      <a:pt x="468" y="133"/>
                    </a:cubicBezTo>
                    <a:cubicBezTo>
                      <a:pt x="472" y="132"/>
                      <a:pt x="476" y="130"/>
                      <a:pt x="481" y="129"/>
                    </a:cubicBezTo>
                    <a:cubicBezTo>
                      <a:pt x="485" y="128"/>
                      <a:pt x="489" y="126"/>
                      <a:pt x="493" y="125"/>
                    </a:cubicBezTo>
                    <a:cubicBezTo>
                      <a:pt x="497" y="126"/>
                      <a:pt x="497" y="126"/>
                      <a:pt x="497" y="126"/>
                    </a:cubicBezTo>
                    <a:cubicBezTo>
                      <a:pt x="493" y="127"/>
                      <a:pt x="489" y="129"/>
                      <a:pt x="485" y="130"/>
                    </a:cubicBezTo>
                    <a:cubicBezTo>
                      <a:pt x="480" y="131"/>
                      <a:pt x="476" y="133"/>
                      <a:pt x="472" y="134"/>
                    </a:cubicBezTo>
                    <a:cubicBezTo>
                      <a:pt x="467" y="136"/>
                      <a:pt x="463" y="137"/>
                      <a:pt x="458" y="138"/>
                    </a:cubicBezTo>
                    <a:cubicBezTo>
                      <a:pt x="454" y="140"/>
                      <a:pt x="449" y="142"/>
                      <a:pt x="444" y="143"/>
                    </a:cubicBezTo>
                    <a:cubicBezTo>
                      <a:pt x="439" y="145"/>
                      <a:pt x="435" y="146"/>
                      <a:pt x="430" y="148"/>
                    </a:cubicBezTo>
                    <a:cubicBezTo>
                      <a:pt x="425" y="150"/>
                      <a:pt x="420" y="152"/>
                      <a:pt x="415" y="154"/>
                    </a:cubicBezTo>
                    <a:cubicBezTo>
                      <a:pt x="410" y="156"/>
                      <a:pt x="405" y="158"/>
                      <a:pt x="399" y="160"/>
                    </a:cubicBezTo>
                    <a:cubicBezTo>
                      <a:pt x="394" y="162"/>
                      <a:pt x="389" y="164"/>
                      <a:pt x="383" y="166"/>
                    </a:cubicBezTo>
                    <a:cubicBezTo>
                      <a:pt x="378" y="168"/>
                      <a:pt x="372" y="170"/>
                      <a:pt x="367" y="173"/>
                    </a:cubicBezTo>
                    <a:cubicBezTo>
                      <a:pt x="361" y="175"/>
                      <a:pt x="355" y="178"/>
                      <a:pt x="350" y="180"/>
                    </a:cubicBezTo>
                    <a:cubicBezTo>
                      <a:pt x="344" y="183"/>
                      <a:pt x="338" y="186"/>
                      <a:pt x="332" y="189"/>
                    </a:cubicBezTo>
                    <a:cubicBezTo>
                      <a:pt x="326" y="191"/>
                      <a:pt x="320" y="194"/>
                      <a:pt x="314" y="198"/>
                    </a:cubicBezTo>
                    <a:cubicBezTo>
                      <a:pt x="308" y="201"/>
                      <a:pt x="302" y="204"/>
                      <a:pt x="296" y="208"/>
                    </a:cubicBezTo>
                    <a:cubicBezTo>
                      <a:pt x="290" y="211"/>
                      <a:pt x="283" y="215"/>
                      <a:pt x="277" y="218"/>
                    </a:cubicBezTo>
                    <a:cubicBezTo>
                      <a:pt x="271" y="222"/>
                      <a:pt x="265" y="226"/>
                      <a:pt x="259" y="230"/>
                    </a:cubicBezTo>
                    <a:cubicBezTo>
                      <a:pt x="253" y="234"/>
                      <a:pt x="247" y="239"/>
                      <a:pt x="241" y="243"/>
                    </a:cubicBezTo>
                    <a:cubicBezTo>
                      <a:pt x="235" y="248"/>
                      <a:pt x="229" y="252"/>
                      <a:pt x="223" y="257"/>
                    </a:cubicBezTo>
                    <a:cubicBezTo>
                      <a:pt x="218" y="262"/>
                      <a:pt x="212" y="267"/>
                      <a:pt x="207" y="272"/>
                    </a:cubicBezTo>
                    <a:cubicBezTo>
                      <a:pt x="202" y="277"/>
                      <a:pt x="196" y="282"/>
                      <a:pt x="192" y="288"/>
                    </a:cubicBezTo>
                    <a:cubicBezTo>
                      <a:pt x="187" y="293"/>
                      <a:pt x="183" y="299"/>
                      <a:pt x="179" y="305"/>
                    </a:cubicBezTo>
                    <a:cubicBezTo>
                      <a:pt x="177" y="307"/>
                      <a:pt x="175" y="310"/>
                      <a:pt x="173" y="313"/>
                    </a:cubicBezTo>
                    <a:cubicBezTo>
                      <a:pt x="171" y="316"/>
                      <a:pt x="169" y="319"/>
                      <a:pt x="167" y="322"/>
                    </a:cubicBezTo>
                    <a:cubicBezTo>
                      <a:pt x="166" y="325"/>
                      <a:pt x="164" y="328"/>
                      <a:pt x="163" y="331"/>
                    </a:cubicBezTo>
                    <a:cubicBezTo>
                      <a:pt x="161" y="334"/>
                      <a:pt x="160" y="337"/>
                      <a:pt x="159" y="340"/>
                    </a:cubicBezTo>
                    <a:cubicBezTo>
                      <a:pt x="157" y="343"/>
                      <a:pt x="156" y="346"/>
                      <a:pt x="155" y="349"/>
                    </a:cubicBezTo>
                    <a:cubicBezTo>
                      <a:pt x="154" y="352"/>
                      <a:pt x="153" y="355"/>
                      <a:pt x="152" y="358"/>
                    </a:cubicBezTo>
                    <a:cubicBezTo>
                      <a:pt x="151" y="361"/>
                      <a:pt x="150" y="364"/>
                      <a:pt x="149" y="367"/>
                    </a:cubicBezTo>
                    <a:cubicBezTo>
                      <a:pt x="149" y="370"/>
                      <a:pt x="148" y="374"/>
                      <a:pt x="148" y="377"/>
                    </a:cubicBezTo>
                    <a:cubicBezTo>
                      <a:pt x="146" y="383"/>
                      <a:pt x="146" y="390"/>
                      <a:pt x="146" y="397"/>
                    </a:cubicBezTo>
                    <a:cubicBezTo>
                      <a:pt x="146" y="403"/>
                      <a:pt x="146" y="410"/>
                      <a:pt x="147" y="417"/>
                    </a:cubicBezTo>
                    <a:cubicBezTo>
                      <a:pt x="148" y="424"/>
                      <a:pt x="149" y="431"/>
                      <a:pt x="151" y="438"/>
                    </a:cubicBezTo>
                    <a:cubicBezTo>
                      <a:pt x="153" y="445"/>
                      <a:pt x="156" y="452"/>
                      <a:pt x="159" y="459"/>
                    </a:cubicBezTo>
                    <a:cubicBezTo>
                      <a:pt x="163" y="466"/>
                      <a:pt x="167" y="473"/>
                      <a:pt x="171" y="479"/>
                    </a:cubicBezTo>
                    <a:cubicBezTo>
                      <a:pt x="176" y="486"/>
                      <a:pt x="181" y="493"/>
                      <a:pt x="187" y="500"/>
                    </a:cubicBezTo>
                    <a:cubicBezTo>
                      <a:pt x="193" y="507"/>
                      <a:pt x="199" y="514"/>
                      <a:pt x="206" y="520"/>
                    </a:cubicBezTo>
                    <a:cubicBezTo>
                      <a:pt x="214" y="527"/>
                      <a:pt x="221" y="534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8" y="546"/>
                      <a:pt x="247" y="553"/>
                      <a:pt x="257" y="559"/>
                    </a:cubicBezTo>
                    <a:cubicBezTo>
                      <a:pt x="267" y="565"/>
                      <a:pt x="277" y="571"/>
                      <a:pt x="287" y="576"/>
                    </a:cubicBezTo>
                    <a:cubicBezTo>
                      <a:pt x="298" y="582"/>
                      <a:pt x="310" y="588"/>
                      <a:pt x="321" y="593"/>
                    </a:cubicBezTo>
                    <a:cubicBezTo>
                      <a:pt x="333" y="598"/>
                      <a:pt x="345" y="603"/>
                      <a:pt x="358" y="608"/>
                    </a:cubicBezTo>
                    <a:cubicBezTo>
                      <a:pt x="371" y="613"/>
                      <a:pt x="384" y="618"/>
                      <a:pt x="397" y="622"/>
                    </a:cubicBezTo>
                    <a:cubicBezTo>
                      <a:pt x="411" y="627"/>
                      <a:pt x="425" y="631"/>
                      <a:pt x="439" y="635"/>
                    </a:cubicBezTo>
                    <a:cubicBezTo>
                      <a:pt x="453" y="639"/>
                      <a:pt x="468" y="643"/>
                      <a:pt x="483" y="647"/>
                    </a:cubicBezTo>
                    <a:cubicBezTo>
                      <a:pt x="497" y="650"/>
                      <a:pt x="513" y="654"/>
                      <a:pt x="528" y="657"/>
                    </a:cubicBezTo>
                    <a:cubicBezTo>
                      <a:pt x="559" y="663"/>
                      <a:pt x="590" y="668"/>
                      <a:pt x="622" y="673"/>
                    </a:cubicBezTo>
                    <a:cubicBezTo>
                      <a:pt x="654" y="677"/>
                      <a:pt x="686" y="681"/>
                      <a:pt x="719" y="684"/>
                    </a:cubicBezTo>
                    <a:cubicBezTo>
                      <a:pt x="751" y="686"/>
                      <a:pt x="784" y="688"/>
                      <a:pt x="817" y="690"/>
                    </a:cubicBezTo>
                    <a:cubicBezTo>
                      <a:pt x="849" y="691"/>
                      <a:pt x="881" y="692"/>
                      <a:pt x="913" y="692"/>
                    </a:cubicBezTo>
                    <a:cubicBezTo>
                      <a:pt x="945" y="692"/>
                      <a:pt x="977" y="691"/>
                      <a:pt x="1008" y="690"/>
                    </a:cubicBezTo>
                    <a:cubicBezTo>
                      <a:pt x="1039" y="688"/>
                      <a:pt x="1069" y="687"/>
                      <a:pt x="1099" y="685"/>
                    </a:cubicBezTo>
                    <a:cubicBezTo>
                      <a:pt x="1128" y="682"/>
                      <a:pt x="1157" y="680"/>
                      <a:pt x="1186" y="677"/>
                    </a:cubicBezTo>
                    <a:cubicBezTo>
                      <a:pt x="1214" y="674"/>
                      <a:pt x="1241" y="670"/>
                      <a:pt x="1268" y="667"/>
                    </a:cubicBezTo>
                    <a:cubicBezTo>
                      <a:pt x="1294" y="663"/>
                      <a:pt x="1320" y="659"/>
                      <a:pt x="1345" y="655"/>
                    </a:cubicBezTo>
                    <a:cubicBezTo>
                      <a:pt x="1370" y="651"/>
                      <a:pt x="1394" y="646"/>
                      <a:pt x="1417" y="642"/>
                    </a:cubicBezTo>
                    <a:cubicBezTo>
                      <a:pt x="1440" y="637"/>
                      <a:pt x="1463" y="633"/>
                      <a:pt x="1484" y="628"/>
                    </a:cubicBezTo>
                    <a:cubicBezTo>
                      <a:pt x="1505" y="623"/>
                      <a:pt x="1526" y="618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85" y="603"/>
                      <a:pt x="1622" y="592"/>
                      <a:pt x="1656" y="581"/>
                    </a:cubicBezTo>
                    <a:cubicBezTo>
                      <a:pt x="1688" y="571"/>
                      <a:pt x="1719" y="560"/>
                      <a:pt x="1748" y="550"/>
                    </a:cubicBezTo>
                    <a:cubicBezTo>
                      <a:pt x="1775" y="539"/>
                      <a:pt x="1800" y="529"/>
                      <a:pt x="1824" y="518"/>
                    </a:cubicBezTo>
                    <a:cubicBezTo>
                      <a:pt x="1847" y="508"/>
                      <a:pt x="1868" y="498"/>
                      <a:pt x="1887" y="488"/>
                    </a:cubicBezTo>
                    <a:cubicBezTo>
                      <a:pt x="1906" y="478"/>
                      <a:pt x="1923" y="469"/>
                      <a:pt x="1939" y="459"/>
                    </a:cubicBezTo>
                    <a:cubicBezTo>
                      <a:pt x="1954" y="450"/>
                      <a:pt x="1968" y="441"/>
                      <a:pt x="1981" y="432"/>
                    </a:cubicBezTo>
                    <a:cubicBezTo>
                      <a:pt x="1994" y="423"/>
                      <a:pt x="2005" y="415"/>
                      <a:pt x="2016" y="406"/>
                    </a:cubicBezTo>
                    <a:cubicBezTo>
                      <a:pt x="2026" y="398"/>
                      <a:pt x="2035" y="390"/>
                      <a:pt x="2043" y="383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586" y="235"/>
                      <a:pt x="1586" y="235"/>
                      <a:pt x="1586" y="235"/>
                    </a:cubicBezTo>
                    <a:cubicBezTo>
                      <a:pt x="1575" y="238"/>
                      <a:pt x="1563" y="241"/>
                      <a:pt x="1551" y="245"/>
                    </a:cubicBezTo>
                    <a:cubicBezTo>
                      <a:pt x="1539" y="248"/>
                      <a:pt x="1526" y="252"/>
                      <a:pt x="1513" y="255"/>
                    </a:cubicBezTo>
                    <a:cubicBezTo>
                      <a:pt x="1499" y="258"/>
                      <a:pt x="1485" y="262"/>
                      <a:pt x="1470" y="265"/>
                    </a:cubicBezTo>
                    <a:cubicBezTo>
                      <a:pt x="1455" y="269"/>
                      <a:pt x="1439" y="272"/>
                      <a:pt x="1423" y="276"/>
                    </a:cubicBezTo>
                    <a:cubicBezTo>
                      <a:pt x="1406" y="279"/>
                      <a:pt x="1388" y="283"/>
                      <a:pt x="1370" y="286"/>
                    </a:cubicBezTo>
                    <a:cubicBezTo>
                      <a:pt x="1352" y="289"/>
                      <a:pt x="1333" y="293"/>
                      <a:pt x="1313" y="296"/>
                    </a:cubicBezTo>
                    <a:cubicBezTo>
                      <a:pt x="1293" y="299"/>
                      <a:pt x="1272" y="302"/>
                      <a:pt x="1250" y="305"/>
                    </a:cubicBezTo>
                    <a:cubicBezTo>
                      <a:pt x="1229" y="308"/>
                      <a:pt x="1206" y="311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71" y="315"/>
                      <a:pt x="1159" y="316"/>
                      <a:pt x="1147" y="317"/>
                    </a:cubicBezTo>
                    <a:cubicBezTo>
                      <a:pt x="1135" y="319"/>
                      <a:pt x="1123" y="320"/>
                      <a:pt x="1110" y="321"/>
                    </a:cubicBezTo>
                    <a:cubicBezTo>
                      <a:pt x="1098" y="322"/>
                      <a:pt x="1085" y="323"/>
                      <a:pt x="1072" y="324"/>
                    </a:cubicBezTo>
                    <a:cubicBezTo>
                      <a:pt x="1060" y="325"/>
                      <a:pt x="1047" y="326"/>
                      <a:pt x="1034" y="326"/>
                    </a:cubicBezTo>
                    <a:cubicBezTo>
                      <a:pt x="1020" y="327"/>
                      <a:pt x="1007" y="328"/>
                      <a:pt x="994" y="328"/>
                    </a:cubicBezTo>
                    <a:cubicBezTo>
                      <a:pt x="981" y="329"/>
                      <a:pt x="967" y="329"/>
                      <a:pt x="954" y="330"/>
                    </a:cubicBezTo>
                    <a:cubicBezTo>
                      <a:pt x="941" y="330"/>
                      <a:pt x="927" y="330"/>
                      <a:pt x="914" y="330"/>
                    </a:cubicBezTo>
                    <a:cubicBezTo>
                      <a:pt x="900" y="330"/>
                      <a:pt x="887" y="330"/>
                      <a:pt x="873" y="330"/>
                    </a:cubicBezTo>
                    <a:cubicBezTo>
                      <a:pt x="860" y="330"/>
                      <a:pt x="847" y="330"/>
                      <a:pt x="834" y="329"/>
                    </a:cubicBezTo>
                    <a:cubicBezTo>
                      <a:pt x="820" y="329"/>
                      <a:pt x="807" y="328"/>
                      <a:pt x="794" y="327"/>
                    </a:cubicBezTo>
                    <a:cubicBezTo>
                      <a:pt x="782" y="326"/>
                      <a:pt x="769" y="325"/>
                      <a:pt x="757" y="324"/>
                    </a:cubicBezTo>
                    <a:cubicBezTo>
                      <a:pt x="744" y="323"/>
                      <a:pt x="732" y="322"/>
                      <a:pt x="721" y="320"/>
                    </a:cubicBezTo>
                    <a:cubicBezTo>
                      <a:pt x="709" y="319"/>
                      <a:pt x="698" y="317"/>
                      <a:pt x="687" y="316"/>
                    </a:cubicBezTo>
                    <a:cubicBezTo>
                      <a:pt x="676" y="314"/>
                      <a:pt x="666" y="312"/>
                      <a:pt x="656" y="310"/>
                    </a:cubicBezTo>
                    <a:cubicBezTo>
                      <a:pt x="646" y="308"/>
                      <a:pt x="637" y="306"/>
                      <a:pt x="628" y="303"/>
                    </a:cubicBezTo>
                    <a:cubicBezTo>
                      <a:pt x="620" y="301"/>
                      <a:pt x="613" y="299"/>
                      <a:pt x="605" y="297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4" y="296"/>
                      <a:pt x="604" y="296"/>
                      <a:pt x="604" y="296"/>
                    </a:cubicBezTo>
                    <a:cubicBezTo>
                      <a:pt x="597" y="294"/>
                      <a:pt x="590" y="291"/>
                      <a:pt x="584" y="288"/>
                    </a:cubicBezTo>
                    <a:cubicBezTo>
                      <a:pt x="578" y="285"/>
                      <a:pt x="572" y="283"/>
                      <a:pt x="567" y="280"/>
                    </a:cubicBezTo>
                    <a:cubicBezTo>
                      <a:pt x="563" y="277"/>
                      <a:pt x="558" y="274"/>
                      <a:pt x="554" y="271"/>
                    </a:cubicBezTo>
                    <a:cubicBezTo>
                      <a:pt x="551" y="268"/>
                      <a:pt x="547" y="265"/>
                      <a:pt x="545" y="261"/>
                    </a:cubicBezTo>
                    <a:cubicBezTo>
                      <a:pt x="544" y="261"/>
                      <a:pt x="543" y="260"/>
                      <a:pt x="543" y="259"/>
                    </a:cubicBezTo>
                    <a:cubicBezTo>
                      <a:pt x="542" y="258"/>
                      <a:pt x="542" y="257"/>
                      <a:pt x="541" y="257"/>
                    </a:cubicBezTo>
                    <a:cubicBezTo>
                      <a:pt x="541" y="256"/>
                      <a:pt x="540" y="255"/>
                      <a:pt x="540" y="254"/>
                    </a:cubicBezTo>
                    <a:cubicBezTo>
                      <a:pt x="539" y="253"/>
                      <a:pt x="539" y="253"/>
                      <a:pt x="538" y="252"/>
                    </a:cubicBezTo>
                    <a:cubicBezTo>
                      <a:pt x="538" y="251"/>
                      <a:pt x="537" y="250"/>
                      <a:pt x="537" y="249"/>
                    </a:cubicBezTo>
                    <a:cubicBezTo>
                      <a:pt x="537" y="248"/>
                      <a:pt x="536" y="248"/>
                      <a:pt x="536" y="247"/>
                    </a:cubicBezTo>
                    <a:cubicBezTo>
                      <a:pt x="536" y="246"/>
                      <a:pt x="536" y="245"/>
                      <a:pt x="535" y="245"/>
                    </a:cubicBezTo>
                    <a:cubicBezTo>
                      <a:pt x="535" y="244"/>
                      <a:pt x="535" y="243"/>
                      <a:pt x="535" y="243"/>
                    </a:cubicBezTo>
                    <a:cubicBezTo>
                      <a:pt x="535" y="241"/>
                      <a:pt x="535" y="240"/>
                      <a:pt x="535" y="238"/>
                    </a:cubicBezTo>
                    <a:cubicBezTo>
                      <a:pt x="535" y="237"/>
                      <a:pt x="535" y="236"/>
                      <a:pt x="535" y="234"/>
                    </a:cubicBezTo>
                    <a:cubicBezTo>
                      <a:pt x="535" y="233"/>
                      <a:pt x="535" y="231"/>
                      <a:pt x="536" y="230"/>
                    </a:cubicBezTo>
                    <a:cubicBezTo>
                      <a:pt x="536" y="229"/>
                      <a:pt x="537" y="227"/>
                      <a:pt x="538" y="226"/>
                    </a:cubicBezTo>
                    <a:cubicBezTo>
                      <a:pt x="538" y="225"/>
                      <a:pt x="539" y="223"/>
                      <a:pt x="540" y="222"/>
                    </a:cubicBezTo>
                    <a:cubicBezTo>
                      <a:pt x="541" y="220"/>
                      <a:pt x="542" y="219"/>
                      <a:pt x="543" y="218"/>
                    </a:cubicBezTo>
                    <a:cubicBezTo>
                      <a:pt x="544" y="216"/>
                      <a:pt x="545" y="215"/>
                      <a:pt x="547" y="213"/>
                    </a:cubicBezTo>
                    <a:cubicBezTo>
                      <a:pt x="548" y="212"/>
                      <a:pt x="549" y="210"/>
                      <a:pt x="551" y="209"/>
                    </a:cubicBezTo>
                    <a:cubicBezTo>
                      <a:pt x="553" y="207"/>
                      <a:pt x="554" y="206"/>
                      <a:pt x="556" y="205"/>
                    </a:cubicBezTo>
                    <a:cubicBezTo>
                      <a:pt x="558" y="203"/>
                      <a:pt x="560" y="202"/>
                      <a:pt x="562" y="200"/>
                    </a:cubicBezTo>
                    <a:cubicBezTo>
                      <a:pt x="564" y="199"/>
                      <a:pt x="566" y="197"/>
                      <a:pt x="568" y="196"/>
                    </a:cubicBezTo>
                    <a:cubicBezTo>
                      <a:pt x="570" y="194"/>
                      <a:pt x="572" y="193"/>
                      <a:pt x="574" y="191"/>
                    </a:cubicBezTo>
                    <a:cubicBezTo>
                      <a:pt x="579" y="188"/>
                      <a:pt x="584" y="185"/>
                      <a:pt x="589" y="182"/>
                    </a:cubicBezTo>
                    <a:cubicBezTo>
                      <a:pt x="594" y="180"/>
                      <a:pt x="599" y="177"/>
                      <a:pt x="604" y="174"/>
                    </a:cubicBezTo>
                    <a:cubicBezTo>
                      <a:pt x="610" y="171"/>
                      <a:pt x="615" y="169"/>
                      <a:pt x="621" y="166"/>
                    </a:cubicBezTo>
                    <a:cubicBezTo>
                      <a:pt x="626" y="163"/>
                      <a:pt x="632" y="161"/>
                      <a:pt x="638" y="158"/>
                    </a:cubicBezTo>
                    <a:cubicBezTo>
                      <a:pt x="568" y="142"/>
                      <a:pt x="568" y="142"/>
                      <a:pt x="568" y="142"/>
                    </a:cubicBezTo>
                    <a:cubicBezTo>
                      <a:pt x="565" y="143"/>
                      <a:pt x="563" y="144"/>
                      <a:pt x="561" y="145"/>
                    </a:cubicBezTo>
                    <a:cubicBezTo>
                      <a:pt x="558" y="146"/>
                      <a:pt x="556" y="147"/>
                      <a:pt x="554" y="147"/>
                    </a:cubicBezTo>
                    <a:cubicBezTo>
                      <a:pt x="551" y="148"/>
                      <a:pt x="549" y="149"/>
                      <a:pt x="547" y="150"/>
                    </a:cubicBezTo>
                    <a:cubicBezTo>
                      <a:pt x="544" y="151"/>
                      <a:pt x="542" y="152"/>
                      <a:pt x="540" y="153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33" y="150"/>
                      <a:pt x="535" y="149"/>
                      <a:pt x="538" y="148"/>
                    </a:cubicBezTo>
                    <a:cubicBezTo>
                      <a:pt x="540" y="147"/>
                      <a:pt x="543" y="146"/>
                      <a:pt x="545" y="146"/>
                    </a:cubicBezTo>
                    <a:cubicBezTo>
                      <a:pt x="547" y="145"/>
                      <a:pt x="550" y="144"/>
                      <a:pt x="552" y="143"/>
                    </a:cubicBezTo>
                    <a:cubicBezTo>
                      <a:pt x="554" y="142"/>
                      <a:pt x="557" y="141"/>
                      <a:pt x="559" y="140"/>
                    </a:cubicBezTo>
                    <a:cubicBezTo>
                      <a:pt x="559" y="140"/>
                      <a:pt x="559" y="140"/>
                      <a:pt x="559" y="140"/>
                    </a:cubicBezTo>
                    <a:cubicBezTo>
                      <a:pt x="563" y="141"/>
                      <a:pt x="563" y="141"/>
                      <a:pt x="563" y="141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43" y="156"/>
                      <a:pt x="649" y="153"/>
                      <a:pt x="655" y="151"/>
                    </a:cubicBezTo>
                    <a:cubicBezTo>
                      <a:pt x="660" y="149"/>
                      <a:pt x="666" y="147"/>
                      <a:pt x="671" y="144"/>
                    </a:cubicBezTo>
                    <a:cubicBezTo>
                      <a:pt x="677" y="142"/>
                      <a:pt x="683" y="140"/>
                      <a:pt x="688" y="138"/>
                    </a:cubicBezTo>
                    <a:cubicBezTo>
                      <a:pt x="694" y="136"/>
                      <a:pt x="699" y="134"/>
                      <a:pt x="704" y="132"/>
                    </a:cubicBezTo>
                    <a:cubicBezTo>
                      <a:pt x="710" y="130"/>
                      <a:pt x="715" y="128"/>
                      <a:pt x="720" y="126"/>
                    </a:cubicBezTo>
                    <a:cubicBezTo>
                      <a:pt x="726" y="124"/>
                      <a:pt x="731" y="122"/>
                      <a:pt x="736" y="121"/>
                    </a:cubicBezTo>
                    <a:cubicBezTo>
                      <a:pt x="741" y="119"/>
                      <a:pt x="746" y="117"/>
                      <a:pt x="751" y="115"/>
                    </a:cubicBezTo>
                    <a:cubicBezTo>
                      <a:pt x="756" y="114"/>
                      <a:pt x="761" y="112"/>
                      <a:pt x="766" y="111"/>
                    </a:cubicBezTo>
                    <a:cubicBezTo>
                      <a:pt x="775" y="107"/>
                      <a:pt x="785" y="104"/>
                      <a:pt x="794" y="101"/>
                    </a:cubicBezTo>
                    <a:cubicBezTo>
                      <a:pt x="802" y="99"/>
                      <a:pt x="811" y="96"/>
                      <a:pt x="819" y="93"/>
                    </a:cubicBezTo>
                    <a:cubicBezTo>
                      <a:pt x="828" y="91"/>
                      <a:pt x="836" y="88"/>
                      <a:pt x="843" y="85"/>
                    </a:cubicBezTo>
                    <a:cubicBezTo>
                      <a:pt x="851" y="83"/>
                      <a:pt x="858" y="81"/>
                      <a:pt x="865" y="78"/>
                    </a:cubicBezTo>
                    <a:cubicBezTo>
                      <a:pt x="868" y="79"/>
                      <a:pt x="868" y="79"/>
                      <a:pt x="868" y="79"/>
                    </a:cubicBezTo>
                    <a:cubicBezTo>
                      <a:pt x="861" y="81"/>
                      <a:pt x="854" y="84"/>
                      <a:pt x="847" y="86"/>
                    </a:cubicBezTo>
                    <a:cubicBezTo>
                      <a:pt x="839" y="89"/>
                      <a:pt x="831" y="91"/>
                      <a:pt x="823" y="94"/>
                    </a:cubicBezTo>
                    <a:cubicBezTo>
                      <a:pt x="815" y="97"/>
                      <a:pt x="806" y="99"/>
                      <a:pt x="797" y="102"/>
                    </a:cubicBezTo>
                    <a:cubicBezTo>
                      <a:pt x="788" y="105"/>
                      <a:pt x="779" y="108"/>
                      <a:pt x="769" y="111"/>
                    </a:cubicBezTo>
                    <a:cubicBezTo>
                      <a:pt x="765" y="113"/>
                      <a:pt x="760" y="115"/>
                      <a:pt x="755" y="116"/>
                    </a:cubicBezTo>
                    <a:cubicBezTo>
                      <a:pt x="750" y="118"/>
                      <a:pt x="745" y="120"/>
                      <a:pt x="740" y="122"/>
                    </a:cubicBezTo>
                    <a:cubicBezTo>
                      <a:pt x="735" y="123"/>
                      <a:pt x="730" y="125"/>
                      <a:pt x="724" y="127"/>
                    </a:cubicBezTo>
                    <a:cubicBezTo>
                      <a:pt x="719" y="129"/>
                      <a:pt x="714" y="131"/>
                      <a:pt x="708" y="133"/>
                    </a:cubicBezTo>
                    <a:cubicBezTo>
                      <a:pt x="703" y="135"/>
                      <a:pt x="698" y="137"/>
                      <a:pt x="692" y="139"/>
                    </a:cubicBezTo>
                    <a:cubicBezTo>
                      <a:pt x="687" y="141"/>
                      <a:pt x="681" y="143"/>
                      <a:pt x="676" y="145"/>
                    </a:cubicBezTo>
                    <a:cubicBezTo>
                      <a:pt x="670" y="148"/>
                      <a:pt x="665" y="150"/>
                      <a:pt x="659" y="152"/>
                    </a:cubicBezTo>
                    <a:cubicBezTo>
                      <a:pt x="653" y="155"/>
                      <a:pt x="648" y="157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37" y="162"/>
                      <a:pt x="631" y="164"/>
                      <a:pt x="626" y="167"/>
                    </a:cubicBezTo>
                    <a:cubicBezTo>
                      <a:pt x="620" y="170"/>
                      <a:pt x="615" y="172"/>
                      <a:pt x="610" y="175"/>
                    </a:cubicBezTo>
                    <a:cubicBezTo>
                      <a:pt x="604" y="178"/>
                      <a:pt x="599" y="181"/>
                      <a:pt x="594" y="183"/>
                    </a:cubicBezTo>
                    <a:cubicBezTo>
                      <a:pt x="589" y="186"/>
                      <a:pt x="585" y="189"/>
                      <a:pt x="580" y="192"/>
                    </a:cubicBezTo>
                    <a:cubicBezTo>
                      <a:pt x="578" y="193"/>
                      <a:pt x="576" y="195"/>
                      <a:pt x="574" y="196"/>
                    </a:cubicBezTo>
                    <a:cubicBezTo>
                      <a:pt x="572" y="198"/>
                      <a:pt x="570" y="199"/>
                      <a:pt x="568" y="201"/>
                    </a:cubicBezTo>
                    <a:cubicBezTo>
                      <a:pt x="566" y="202"/>
                      <a:pt x="565" y="204"/>
                      <a:pt x="563" y="205"/>
                    </a:cubicBezTo>
                    <a:cubicBezTo>
                      <a:pt x="561" y="206"/>
                      <a:pt x="560" y="208"/>
                      <a:pt x="558" y="209"/>
                    </a:cubicBezTo>
                    <a:cubicBezTo>
                      <a:pt x="557" y="211"/>
                      <a:pt x="555" y="212"/>
                      <a:pt x="554" y="213"/>
                    </a:cubicBezTo>
                    <a:cubicBezTo>
                      <a:pt x="553" y="215"/>
                      <a:pt x="552" y="216"/>
                      <a:pt x="551" y="218"/>
                    </a:cubicBezTo>
                    <a:cubicBezTo>
                      <a:pt x="550" y="219"/>
                      <a:pt x="549" y="220"/>
                      <a:pt x="548" y="222"/>
                    </a:cubicBezTo>
                    <a:cubicBezTo>
                      <a:pt x="547" y="223"/>
                      <a:pt x="546" y="224"/>
                      <a:pt x="546" y="225"/>
                    </a:cubicBezTo>
                    <a:cubicBezTo>
                      <a:pt x="545" y="227"/>
                      <a:pt x="545" y="228"/>
                      <a:pt x="544" y="229"/>
                    </a:cubicBezTo>
                    <a:cubicBezTo>
                      <a:pt x="544" y="231"/>
                      <a:pt x="544" y="232"/>
                      <a:pt x="543" y="233"/>
                    </a:cubicBezTo>
                    <a:cubicBezTo>
                      <a:pt x="543" y="235"/>
                      <a:pt x="543" y="236"/>
                      <a:pt x="543" y="237"/>
                    </a:cubicBezTo>
                    <a:cubicBezTo>
                      <a:pt x="543" y="238"/>
                      <a:pt x="543" y="240"/>
                      <a:pt x="544" y="241"/>
                    </a:cubicBezTo>
                    <a:cubicBezTo>
                      <a:pt x="544" y="242"/>
                      <a:pt x="544" y="242"/>
                      <a:pt x="544" y="243"/>
                    </a:cubicBezTo>
                    <a:cubicBezTo>
                      <a:pt x="544" y="244"/>
                      <a:pt x="545" y="244"/>
                      <a:pt x="545" y="245"/>
                    </a:cubicBezTo>
                    <a:cubicBezTo>
                      <a:pt x="545" y="246"/>
                      <a:pt x="545" y="247"/>
                      <a:pt x="546" y="247"/>
                    </a:cubicBezTo>
                    <a:cubicBezTo>
                      <a:pt x="546" y="248"/>
                      <a:pt x="547" y="249"/>
                      <a:pt x="547" y="250"/>
                    </a:cubicBezTo>
                    <a:cubicBezTo>
                      <a:pt x="547" y="250"/>
                      <a:pt x="548" y="251"/>
                      <a:pt x="548" y="252"/>
                    </a:cubicBezTo>
                    <a:cubicBezTo>
                      <a:pt x="549" y="253"/>
                      <a:pt x="549" y="254"/>
                      <a:pt x="550" y="254"/>
                    </a:cubicBezTo>
                    <a:cubicBezTo>
                      <a:pt x="550" y="255"/>
                      <a:pt x="551" y="256"/>
                      <a:pt x="552" y="257"/>
                    </a:cubicBezTo>
                    <a:cubicBezTo>
                      <a:pt x="552" y="257"/>
                      <a:pt x="553" y="258"/>
                      <a:pt x="553" y="259"/>
                    </a:cubicBezTo>
                    <a:cubicBezTo>
                      <a:pt x="556" y="262"/>
                      <a:pt x="559" y="265"/>
                      <a:pt x="563" y="268"/>
                    </a:cubicBezTo>
                    <a:cubicBezTo>
                      <a:pt x="566" y="271"/>
                      <a:pt x="571" y="273"/>
                      <a:pt x="575" y="276"/>
                    </a:cubicBezTo>
                    <a:cubicBezTo>
                      <a:pt x="580" y="279"/>
                      <a:pt x="585" y="282"/>
                      <a:pt x="591" y="284"/>
                    </a:cubicBezTo>
                    <a:cubicBezTo>
                      <a:pt x="597" y="287"/>
                      <a:pt x="604" y="289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8" y="294"/>
                      <a:pt x="626" y="297"/>
                      <a:pt x="634" y="299"/>
                    </a:cubicBezTo>
                    <a:cubicBezTo>
                      <a:pt x="643" y="301"/>
                      <a:pt x="652" y="303"/>
                      <a:pt x="661" y="305"/>
                    </a:cubicBezTo>
                    <a:cubicBezTo>
                      <a:pt x="671" y="307"/>
                      <a:pt x="681" y="309"/>
                      <a:pt x="691" y="310"/>
                    </a:cubicBezTo>
                    <a:cubicBezTo>
                      <a:pt x="702" y="312"/>
                      <a:pt x="712" y="314"/>
                      <a:pt x="724" y="315"/>
                    </a:cubicBezTo>
                    <a:cubicBezTo>
                      <a:pt x="735" y="316"/>
                      <a:pt x="747" y="318"/>
                      <a:pt x="759" y="319"/>
                    </a:cubicBezTo>
                    <a:cubicBezTo>
                      <a:pt x="771" y="320"/>
                      <a:pt x="783" y="321"/>
                      <a:pt x="796" y="321"/>
                    </a:cubicBezTo>
                    <a:cubicBezTo>
                      <a:pt x="808" y="322"/>
                      <a:pt x="821" y="323"/>
                      <a:pt x="834" y="323"/>
                    </a:cubicBezTo>
                    <a:cubicBezTo>
                      <a:pt x="847" y="324"/>
                      <a:pt x="860" y="324"/>
                      <a:pt x="873" y="324"/>
                    </a:cubicBezTo>
                    <a:cubicBezTo>
                      <a:pt x="886" y="325"/>
                      <a:pt x="899" y="325"/>
                      <a:pt x="912" y="325"/>
                    </a:cubicBezTo>
                    <a:cubicBezTo>
                      <a:pt x="925" y="324"/>
                      <a:pt x="939" y="324"/>
                      <a:pt x="952" y="324"/>
                    </a:cubicBezTo>
                    <a:cubicBezTo>
                      <a:pt x="965" y="324"/>
                      <a:pt x="978" y="323"/>
                      <a:pt x="991" y="323"/>
                    </a:cubicBezTo>
                    <a:cubicBezTo>
                      <a:pt x="1004" y="322"/>
                      <a:pt x="1017" y="322"/>
                      <a:pt x="1030" y="321"/>
                    </a:cubicBezTo>
                    <a:cubicBezTo>
                      <a:pt x="1043" y="320"/>
                      <a:pt x="1055" y="319"/>
                      <a:pt x="1068" y="318"/>
                    </a:cubicBezTo>
                    <a:cubicBezTo>
                      <a:pt x="1080" y="318"/>
                      <a:pt x="1093" y="317"/>
                      <a:pt x="1105" y="316"/>
                    </a:cubicBezTo>
                    <a:cubicBezTo>
                      <a:pt x="1117" y="314"/>
                      <a:pt x="1129" y="313"/>
                      <a:pt x="1141" y="312"/>
                    </a:cubicBezTo>
                    <a:cubicBezTo>
                      <a:pt x="1153" y="311"/>
                      <a:pt x="1165" y="310"/>
                      <a:pt x="1176" y="309"/>
                    </a:cubicBezTo>
                    <a:cubicBezTo>
                      <a:pt x="1176" y="309"/>
                      <a:pt x="1176" y="309"/>
                      <a:pt x="1176" y="309"/>
                    </a:cubicBezTo>
                    <a:cubicBezTo>
                      <a:pt x="1199" y="306"/>
                      <a:pt x="1222" y="303"/>
                      <a:pt x="1243" y="300"/>
                    </a:cubicBezTo>
                    <a:cubicBezTo>
                      <a:pt x="1265" y="297"/>
                      <a:pt x="1285" y="294"/>
                      <a:pt x="1305" y="291"/>
                    </a:cubicBezTo>
                    <a:cubicBezTo>
                      <a:pt x="1325" y="288"/>
                      <a:pt x="1344" y="285"/>
                      <a:pt x="1362" y="282"/>
                    </a:cubicBezTo>
                    <a:cubicBezTo>
                      <a:pt x="1380" y="278"/>
                      <a:pt x="1397" y="275"/>
                      <a:pt x="1414" y="272"/>
                    </a:cubicBezTo>
                    <a:cubicBezTo>
                      <a:pt x="1430" y="268"/>
                      <a:pt x="1446" y="265"/>
                      <a:pt x="1461" y="262"/>
                    </a:cubicBezTo>
                    <a:cubicBezTo>
                      <a:pt x="1476" y="258"/>
                      <a:pt x="1490" y="255"/>
                      <a:pt x="1503" y="252"/>
                    </a:cubicBezTo>
                    <a:cubicBezTo>
                      <a:pt x="1517" y="248"/>
                      <a:pt x="1530" y="245"/>
                      <a:pt x="1542" y="242"/>
                    </a:cubicBezTo>
                    <a:cubicBezTo>
                      <a:pt x="1554" y="238"/>
                      <a:pt x="1565" y="235"/>
                      <a:pt x="1576" y="232"/>
                    </a:cubicBezTo>
                    <a:cubicBezTo>
                      <a:pt x="1560" y="226"/>
                      <a:pt x="1560" y="226"/>
                      <a:pt x="1560" y="226"/>
                    </a:cubicBezTo>
                    <a:cubicBezTo>
                      <a:pt x="1549" y="230"/>
                      <a:pt x="1538" y="233"/>
                      <a:pt x="1526" y="236"/>
                    </a:cubicBezTo>
                    <a:cubicBezTo>
                      <a:pt x="1513" y="239"/>
                      <a:pt x="1501" y="242"/>
                      <a:pt x="1487" y="245"/>
                    </a:cubicBezTo>
                    <a:cubicBezTo>
                      <a:pt x="1474" y="249"/>
                      <a:pt x="1460" y="252"/>
                      <a:pt x="1445" y="255"/>
                    </a:cubicBezTo>
                    <a:cubicBezTo>
                      <a:pt x="1430" y="258"/>
                      <a:pt x="1415" y="262"/>
                      <a:pt x="1399" y="265"/>
                    </a:cubicBezTo>
                    <a:cubicBezTo>
                      <a:pt x="1382" y="268"/>
                      <a:pt x="1365" y="271"/>
                      <a:pt x="1348" y="274"/>
                    </a:cubicBezTo>
                    <a:cubicBezTo>
                      <a:pt x="1330" y="277"/>
                      <a:pt x="1311" y="280"/>
                      <a:pt x="1292" y="283"/>
                    </a:cubicBezTo>
                    <a:cubicBezTo>
                      <a:pt x="1272" y="286"/>
                      <a:pt x="1252" y="289"/>
                      <a:pt x="1231" y="292"/>
                    </a:cubicBezTo>
                    <a:cubicBezTo>
                      <a:pt x="1210" y="295"/>
                      <a:pt x="1188" y="297"/>
                      <a:pt x="1166" y="300"/>
                    </a:cubicBezTo>
                    <a:cubicBezTo>
                      <a:pt x="1155" y="301"/>
                      <a:pt x="1143" y="302"/>
                      <a:pt x="1132" y="303"/>
                    </a:cubicBezTo>
                    <a:cubicBezTo>
                      <a:pt x="1120" y="304"/>
                      <a:pt x="1108" y="305"/>
                      <a:pt x="1096" y="306"/>
                    </a:cubicBezTo>
                    <a:cubicBezTo>
                      <a:pt x="1084" y="307"/>
                      <a:pt x="1072" y="308"/>
                      <a:pt x="1060" y="309"/>
                    </a:cubicBezTo>
                    <a:cubicBezTo>
                      <a:pt x="1048" y="310"/>
                      <a:pt x="1036" y="311"/>
                      <a:pt x="1023" y="311"/>
                    </a:cubicBezTo>
                    <a:cubicBezTo>
                      <a:pt x="1011" y="312"/>
                      <a:pt x="998" y="313"/>
                      <a:pt x="986" y="313"/>
                    </a:cubicBezTo>
                    <a:cubicBezTo>
                      <a:pt x="973" y="313"/>
                      <a:pt x="960" y="314"/>
                      <a:pt x="948" y="314"/>
                    </a:cubicBezTo>
                    <a:cubicBezTo>
                      <a:pt x="935" y="314"/>
                      <a:pt x="922" y="315"/>
                      <a:pt x="910" y="315"/>
                    </a:cubicBezTo>
                    <a:cubicBezTo>
                      <a:pt x="897" y="315"/>
                      <a:pt x="884" y="315"/>
                      <a:pt x="872" y="314"/>
                    </a:cubicBezTo>
                    <a:cubicBezTo>
                      <a:pt x="859" y="314"/>
                      <a:pt x="847" y="314"/>
                      <a:pt x="834" y="313"/>
                    </a:cubicBezTo>
                    <a:cubicBezTo>
                      <a:pt x="822" y="313"/>
                      <a:pt x="810" y="312"/>
                      <a:pt x="798" y="312"/>
                    </a:cubicBezTo>
                    <a:cubicBezTo>
                      <a:pt x="786" y="311"/>
                      <a:pt x="774" y="310"/>
                      <a:pt x="763" y="309"/>
                    </a:cubicBezTo>
                    <a:cubicBezTo>
                      <a:pt x="751" y="308"/>
                      <a:pt x="740" y="307"/>
                      <a:pt x="729" y="306"/>
                    </a:cubicBezTo>
                    <a:cubicBezTo>
                      <a:pt x="718" y="304"/>
                      <a:pt x="708" y="303"/>
                      <a:pt x="698" y="301"/>
                    </a:cubicBezTo>
                    <a:cubicBezTo>
                      <a:pt x="688" y="300"/>
                      <a:pt x="679" y="298"/>
                      <a:pt x="670" y="296"/>
                    </a:cubicBezTo>
                    <a:cubicBezTo>
                      <a:pt x="661" y="295"/>
                      <a:pt x="652" y="293"/>
                      <a:pt x="644" y="291"/>
                    </a:cubicBezTo>
                    <a:cubicBezTo>
                      <a:pt x="637" y="289"/>
                      <a:pt x="629" y="286"/>
                      <a:pt x="623" y="284"/>
                    </a:cubicBezTo>
                    <a:cubicBezTo>
                      <a:pt x="619" y="283"/>
                      <a:pt x="616" y="282"/>
                      <a:pt x="613" y="281"/>
                    </a:cubicBezTo>
                    <a:cubicBezTo>
                      <a:pt x="610" y="280"/>
                      <a:pt x="607" y="279"/>
                      <a:pt x="604" y="277"/>
                    </a:cubicBezTo>
                    <a:cubicBezTo>
                      <a:pt x="601" y="276"/>
                      <a:pt x="599" y="275"/>
                      <a:pt x="596" y="274"/>
                    </a:cubicBezTo>
                    <a:cubicBezTo>
                      <a:pt x="594" y="273"/>
                      <a:pt x="591" y="271"/>
                      <a:pt x="589" y="270"/>
                    </a:cubicBezTo>
                    <a:cubicBezTo>
                      <a:pt x="587" y="269"/>
                      <a:pt x="585" y="268"/>
                      <a:pt x="583" y="266"/>
                    </a:cubicBezTo>
                    <a:cubicBezTo>
                      <a:pt x="581" y="265"/>
                      <a:pt x="579" y="264"/>
                      <a:pt x="578" y="262"/>
                    </a:cubicBezTo>
                    <a:cubicBezTo>
                      <a:pt x="576" y="261"/>
                      <a:pt x="574" y="260"/>
                      <a:pt x="573" y="259"/>
                    </a:cubicBezTo>
                    <a:cubicBezTo>
                      <a:pt x="571" y="257"/>
                      <a:pt x="570" y="256"/>
                      <a:pt x="569" y="254"/>
                    </a:cubicBezTo>
                    <a:cubicBezTo>
                      <a:pt x="568" y="254"/>
                      <a:pt x="567" y="253"/>
                      <a:pt x="567" y="252"/>
                    </a:cubicBezTo>
                    <a:cubicBezTo>
                      <a:pt x="566" y="252"/>
                      <a:pt x="566" y="251"/>
                      <a:pt x="565" y="250"/>
                    </a:cubicBezTo>
                    <a:cubicBezTo>
                      <a:pt x="565" y="250"/>
                      <a:pt x="564" y="249"/>
                      <a:pt x="564" y="248"/>
                    </a:cubicBezTo>
                    <a:cubicBezTo>
                      <a:pt x="563" y="248"/>
                      <a:pt x="563" y="247"/>
                      <a:pt x="562" y="246"/>
                    </a:cubicBezTo>
                    <a:cubicBezTo>
                      <a:pt x="562" y="245"/>
                      <a:pt x="561" y="245"/>
                      <a:pt x="561" y="244"/>
                    </a:cubicBezTo>
                    <a:cubicBezTo>
                      <a:pt x="561" y="243"/>
                      <a:pt x="560" y="243"/>
                      <a:pt x="560" y="242"/>
                    </a:cubicBezTo>
                    <a:cubicBezTo>
                      <a:pt x="560" y="241"/>
                      <a:pt x="560" y="241"/>
                      <a:pt x="560" y="240"/>
                    </a:cubicBezTo>
                    <a:cubicBezTo>
                      <a:pt x="559" y="240"/>
                      <a:pt x="559" y="239"/>
                      <a:pt x="559" y="238"/>
                    </a:cubicBezTo>
                    <a:cubicBezTo>
                      <a:pt x="559" y="237"/>
                      <a:pt x="559" y="236"/>
                      <a:pt x="558" y="235"/>
                    </a:cubicBezTo>
                    <a:cubicBezTo>
                      <a:pt x="558" y="234"/>
                      <a:pt x="558" y="233"/>
                      <a:pt x="558" y="231"/>
                    </a:cubicBezTo>
                    <a:cubicBezTo>
                      <a:pt x="559" y="230"/>
                      <a:pt x="559" y="229"/>
                      <a:pt x="559" y="228"/>
                    </a:cubicBezTo>
                    <a:cubicBezTo>
                      <a:pt x="559" y="227"/>
                      <a:pt x="560" y="226"/>
                      <a:pt x="560" y="225"/>
                    </a:cubicBezTo>
                    <a:cubicBezTo>
                      <a:pt x="561" y="224"/>
                      <a:pt x="561" y="222"/>
                      <a:pt x="562" y="221"/>
                    </a:cubicBezTo>
                    <a:cubicBezTo>
                      <a:pt x="563" y="220"/>
                      <a:pt x="563" y="219"/>
                      <a:pt x="564" y="218"/>
                    </a:cubicBezTo>
                    <a:cubicBezTo>
                      <a:pt x="565" y="216"/>
                      <a:pt x="566" y="215"/>
                      <a:pt x="567" y="214"/>
                    </a:cubicBezTo>
                    <a:cubicBezTo>
                      <a:pt x="568" y="212"/>
                      <a:pt x="570" y="211"/>
                      <a:pt x="571" y="210"/>
                    </a:cubicBezTo>
                    <a:cubicBezTo>
                      <a:pt x="572" y="209"/>
                      <a:pt x="574" y="207"/>
                      <a:pt x="575" y="206"/>
                    </a:cubicBezTo>
                    <a:cubicBezTo>
                      <a:pt x="577" y="205"/>
                      <a:pt x="578" y="203"/>
                      <a:pt x="580" y="202"/>
                    </a:cubicBezTo>
                    <a:cubicBezTo>
                      <a:pt x="582" y="200"/>
                      <a:pt x="584" y="199"/>
                      <a:pt x="585" y="198"/>
                    </a:cubicBezTo>
                    <a:cubicBezTo>
                      <a:pt x="587" y="196"/>
                      <a:pt x="589" y="195"/>
                      <a:pt x="591" y="193"/>
                    </a:cubicBezTo>
                    <a:cubicBezTo>
                      <a:pt x="595" y="191"/>
                      <a:pt x="600" y="188"/>
                      <a:pt x="605" y="185"/>
                    </a:cubicBezTo>
                    <a:cubicBezTo>
                      <a:pt x="609" y="182"/>
                      <a:pt x="614" y="180"/>
                      <a:pt x="619" y="177"/>
                    </a:cubicBezTo>
                    <a:cubicBezTo>
                      <a:pt x="624" y="174"/>
                      <a:pt x="629" y="172"/>
                      <a:pt x="635" y="169"/>
                    </a:cubicBezTo>
                    <a:cubicBezTo>
                      <a:pt x="640" y="166"/>
                      <a:pt x="645" y="164"/>
                      <a:pt x="651" y="161"/>
                    </a:cubicBezTo>
                    <a:cubicBezTo>
                      <a:pt x="656" y="159"/>
                      <a:pt x="662" y="157"/>
                      <a:pt x="667" y="154"/>
                    </a:cubicBezTo>
                    <a:cubicBezTo>
                      <a:pt x="672" y="152"/>
                      <a:pt x="678" y="150"/>
                      <a:pt x="683" y="147"/>
                    </a:cubicBezTo>
                    <a:cubicBezTo>
                      <a:pt x="689" y="145"/>
                      <a:pt x="694" y="143"/>
                      <a:pt x="700" y="141"/>
                    </a:cubicBezTo>
                    <a:cubicBezTo>
                      <a:pt x="705" y="139"/>
                      <a:pt x="710" y="137"/>
                      <a:pt x="716" y="135"/>
                    </a:cubicBezTo>
                    <a:cubicBezTo>
                      <a:pt x="721" y="133"/>
                      <a:pt x="726" y="131"/>
                      <a:pt x="731" y="129"/>
                    </a:cubicBezTo>
                    <a:cubicBezTo>
                      <a:pt x="737" y="127"/>
                      <a:pt x="742" y="125"/>
                      <a:pt x="747" y="123"/>
                    </a:cubicBezTo>
                    <a:cubicBezTo>
                      <a:pt x="752" y="122"/>
                      <a:pt x="757" y="120"/>
                      <a:pt x="762" y="118"/>
                    </a:cubicBezTo>
                    <a:cubicBezTo>
                      <a:pt x="767" y="116"/>
                      <a:pt x="771" y="115"/>
                      <a:pt x="776" y="113"/>
                    </a:cubicBezTo>
                    <a:cubicBezTo>
                      <a:pt x="785" y="110"/>
                      <a:pt x="795" y="107"/>
                      <a:pt x="804" y="104"/>
                    </a:cubicBezTo>
                    <a:cubicBezTo>
                      <a:pt x="812" y="101"/>
                      <a:pt x="821" y="98"/>
                      <a:pt x="829" y="95"/>
                    </a:cubicBezTo>
                    <a:cubicBezTo>
                      <a:pt x="837" y="93"/>
                      <a:pt x="845" y="90"/>
                      <a:pt x="853" y="87"/>
                    </a:cubicBezTo>
                    <a:cubicBezTo>
                      <a:pt x="860" y="85"/>
                      <a:pt x="867" y="83"/>
                      <a:pt x="874" y="80"/>
                    </a:cubicBezTo>
                    <a:cubicBezTo>
                      <a:pt x="876" y="80"/>
                      <a:pt x="877" y="79"/>
                      <a:pt x="879" y="79"/>
                    </a:cubicBezTo>
                    <a:cubicBezTo>
                      <a:pt x="880" y="78"/>
                      <a:pt x="881" y="78"/>
                      <a:pt x="883" y="77"/>
                    </a:cubicBezTo>
                    <a:cubicBezTo>
                      <a:pt x="884" y="77"/>
                      <a:pt x="885" y="76"/>
                      <a:pt x="887" y="76"/>
                    </a:cubicBezTo>
                    <a:cubicBezTo>
                      <a:pt x="888" y="75"/>
                      <a:pt x="889" y="75"/>
                      <a:pt x="890" y="74"/>
                    </a:cubicBezTo>
                    <a:cubicBezTo>
                      <a:pt x="892" y="74"/>
                      <a:pt x="894" y="73"/>
                      <a:pt x="896" y="72"/>
                    </a:cubicBezTo>
                    <a:cubicBezTo>
                      <a:pt x="898" y="72"/>
                      <a:pt x="900" y="71"/>
                      <a:pt x="901" y="71"/>
                    </a:cubicBezTo>
                    <a:cubicBezTo>
                      <a:pt x="903" y="70"/>
                      <a:pt x="905" y="69"/>
                      <a:pt x="907" y="69"/>
                    </a:cubicBezTo>
                    <a:cubicBezTo>
                      <a:pt x="908" y="68"/>
                      <a:pt x="910" y="67"/>
                      <a:pt x="912" y="67"/>
                    </a:cubicBezTo>
                    <a:cubicBezTo>
                      <a:pt x="914" y="66"/>
                      <a:pt x="917" y="64"/>
                      <a:pt x="919" y="63"/>
                    </a:cubicBezTo>
                    <a:cubicBezTo>
                      <a:pt x="922" y="62"/>
                      <a:pt x="924" y="61"/>
                      <a:pt x="927" y="60"/>
                    </a:cubicBezTo>
                    <a:cubicBezTo>
                      <a:pt x="929" y="59"/>
                      <a:pt x="931" y="58"/>
                      <a:pt x="934" y="57"/>
                    </a:cubicBezTo>
                    <a:cubicBezTo>
                      <a:pt x="936" y="56"/>
                      <a:pt x="938" y="55"/>
                      <a:pt x="940" y="54"/>
                    </a:cubicBezTo>
                    <a:cubicBezTo>
                      <a:pt x="941" y="53"/>
                      <a:pt x="943" y="52"/>
                      <a:pt x="945" y="51"/>
                    </a:cubicBezTo>
                    <a:cubicBezTo>
                      <a:pt x="947" y="50"/>
                      <a:pt x="948" y="49"/>
                      <a:pt x="950" y="48"/>
                    </a:cubicBezTo>
                    <a:cubicBezTo>
                      <a:pt x="951" y="47"/>
                      <a:pt x="952" y="46"/>
                      <a:pt x="953" y="45"/>
                    </a:cubicBezTo>
                    <a:cubicBezTo>
                      <a:pt x="954" y="44"/>
                      <a:pt x="955" y="43"/>
                      <a:pt x="956" y="42"/>
                    </a:cubicBezTo>
                    <a:cubicBezTo>
                      <a:pt x="956" y="41"/>
                      <a:pt x="957" y="41"/>
                      <a:pt x="957" y="40"/>
                    </a:cubicBezTo>
                    <a:cubicBezTo>
                      <a:pt x="957" y="40"/>
                      <a:pt x="957" y="39"/>
                      <a:pt x="958" y="39"/>
                    </a:cubicBezTo>
                    <a:cubicBezTo>
                      <a:pt x="958" y="38"/>
                      <a:pt x="958" y="38"/>
                      <a:pt x="958" y="37"/>
                    </a:cubicBezTo>
                    <a:cubicBezTo>
                      <a:pt x="958" y="36"/>
                      <a:pt x="958" y="36"/>
                      <a:pt x="958" y="35"/>
                    </a:cubicBezTo>
                    <a:cubicBezTo>
                      <a:pt x="958" y="35"/>
                      <a:pt x="958" y="34"/>
                      <a:pt x="957" y="34"/>
                    </a:cubicBezTo>
                    <a:cubicBezTo>
                      <a:pt x="957" y="33"/>
                      <a:pt x="957" y="33"/>
                      <a:pt x="956" y="32"/>
                    </a:cubicBezTo>
                    <a:cubicBezTo>
                      <a:pt x="956" y="32"/>
                      <a:pt x="956" y="31"/>
                      <a:pt x="955" y="31"/>
                    </a:cubicBezTo>
                    <a:cubicBezTo>
                      <a:pt x="955" y="30"/>
                      <a:pt x="954" y="30"/>
                      <a:pt x="954" y="29"/>
                    </a:cubicBezTo>
                    <a:cubicBezTo>
                      <a:pt x="953" y="28"/>
                      <a:pt x="952" y="28"/>
                      <a:pt x="951" y="27"/>
                    </a:cubicBezTo>
                    <a:cubicBezTo>
                      <a:pt x="951" y="27"/>
                      <a:pt x="950" y="26"/>
                      <a:pt x="949" y="26"/>
                    </a:cubicBezTo>
                    <a:cubicBezTo>
                      <a:pt x="948" y="25"/>
                      <a:pt x="947" y="25"/>
                      <a:pt x="946" y="24"/>
                    </a:cubicBezTo>
                    <a:cubicBezTo>
                      <a:pt x="945" y="24"/>
                      <a:pt x="944" y="23"/>
                      <a:pt x="942" y="23"/>
                    </a:cubicBezTo>
                    <a:cubicBezTo>
                      <a:pt x="941" y="22"/>
                      <a:pt x="940" y="22"/>
                      <a:pt x="938" y="21"/>
                    </a:cubicBezTo>
                    <a:cubicBezTo>
                      <a:pt x="937" y="21"/>
                      <a:pt x="936" y="20"/>
                      <a:pt x="934" y="20"/>
                    </a:cubicBezTo>
                    <a:cubicBezTo>
                      <a:pt x="933" y="19"/>
                      <a:pt x="931" y="19"/>
                      <a:pt x="930" y="18"/>
                    </a:cubicBezTo>
                    <a:cubicBezTo>
                      <a:pt x="928" y="18"/>
                      <a:pt x="926" y="18"/>
                      <a:pt x="925" y="17"/>
                    </a:cubicBezTo>
                    <a:cubicBezTo>
                      <a:pt x="924" y="17"/>
                      <a:pt x="924" y="17"/>
                      <a:pt x="924" y="17"/>
                    </a:cubicBezTo>
                    <a:cubicBezTo>
                      <a:pt x="923" y="17"/>
                      <a:pt x="923" y="17"/>
                      <a:pt x="922" y="16"/>
                    </a:cubicBezTo>
                    <a:cubicBezTo>
                      <a:pt x="922" y="16"/>
                      <a:pt x="921" y="16"/>
                      <a:pt x="921" y="16"/>
                    </a:cubicBezTo>
                    <a:cubicBezTo>
                      <a:pt x="921" y="16"/>
                      <a:pt x="920" y="16"/>
                      <a:pt x="920" y="16"/>
                    </a:cubicBezTo>
                    <a:cubicBezTo>
                      <a:pt x="918" y="16"/>
                      <a:pt x="918" y="16"/>
                      <a:pt x="918" y="16"/>
                    </a:cubicBezTo>
                    <a:cubicBezTo>
                      <a:pt x="917" y="15"/>
                      <a:pt x="917" y="15"/>
                      <a:pt x="917" y="15"/>
                    </a:cubicBezTo>
                    <a:cubicBezTo>
                      <a:pt x="917" y="15"/>
                      <a:pt x="916" y="15"/>
                      <a:pt x="916" y="15"/>
                    </a:cubicBezTo>
                    <a:cubicBezTo>
                      <a:pt x="916" y="15"/>
                      <a:pt x="916" y="15"/>
                      <a:pt x="915" y="15"/>
                    </a:cubicBezTo>
                    <a:cubicBezTo>
                      <a:pt x="915" y="15"/>
                      <a:pt x="915" y="15"/>
                      <a:pt x="915" y="15"/>
                    </a:cubicBezTo>
                    <a:cubicBezTo>
                      <a:pt x="914" y="15"/>
                      <a:pt x="914" y="15"/>
                      <a:pt x="914" y="15"/>
                    </a:cubicBezTo>
                    <a:cubicBezTo>
                      <a:pt x="913" y="14"/>
                      <a:pt x="912" y="14"/>
                      <a:pt x="911" y="14"/>
                    </a:cubicBezTo>
                    <a:cubicBezTo>
                      <a:pt x="910" y="14"/>
                      <a:pt x="909" y="13"/>
                      <a:pt x="908" y="13"/>
                    </a:cubicBezTo>
                    <a:cubicBezTo>
                      <a:pt x="907" y="13"/>
                      <a:pt x="906" y="13"/>
                      <a:pt x="904" y="13"/>
                    </a:cubicBezTo>
                    <a:cubicBezTo>
                      <a:pt x="903" y="12"/>
                      <a:pt x="902" y="12"/>
                      <a:pt x="901" y="12"/>
                    </a:cubicBezTo>
                    <a:cubicBezTo>
                      <a:pt x="899" y="12"/>
                      <a:pt x="897" y="11"/>
                      <a:pt x="894" y="11"/>
                    </a:cubicBezTo>
                    <a:cubicBezTo>
                      <a:pt x="892" y="11"/>
                      <a:pt x="889" y="10"/>
                      <a:pt x="887" y="10"/>
                    </a:cubicBezTo>
                    <a:cubicBezTo>
                      <a:pt x="885" y="10"/>
                      <a:pt x="882" y="9"/>
                      <a:pt x="880" y="9"/>
                    </a:cubicBezTo>
                    <a:cubicBezTo>
                      <a:pt x="877" y="9"/>
                      <a:pt x="875" y="8"/>
                      <a:pt x="872" y="8"/>
                    </a:cubicBezTo>
                    <a:cubicBezTo>
                      <a:pt x="870" y="8"/>
                      <a:pt x="868" y="8"/>
                      <a:pt x="865" y="7"/>
                    </a:cubicBezTo>
                    <a:cubicBezTo>
                      <a:pt x="863" y="7"/>
                      <a:pt x="860" y="7"/>
                      <a:pt x="858" y="7"/>
                    </a:cubicBezTo>
                    <a:cubicBezTo>
                      <a:pt x="855" y="6"/>
                      <a:pt x="853" y="6"/>
                      <a:pt x="851" y="6"/>
                    </a:cubicBezTo>
                    <a:cubicBezTo>
                      <a:pt x="848" y="6"/>
                      <a:pt x="846" y="6"/>
                      <a:pt x="843" y="5"/>
                    </a:cubicBezTo>
                    <a:cubicBezTo>
                      <a:pt x="841" y="5"/>
                      <a:pt x="839" y="5"/>
                      <a:pt x="836" y="5"/>
                    </a:cubicBezTo>
                    <a:cubicBezTo>
                      <a:pt x="834" y="5"/>
                      <a:pt x="832" y="5"/>
                      <a:pt x="829" y="4"/>
                    </a:cubicBezTo>
                    <a:cubicBezTo>
                      <a:pt x="827" y="4"/>
                      <a:pt x="825" y="4"/>
                      <a:pt x="823" y="4"/>
                    </a:cubicBezTo>
                    <a:cubicBezTo>
                      <a:pt x="820" y="4"/>
                      <a:pt x="818" y="4"/>
                      <a:pt x="816" y="4"/>
                    </a:cubicBezTo>
                    <a:cubicBezTo>
                      <a:pt x="811" y="3"/>
                      <a:pt x="807" y="3"/>
                      <a:pt x="803" y="3"/>
                    </a:cubicBezTo>
                    <a:cubicBezTo>
                      <a:pt x="798" y="3"/>
                      <a:pt x="794" y="3"/>
                      <a:pt x="790" y="2"/>
                    </a:cubicBezTo>
                    <a:cubicBezTo>
                      <a:pt x="785" y="2"/>
                      <a:pt x="781" y="2"/>
                      <a:pt x="777" y="2"/>
                    </a:cubicBezTo>
                    <a:cubicBezTo>
                      <a:pt x="773" y="2"/>
                      <a:pt x="769" y="2"/>
                      <a:pt x="764" y="2"/>
                    </a:cubicBezTo>
                    <a:cubicBezTo>
                      <a:pt x="760" y="1"/>
                      <a:pt x="756" y="1"/>
                      <a:pt x="752" y="1"/>
                    </a:cubicBezTo>
                    <a:cubicBezTo>
                      <a:pt x="748" y="1"/>
                      <a:pt x="744" y="1"/>
                      <a:pt x="740" y="1"/>
                    </a:cubicBezTo>
                    <a:cubicBezTo>
                      <a:pt x="736" y="1"/>
                      <a:pt x="732" y="1"/>
                      <a:pt x="728" y="1"/>
                    </a:cubicBezTo>
                    <a:cubicBezTo>
                      <a:pt x="724" y="1"/>
                      <a:pt x="720" y="1"/>
                      <a:pt x="716" y="1"/>
                    </a:cubicBezTo>
                    <a:cubicBezTo>
                      <a:pt x="712" y="1"/>
                      <a:pt x="708" y="1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0"/>
                      <a:pt x="680" y="0"/>
                    </a:cubicBezTo>
                    <a:cubicBezTo>
                      <a:pt x="676" y="0"/>
                      <a:pt x="672" y="0"/>
                      <a:pt x="668" y="0"/>
                    </a:cubicBezTo>
                    <a:cubicBezTo>
                      <a:pt x="660" y="0"/>
                      <a:pt x="652" y="0"/>
                      <a:pt x="644" y="1"/>
                    </a:cubicBezTo>
                    <a:cubicBezTo>
                      <a:pt x="636" y="1"/>
                      <a:pt x="628" y="1"/>
                      <a:pt x="620" y="1"/>
                    </a:cubicBezTo>
                    <a:cubicBezTo>
                      <a:pt x="612" y="1"/>
                      <a:pt x="604" y="1"/>
                      <a:pt x="595" y="1"/>
                    </a:cubicBezTo>
                    <a:cubicBezTo>
                      <a:pt x="587" y="1"/>
                      <a:pt x="579" y="1"/>
                      <a:pt x="570" y="1"/>
                    </a:cubicBezTo>
                    <a:cubicBezTo>
                      <a:pt x="562" y="1"/>
                      <a:pt x="553" y="1"/>
                      <a:pt x="545" y="1"/>
                    </a:cubicBezTo>
                    <a:cubicBezTo>
                      <a:pt x="536" y="2"/>
                      <a:pt x="528" y="2"/>
                      <a:pt x="519" y="2"/>
                    </a:cubicBezTo>
                    <a:cubicBezTo>
                      <a:pt x="510" y="2"/>
                      <a:pt x="501" y="2"/>
                      <a:pt x="492" y="2"/>
                    </a:cubicBezTo>
                    <a:cubicBezTo>
                      <a:pt x="483" y="3"/>
                      <a:pt x="474" y="3"/>
                      <a:pt x="465" y="3"/>
                    </a:cubicBezTo>
                    <a:cubicBezTo>
                      <a:pt x="456" y="3"/>
                      <a:pt x="447" y="3"/>
                      <a:pt x="437" y="3"/>
                    </a:cubicBezTo>
                    <a:cubicBezTo>
                      <a:pt x="428" y="4"/>
                      <a:pt x="418" y="4"/>
                      <a:pt x="409" y="4"/>
                    </a:cubicBezTo>
                    <a:cubicBezTo>
                      <a:pt x="399" y="4"/>
                      <a:pt x="389" y="5"/>
                      <a:pt x="379" y="5"/>
                    </a:cubicBezTo>
                    <a:cubicBezTo>
                      <a:pt x="369" y="5"/>
                      <a:pt x="359" y="5"/>
                      <a:pt x="349" y="5"/>
                    </a:cubicBezTo>
                    <a:cubicBezTo>
                      <a:pt x="339" y="6"/>
                      <a:pt x="328" y="6"/>
                      <a:pt x="318" y="6"/>
                    </a:cubicBezTo>
                    <a:cubicBezTo>
                      <a:pt x="307" y="7"/>
                      <a:pt x="296" y="7"/>
                      <a:pt x="285" y="7"/>
                    </a:cubicBezTo>
                    <a:cubicBezTo>
                      <a:pt x="274" y="7"/>
                      <a:pt x="263" y="8"/>
                      <a:pt x="252" y="8"/>
                    </a:cubicBezTo>
                    <a:cubicBezTo>
                      <a:pt x="240" y="8"/>
                      <a:pt x="229" y="9"/>
                      <a:pt x="217" y="9"/>
                    </a:cubicBezTo>
                    <a:cubicBezTo>
                      <a:pt x="211" y="9"/>
                      <a:pt x="205" y="9"/>
                      <a:pt x="199" y="10"/>
                    </a:cubicBezTo>
                    <a:cubicBezTo>
                      <a:pt x="193" y="10"/>
                      <a:pt x="187" y="10"/>
                      <a:pt x="181" y="10"/>
                    </a:cubicBezTo>
                    <a:cubicBezTo>
                      <a:pt x="175" y="10"/>
                      <a:pt x="168" y="10"/>
                      <a:pt x="162" y="11"/>
                    </a:cubicBezTo>
                    <a:cubicBezTo>
                      <a:pt x="156" y="11"/>
                      <a:pt x="150" y="11"/>
                      <a:pt x="143" y="11"/>
                    </a:cubicBezTo>
                    <a:cubicBezTo>
                      <a:pt x="140" y="11"/>
                      <a:pt x="137" y="11"/>
                      <a:pt x="134" y="12"/>
                    </a:cubicBezTo>
                    <a:cubicBezTo>
                      <a:pt x="130" y="12"/>
                      <a:pt x="127" y="12"/>
                      <a:pt x="124" y="12"/>
                    </a:cubicBezTo>
                    <a:cubicBezTo>
                      <a:pt x="121" y="12"/>
                      <a:pt x="117" y="12"/>
                      <a:pt x="114" y="12"/>
                    </a:cubicBezTo>
                    <a:cubicBezTo>
                      <a:pt x="111" y="12"/>
                      <a:pt x="107" y="12"/>
                      <a:pt x="104" y="12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5" y="13"/>
                      <a:pt x="108" y="13"/>
                      <a:pt x="112" y="13"/>
                    </a:cubicBezTo>
                    <a:cubicBezTo>
                      <a:pt x="115" y="13"/>
                      <a:pt x="118" y="13"/>
                      <a:pt x="122" y="13"/>
                    </a:cubicBezTo>
                    <a:cubicBezTo>
                      <a:pt x="125" y="13"/>
                      <a:pt x="128" y="12"/>
                      <a:pt x="132" y="12"/>
                    </a:cubicBezTo>
                    <a:cubicBezTo>
                      <a:pt x="135" y="12"/>
                      <a:pt x="138" y="12"/>
                      <a:pt x="141" y="12"/>
                    </a:cubicBezTo>
                    <a:cubicBezTo>
                      <a:pt x="148" y="12"/>
                      <a:pt x="154" y="12"/>
                      <a:pt x="160" y="11"/>
                    </a:cubicBezTo>
                    <a:cubicBezTo>
                      <a:pt x="167" y="11"/>
                      <a:pt x="173" y="11"/>
                      <a:pt x="179" y="11"/>
                    </a:cubicBezTo>
                    <a:cubicBezTo>
                      <a:pt x="185" y="11"/>
                      <a:pt x="191" y="11"/>
                      <a:pt x="197" y="10"/>
                    </a:cubicBezTo>
                    <a:cubicBezTo>
                      <a:pt x="203" y="10"/>
                      <a:pt x="209" y="10"/>
                      <a:pt x="215" y="10"/>
                    </a:cubicBezTo>
                    <a:cubicBezTo>
                      <a:pt x="227" y="9"/>
                      <a:pt x="239" y="9"/>
                      <a:pt x="250" y="9"/>
                    </a:cubicBezTo>
                    <a:cubicBezTo>
                      <a:pt x="262" y="8"/>
                      <a:pt x="273" y="8"/>
                      <a:pt x="284" y="8"/>
                    </a:cubicBezTo>
                    <a:cubicBezTo>
                      <a:pt x="295" y="8"/>
                      <a:pt x="306" y="7"/>
                      <a:pt x="316" y="7"/>
                    </a:cubicBezTo>
                    <a:cubicBezTo>
                      <a:pt x="327" y="7"/>
                      <a:pt x="33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58" y="6"/>
                      <a:pt x="368" y="6"/>
                      <a:pt x="378" y="5"/>
                    </a:cubicBezTo>
                    <a:cubicBezTo>
                      <a:pt x="388" y="5"/>
                      <a:pt x="398" y="5"/>
                      <a:pt x="408" y="5"/>
                    </a:cubicBezTo>
                    <a:cubicBezTo>
                      <a:pt x="418" y="4"/>
                      <a:pt x="427" y="4"/>
                      <a:pt x="437" y="4"/>
                    </a:cubicBezTo>
                    <a:cubicBezTo>
                      <a:pt x="446" y="4"/>
                      <a:pt x="456" y="4"/>
                      <a:pt x="465" y="3"/>
                    </a:cubicBezTo>
                    <a:cubicBezTo>
                      <a:pt x="474" y="3"/>
                      <a:pt x="483" y="3"/>
                      <a:pt x="492" y="3"/>
                    </a:cubicBezTo>
                    <a:cubicBezTo>
                      <a:pt x="501" y="3"/>
                      <a:pt x="510" y="3"/>
                      <a:pt x="519" y="2"/>
                    </a:cubicBezTo>
                    <a:cubicBezTo>
                      <a:pt x="527" y="2"/>
                      <a:pt x="536" y="2"/>
                      <a:pt x="545" y="2"/>
                    </a:cubicBezTo>
                    <a:cubicBezTo>
                      <a:pt x="553" y="2"/>
                      <a:pt x="562" y="2"/>
                      <a:pt x="570" y="2"/>
                    </a:cubicBezTo>
                    <a:cubicBezTo>
                      <a:pt x="579" y="2"/>
                      <a:pt x="587" y="2"/>
                      <a:pt x="595" y="1"/>
                    </a:cubicBezTo>
                    <a:cubicBezTo>
                      <a:pt x="603" y="1"/>
                      <a:pt x="612" y="1"/>
                      <a:pt x="620" y="1"/>
                    </a:cubicBezTo>
                    <a:cubicBezTo>
                      <a:pt x="628" y="1"/>
                      <a:pt x="636" y="1"/>
                      <a:pt x="644" y="1"/>
                    </a:cubicBezTo>
                    <a:cubicBezTo>
                      <a:pt x="652" y="1"/>
                      <a:pt x="660" y="1"/>
                      <a:pt x="668" y="1"/>
                    </a:cubicBezTo>
                    <a:cubicBezTo>
                      <a:pt x="672" y="1"/>
                      <a:pt x="676" y="1"/>
                      <a:pt x="680" y="1"/>
                    </a:cubicBezTo>
                    <a:cubicBezTo>
                      <a:pt x="684" y="1"/>
                      <a:pt x="688" y="1"/>
                      <a:pt x="692" y="1"/>
                    </a:cubicBezTo>
                    <a:cubicBezTo>
                      <a:pt x="696" y="1"/>
                      <a:pt x="700" y="1"/>
                      <a:pt x="704" y="1"/>
                    </a:cubicBezTo>
                    <a:cubicBezTo>
                      <a:pt x="708" y="1"/>
                      <a:pt x="712" y="1"/>
                      <a:pt x="716" y="1"/>
                    </a:cubicBezTo>
                    <a:cubicBezTo>
                      <a:pt x="720" y="1"/>
                      <a:pt x="724" y="1"/>
                      <a:pt x="728" y="1"/>
                    </a:cubicBezTo>
                    <a:cubicBezTo>
                      <a:pt x="732" y="1"/>
                      <a:pt x="736" y="2"/>
                      <a:pt x="740" y="2"/>
                    </a:cubicBezTo>
                    <a:cubicBezTo>
                      <a:pt x="744" y="2"/>
                      <a:pt x="748" y="2"/>
                      <a:pt x="752" y="2"/>
                    </a:cubicBezTo>
                    <a:cubicBezTo>
                      <a:pt x="756" y="2"/>
                      <a:pt x="760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8" y="2"/>
                      <a:pt x="772" y="2"/>
                      <a:pt x="777" y="2"/>
                    </a:cubicBezTo>
                    <a:cubicBezTo>
                      <a:pt x="781" y="3"/>
                      <a:pt x="785" y="3"/>
                      <a:pt x="789" y="3"/>
                    </a:cubicBezTo>
                    <a:cubicBezTo>
                      <a:pt x="793" y="3"/>
                      <a:pt x="798" y="3"/>
                      <a:pt x="802" y="3"/>
                    </a:cubicBezTo>
                    <a:cubicBezTo>
                      <a:pt x="806" y="4"/>
                      <a:pt x="811" y="4"/>
                      <a:pt x="815" y="4"/>
                    </a:cubicBezTo>
                    <a:cubicBezTo>
                      <a:pt x="817" y="4"/>
                      <a:pt x="819" y="4"/>
                      <a:pt x="822" y="4"/>
                    </a:cubicBezTo>
                    <a:cubicBezTo>
                      <a:pt x="824" y="5"/>
                      <a:pt x="826" y="5"/>
                      <a:pt x="828" y="5"/>
                    </a:cubicBezTo>
                    <a:cubicBezTo>
                      <a:pt x="831" y="5"/>
                      <a:pt x="833" y="5"/>
                      <a:pt x="835" y="5"/>
                    </a:cubicBezTo>
                    <a:cubicBezTo>
                      <a:pt x="838" y="5"/>
                      <a:pt x="840" y="6"/>
                      <a:pt x="842" y="6"/>
                    </a:cubicBezTo>
                    <a:cubicBezTo>
                      <a:pt x="844" y="6"/>
                      <a:pt x="847" y="6"/>
                      <a:pt x="849" y="6"/>
                    </a:cubicBezTo>
                    <a:cubicBezTo>
                      <a:pt x="851" y="7"/>
                      <a:pt x="854" y="7"/>
                      <a:pt x="856" y="7"/>
                    </a:cubicBezTo>
                    <a:cubicBezTo>
                      <a:pt x="859" y="7"/>
                      <a:pt x="861" y="7"/>
                      <a:pt x="863" y="8"/>
                    </a:cubicBezTo>
                    <a:cubicBezTo>
                      <a:pt x="866" y="8"/>
                      <a:pt x="868" y="8"/>
                      <a:pt x="870" y="9"/>
                    </a:cubicBezTo>
                    <a:cubicBezTo>
                      <a:pt x="873" y="9"/>
                      <a:pt x="875" y="9"/>
                      <a:pt x="878" y="9"/>
                    </a:cubicBezTo>
                    <a:cubicBezTo>
                      <a:pt x="880" y="10"/>
                      <a:pt x="882" y="10"/>
                      <a:pt x="885" y="10"/>
                    </a:cubicBezTo>
                    <a:cubicBezTo>
                      <a:pt x="887" y="11"/>
                      <a:pt x="889" y="11"/>
                      <a:pt x="892" y="11"/>
                    </a:cubicBezTo>
                    <a:cubicBezTo>
                      <a:pt x="894" y="12"/>
                      <a:pt x="896" y="12"/>
                      <a:pt x="898" y="12"/>
                    </a:cubicBezTo>
                    <a:cubicBezTo>
                      <a:pt x="899" y="13"/>
                      <a:pt x="900" y="13"/>
                      <a:pt x="901" y="13"/>
                    </a:cubicBezTo>
                    <a:cubicBezTo>
                      <a:pt x="903" y="13"/>
                      <a:pt x="904" y="13"/>
                      <a:pt x="905" y="14"/>
                    </a:cubicBezTo>
                    <a:cubicBezTo>
                      <a:pt x="906" y="14"/>
                      <a:pt x="907" y="14"/>
                      <a:pt x="908" y="14"/>
                    </a:cubicBezTo>
                    <a:cubicBezTo>
                      <a:pt x="909" y="14"/>
                      <a:pt x="910" y="15"/>
                      <a:pt x="911" y="15"/>
                    </a:cubicBezTo>
                    <a:cubicBezTo>
                      <a:pt x="911" y="15"/>
                      <a:pt x="911" y="15"/>
                      <a:pt x="911" y="15"/>
                    </a:cubicBezTo>
                    <a:cubicBezTo>
                      <a:pt x="912" y="15"/>
                      <a:pt x="912" y="15"/>
                      <a:pt x="912" y="15"/>
                    </a:cubicBezTo>
                    <a:cubicBezTo>
                      <a:pt x="912" y="15"/>
                      <a:pt x="913" y="15"/>
                      <a:pt x="913" y="15"/>
                    </a:cubicBezTo>
                    <a:cubicBezTo>
                      <a:pt x="913" y="15"/>
                      <a:pt x="913" y="15"/>
                      <a:pt x="914" y="15"/>
                    </a:cubicBezTo>
                    <a:cubicBezTo>
                      <a:pt x="915" y="16"/>
                      <a:pt x="915" y="16"/>
                      <a:pt x="915" y="16"/>
                    </a:cubicBezTo>
                    <a:cubicBezTo>
                      <a:pt x="916" y="16"/>
                      <a:pt x="916" y="16"/>
                      <a:pt x="916" y="16"/>
                    </a:cubicBezTo>
                    <a:cubicBezTo>
                      <a:pt x="917" y="16"/>
                      <a:pt x="917" y="16"/>
                      <a:pt x="917" y="16"/>
                    </a:cubicBezTo>
                    <a:cubicBezTo>
                      <a:pt x="918" y="16"/>
                      <a:pt x="918" y="17"/>
                      <a:pt x="919" y="17"/>
                    </a:cubicBezTo>
                    <a:cubicBezTo>
                      <a:pt x="919" y="17"/>
                      <a:pt x="919" y="17"/>
                      <a:pt x="920" y="17"/>
                    </a:cubicBezTo>
                    <a:cubicBezTo>
                      <a:pt x="920" y="17"/>
                      <a:pt x="921" y="17"/>
                      <a:pt x="921" y="17"/>
                    </a:cubicBezTo>
                    <a:cubicBezTo>
                      <a:pt x="923" y="18"/>
                      <a:pt x="924" y="18"/>
                      <a:pt x="926" y="19"/>
                    </a:cubicBezTo>
                    <a:cubicBezTo>
                      <a:pt x="927" y="19"/>
                      <a:pt x="929" y="19"/>
                      <a:pt x="930" y="20"/>
                    </a:cubicBezTo>
                    <a:cubicBezTo>
                      <a:pt x="932" y="20"/>
                      <a:pt x="933" y="21"/>
                      <a:pt x="934" y="21"/>
                    </a:cubicBezTo>
                    <a:cubicBezTo>
                      <a:pt x="936" y="22"/>
                      <a:pt x="937" y="22"/>
                      <a:pt x="938" y="23"/>
                    </a:cubicBezTo>
                    <a:cubicBezTo>
                      <a:pt x="939" y="23"/>
                      <a:pt x="940" y="24"/>
                      <a:pt x="941" y="24"/>
                    </a:cubicBezTo>
                    <a:cubicBezTo>
                      <a:pt x="942" y="25"/>
                      <a:pt x="943" y="25"/>
                      <a:pt x="944" y="26"/>
                    </a:cubicBezTo>
                    <a:cubicBezTo>
                      <a:pt x="945" y="26"/>
                      <a:pt x="946" y="27"/>
                      <a:pt x="947" y="27"/>
                    </a:cubicBezTo>
                    <a:cubicBezTo>
                      <a:pt x="947" y="28"/>
                      <a:pt x="948" y="28"/>
                      <a:pt x="949" y="29"/>
                    </a:cubicBezTo>
                    <a:cubicBezTo>
                      <a:pt x="949" y="29"/>
                      <a:pt x="949" y="29"/>
                      <a:pt x="949" y="29"/>
                    </a:cubicBezTo>
                    <a:cubicBezTo>
                      <a:pt x="949" y="29"/>
                      <a:pt x="950" y="30"/>
                      <a:pt x="950" y="30"/>
                    </a:cubicBezTo>
                    <a:cubicBezTo>
                      <a:pt x="951" y="31"/>
                      <a:pt x="951" y="31"/>
                      <a:pt x="951" y="32"/>
                    </a:cubicBezTo>
                    <a:cubicBezTo>
                      <a:pt x="952" y="33"/>
                      <a:pt x="952" y="33"/>
                      <a:pt x="952" y="34"/>
                    </a:cubicBezTo>
                    <a:cubicBezTo>
                      <a:pt x="952" y="34"/>
                      <a:pt x="952" y="35"/>
                      <a:pt x="952" y="35"/>
                    </a:cubicBezTo>
                    <a:cubicBezTo>
                      <a:pt x="953" y="36"/>
                      <a:pt x="953" y="36"/>
                      <a:pt x="952" y="37"/>
                    </a:cubicBezTo>
                    <a:cubicBezTo>
                      <a:pt x="952" y="37"/>
                      <a:pt x="952" y="38"/>
                      <a:pt x="952" y="38"/>
                    </a:cubicBezTo>
                    <a:cubicBezTo>
                      <a:pt x="952" y="39"/>
                      <a:pt x="952" y="39"/>
                      <a:pt x="951" y="40"/>
                    </a:cubicBezTo>
                    <a:cubicBezTo>
                      <a:pt x="951" y="40"/>
                      <a:pt x="951" y="41"/>
                      <a:pt x="950" y="41"/>
                    </a:cubicBezTo>
                    <a:cubicBezTo>
                      <a:pt x="950" y="42"/>
                      <a:pt x="949" y="43"/>
                      <a:pt x="948" y="44"/>
                    </a:cubicBezTo>
                    <a:cubicBezTo>
                      <a:pt x="947" y="45"/>
                      <a:pt x="945" y="46"/>
                      <a:pt x="944" y="47"/>
                    </a:cubicBezTo>
                    <a:cubicBezTo>
                      <a:pt x="943" y="48"/>
                      <a:pt x="941" y="49"/>
                      <a:pt x="939" y="50"/>
                    </a:cubicBezTo>
                    <a:cubicBezTo>
                      <a:pt x="938" y="51"/>
                      <a:pt x="936" y="52"/>
                      <a:pt x="934" y="53"/>
                    </a:cubicBezTo>
                    <a:cubicBezTo>
                      <a:pt x="932" y="54"/>
                      <a:pt x="930" y="55"/>
                      <a:pt x="928" y="56"/>
                    </a:cubicBezTo>
                    <a:cubicBezTo>
                      <a:pt x="926" y="57"/>
                      <a:pt x="923" y="58"/>
                      <a:pt x="921" y="59"/>
                    </a:cubicBezTo>
                    <a:cubicBezTo>
                      <a:pt x="919" y="60"/>
                      <a:pt x="916" y="62"/>
                      <a:pt x="914" y="63"/>
                    </a:cubicBezTo>
                    <a:cubicBezTo>
                      <a:pt x="911" y="64"/>
                      <a:pt x="908" y="65"/>
                      <a:pt x="906" y="66"/>
                    </a:cubicBezTo>
                    <a:cubicBezTo>
                      <a:pt x="903" y="67"/>
                      <a:pt x="900" y="68"/>
                      <a:pt x="897" y="69"/>
                    </a:cubicBezTo>
                    <a:cubicBezTo>
                      <a:pt x="894" y="70"/>
                      <a:pt x="891" y="71"/>
                      <a:pt x="888" y="72"/>
                    </a:cubicBezTo>
                    <a:cubicBezTo>
                      <a:pt x="885" y="73"/>
                      <a:pt x="882" y="74"/>
                      <a:pt x="879" y="76"/>
                    </a:cubicBezTo>
                    <a:cubicBezTo>
                      <a:pt x="875" y="77"/>
                      <a:pt x="872" y="78"/>
                      <a:pt x="868" y="79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15" y="69"/>
                      <a:pt x="815" y="69"/>
                      <a:pt x="815" y="69"/>
                    </a:cubicBezTo>
                    <a:cubicBezTo>
                      <a:pt x="800" y="73"/>
                      <a:pt x="800" y="73"/>
                      <a:pt x="800" y="73"/>
                    </a:cubicBezTo>
                    <a:cubicBezTo>
                      <a:pt x="794" y="72"/>
                      <a:pt x="794" y="72"/>
                      <a:pt x="794" y="72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12" y="68"/>
                      <a:pt x="812" y="68"/>
                      <a:pt x="812" y="68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69" y="77"/>
                      <a:pt x="872" y="76"/>
                      <a:pt x="875" y="75"/>
                    </a:cubicBezTo>
                    <a:cubicBezTo>
                      <a:pt x="878" y="74"/>
                      <a:pt x="882" y="73"/>
                      <a:pt x="885" y="72"/>
                    </a:cubicBezTo>
                    <a:cubicBezTo>
                      <a:pt x="888" y="70"/>
                      <a:pt x="891" y="69"/>
                      <a:pt x="894" y="68"/>
                    </a:cubicBezTo>
                    <a:cubicBezTo>
                      <a:pt x="897" y="67"/>
                      <a:pt x="900" y="66"/>
                      <a:pt x="902" y="65"/>
                    </a:cubicBezTo>
                    <a:cubicBezTo>
                      <a:pt x="905" y="64"/>
                      <a:pt x="908" y="63"/>
                      <a:pt x="910" y="62"/>
                    </a:cubicBezTo>
                    <a:cubicBezTo>
                      <a:pt x="913" y="61"/>
                      <a:pt x="915" y="60"/>
                      <a:pt x="918" y="59"/>
                    </a:cubicBezTo>
                    <a:cubicBezTo>
                      <a:pt x="920" y="58"/>
                      <a:pt x="922" y="57"/>
                      <a:pt x="925" y="56"/>
                    </a:cubicBezTo>
                    <a:cubicBezTo>
                      <a:pt x="927" y="55"/>
                      <a:pt x="929" y="54"/>
                      <a:pt x="931" y="53"/>
                    </a:cubicBezTo>
                    <a:cubicBezTo>
                      <a:pt x="933" y="52"/>
                      <a:pt x="934" y="51"/>
                      <a:pt x="936" y="50"/>
                    </a:cubicBezTo>
                    <a:cubicBezTo>
                      <a:pt x="938" y="49"/>
                      <a:pt x="939" y="48"/>
                      <a:pt x="941" y="47"/>
                    </a:cubicBezTo>
                    <a:cubicBezTo>
                      <a:pt x="942" y="46"/>
                      <a:pt x="943" y="45"/>
                      <a:pt x="945" y="44"/>
                    </a:cubicBezTo>
                    <a:cubicBezTo>
                      <a:pt x="946" y="43"/>
                      <a:pt x="947" y="42"/>
                      <a:pt x="947" y="41"/>
                    </a:cubicBezTo>
                    <a:cubicBezTo>
                      <a:pt x="948" y="41"/>
                      <a:pt x="948" y="40"/>
                      <a:pt x="948" y="40"/>
                    </a:cubicBezTo>
                    <a:cubicBezTo>
                      <a:pt x="949" y="39"/>
                      <a:pt x="949" y="39"/>
                      <a:pt x="949" y="38"/>
                    </a:cubicBezTo>
                    <a:cubicBezTo>
                      <a:pt x="949" y="38"/>
                      <a:pt x="949" y="37"/>
                      <a:pt x="950" y="37"/>
                    </a:cubicBezTo>
                    <a:cubicBezTo>
                      <a:pt x="950" y="36"/>
                      <a:pt x="950" y="35"/>
                      <a:pt x="950" y="35"/>
                    </a:cubicBezTo>
                    <a:cubicBezTo>
                      <a:pt x="950" y="34"/>
                      <a:pt x="949" y="34"/>
                      <a:pt x="949" y="33"/>
                    </a:cubicBezTo>
                    <a:cubicBezTo>
                      <a:pt x="949" y="33"/>
                      <a:pt x="949" y="32"/>
                      <a:pt x="949" y="32"/>
                    </a:cubicBezTo>
                    <a:cubicBezTo>
                      <a:pt x="948" y="31"/>
                      <a:pt x="948" y="31"/>
                      <a:pt x="947" y="30"/>
                    </a:cubicBezTo>
                    <a:cubicBezTo>
                      <a:pt x="947" y="30"/>
                      <a:pt x="947" y="29"/>
                      <a:pt x="946" y="29"/>
                    </a:cubicBezTo>
                    <a:cubicBezTo>
                      <a:pt x="945" y="28"/>
                      <a:pt x="945" y="28"/>
                      <a:pt x="944" y="27"/>
                    </a:cubicBezTo>
                    <a:cubicBezTo>
                      <a:pt x="943" y="27"/>
                      <a:pt x="942" y="26"/>
                      <a:pt x="942" y="26"/>
                    </a:cubicBezTo>
                    <a:cubicBezTo>
                      <a:pt x="941" y="25"/>
                      <a:pt x="940" y="25"/>
                      <a:pt x="939" y="24"/>
                    </a:cubicBezTo>
                    <a:cubicBezTo>
                      <a:pt x="938" y="24"/>
                      <a:pt x="937" y="23"/>
                      <a:pt x="936" y="23"/>
                    </a:cubicBezTo>
                    <a:cubicBezTo>
                      <a:pt x="934" y="22"/>
                      <a:pt x="933" y="22"/>
                      <a:pt x="932" y="21"/>
                    </a:cubicBezTo>
                    <a:cubicBezTo>
                      <a:pt x="931" y="21"/>
                      <a:pt x="929" y="20"/>
                      <a:pt x="928" y="20"/>
                    </a:cubicBezTo>
                    <a:cubicBezTo>
                      <a:pt x="927" y="20"/>
                      <a:pt x="925" y="19"/>
                      <a:pt x="924" y="19"/>
                    </a:cubicBezTo>
                    <a:cubicBezTo>
                      <a:pt x="922" y="18"/>
                      <a:pt x="921" y="18"/>
                      <a:pt x="919" y="17"/>
                    </a:cubicBezTo>
                    <a:cubicBezTo>
                      <a:pt x="919" y="17"/>
                      <a:pt x="918" y="17"/>
                      <a:pt x="918" y="17"/>
                    </a:cubicBezTo>
                    <a:cubicBezTo>
                      <a:pt x="917" y="17"/>
                      <a:pt x="917" y="17"/>
                      <a:pt x="917" y="17"/>
                    </a:cubicBezTo>
                    <a:cubicBezTo>
                      <a:pt x="916" y="17"/>
                      <a:pt x="916" y="17"/>
                      <a:pt x="915" y="17"/>
                    </a:cubicBezTo>
                    <a:cubicBezTo>
                      <a:pt x="915" y="16"/>
                      <a:pt x="915" y="16"/>
                      <a:pt x="914" y="16"/>
                    </a:cubicBezTo>
                    <a:cubicBezTo>
                      <a:pt x="913" y="16"/>
                      <a:pt x="913" y="16"/>
                      <a:pt x="913" y="16"/>
                    </a:cubicBezTo>
                    <a:cubicBezTo>
                      <a:pt x="912" y="16"/>
                      <a:pt x="912" y="16"/>
                      <a:pt x="912" y="16"/>
                    </a:cubicBezTo>
                    <a:cubicBezTo>
                      <a:pt x="911" y="16"/>
                      <a:pt x="911" y="15"/>
                      <a:pt x="911" y="15"/>
                    </a:cubicBezTo>
                    <a:cubicBezTo>
                      <a:pt x="911" y="15"/>
                      <a:pt x="910" y="15"/>
                      <a:pt x="910" y="15"/>
                    </a:cubicBezTo>
                    <a:cubicBezTo>
                      <a:pt x="910" y="15"/>
                      <a:pt x="910" y="15"/>
                      <a:pt x="909" y="15"/>
                    </a:cubicBezTo>
                    <a:cubicBezTo>
                      <a:pt x="909" y="15"/>
                      <a:pt x="909" y="15"/>
                      <a:pt x="909" y="15"/>
                    </a:cubicBezTo>
                    <a:cubicBezTo>
                      <a:pt x="908" y="15"/>
                      <a:pt x="907" y="15"/>
                      <a:pt x="906" y="14"/>
                    </a:cubicBezTo>
                    <a:cubicBezTo>
                      <a:pt x="905" y="14"/>
                      <a:pt x="904" y="14"/>
                      <a:pt x="903" y="14"/>
                    </a:cubicBezTo>
                    <a:cubicBezTo>
                      <a:pt x="902" y="14"/>
                      <a:pt x="901" y="13"/>
                      <a:pt x="900" y="13"/>
                    </a:cubicBezTo>
                    <a:cubicBezTo>
                      <a:pt x="899" y="13"/>
                      <a:pt x="898" y="13"/>
                      <a:pt x="897" y="13"/>
                    </a:cubicBezTo>
                    <a:cubicBezTo>
                      <a:pt x="894" y="12"/>
                      <a:pt x="892" y="12"/>
                      <a:pt x="890" y="12"/>
                    </a:cubicBezTo>
                    <a:cubicBezTo>
                      <a:pt x="888" y="11"/>
                      <a:pt x="886" y="11"/>
                      <a:pt x="883" y="11"/>
                    </a:cubicBezTo>
                    <a:cubicBezTo>
                      <a:pt x="881" y="10"/>
                      <a:pt x="879" y="10"/>
                      <a:pt x="876" y="10"/>
                    </a:cubicBezTo>
                    <a:cubicBezTo>
                      <a:pt x="874" y="9"/>
                      <a:pt x="872" y="9"/>
                      <a:pt x="869" y="9"/>
                    </a:cubicBezTo>
                    <a:cubicBezTo>
                      <a:pt x="867" y="8"/>
                      <a:pt x="865" y="8"/>
                      <a:pt x="862" y="8"/>
                    </a:cubicBezTo>
                    <a:cubicBezTo>
                      <a:pt x="860" y="8"/>
                      <a:pt x="858" y="8"/>
                      <a:pt x="855" y="7"/>
                    </a:cubicBezTo>
                    <a:cubicBezTo>
                      <a:pt x="853" y="7"/>
                      <a:pt x="851" y="7"/>
                      <a:pt x="848" y="7"/>
                    </a:cubicBezTo>
                    <a:cubicBezTo>
                      <a:pt x="846" y="6"/>
                      <a:pt x="844" y="6"/>
                      <a:pt x="841" y="6"/>
                    </a:cubicBezTo>
                    <a:cubicBezTo>
                      <a:pt x="839" y="6"/>
                      <a:pt x="837" y="6"/>
                      <a:pt x="835" y="6"/>
                    </a:cubicBezTo>
                    <a:cubicBezTo>
                      <a:pt x="832" y="5"/>
                      <a:pt x="830" y="5"/>
                      <a:pt x="828" y="5"/>
                    </a:cubicBezTo>
                    <a:cubicBezTo>
                      <a:pt x="826" y="5"/>
                      <a:pt x="823" y="5"/>
                      <a:pt x="821" y="5"/>
                    </a:cubicBezTo>
                    <a:cubicBezTo>
                      <a:pt x="819" y="5"/>
                      <a:pt x="817" y="4"/>
                      <a:pt x="815" y="4"/>
                    </a:cubicBezTo>
                    <a:cubicBezTo>
                      <a:pt x="810" y="4"/>
                      <a:pt x="806" y="4"/>
                      <a:pt x="802" y="4"/>
                    </a:cubicBezTo>
                    <a:cubicBezTo>
                      <a:pt x="797" y="4"/>
                      <a:pt x="793" y="3"/>
                      <a:pt x="789" y="3"/>
                    </a:cubicBezTo>
                    <a:cubicBezTo>
                      <a:pt x="785" y="3"/>
                      <a:pt x="780" y="3"/>
                      <a:pt x="776" y="3"/>
                    </a:cubicBezTo>
                    <a:cubicBezTo>
                      <a:pt x="772" y="3"/>
                      <a:pt x="768" y="3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0" y="2"/>
                      <a:pt x="756" y="2"/>
                      <a:pt x="752" y="2"/>
                    </a:cubicBezTo>
                    <a:cubicBezTo>
                      <a:pt x="748" y="2"/>
                      <a:pt x="744" y="2"/>
                      <a:pt x="740" y="2"/>
                    </a:cubicBezTo>
                    <a:cubicBezTo>
                      <a:pt x="736" y="2"/>
                      <a:pt x="732" y="2"/>
                      <a:pt x="728" y="2"/>
                    </a:cubicBezTo>
                    <a:cubicBezTo>
                      <a:pt x="724" y="2"/>
                      <a:pt x="720" y="2"/>
                      <a:pt x="716" y="2"/>
                    </a:cubicBezTo>
                    <a:cubicBezTo>
                      <a:pt x="712" y="2"/>
                      <a:pt x="708" y="2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1"/>
                      <a:pt x="680" y="1"/>
                    </a:cubicBezTo>
                    <a:cubicBezTo>
                      <a:pt x="676" y="1"/>
                      <a:pt x="672" y="1"/>
                      <a:pt x="668" y="1"/>
                    </a:cubicBezTo>
                    <a:cubicBezTo>
                      <a:pt x="660" y="1"/>
                      <a:pt x="652" y="1"/>
                      <a:pt x="644" y="1"/>
                    </a:cubicBezTo>
                    <a:cubicBezTo>
                      <a:pt x="636" y="1"/>
                      <a:pt x="628" y="1"/>
                      <a:pt x="620" y="2"/>
                    </a:cubicBezTo>
                    <a:cubicBezTo>
                      <a:pt x="612" y="2"/>
                      <a:pt x="603" y="2"/>
                      <a:pt x="595" y="2"/>
                    </a:cubicBezTo>
                    <a:cubicBezTo>
                      <a:pt x="587" y="2"/>
                      <a:pt x="578" y="2"/>
                      <a:pt x="570" y="2"/>
                    </a:cubicBezTo>
                    <a:cubicBezTo>
                      <a:pt x="562" y="2"/>
                      <a:pt x="553" y="2"/>
                      <a:pt x="545" y="2"/>
                    </a:cubicBezTo>
                    <a:cubicBezTo>
                      <a:pt x="536" y="3"/>
                      <a:pt x="527" y="3"/>
                      <a:pt x="519" y="3"/>
                    </a:cubicBezTo>
                    <a:cubicBezTo>
                      <a:pt x="510" y="3"/>
                      <a:pt x="501" y="3"/>
                      <a:pt x="492" y="3"/>
                    </a:cubicBezTo>
                    <a:cubicBezTo>
                      <a:pt x="483" y="3"/>
                      <a:pt x="474" y="4"/>
                      <a:pt x="465" y="4"/>
                    </a:cubicBezTo>
                    <a:cubicBezTo>
                      <a:pt x="455" y="4"/>
                      <a:pt x="446" y="4"/>
                      <a:pt x="436" y="4"/>
                    </a:cubicBezTo>
                    <a:cubicBezTo>
                      <a:pt x="427" y="5"/>
                      <a:pt x="417" y="5"/>
                      <a:pt x="408" y="5"/>
                    </a:cubicBezTo>
                    <a:cubicBezTo>
                      <a:pt x="398" y="5"/>
                      <a:pt x="388" y="6"/>
                      <a:pt x="378" y="6"/>
                    </a:cubicBezTo>
                    <a:cubicBezTo>
                      <a:pt x="368" y="6"/>
                      <a:pt x="358" y="6"/>
                      <a:pt x="347" y="7"/>
                    </a:cubicBezTo>
                    <a:cubicBezTo>
                      <a:pt x="337" y="7"/>
                      <a:pt x="326" y="7"/>
                      <a:pt x="316" y="7"/>
                    </a:cubicBezTo>
                    <a:cubicBezTo>
                      <a:pt x="305" y="8"/>
                      <a:pt x="294" y="8"/>
                      <a:pt x="283" y="8"/>
                    </a:cubicBezTo>
                    <a:cubicBezTo>
                      <a:pt x="272" y="9"/>
                      <a:pt x="261" y="9"/>
                      <a:pt x="249" y="9"/>
                    </a:cubicBezTo>
                    <a:cubicBezTo>
                      <a:pt x="238" y="10"/>
                      <a:pt x="226" y="10"/>
                      <a:pt x="214" y="10"/>
                    </a:cubicBezTo>
                    <a:cubicBezTo>
                      <a:pt x="208" y="10"/>
                      <a:pt x="202" y="11"/>
                      <a:pt x="196" y="11"/>
                    </a:cubicBezTo>
                    <a:cubicBezTo>
                      <a:pt x="190" y="11"/>
                      <a:pt x="184" y="11"/>
                      <a:pt x="178" y="11"/>
                    </a:cubicBezTo>
                    <a:cubicBezTo>
                      <a:pt x="172" y="11"/>
                      <a:pt x="165" y="12"/>
                      <a:pt x="159" y="12"/>
                    </a:cubicBezTo>
                    <a:cubicBezTo>
                      <a:pt x="153" y="12"/>
                      <a:pt x="146" y="12"/>
                      <a:pt x="140" y="12"/>
                    </a:cubicBezTo>
                    <a:cubicBezTo>
                      <a:pt x="137" y="13"/>
                      <a:pt x="134" y="13"/>
                      <a:pt x="130" y="13"/>
                    </a:cubicBezTo>
                    <a:cubicBezTo>
                      <a:pt x="127" y="13"/>
                      <a:pt x="124" y="13"/>
                      <a:pt x="121" y="13"/>
                    </a:cubicBezTo>
                    <a:cubicBezTo>
                      <a:pt x="117" y="13"/>
                      <a:pt x="114" y="13"/>
                      <a:pt x="111" y="13"/>
                    </a:cubicBezTo>
                    <a:cubicBezTo>
                      <a:pt x="107" y="14"/>
                      <a:pt x="104" y="14"/>
                      <a:pt x="10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8" y="23"/>
                      <a:pt x="40" y="23"/>
                      <a:pt x="42" y="23"/>
                    </a:cubicBezTo>
                    <a:cubicBezTo>
                      <a:pt x="45" y="22"/>
                      <a:pt x="47" y="22"/>
                      <a:pt x="50" y="22"/>
                    </a:cubicBezTo>
                    <a:cubicBezTo>
                      <a:pt x="52" y="22"/>
                      <a:pt x="55" y="22"/>
                      <a:pt x="57" y="22"/>
                    </a:cubicBezTo>
                    <a:cubicBezTo>
                      <a:pt x="60" y="22"/>
                      <a:pt x="62" y="22"/>
                      <a:pt x="64" y="2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59" y="23"/>
                      <a:pt x="56" y="23"/>
                      <a:pt x="54" y="23"/>
                    </a:cubicBezTo>
                    <a:cubicBezTo>
                      <a:pt x="52" y="23"/>
                      <a:pt x="49" y="23"/>
                      <a:pt x="47" y="23"/>
                    </a:cubicBezTo>
                    <a:cubicBezTo>
                      <a:pt x="44" y="23"/>
                      <a:pt x="42" y="24"/>
                      <a:pt x="39" y="24"/>
                    </a:cubicBezTo>
                    <a:cubicBezTo>
                      <a:pt x="37" y="24"/>
                      <a:pt x="34" y="24"/>
                      <a:pt x="32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4" y="31"/>
                      <a:pt x="58" y="31"/>
                      <a:pt x="62" y="30"/>
                    </a:cubicBezTo>
                    <a:cubicBezTo>
                      <a:pt x="66" y="30"/>
                      <a:pt x="69" y="30"/>
                      <a:pt x="73" y="30"/>
                    </a:cubicBezTo>
                    <a:cubicBezTo>
                      <a:pt x="77" y="30"/>
                      <a:pt x="81" y="30"/>
                      <a:pt x="84" y="30"/>
                    </a:cubicBezTo>
                    <a:cubicBezTo>
                      <a:pt x="88" y="29"/>
                      <a:pt x="92" y="29"/>
                      <a:pt x="95" y="29"/>
                    </a:cubicBezTo>
                    <a:cubicBezTo>
                      <a:pt x="102" y="29"/>
                      <a:pt x="110" y="29"/>
                      <a:pt x="117" y="28"/>
                    </a:cubicBezTo>
                    <a:cubicBezTo>
                      <a:pt x="124" y="28"/>
                      <a:pt x="131" y="28"/>
                      <a:pt x="138" y="28"/>
                    </a:cubicBezTo>
                    <a:cubicBezTo>
                      <a:pt x="145" y="27"/>
                      <a:pt x="152" y="27"/>
                      <a:pt x="158" y="27"/>
                    </a:cubicBezTo>
                    <a:cubicBezTo>
                      <a:pt x="165" y="27"/>
                      <a:pt x="172" y="26"/>
                      <a:pt x="179" y="26"/>
                    </a:cubicBezTo>
                    <a:cubicBezTo>
                      <a:pt x="192" y="26"/>
                      <a:pt x="205" y="25"/>
                      <a:pt x="218" y="25"/>
                    </a:cubicBezTo>
                    <a:cubicBezTo>
                      <a:pt x="231" y="24"/>
                      <a:pt x="243" y="24"/>
                      <a:pt x="256" y="23"/>
                    </a:cubicBezTo>
                    <a:cubicBezTo>
                      <a:pt x="268" y="23"/>
                      <a:pt x="280" y="22"/>
                      <a:pt x="292" y="22"/>
                    </a:cubicBezTo>
                    <a:cubicBezTo>
                      <a:pt x="304" y="22"/>
                      <a:pt x="315" y="21"/>
                      <a:pt x="327" y="21"/>
                    </a:cubicBezTo>
                    <a:cubicBezTo>
                      <a:pt x="326" y="21"/>
                      <a:pt x="326" y="21"/>
                      <a:pt x="326" y="21"/>
                    </a:cubicBezTo>
                    <a:cubicBezTo>
                      <a:pt x="327" y="21"/>
                      <a:pt x="327" y="21"/>
                      <a:pt x="327" y="21"/>
                    </a:cubicBezTo>
                    <a:cubicBezTo>
                      <a:pt x="338" y="21"/>
                      <a:pt x="349" y="20"/>
                      <a:pt x="360" y="20"/>
                    </a:cubicBezTo>
                    <a:cubicBezTo>
                      <a:pt x="371" y="20"/>
                      <a:pt x="382" y="19"/>
                      <a:pt x="393" y="19"/>
                    </a:cubicBezTo>
                    <a:cubicBezTo>
                      <a:pt x="403" y="19"/>
                      <a:pt x="414" y="18"/>
                      <a:pt x="424" y="18"/>
                    </a:cubicBezTo>
                    <a:cubicBezTo>
                      <a:pt x="434" y="18"/>
                      <a:pt x="444" y="17"/>
                      <a:pt x="454" y="17"/>
                    </a:cubicBezTo>
                    <a:cubicBezTo>
                      <a:pt x="464" y="17"/>
                      <a:pt x="474" y="17"/>
                      <a:pt x="484" y="16"/>
                    </a:cubicBezTo>
                    <a:cubicBezTo>
                      <a:pt x="493" y="16"/>
                      <a:pt x="503" y="16"/>
                      <a:pt x="512" y="16"/>
                    </a:cubicBezTo>
                    <a:cubicBezTo>
                      <a:pt x="522" y="15"/>
                      <a:pt x="531" y="15"/>
                      <a:pt x="540" y="15"/>
                    </a:cubicBezTo>
                    <a:cubicBezTo>
                      <a:pt x="549" y="15"/>
                      <a:pt x="558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76" y="14"/>
                      <a:pt x="584" y="14"/>
                      <a:pt x="593" y="14"/>
                    </a:cubicBezTo>
                    <a:cubicBezTo>
                      <a:pt x="602" y="14"/>
                      <a:pt x="610" y="14"/>
                      <a:pt x="619" y="14"/>
                    </a:cubicBezTo>
                    <a:cubicBezTo>
                      <a:pt x="627" y="14"/>
                      <a:pt x="635" y="14"/>
                      <a:pt x="643" y="14"/>
                    </a:cubicBezTo>
                    <a:cubicBezTo>
                      <a:pt x="652" y="13"/>
                      <a:pt x="660" y="13"/>
                      <a:pt x="668" y="13"/>
                    </a:cubicBezTo>
                    <a:cubicBezTo>
                      <a:pt x="672" y="13"/>
                      <a:pt x="676" y="13"/>
                      <a:pt x="680" y="13"/>
                    </a:cubicBezTo>
                    <a:cubicBezTo>
                      <a:pt x="683" y="13"/>
                      <a:pt x="687" y="13"/>
                      <a:pt x="691" y="13"/>
                    </a:cubicBezTo>
                    <a:cubicBezTo>
                      <a:pt x="695" y="13"/>
                      <a:pt x="699" y="13"/>
                      <a:pt x="703" y="13"/>
                    </a:cubicBezTo>
                    <a:cubicBezTo>
                      <a:pt x="707" y="13"/>
                      <a:pt x="710" y="13"/>
                      <a:pt x="714" y="13"/>
                    </a:cubicBezTo>
                    <a:cubicBezTo>
                      <a:pt x="718" y="13"/>
                      <a:pt x="722" y="13"/>
                      <a:pt x="725" y="14"/>
                    </a:cubicBezTo>
                    <a:cubicBezTo>
                      <a:pt x="729" y="14"/>
                      <a:pt x="733" y="14"/>
                      <a:pt x="736" y="14"/>
                    </a:cubicBezTo>
                    <a:cubicBezTo>
                      <a:pt x="740" y="14"/>
                      <a:pt x="744" y="14"/>
                      <a:pt x="747" y="14"/>
                    </a:cubicBezTo>
                    <a:cubicBezTo>
                      <a:pt x="751" y="14"/>
                      <a:pt x="754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61" y="14"/>
                      <a:pt x="765" y="14"/>
                      <a:pt x="768" y="14"/>
                    </a:cubicBezTo>
                    <a:cubicBezTo>
                      <a:pt x="772" y="15"/>
                      <a:pt x="775" y="15"/>
                      <a:pt x="778" y="15"/>
                    </a:cubicBezTo>
                    <a:cubicBezTo>
                      <a:pt x="782" y="15"/>
                      <a:pt x="785" y="15"/>
                      <a:pt x="788" y="15"/>
                    </a:cubicBezTo>
                    <a:cubicBezTo>
                      <a:pt x="791" y="15"/>
                      <a:pt x="794" y="15"/>
                      <a:pt x="797" y="16"/>
                    </a:cubicBezTo>
                    <a:cubicBezTo>
                      <a:pt x="800" y="16"/>
                      <a:pt x="803" y="16"/>
                      <a:pt x="806" y="16"/>
                    </a:cubicBezTo>
                    <a:cubicBezTo>
                      <a:pt x="809" y="16"/>
                      <a:pt x="811" y="17"/>
                      <a:pt x="814" y="17"/>
                    </a:cubicBezTo>
                    <a:cubicBezTo>
                      <a:pt x="816" y="17"/>
                      <a:pt x="819" y="17"/>
                      <a:pt x="821" y="17"/>
                    </a:cubicBezTo>
                    <a:cubicBezTo>
                      <a:pt x="823" y="18"/>
                      <a:pt x="825" y="18"/>
                      <a:pt x="827" y="18"/>
                    </a:cubicBezTo>
                    <a:cubicBezTo>
                      <a:pt x="828" y="18"/>
                      <a:pt x="829" y="18"/>
                      <a:pt x="830" y="19"/>
                    </a:cubicBezTo>
                    <a:cubicBezTo>
                      <a:pt x="831" y="19"/>
                      <a:pt x="832" y="19"/>
                      <a:pt x="833" y="19"/>
                    </a:cubicBezTo>
                    <a:cubicBezTo>
                      <a:pt x="834" y="19"/>
                      <a:pt x="834" y="19"/>
                      <a:pt x="835" y="19"/>
                    </a:cubicBezTo>
                    <a:cubicBezTo>
                      <a:pt x="836" y="19"/>
                      <a:pt x="836" y="20"/>
                      <a:pt x="837" y="20"/>
                    </a:cubicBezTo>
                    <a:cubicBezTo>
                      <a:pt x="838" y="20"/>
                      <a:pt x="838" y="20"/>
                      <a:pt x="838" y="20"/>
                    </a:cubicBezTo>
                    <a:cubicBezTo>
                      <a:pt x="839" y="20"/>
                      <a:pt x="839" y="20"/>
                      <a:pt x="839" y="20"/>
                    </a:cubicBezTo>
                    <a:cubicBezTo>
                      <a:pt x="839" y="20"/>
                      <a:pt x="840" y="20"/>
                      <a:pt x="840" y="20"/>
                    </a:cubicBezTo>
                    <a:cubicBezTo>
                      <a:pt x="840" y="20"/>
                      <a:pt x="841" y="20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4" y="21"/>
                      <a:pt x="844" y="21"/>
                    </a:cubicBezTo>
                    <a:cubicBezTo>
                      <a:pt x="844" y="21"/>
                      <a:pt x="844" y="21"/>
                      <a:pt x="844" y="21"/>
                    </a:cubicBezTo>
                    <a:cubicBezTo>
                      <a:pt x="844" y="22"/>
                      <a:pt x="845" y="22"/>
                      <a:pt x="845" y="22"/>
                    </a:cubicBezTo>
                    <a:cubicBezTo>
                      <a:pt x="846" y="22"/>
                      <a:pt x="847" y="22"/>
                      <a:pt x="848" y="23"/>
                    </a:cubicBezTo>
                    <a:cubicBezTo>
                      <a:pt x="849" y="23"/>
                      <a:pt x="850" y="24"/>
                      <a:pt x="851" y="24"/>
                    </a:cubicBezTo>
                    <a:cubicBezTo>
                      <a:pt x="851" y="25"/>
                      <a:pt x="852" y="25"/>
                      <a:pt x="852" y="25"/>
                    </a:cubicBezTo>
                    <a:cubicBezTo>
                      <a:pt x="853" y="26"/>
                      <a:pt x="853" y="26"/>
                      <a:pt x="853" y="27"/>
                    </a:cubicBezTo>
                    <a:cubicBezTo>
                      <a:pt x="853" y="27"/>
                      <a:pt x="853" y="28"/>
                      <a:pt x="853" y="28"/>
                    </a:cubicBezTo>
                    <a:cubicBezTo>
                      <a:pt x="853" y="29"/>
                      <a:pt x="853" y="29"/>
                      <a:pt x="853" y="30"/>
                    </a:cubicBezTo>
                    <a:cubicBezTo>
                      <a:pt x="852" y="30"/>
                      <a:pt x="852" y="31"/>
                      <a:pt x="851" y="31"/>
                    </a:cubicBezTo>
                    <a:cubicBezTo>
                      <a:pt x="850" y="32"/>
                      <a:pt x="850" y="32"/>
                      <a:pt x="849" y="33"/>
                    </a:cubicBezTo>
                    <a:cubicBezTo>
                      <a:pt x="848" y="34"/>
                      <a:pt x="847" y="34"/>
                      <a:pt x="845" y="35"/>
                    </a:cubicBezTo>
                    <a:cubicBezTo>
                      <a:pt x="844" y="35"/>
                      <a:pt x="843" y="36"/>
                      <a:pt x="841" y="37"/>
                    </a:cubicBezTo>
                    <a:cubicBezTo>
                      <a:pt x="840" y="37"/>
                      <a:pt x="838" y="38"/>
                      <a:pt x="836" y="39"/>
                    </a:cubicBezTo>
                    <a:cubicBezTo>
                      <a:pt x="835" y="39"/>
                      <a:pt x="833" y="40"/>
                      <a:pt x="831" y="41"/>
                    </a:cubicBezTo>
                    <a:cubicBezTo>
                      <a:pt x="829" y="41"/>
                      <a:pt x="827" y="42"/>
                      <a:pt x="825" y="43"/>
                    </a:cubicBezTo>
                    <a:cubicBezTo>
                      <a:pt x="822" y="43"/>
                      <a:pt x="820" y="44"/>
                      <a:pt x="818" y="45"/>
                    </a:cubicBezTo>
                    <a:cubicBezTo>
                      <a:pt x="815" y="45"/>
                      <a:pt x="813" y="46"/>
                      <a:pt x="810" y="47"/>
                    </a:cubicBezTo>
                    <a:cubicBezTo>
                      <a:pt x="808" y="48"/>
                      <a:pt x="805" y="48"/>
                      <a:pt x="802" y="49"/>
                    </a:cubicBezTo>
                    <a:cubicBezTo>
                      <a:pt x="799" y="50"/>
                      <a:pt x="796" y="51"/>
                      <a:pt x="793" y="51"/>
                    </a:cubicBezTo>
                    <a:cubicBezTo>
                      <a:pt x="790" y="52"/>
                      <a:pt x="787" y="53"/>
                      <a:pt x="784" y="54"/>
                    </a:cubicBezTo>
                    <a:cubicBezTo>
                      <a:pt x="781" y="55"/>
                      <a:pt x="777" y="55"/>
                      <a:pt x="774" y="56"/>
                    </a:cubicBezTo>
                    <a:cubicBezTo>
                      <a:pt x="771" y="57"/>
                      <a:pt x="767" y="58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56" y="61"/>
                      <a:pt x="748" y="62"/>
                      <a:pt x="741" y="64"/>
                    </a:cubicBezTo>
                    <a:cubicBezTo>
                      <a:pt x="732" y="66"/>
                      <a:pt x="724" y="68"/>
                      <a:pt x="715" y="70"/>
                    </a:cubicBezTo>
                    <a:cubicBezTo>
                      <a:pt x="706" y="72"/>
                      <a:pt x="697" y="74"/>
                      <a:pt x="687" y="77"/>
                    </a:cubicBezTo>
                    <a:cubicBezTo>
                      <a:pt x="678" y="79"/>
                      <a:pt x="667" y="81"/>
                      <a:pt x="657" y="84"/>
                    </a:cubicBezTo>
                    <a:cubicBezTo>
                      <a:pt x="651" y="85"/>
                      <a:pt x="646" y="86"/>
                      <a:pt x="640" y="88"/>
                    </a:cubicBezTo>
                    <a:cubicBezTo>
                      <a:pt x="635" y="89"/>
                      <a:pt x="629" y="91"/>
                      <a:pt x="623" y="92"/>
                    </a:cubicBezTo>
                    <a:cubicBezTo>
                      <a:pt x="617" y="93"/>
                      <a:pt x="611" y="95"/>
                      <a:pt x="605" y="97"/>
                    </a:cubicBezTo>
                    <a:cubicBezTo>
                      <a:pt x="598" y="98"/>
                      <a:pt x="592" y="100"/>
                      <a:pt x="586" y="101"/>
                    </a:cubicBezTo>
                    <a:cubicBezTo>
                      <a:pt x="579" y="103"/>
                      <a:pt x="572" y="105"/>
                      <a:pt x="565" y="107"/>
                    </a:cubicBezTo>
                    <a:cubicBezTo>
                      <a:pt x="558" y="109"/>
                      <a:pt x="551" y="111"/>
                      <a:pt x="544" y="113"/>
                    </a:cubicBezTo>
                    <a:cubicBezTo>
                      <a:pt x="537" y="115"/>
                      <a:pt x="529" y="117"/>
                      <a:pt x="521" y="119"/>
                    </a:cubicBezTo>
                    <a:cubicBezTo>
                      <a:pt x="513" y="121"/>
                      <a:pt x="505" y="124"/>
                      <a:pt x="497" y="126"/>
                    </a:cubicBezTo>
                    <a:cubicBezTo>
                      <a:pt x="494" y="125"/>
                      <a:pt x="494" y="125"/>
                      <a:pt x="494" y="125"/>
                    </a:cubicBezTo>
                    <a:cubicBezTo>
                      <a:pt x="502" y="123"/>
                      <a:pt x="510" y="120"/>
                      <a:pt x="518" y="118"/>
                    </a:cubicBezTo>
                    <a:cubicBezTo>
                      <a:pt x="526" y="116"/>
                      <a:pt x="533" y="114"/>
                      <a:pt x="541" y="112"/>
                    </a:cubicBezTo>
                    <a:cubicBezTo>
                      <a:pt x="548" y="110"/>
                      <a:pt x="555" y="108"/>
                      <a:pt x="562" y="106"/>
                    </a:cubicBezTo>
                    <a:cubicBezTo>
                      <a:pt x="569" y="104"/>
                      <a:pt x="576" y="102"/>
                      <a:pt x="582" y="101"/>
                    </a:cubicBezTo>
                    <a:cubicBezTo>
                      <a:pt x="589" y="99"/>
                      <a:pt x="595" y="97"/>
                      <a:pt x="602" y="96"/>
                    </a:cubicBezTo>
                    <a:cubicBezTo>
                      <a:pt x="608" y="94"/>
                      <a:pt x="614" y="93"/>
                      <a:pt x="620" y="91"/>
                    </a:cubicBezTo>
                    <a:cubicBezTo>
                      <a:pt x="626" y="90"/>
                      <a:pt x="632" y="88"/>
                      <a:pt x="637" y="87"/>
                    </a:cubicBezTo>
                    <a:cubicBezTo>
                      <a:pt x="643" y="86"/>
                      <a:pt x="648" y="84"/>
                      <a:pt x="654" y="83"/>
                    </a:cubicBezTo>
                    <a:cubicBezTo>
                      <a:pt x="664" y="81"/>
                      <a:pt x="675" y="78"/>
                      <a:pt x="685" y="76"/>
                    </a:cubicBezTo>
                    <a:cubicBezTo>
                      <a:pt x="694" y="74"/>
                      <a:pt x="704" y="72"/>
                      <a:pt x="713" y="69"/>
                    </a:cubicBezTo>
                    <a:cubicBezTo>
                      <a:pt x="721" y="67"/>
                      <a:pt x="730" y="65"/>
                      <a:pt x="738" y="64"/>
                    </a:cubicBezTo>
                    <a:cubicBezTo>
                      <a:pt x="746" y="62"/>
                      <a:pt x="753" y="60"/>
                      <a:pt x="761" y="58"/>
                    </a:cubicBezTo>
                    <a:cubicBezTo>
                      <a:pt x="764" y="57"/>
                      <a:pt x="768" y="57"/>
                      <a:pt x="771" y="56"/>
                    </a:cubicBezTo>
                    <a:cubicBezTo>
                      <a:pt x="775" y="55"/>
                      <a:pt x="778" y="54"/>
                      <a:pt x="781" y="53"/>
                    </a:cubicBezTo>
                    <a:cubicBezTo>
                      <a:pt x="784" y="52"/>
                      <a:pt x="787" y="52"/>
                      <a:pt x="791" y="51"/>
                    </a:cubicBezTo>
                    <a:cubicBezTo>
                      <a:pt x="794" y="50"/>
                      <a:pt x="796" y="49"/>
                      <a:pt x="799" y="49"/>
                    </a:cubicBezTo>
                    <a:cubicBezTo>
                      <a:pt x="802" y="48"/>
                      <a:pt x="805" y="47"/>
                      <a:pt x="807" y="46"/>
                    </a:cubicBezTo>
                    <a:cubicBezTo>
                      <a:pt x="810" y="46"/>
                      <a:pt x="813" y="45"/>
                      <a:pt x="815" y="44"/>
                    </a:cubicBezTo>
                    <a:cubicBezTo>
                      <a:pt x="817" y="44"/>
                      <a:pt x="820" y="43"/>
                      <a:pt x="822" y="42"/>
                    </a:cubicBezTo>
                    <a:cubicBezTo>
                      <a:pt x="824" y="42"/>
                      <a:pt x="826" y="41"/>
                      <a:pt x="828" y="40"/>
                    </a:cubicBezTo>
                    <a:cubicBezTo>
                      <a:pt x="830" y="40"/>
                      <a:pt x="832" y="39"/>
                      <a:pt x="834" y="38"/>
                    </a:cubicBezTo>
                    <a:cubicBezTo>
                      <a:pt x="835" y="38"/>
                      <a:pt x="837" y="37"/>
                      <a:pt x="839" y="36"/>
                    </a:cubicBezTo>
                    <a:cubicBezTo>
                      <a:pt x="840" y="36"/>
                      <a:pt x="841" y="35"/>
                      <a:pt x="843" y="35"/>
                    </a:cubicBezTo>
                    <a:cubicBezTo>
                      <a:pt x="844" y="34"/>
                      <a:pt x="845" y="33"/>
                      <a:pt x="846" y="33"/>
                    </a:cubicBezTo>
                    <a:cubicBezTo>
                      <a:pt x="847" y="32"/>
                      <a:pt x="848" y="32"/>
                      <a:pt x="848" y="31"/>
                    </a:cubicBezTo>
                    <a:cubicBezTo>
                      <a:pt x="849" y="31"/>
                      <a:pt x="849" y="30"/>
                      <a:pt x="850" y="30"/>
                    </a:cubicBezTo>
                    <a:cubicBezTo>
                      <a:pt x="850" y="29"/>
                      <a:pt x="850" y="29"/>
                      <a:pt x="851" y="28"/>
                    </a:cubicBezTo>
                    <a:cubicBezTo>
                      <a:pt x="851" y="28"/>
                      <a:pt x="851" y="27"/>
                      <a:pt x="850" y="27"/>
                    </a:cubicBezTo>
                    <a:cubicBezTo>
                      <a:pt x="850" y="26"/>
                      <a:pt x="850" y="26"/>
                      <a:pt x="850" y="25"/>
                    </a:cubicBezTo>
                    <a:cubicBezTo>
                      <a:pt x="849" y="25"/>
                      <a:pt x="849" y="25"/>
                      <a:pt x="848" y="24"/>
                    </a:cubicBezTo>
                    <a:cubicBezTo>
                      <a:pt x="847" y="24"/>
                      <a:pt x="847" y="23"/>
                      <a:pt x="846" y="23"/>
                    </a:cubicBezTo>
                    <a:cubicBezTo>
                      <a:pt x="845" y="23"/>
                      <a:pt x="844" y="22"/>
                      <a:pt x="842" y="22"/>
                    </a:cubicBezTo>
                    <a:cubicBezTo>
                      <a:pt x="842" y="22"/>
                      <a:pt x="842" y="22"/>
                      <a:pt x="842" y="22"/>
                    </a:cubicBezTo>
                    <a:cubicBezTo>
                      <a:pt x="842" y="22"/>
                      <a:pt x="842" y="22"/>
                      <a:pt x="842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8" y="21"/>
                      <a:pt x="838" y="21"/>
                    </a:cubicBezTo>
                    <a:cubicBezTo>
                      <a:pt x="838" y="20"/>
                      <a:pt x="837" y="20"/>
                      <a:pt x="837" y="20"/>
                    </a:cubicBezTo>
                    <a:cubicBezTo>
                      <a:pt x="837" y="20"/>
                      <a:pt x="837" y="20"/>
                      <a:pt x="836" y="20"/>
                    </a:cubicBezTo>
                    <a:cubicBezTo>
                      <a:pt x="836" y="20"/>
                      <a:pt x="836" y="20"/>
                      <a:pt x="835" y="20"/>
                    </a:cubicBezTo>
                    <a:cubicBezTo>
                      <a:pt x="835" y="20"/>
                      <a:pt x="834" y="20"/>
                      <a:pt x="833" y="20"/>
                    </a:cubicBezTo>
                    <a:cubicBezTo>
                      <a:pt x="833" y="19"/>
                      <a:pt x="832" y="19"/>
                      <a:pt x="831" y="19"/>
                    </a:cubicBezTo>
                    <a:cubicBezTo>
                      <a:pt x="830" y="19"/>
                      <a:pt x="829" y="19"/>
                      <a:pt x="829" y="19"/>
                    </a:cubicBezTo>
                    <a:cubicBezTo>
                      <a:pt x="828" y="19"/>
                      <a:pt x="827" y="19"/>
                      <a:pt x="826" y="18"/>
                    </a:cubicBezTo>
                    <a:cubicBezTo>
                      <a:pt x="825" y="18"/>
                      <a:pt x="824" y="18"/>
                      <a:pt x="823" y="18"/>
                    </a:cubicBezTo>
                    <a:cubicBezTo>
                      <a:pt x="822" y="18"/>
                      <a:pt x="821" y="18"/>
                      <a:pt x="820" y="18"/>
                    </a:cubicBezTo>
                    <a:cubicBezTo>
                      <a:pt x="819" y="18"/>
                      <a:pt x="818" y="18"/>
                      <a:pt x="817" y="17"/>
                    </a:cubicBezTo>
                    <a:cubicBezTo>
                      <a:pt x="815" y="17"/>
                      <a:pt x="814" y="17"/>
                      <a:pt x="813" y="17"/>
                    </a:cubicBezTo>
                    <a:cubicBezTo>
                      <a:pt x="812" y="17"/>
                      <a:pt x="811" y="17"/>
                      <a:pt x="809" y="17"/>
                    </a:cubicBezTo>
                    <a:cubicBezTo>
                      <a:pt x="808" y="17"/>
                      <a:pt x="807" y="17"/>
                      <a:pt x="805" y="17"/>
                    </a:cubicBezTo>
                    <a:cubicBezTo>
                      <a:pt x="804" y="16"/>
                      <a:pt x="803" y="16"/>
                      <a:pt x="801" y="16"/>
                    </a:cubicBezTo>
                    <a:cubicBezTo>
                      <a:pt x="800" y="16"/>
                      <a:pt x="798" y="16"/>
                      <a:pt x="797" y="16"/>
                    </a:cubicBezTo>
                    <a:cubicBezTo>
                      <a:pt x="794" y="16"/>
                      <a:pt x="791" y="16"/>
                      <a:pt x="788" y="16"/>
                    </a:cubicBezTo>
                    <a:cubicBezTo>
                      <a:pt x="785" y="15"/>
                      <a:pt x="781" y="15"/>
                      <a:pt x="778" y="15"/>
                    </a:cubicBezTo>
                    <a:cubicBezTo>
                      <a:pt x="775" y="15"/>
                      <a:pt x="771" y="15"/>
                      <a:pt x="768" y="15"/>
                    </a:cubicBezTo>
                    <a:cubicBezTo>
                      <a:pt x="765" y="15"/>
                      <a:pt x="761" y="15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4" y="14"/>
                      <a:pt x="751" y="14"/>
                      <a:pt x="747" y="14"/>
                    </a:cubicBezTo>
                    <a:cubicBezTo>
                      <a:pt x="744" y="14"/>
                      <a:pt x="740" y="14"/>
                      <a:pt x="736" y="14"/>
                    </a:cubicBezTo>
                    <a:cubicBezTo>
                      <a:pt x="733" y="14"/>
                      <a:pt x="729" y="14"/>
                      <a:pt x="725" y="14"/>
                    </a:cubicBezTo>
                    <a:cubicBezTo>
                      <a:pt x="722" y="14"/>
                      <a:pt x="718" y="14"/>
                      <a:pt x="714" y="14"/>
                    </a:cubicBezTo>
                    <a:cubicBezTo>
                      <a:pt x="710" y="14"/>
                      <a:pt x="707" y="14"/>
                      <a:pt x="703" y="14"/>
                    </a:cubicBezTo>
                    <a:cubicBezTo>
                      <a:pt x="699" y="14"/>
                      <a:pt x="695" y="14"/>
                      <a:pt x="691" y="14"/>
                    </a:cubicBezTo>
                    <a:cubicBezTo>
                      <a:pt x="687" y="14"/>
                      <a:pt x="683" y="14"/>
                      <a:pt x="680" y="14"/>
                    </a:cubicBezTo>
                    <a:cubicBezTo>
                      <a:pt x="676" y="14"/>
                      <a:pt x="672" y="14"/>
                      <a:pt x="668" y="14"/>
                    </a:cubicBezTo>
                    <a:cubicBezTo>
                      <a:pt x="660" y="14"/>
                      <a:pt x="652" y="14"/>
                      <a:pt x="643" y="14"/>
                    </a:cubicBezTo>
                    <a:cubicBezTo>
                      <a:pt x="635" y="14"/>
                      <a:pt x="627" y="14"/>
                      <a:pt x="619" y="14"/>
                    </a:cubicBezTo>
                    <a:cubicBezTo>
                      <a:pt x="610" y="14"/>
                      <a:pt x="602" y="14"/>
                      <a:pt x="593" y="15"/>
                    </a:cubicBezTo>
                    <a:cubicBezTo>
                      <a:pt x="584" y="15"/>
                      <a:pt x="576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58" y="15"/>
                      <a:pt x="549" y="15"/>
                      <a:pt x="540" y="16"/>
                    </a:cubicBezTo>
                    <a:cubicBezTo>
                      <a:pt x="531" y="16"/>
                      <a:pt x="521" y="16"/>
                      <a:pt x="512" y="16"/>
                    </a:cubicBezTo>
                    <a:cubicBezTo>
                      <a:pt x="503" y="16"/>
                      <a:pt x="493" y="17"/>
                      <a:pt x="484" y="17"/>
                    </a:cubicBezTo>
                    <a:cubicBezTo>
                      <a:pt x="474" y="17"/>
                      <a:pt x="464" y="17"/>
                      <a:pt x="454" y="18"/>
                    </a:cubicBezTo>
                    <a:cubicBezTo>
                      <a:pt x="444" y="18"/>
                      <a:pt x="434" y="18"/>
                      <a:pt x="424" y="18"/>
                    </a:cubicBezTo>
                    <a:cubicBezTo>
                      <a:pt x="413" y="19"/>
                      <a:pt x="403" y="19"/>
                      <a:pt x="392" y="19"/>
                    </a:cubicBezTo>
                    <a:cubicBezTo>
                      <a:pt x="381" y="20"/>
                      <a:pt x="371" y="20"/>
                      <a:pt x="360" y="20"/>
                    </a:cubicBezTo>
                    <a:cubicBezTo>
                      <a:pt x="349" y="21"/>
                      <a:pt x="337" y="21"/>
                      <a:pt x="326" y="21"/>
                    </a:cubicBezTo>
                    <a:cubicBezTo>
                      <a:pt x="314" y="22"/>
                      <a:pt x="303" y="22"/>
                      <a:pt x="291" y="23"/>
                    </a:cubicBezTo>
                    <a:cubicBezTo>
                      <a:pt x="279" y="23"/>
                      <a:pt x="267" y="23"/>
                      <a:pt x="255" y="24"/>
                    </a:cubicBezTo>
                    <a:cubicBezTo>
                      <a:pt x="242" y="24"/>
                      <a:pt x="230" y="25"/>
                      <a:pt x="217" y="25"/>
                    </a:cubicBezTo>
                    <a:cubicBezTo>
                      <a:pt x="204" y="26"/>
                      <a:pt x="191" y="26"/>
                      <a:pt x="177" y="27"/>
                    </a:cubicBezTo>
                    <a:cubicBezTo>
                      <a:pt x="171" y="27"/>
                      <a:pt x="164" y="27"/>
                      <a:pt x="157" y="27"/>
                    </a:cubicBezTo>
                    <a:cubicBezTo>
                      <a:pt x="150" y="28"/>
                      <a:pt x="143" y="28"/>
                      <a:pt x="136" y="28"/>
                    </a:cubicBezTo>
                    <a:cubicBezTo>
                      <a:pt x="129" y="28"/>
                      <a:pt x="122" y="29"/>
                      <a:pt x="115" y="29"/>
                    </a:cubicBezTo>
                    <a:cubicBezTo>
                      <a:pt x="108" y="29"/>
                      <a:pt x="101" y="29"/>
                      <a:pt x="94" y="30"/>
                    </a:cubicBezTo>
                    <a:cubicBezTo>
                      <a:pt x="90" y="30"/>
                      <a:pt x="86" y="30"/>
                      <a:pt x="83" y="30"/>
                    </a:cubicBezTo>
                    <a:cubicBezTo>
                      <a:pt x="79" y="30"/>
                      <a:pt x="75" y="30"/>
                      <a:pt x="72" y="31"/>
                    </a:cubicBezTo>
                    <a:cubicBezTo>
                      <a:pt x="68" y="31"/>
                      <a:pt x="64" y="31"/>
                      <a:pt x="60" y="31"/>
                    </a:cubicBezTo>
                    <a:cubicBezTo>
                      <a:pt x="57" y="31"/>
                      <a:pt x="53" y="31"/>
                      <a:pt x="49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0" y="32"/>
                      <a:pt x="53" y="32"/>
                      <a:pt x="57" y="32"/>
                    </a:cubicBezTo>
                    <a:cubicBezTo>
                      <a:pt x="61" y="32"/>
                      <a:pt x="65" y="32"/>
                      <a:pt x="69" y="32"/>
                    </a:cubicBezTo>
                    <a:cubicBezTo>
                      <a:pt x="72" y="32"/>
                      <a:pt x="76" y="31"/>
                      <a:pt x="80" y="31"/>
                    </a:cubicBezTo>
                    <a:cubicBezTo>
                      <a:pt x="83" y="31"/>
                      <a:pt x="87" y="31"/>
                      <a:pt x="91" y="31"/>
                    </a:cubicBezTo>
                    <a:cubicBezTo>
                      <a:pt x="94" y="31"/>
                      <a:pt x="98" y="31"/>
                      <a:pt x="101" y="30"/>
                    </a:cubicBezTo>
                    <a:cubicBezTo>
                      <a:pt x="105" y="30"/>
                      <a:pt x="108" y="30"/>
                      <a:pt x="111" y="30"/>
                    </a:cubicBezTo>
                    <a:cubicBezTo>
                      <a:pt x="115" y="30"/>
                      <a:pt x="118" y="30"/>
                      <a:pt x="122" y="30"/>
                    </a:cubicBezTo>
                    <a:cubicBezTo>
                      <a:pt x="125" y="29"/>
                      <a:pt x="128" y="29"/>
                      <a:pt x="132" y="29"/>
                    </a:cubicBezTo>
                    <a:cubicBezTo>
                      <a:pt x="135" y="29"/>
                      <a:pt x="139" y="29"/>
                      <a:pt x="143" y="29"/>
                    </a:cubicBezTo>
                    <a:cubicBezTo>
                      <a:pt x="146" y="29"/>
                      <a:pt x="150" y="29"/>
                      <a:pt x="154" y="28"/>
                    </a:cubicBezTo>
                    <a:cubicBezTo>
                      <a:pt x="157" y="28"/>
                      <a:pt x="161" y="28"/>
                      <a:pt x="165" y="28"/>
                    </a:cubicBezTo>
                    <a:cubicBezTo>
                      <a:pt x="168" y="28"/>
                      <a:pt x="172" y="28"/>
                      <a:pt x="175" y="28"/>
                    </a:cubicBezTo>
                    <a:cubicBezTo>
                      <a:pt x="189" y="27"/>
                      <a:pt x="202" y="27"/>
                      <a:pt x="215" y="26"/>
                    </a:cubicBezTo>
                    <a:cubicBezTo>
                      <a:pt x="228" y="26"/>
                      <a:pt x="240" y="25"/>
                      <a:pt x="253" y="25"/>
                    </a:cubicBezTo>
                    <a:cubicBezTo>
                      <a:pt x="265" y="24"/>
                      <a:pt x="277" y="24"/>
                      <a:pt x="289" y="23"/>
                    </a:cubicBezTo>
                    <a:cubicBezTo>
                      <a:pt x="301" y="23"/>
                      <a:pt x="313" y="23"/>
                      <a:pt x="325" y="22"/>
                    </a:cubicBezTo>
                    <a:cubicBezTo>
                      <a:pt x="336" y="22"/>
                      <a:pt x="347" y="22"/>
                      <a:pt x="359" y="21"/>
                    </a:cubicBezTo>
                    <a:cubicBezTo>
                      <a:pt x="370" y="21"/>
                      <a:pt x="381" y="20"/>
                      <a:pt x="391" y="20"/>
                    </a:cubicBezTo>
                    <a:cubicBezTo>
                      <a:pt x="402" y="20"/>
                      <a:pt x="412" y="20"/>
                      <a:pt x="423" y="19"/>
                    </a:cubicBezTo>
                    <a:cubicBezTo>
                      <a:pt x="433" y="19"/>
                      <a:pt x="443" y="19"/>
                      <a:pt x="453" y="18"/>
                    </a:cubicBezTo>
                    <a:cubicBezTo>
                      <a:pt x="463" y="18"/>
                      <a:pt x="473" y="18"/>
                      <a:pt x="483" y="18"/>
                    </a:cubicBezTo>
                    <a:cubicBezTo>
                      <a:pt x="493" y="17"/>
                      <a:pt x="502" y="17"/>
                      <a:pt x="512" y="17"/>
                    </a:cubicBezTo>
                    <a:cubicBezTo>
                      <a:pt x="521" y="17"/>
                      <a:pt x="530" y="16"/>
                      <a:pt x="540" y="16"/>
                    </a:cubicBezTo>
                    <a:cubicBezTo>
                      <a:pt x="549" y="16"/>
                      <a:pt x="558" y="16"/>
                      <a:pt x="567" y="16"/>
                    </a:cubicBezTo>
                    <a:cubicBezTo>
                      <a:pt x="575" y="16"/>
                      <a:pt x="584" y="15"/>
                      <a:pt x="593" y="15"/>
                    </a:cubicBezTo>
                    <a:cubicBezTo>
                      <a:pt x="602" y="15"/>
                      <a:pt x="610" y="15"/>
                      <a:pt x="619" y="15"/>
                    </a:cubicBezTo>
                    <a:cubicBezTo>
                      <a:pt x="627" y="15"/>
                      <a:pt x="635" y="15"/>
                      <a:pt x="643" y="15"/>
                    </a:cubicBezTo>
                    <a:cubicBezTo>
                      <a:pt x="652" y="15"/>
                      <a:pt x="660" y="15"/>
                      <a:pt x="668" y="14"/>
                    </a:cubicBezTo>
                    <a:cubicBezTo>
                      <a:pt x="672" y="14"/>
                      <a:pt x="676" y="14"/>
                      <a:pt x="679" y="14"/>
                    </a:cubicBezTo>
                    <a:cubicBezTo>
                      <a:pt x="683" y="14"/>
                      <a:pt x="687" y="14"/>
                      <a:pt x="691" y="14"/>
                    </a:cubicBezTo>
                    <a:cubicBezTo>
                      <a:pt x="695" y="14"/>
                      <a:pt x="699" y="14"/>
                      <a:pt x="703" y="14"/>
                    </a:cubicBezTo>
                    <a:cubicBezTo>
                      <a:pt x="707" y="14"/>
                      <a:pt x="710" y="15"/>
                      <a:pt x="714" y="15"/>
                    </a:cubicBezTo>
                    <a:cubicBezTo>
                      <a:pt x="718" y="15"/>
                      <a:pt x="722" y="15"/>
                      <a:pt x="725" y="15"/>
                    </a:cubicBezTo>
                    <a:cubicBezTo>
                      <a:pt x="729" y="15"/>
                      <a:pt x="733" y="15"/>
                      <a:pt x="736" y="15"/>
                    </a:cubicBezTo>
                    <a:cubicBezTo>
                      <a:pt x="740" y="15"/>
                      <a:pt x="743" y="15"/>
                      <a:pt x="747" y="15"/>
                    </a:cubicBezTo>
                    <a:cubicBezTo>
                      <a:pt x="750" y="15"/>
                      <a:pt x="754" y="15"/>
                      <a:pt x="757" y="15"/>
                    </a:cubicBezTo>
                    <a:cubicBezTo>
                      <a:pt x="761" y="15"/>
                      <a:pt x="764" y="15"/>
                      <a:pt x="768" y="15"/>
                    </a:cubicBezTo>
                    <a:cubicBezTo>
                      <a:pt x="771" y="16"/>
                      <a:pt x="774" y="16"/>
                      <a:pt x="777" y="16"/>
                    </a:cubicBezTo>
                    <a:cubicBezTo>
                      <a:pt x="781" y="16"/>
                      <a:pt x="784" y="16"/>
                      <a:pt x="787" y="16"/>
                    </a:cubicBezTo>
                    <a:cubicBezTo>
                      <a:pt x="790" y="16"/>
                      <a:pt x="793" y="17"/>
                      <a:pt x="796" y="17"/>
                    </a:cubicBezTo>
                    <a:cubicBezTo>
                      <a:pt x="797" y="17"/>
                      <a:pt x="799" y="17"/>
                      <a:pt x="800" y="17"/>
                    </a:cubicBezTo>
                    <a:cubicBezTo>
                      <a:pt x="801" y="17"/>
                      <a:pt x="803" y="17"/>
                      <a:pt x="804" y="17"/>
                    </a:cubicBezTo>
                    <a:cubicBezTo>
                      <a:pt x="805" y="17"/>
                      <a:pt x="807" y="17"/>
                      <a:pt x="808" y="17"/>
                    </a:cubicBezTo>
                    <a:cubicBezTo>
                      <a:pt x="809" y="18"/>
                      <a:pt x="810" y="18"/>
                      <a:pt x="811" y="18"/>
                    </a:cubicBezTo>
                    <a:cubicBezTo>
                      <a:pt x="813" y="18"/>
                      <a:pt x="814" y="18"/>
                      <a:pt x="815" y="18"/>
                    </a:cubicBezTo>
                    <a:cubicBezTo>
                      <a:pt x="816" y="18"/>
                      <a:pt x="817" y="18"/>
                      <a:pt x="818" y="18"/>
                    </a:cubicBezTo>
                    <a:cubicBezTo>
                      <a:pt x="819" y="18"/>
                      <a:pt x="820" y="19"/>
                      <a:pt x="821" y="19"/>
                    </a:cubicBezTo>
                    <a:cubicBezTo>
                      <a:pt x="822" y="19"/>
                      <a:pt x="823" y="19"/>
                      <a:pt x="824" y="19"/>
                    </a:cubicBezTo>
                    <a:cubicBezTo>
                      <a:pt x="824" y="19"/>
                      <a:pt x="825" y="19"/>
                      <a:pt x="826" y="19"/>
                    </a:cubicBezTo>
                    <a:cubicBezTo>
                      <a:pt x="827" y="19"/>
                      <a:pt x="827" y="20"/>
                      <a:pt x="828" y="20"/>
                    </a:cubicBezTo>
                    <a:cubicBezTo>
                      <a:pt x="829" y="20"/>
                      <a:pt x="829" y="20"/>
                      <a:pt x="830" y="20"/>
                    </a:cubicBezTo>
                    <a:cubicBezTo>
                      <a:pt x="831" y="20"/>
                      <a:pt x="831" y="20"/>
                      <a:pt x="832" y="20"/>
                    </a:cubicBezTo>
                    <a:cubicBezTo>
                      <a:pt x="832" y="20"/>
                      <a:pt x="832" y="20"/>
                      <a:pt x="833" y="20"/>
                    </a:cubicBezTo>
                    <a:cubicBezTo>
                      <a:pt x="833" y="21"/>
                      <a:pt x="833" y="21"/>
                      <a:pt x="833" y="21"/>
                    </a:cubicBezTo>
                    <a:cubicBezTo>
                      <a:pt x="834" y="21"/>
                      <a:pt x="834" y="21"/>
                      <a:pt x="834" y="21"/>
                    </a:cubicBezTo>
                    <a:cubicBezTo>
                      <a:pt x="834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9" y="22"/>
                      <a:pt x="840" y="23"/>
                      <a:pt x="841" y="23"/>
                    </a:cubicBezTo>
                    <a:cubicBezTo>
                      <a:pt x="842" y="23"/>
                      <a:pt x="843" y="24"/>
                      <a:pt x="843" y="24"/>
                    </a:cubicBezTo>
                    <a:cubicBezTo>
                      <a:pt x="844" y="25"/>
                      <a:pt x="844" y="25"/>
                      <a:pt x="845" y="25"/>
                    </a:cubicBezTo>
                    <a:cubicBezTo>
                      <a:pt x="845" y="26"/>
                      <a:pt x="845" y="26"/>
                      <a:pt x="845" y="27"/>
                    </a:cubicBezTo>
                    <a:cubicBezTo>
                      <a:pt x="846" y="27"/>
                      <a:pt x="846" y="27"/>
                      <a:pt x="846" y="28"/>
                    </a:cubicBezTo>
                    <a:cubicBezTo>
                      <a:pt x="845" y="28"/>
                      <a:pt x="845" y="29"/>
                      <a:pt x="845" y="29"/>
                    </a:cubicBezTo>
                    <a:cubicBezTo>
                      <a:pt x="844" y="30"/>
                      <a:pt x="844" y="30"/>
                      <a:pt x="843" y="31"/>
                    </a:cubicBezTo>
                    <a:cubicBezTo>
                      <a:pt x="843" y="31"/>
                      <a:pt x="842" y="32"/>
                      <a:pt x="841" y="32"/>
                    </a:cubicBezTo>
                    <a:cubicBezTo>
                      <a:pt x="840" y="33"/>
                      <a:pt x="839" y="34"/>
                      <a:pt x="838" y="34"/>
                    </a:cubicBezTo>
                    <a:cubicBezTo>
                      <a:pt x="836" y="35"/>
                      <a:pt x="835" y="35"/>
                      <a:pt x="834" y="36"/>
                    </a:cubicBezTo>
                    <a:cubicBezTo>
                      <a:pt x="832" y="36"/>
                      <a:pt x="830" y="37"/>
                      <a:pt x="829" y="38"/>
                    </a:cubicBezTo>
                    <a:cubicBezTo>
                      <a:pt x="827" y="38"/>
                      <a:pt x="825" y="39"/>
                      <a:pt x="823" y="40"/>
                    </a:cubicBezTo>
                    <a:cubicBezTo>
                      <a:pt x="821" y="40"/>
                      <a:pt x="819" y="41"/>
                      <a:pt x="817" y="42"/>
                    </a:cubicBezTo>
                    <a:cubicBezTo>
                      <a:pt x="815" y="42"/>
                      <a:pt x="813" y="43"/>
                      <a:pt x="810" y="44"/>
                    </a:cubicBezTo>
                    <a:cubicBezTo>
                      <a:pt x="808" y="44"/>
                      <a:pt x="805" y="45"/>
                      <a:pt x="803" y="46"/>
                    </a:cubicBezTo>
                    <a:cubicBezTo>
                      <a:pt x="800" y="46"/>
                      <a:pt x="797" y="47"/>
                      <a:pt x="794" y="48"/>
                    </a:cubicBezTo>
                    <a:cubicBezTo>
                      <a:pt x="792" y="49"/>
                      <a:pt x="789" y="49"/>
                      <a:pt x="786" y="50"/>
                    </a:cubicBezTo>
                    <a:cubicBezTo>
                      <a:pt x="783" y="51"/>
                      <a:pt x="780" y="52"/>
                      <a:pt x="776" y="52"/>
                    </a:cubicBezTo>
                    <a:cubicBezTo>
                      <a:pt x="773" y="53"/>
                      <a:pt x="770" y="54"/>
                      <a:pt x="766" y="55"/>
                    </a:cubicBezTo>
                    <a:cubicBezTo>
                      <a:pt x="763" y="56"/>
                      <a:pt x="759" y="56"/>
                      <a:pt x="756" y="57"/>
                    </a:cubicBezTo>
                    <a:cubicBezTo>
                      <a:pt x="753" y="58"/>
                      <a:pt x="751" y="58"/>
                      <a:pt x="748" y="59"/>
                    </a:cubicBezTo>
                    <a:cubicBezTo>
                      <a:pt x="746" y="60"/>
                      <a:pt x="743" y="60"/>
                      <a:pt x="741" y="61"/>
                    </a:cubicBezTo>
                    <a:cubicBezTo>
                      <a:pt x="738" y="61"/>
                      <a:pt x="735" y="62"/>
                      <a:pt x="733" y="63"/>
                    </a:cubicBezTo>
                    <a:cubicBezTo>
                      <a:pt x="730" y="63"/>
                      <a:pt x="727" y="64"/>
                      <a:pt x="724" y="65"/>
                    </a:cubicBezTo>
                    <a:cubicBezTo>
                      <a:pt x="719" y="66"/>
                      <a:pt x="713" y="67"/>
                      <a:pt x="707" y="68"/>
                    </a:cubicBezTo>
                    <a:cubicBezTo>
                      <a:pt x="701" y="70"/>
                      <a:pt x="695" y="71"/>
                      <a:pt x="689" y="73"/>
                    </a:cubicBezTo>
                    <a:cubicBezTo>
                      <a:pt x="683" y="74"/>
                      <a:pt x="676" y="76"/>
                      <a:pt x="670" y="77"/>
                    </a:cubicBezTo>
                    <a:cubicBezTo>
                      <a:pt x="663" y="79"/>
                      <a:pt x="656" y="80"/>
                      <a:pt x="649" y="82"/>
                    </a:cubicBezTo>
                    <a:cubicBezTo>
                      <a:pt x="643" y="83"/>
                      <a:pt x="638" y="84"/>
                      <a:pt x="632" y="86"/>
                    </a:cubicBezTo>
                    <a:cubicBezTo>
                      <a:pt x="626" y="87"/>
                      <a:pt x="621" y="88"/>
                      <a:pt x="615" y="90"/>
                    </a:cubicBezTo>
                    <a:cubicBezTo>
                      <a:pt x="609" y="91"/>
                      <a:pt x="603" y="93"/>
                      <a:pt x="596" y="94"/>
                    </a:cubicBezTo>
                    <a:cubicBezTo>
                      <a:pt x="590" y="96"/>
                      <a:pt x="583" y="98"/>
                      <a:pt x="577" y="99"/>
                    </a:cubicBezTo>
                    <a:cubicBezTo>
                      <a:pt x="570" y="101"/>
                      <a:pt x="563" y="103"/>
                      <a:pt x="556" y="104"/>
                    </a:cubicBezTo>
                    <a:cubicBezTo>
                      <a:pt x="549" y="106"/>
                      <a:pt x="542" y="108"/>
                      <a:pt x="535" y="110"/>
                    </a:cubicBezTo>
                    <a:cubicBezTo>
                      <a:pt x="527" y="112"/>
                      <a:pt x="519" y="114"/>
                      <a:pt x="512" y="117"/>
                    </a:cubicBezTo>
                    <a:cubicBezTo>
                      <a:pt x="504" y="119"/>
                      <a:pt x="495" y="121"/>
                      <a:pt x="487" y="124"/>
                    </a:cubicBezTo>
                    <a:cubicBezTo>
                      <a:pt x="483" y="125"/>
                      <a:pt x="478" y="126"/>
                      <a:pt x="474" y="128"/>
                    </a:cubicBezTo>
                    <a:cubicBezTo>
                      <a:pt x="470" y="129"/>
                      <a:pt x="465" y="130"/>
                      <a:pt x="461" y="132"/>
                    </a:cubicBezTo>
                    <a:cubicBezTo>
                      <a:pt x="456" y="133"/>
                      <a:pt x="451" y="135"/>
                      <a:pt x="447" y="136"/>
                    </a:cubicBezTo>
                    <a:cubicBezTo>
                      <a:pt x="442" y="138"/>
                      <a:pt x="437" y="139"/>
                      <a:pt x="432" y="141"/>
                    </a:cubicBezTo>
                    <a:cubicBezTo>
                      <a:pt x="427" y="143"/>
                      <a:pt x="422" y="144"/>
                      <a:pt x="417" y="146"/>
                    </a:cubicBezTo>
                    <a:cubicBezTo>
                      <a:pt x="412" y="148"/>
                      <a:pt x="407" y="150"/>
                      <a:pt x="402" y="151"/>
                    </a:cubicBezTo>
                    <a:cubicBezTo>
                      <a:pt x="396" y="153"/>
                      <a:pt x="391" y="155"/>
                      <a:pt x="385" y="157"/>
                    </a:cubicBezTo>
                    <a:cubicBezTo>
                      <a:pt x="380" y="160"/>
                      <a:pt x="374" y="162"/>
                      <a:pt x="369" y="164"/>
                    </a:cubicBezTo>
                    <a:cubicBezTo>
                      <a:pt x="363" y="166"/>
                      <a:pt x="357" y="169"/>
                      <a:pt x="351" y="171"/>
                    </a:cubicBezTo>
                    <a:cubicBezTo>
                      <a:pt x="345" y="173"/>
                      <a:pt x="339" y="176"/>
                      <a:pt x="333" y="179"/>
                    </a:cubicBezTo>
                    <a:cubicBezTo>
                      <a:pt x="327" y="182"/>
                      <a:pt x="320" y="184"/>
                      <a:pt x="314" y="187"/>
                    </a:cubicBezTo>
                    <a:cubicBezTo>
                      <a:pt x="308" y="190"/>
                      <a:pt x="301" y="193"/>
                      <a:pt x="295" y="197"/>
                    </a:cubicBezTo>
                    <a:cubicBezTo>
                      <a:pt x="288" y="200"/>
                      <a:pt x="281" y="203"/>
                      <a:pt x="275" y="207"/>
                    </a:cubicBezTo>
                    <a:cubicBezTo>
                      <a:pt x="268" y="211"/>
                      <a:pt x="261" y="214"/>
                      <a:pt x="255" y="218"/>
                    </a:cubicBezTo>
                    <a:cubicBezTo>
                      <a:pt x="248" y="222"/>
                      <a:pt x="241" y="227"/>
                      <a:pt x="234" y="231"/>
                    </a:cubicBezTo>
                    <a:cubicBezTo>
                      <a:pt x="227" y="235"/>
                      <a:pt x="221" y="240"/>
                      <a:pt x="214" y="245"/>
                    </a:cubicBezTo>
                    <a:cubicBezTo>
                      <a:pt x="207" y="249"/>
                      <a:pt x="201" y="254"/>
                      <a:pt x="194" y="260"/>
                    </a:cubicBezTo>
                    <a:cubicBezTo>
                      <a:pt x="188" y="265"/>
                      <a:pt x="181" y="270"/>
                      <a:pt x="175" y="276"/>
                    </a:cubicBezTo>
                    <a:cubicBezTo>
                      <a:pt x="169" y="281"/>
                      <a:pt x="163" y="287"/>
                      <a:pt x="158" y="293"/>
                    </a:cubicBezTo>
                    <a:cubicBezTo>
                      <a:pt x="152" y="299"/>
                      <a:pt x="147" y="305"/>
                      <a:pt x="142" y="311"/>
                    </a:cubicBezTo>
                    <a:cubicBezTo>
                      <a:pt x="140" y="314"/>
                      <a:pt x="137" y="317"/>
                      <a:pt x="135" y="320"/>
                    </a:cubicBezTo>
                    <a:cubicBezTo>
                      <a:pt x="133" y="324"/>
                      <a:pt x="130" y="327"/>
                      <a:pt x="128" y="330"/>
                    </a:cubicBezTo>
                    <a:cubicBezTo>
                      <a:pt x="126" y="333"/>
                      <a:pt x="124" y="337"/>
                      <a:pt x="123" y="340"/>
                    </a:cubicBezTo>
                    <a:cubicBezTo>
                      <a:pt x="121" y="343"/>
                      <a:pt x="119" y="346"/>
                      <a:pt x="117" y="349"/>
                    </a:cubicBezTo>
                    <a:cubicBezTo>
                      <a:pt x="116" y="352"/>
                      <a:pt x="114" y="356"/>
                      <a:pt x="113" y="359"/>
                    </a:cubicBezTo>
                    <a:cubicBezTo>
                      <a:pt x="111" y="362"/>
                      <a:pt x="110" y="366"/>
                      <a:pt x="108" y="369"/>
                    </a:cubicBezTo>
                    <a:cubicBezTo>
                      <a:pt x="107" y="373"/>
                      <a:pt x="106" y="376"/>
                      <a:pt x="105" y="380"/>
                    </a:cubicBezTo>
                    <a:cubicBezTo>
                      <a:pt x="104" y="383"/>
                      <a:pt x="103" y="387"/>
                      <a:pt x="102" y="390"/>
                    </a:cubicBezTo>
                    <a:cubicBezTo>
                      <a:pt x="100" y="397"/>
                      <a:pt x="99" y="405"/>
                      <a:pt x="98" y="412"/>
                    </a:cubicBezTo>
                    <a:cubicBezTo>
                      <a:pt x="97" y="420"/>
                      <a:pt x="97" y="427"/>
                      <a:pt x="97" y="435"/>
                    </a:cubicBezTo>
                    <a:cubicBezTo>
                      <a:pt x="97" y="443"/>
                      <a:pt x="98" y="450"/>
                      <a:pt x="100" y="458"/>
                    </a:cubicBezTo>
                    <a:cubicBezTo>
                      <a:pt x="101" y="466"/>
                      <a:pt x="103" y="474"/>
                      <a:pt x="106" y="482"/>
                    </a:cubicBezTo>
                    <a:cubicBezTo>
                      <a:pt x="109" y="490"/>
                      <a:pt x="113" y="498"/>
                      <a:pt x="117" y="506"/>
                    </a:cubicBezTo>
                    <a:cubicBezTo>
                      <a:pt x="122" y="514"/>
                      <a:pt x="127" y="521"/>
                      <a:pt x="132" y="529"/>
                    </a:cubicBezTo>
                    <a:cubicBezTo>
                      <a:pt x="138" y="537"/>
                      <a:pt x="145" y="545"/>
                      <a:pt x="152" y="552"/>
                    </a:cubicBezTo>
                    <a:cubicBezTo>
                      <a:pt x="159" y="560"/>
                      <a:pt x="167" y="568"/>
                      <a:pt x="176" y="575"/>
                    </a:cubicBezTo>
                    <a:cubicBezTo>
                      <a:pt x="185" y="582"/>
                      <a:pt x="194" y="590"/>
                      <a:pt x="204" y="597"/>
                    </a:cubicBezTo>
                    <a:cubicBezTo>
                      <a:pt x="214" y="604"/>
                      <a:pt x="225" y="611"/>
                      <a:pt x="236" y="617"/>
                    </a:cubicBezTo>
                    <a:cubicBezTo>
                      <a:pt x="248" y="624"/>
                      <a:pt x="260" y="630"/>
                      <a:pt x="272" y="637"/>
                    </a:cubicBezTo>
                    <a:cubicBezTo>
                      <a:pt x="285" y="643"/>
                      <a:pt x="298" y="649"/>
                      <a:pt x="312" y="655"/>
                    </a:cubicBezTo>
                    <a:cubicBezTo>
                      <a:pt x="326" y="660"/>
                      <a:pt x="340" y="666"/>
                      <a:pt x="354" y="671"/>
                    </a:cubicBezTo>
                    <a:cubicBezTo>
                      <a:pt x="369" y="676"/>
                      <a:pt x="384" y="681"/>
                      <a:pt x="400" y="686"/>
                    </a:cubicBezTo>
                    <a:cubicBezTo>
                      <a:pt x="415" y="691"/>
                      <a:pt x="431" y="695"/>
                      <a:pt x="447" y="699"/>
                    </a:cubicBezTo>
                    <a:cubicBezTo>
                      <a:pt x="463" y="704"/>
                      <a:pt x="480" y="707"/>
                      <a:pt x="497" y="711"/>
                    </a:cubicBezTo>
                    <a:cubicBezTo>
                      <a:pt x="530" y="718"/>
                      <a:pt x="565" y="725"/>
                      <a:pt x="600" y="730"/>
                    </a:cubicBezTo>
                    <a:cubicBezTo>
                      <a:pt x="635" y="735"/>
                      <a:pt x="671" y="739"/>
                      <a:pt x="706" y="742"/>
                    </a:cubicBezTo>
                    <a:cubicBezTo>
                      <a:pt x="742" y="746"/>
                      <a:pt x="778" y="748"/>
                      <a:pt x="814" y="749"/>
                    </a:cubicBezTo>
                    <a:cubicBezTo>
                      <a:pt x="849" y="751"/>
                      <a:pt x="885" y="751"/>
                      <a:pt x="920" y="751"/>
                    </a:cubicBezTo>
                    <a:cubicBezTo>
                      <a:pt x="955" y="751"/>
                      <a:pt x="989" y="750"/>
                      <a:pt x="1023" y="749"/>
                    </a:cubicBezTo>
                    <a:cubicBezTo>
                      <a:pt x="1057" y="747"/>
                      <a:pt x="1090" y="745"/>
                      <a:pt x="1122" y="743"/>
                    </a:cubicBezTo>
                    <a:cubicBezTo>
                      <a:pt x="1155" y="740"/>
                      <a:pt x="1186" y="737"/>
                      <a:pt x="1217" y="733"/>
                    </a:cubicBezTo>
                    <a:cubicBezTo>
                      <a:pt x="1247" y="730"/>
                      <a:pt x="1277" y="726"/>
                      <a:pt x="1305" y="721"/>
                    </a:cubicBezTo>
                    <a:cubicBezTo>
                      <a:pt x="1334" y="717"/>
                      <a:pt x="1361" y="712"/>
                      <a:pt x="1388" y="707"/>
                    </a:cubicBezTo>
                    <a:cubicBezTo>
                      <a:pt x="1415" y="702"/>
                      <a:pt x="1440" y="697"/>
                      <a:pt x="1465" y="692"/>
                    </a:cubicBezTo>
                    <a:cubicBezTo>
                      <a:pt x="1490" y="687"/>
                      <a:pt x="1513" y="681"/>
                      <a:pt x="1536" y="675"/>
                    </a:cubicBezTo>
                    <a:cubicBezTo>
                      <a:pt x="1559" y="670"/>
                      <a:pt x="1580" y="664"/>
                      <a:pt x="1601" y="658"/>
                    </a:cubicBezTo>
                    <a:cubicBezTo>
                      <a:pt x="1642" y="647"/>
                      <a:pt x="1680" y="635"/>
                      <a:pt x="1715" y="622"/>
                    </a:cubicBezTo>
                    <a:cubicBezTo>
                      <a:pt x="1749" y="610"/>
                      <a:pt x="1781" y="598"/>
                      <a:pt x="1810" y="586"/>
                    </a:cubicBezTo>
                    <a:cubicBezTo>
                      <a:pt x="1838" y="574"/>
                      <a:pt x="1863" y="562"/>
                      <a:pt x="1887" y="551"/>
                    </a:cubicBezTo>
                    <a:cubicBezTo>
                      <a:pt x="1910" y="539"/>
                      <a:pt x="1931" y="528"/>
                      <a:pt x="1950" y="517"/>
                    </a:cubicBezTo>
                    <a:cubicBezTo>
                      <a:pt x="1969" y="506"/>
                      <a:pt x="1986" y="495"/>
                      <a:pt x="2001" y="485"/>
                    </a:cubicBezTo>
                    <a:cubicBezTo>
                      <a:pt x="2016" y="475"/>
                      <a:pt x="2029" y="465"/>
                      <a:pt x="2042" y="455"/>
                    </a:cubicBezTo>
                    <a:cubicBezTo>
                      <a:pt x="2054" y="445"/>
                      <a:pt x="2064" y="436"/>
                      <a:pt x="2074" y="427"/>
                    </a:cubicBezTo>
                    <a:cubicBezTo>
                      <a:pt x="2084" y="418"/>
                      <a:pt x="2092" y="409"/>
                      <a:pt x="2100" y="401"/>
                    </a:cubicBezTo>
                    <a:lnTo>
                      <a:pt x="2063" y="389"/>
                    </a:lnTo>
                    <a:close/>
                    <a:moveTo>
                      <a:pt x="1720" y="308"/>
                    </a:moveTo>
                    <a:cubicBezTo>
                      <a:pt x="1722" y="307"/>
                      <a:pt x="1724" y="307"/>
                      <a:pt x="1726" y="306"/>
                    </a:cubicBezTo>
                    <a:cubicBezTo>
                      <a:pt x="1728" y="305"/>
                      <a:pt x="1730" y="304"/>
                      <a:pt x="1732" y="303"/>
                    </a:cubicBezTo>
                    <a:cubicBezTo>
                      <a:pt x="1734" y="302"/>
                      <a:pt x="1736" y="302"/>
                      <a:pt x="1738" y="301"/>
                    </a:cubicBezTo>
                    <a:cubicBezTo>
                      <a:pt x="1765" y="310"/>
                      <a:pt x="1765" y="310"/>
                      <a:pt x="1765" y="310"/>
                    </a:cubicBezTo>
                    <a:cubicBezTo>
                      <a:pt x="1763" y="311"/>
                      <a:pt x="1761" y="312"/>
                      <a:pt x="1759" y="313"/>
                    </a:cubicBezTo>
                    <a:cubicBezTo>
                      <a:pt x="1757" y="313"/>
                      <a:pt x="1755" y="314"/>
                      <a:pt x="1753" y="315"/>
                    </a:cubicBezTo>
                    <a:cubicBezTo>
                      <a:pt x="1751" y="316"/>
                      <a:pt x="1749" y="317"/>
                      <a:pt x="1747" y="318"/>
                    </a:cubicBezTo>
                    <a:cubicBezTo>
                      <a:pt x="1745" y="319"/>
                      <a:pt x="1743" y="320"/>
                      <a:pt x="1741" y="320"/>
                    </a:cubicBezTo>
                    <a:cubicBezTo>
                      <a:pt x="1714" y="311"/>
                      <a:pt x="1714" y="311"/>
                      <a:pt x="1714" y="311"/>
                    </a:cubicBezTo>
                    <a:cubicBezTo>
                      <a:pt x="1716" y="310"/>
                      <a:pt x="1718" y="309"/>
                      <a:pt x="1720" y="308"/>
                    </a:cubicBezTo>
                    <a:close/>
                    <a:moveTo>
                      <a:pt x="1665" y="329"/>
                    </a:moveTo>
                    <a:cubicBezTo>
                      <a:pt x="1668" y="328"/>
                      <a:pt x="1670" y="327"/>
                      <a:pt x="1673" y="326"/>
                    </a:cubicBezTo>
                    <a:cubicBezTo>
                      <a:pt x="1675" y="325"/>
                      <a:pt x="1678" y="324"/>
                      <a:pt x="1680" y="323"/>
                    </a:cubicBezTo>
                    <a:cubicBezTo>
                      <a:pt x="1682" y="323"/>
                      <a:pt x="1685" y="322"/>
                      <a:pt x="1687" y="321"/>
                    </a:cubicBezTo>
                    <a:cubicBezTo>
                      <a:pt x="1714" y="331"/>
                      <a:pt x="1714" y="331"/>
                      <a:pt x="1714" y="331"/>
                    </a:cubicBezTo>
                    <a:cubicBezTo>
                      <a:pt x="1712" y="332"/>
                      <a:pt x="1710" y="333"/>
                      <a:pt x="1707" y="334"/>
                    </a:cubicBezTo>
                    <a:cubicBezTo>
                      <a:pt x="1705" y="335"/>
                      <a:pt x="1702" y="336"/>
                      <a:pt x="1700" y="337"/>
                    </a:cubicBezTo>
                    <a:cubicBezTo>
                      <a:pt x="1698" y="338"/>
                      <a:pt x="1695" y="338"/>
                      <a:pt x="1693" y="339"/>
                    </a:cubicBezTo>
                    <a:cubicBezTo>
                      <a:pt x="1690" y="340"/>
                      <a:pt x="1688" y="341"/>
                      <a:pt x="1685" y="342"/>
                    </a:cubicBezTo>
                    <a:cubicBezTo>
                      <a:pt x="1658" y="331"/>
                      <a:pt x="1658" y="331"/>
                      <a:pt x="1658" y="331"/>
                    </a:cubicBezTo>
                    <a:cubicBezTo>
                      <a:pt x="1660" y="330"/>
                      <a:pt x="1663" y="329"/>
                      <a:pt x="1665" y="329"/>
                    </a:cubicBezTo>
                    <a:close/>
                    <a:moveTo>
                      <a:pt x="1600" y="350"/>
                    </a:moveTo>
                    <a:cubicBezTo>
                      <a:pt x="1603" y="349"/>
                      <a:pt x="1606" y="348"/>
                      <a:pt x="1609" y="347"/>
                    </a:cubicBezTo>
                    <a:cubicBezTo>
                      <a:pt x="1611" y="346"/>
                      <a:pt x="1614" y="345"/>
                      <a:pt x="1617" y="344"/>
                    </a:cubicBezTo>
                    <a:cubicBezTo>
                      <a:pt x="1620" y="344"/>
                      <a:pt x="1623" y="343"/>
                      <a:pt x="1626" y="342"/>
                    </a:cubicBezTo>
                    <a:cubicBezTo>
                      <a:pt x="1653" y="353"/>
                      <a:pt x="1653" y="353"/>
                      <a:pt x="1653" y="353"/>
                    </a:cubicBezTo>
                    <a:cubicBezTo>
                      <a:pt x="1650" y="354"/>
                      <a:pt x="1647" y="355"/>
                      <a:pt x="1644" y="356"/>
                    </a:cubicBezTo>
                    <a:cubicBezTo>
                      <a:pt x="1641" y="357"/>
                      <a:pt x="1638" y="358"/>
                      <a:pt x="1636" y="359"/>
                    </a:cubicBezTo>
                    <a:cubicBezTo>
                      <a:pt x="1633" y="360"/>
                      <a:pt x="1630" y="361"/>
                      <a:pt x="1627" y="362"/>
                    </a:cubicBezTo>
                    <a:cubicBezTo>
                      <a:pt x="1624" y="363"/>
                      <a:pt x="1621" y="364"/>
                      <a:pt x="1617" y="365"/>
                    </a:cubicBezTo>
                    <a:cubicBezTo>
                      <a:pt x="1591" y="352"/>
                      <a:pt x="1591" y="352"/>
                      <a:pt x="1591" y="352"/>
                    </a:cubicBezTo>
                    <a:cubicBezTo>
                      <a:pt x="1594" y="352"/>
                      <a:pt x="1597" y="351"/>
                      <a:pt x="1600" y="350"/>
                    </a:cubicBezTo>
                    <a:close/>
                    <a:moveTo>
                      <a:pt x="1521" y="371"/>
                    </a:moveTo>
                    <a:cubicBezTo>
                      <a:pt x="1525" y="370"/>
                      <a:pt x="1529" y="370"/>
                      <a:pt x="1532" y="369"/>
                    </a:cubicBezTo>
                    <a:cubicBezTo>
                      <a:pt x="1535" y="368"/>
                      <a:pt x="1539" y="367"/>
                      <a:pt x="1542" y="366"/>
                    </a:cubicBezTo>
                    <a:cubicBezTo>
                      <a:pt x="1546" y="365"/>
                      <a:pt x="1549" y="364"/>
                      <a:pt x="1552" y="363"/>
                    </a:cubicBezTo>
                    <a:cubicBezTo>
                      <a:pt x="1579" y="376"/>
                      <a:pt x="1579" y="376"/>
                      <a:pt x="1579" y="376"/>
                    </a:cubicBezTo>
                    <a:cubicBezTo>
                      <a:pt x="1575" y="377"/>
                      <a:pt x="1572" y="378"/>
                      <a:pt x="1568" y="379"/>
                    </a:cubicBezTo>
                    <a:cubicBezTo>
                      <a:pt x="1565" y="380"/>
                      <a:pt x="1562" y="381"/>
                      <a:pt x="1558" y="382"/>
                    </a:cubicBezTo>
                    <a:cubicBezTo>
                      <a:pt x="1554" y="383"/>
                      <a:pt x="1551" y="384"/>
                      <a:pt x="1547" y="385"/>
                    </a:cubicBezTo>
                    <a:cubicBezTo>
                      <a:pt x="1544" y="386"/>
                      <a:pt x="1540" y="387"/>
                      <a:pt x="1536" y="388"/>
                    </a:cubicBezTo>
                    <a:cubicBezTo>
                      <a:pt x="1511" y="374"/>
                      <a:pt x="1511" y="374"/>
                      <a:pt x="1511" y="374"/>
                    </a:cubicBezTo>
                    <a:cubicBezTo>
                      <a:pt x="1514" y="373"/>
                      <a:pt x="1518" y="372"/>
                      <a:pt x="1521" y="371"/>
                    </a:cubicBezTo>
                    <a:close/>
                    <a:moveTo>
                      <a:pt x="1429" y="393"/>
                    </a:moveTo>
                    <a:cubicBezTo>
                      <a:pt x="1433" y="392"/>
                      <a:pt x="1437" y="391"/>
                      <a:pt x="1441" y="390"/>
                    </a:cubicBezTo>
                    <a:cubicBezTo>
                      <a:pt x="1445" y="389"/>
                      <a:pt x="1449" y="388"/>
                      <a:pt x="1453" y="387"/>
                    </a:cubicBezTo>
                    <a:cubicBezTo>
                      <a:pt x="1457" y="387"/>
                      <a:pt x="1461" y="386"/>
                      <a:pt x="1465" y="385"/>
                    </a:cubicBezTo>
                    <a:cubicBezTo>
                      <a:pt x="1490" y="399"/>
                      <a:pt x="1490" y="399"/>
                      <a:pt x="1490" y="399"/>
                    </a:cubicBezTo>
                    <a:cubicBezTo>
                      <a:pt x="1486" y="400"/>
                      <a:pt x="1482" y="401"/>
                      <a:pt x="1478" y="402"/>
                    </a:cubicBezTo>
                    <a:cubicBezTo>
                      <a:pt x="1474" y="403"/>
                      <a:pt x="1470" y="404"/>
                      <a:pt x="1466" y="405"/>
                    </a:cubicBezTo>
                    <a:cubicBezTo>
                      <a:pt x="1461" y="406"/>
                      <a:pt x="1457" y="407"/>
                      <a:pt x="1453" y="408"/>
                    </a:cubicBezTo>
                    <a:cubicBezTo>
                      <a:pt x="1449" y="409"/>
                      <a:pt x="1444" y="410"/>
                      <a:pt x="1440" y="411"/>
                    </a:cubicBezTo>
                    <a:cubicBezTo>
                      <a:pt x="1416" y="395"/>
                      <a:pt x="1416" y="395"/>
                      <a:pt x="1416" y="395"/>
                    </a:cubicBezTo>
                    <a:cubicBezTo>
                      <a:pt x="1421" y="394"/>
                      <a:pt x="1425" y="394"/>
                      <a:pt x="1429" y="393"/>
                    </a:cubicBezTo>
                    <a:close/>
                    <a:moveTo>
                      <a:pt x="1306" y="415"/>
                    </a:move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11" y="414"/>
                      <a:pt x="1316" y="414"/>
                      <a:pt x="1321" y="413"/>
                    </a:cubicBezTo>
                    <a:cubicBezTo>
                      <a:pt x="1326" y="412"/>
                      <a:pt x="1330" y="411"/>
                      <a:pt x="1335" y="410"/>
                    </a:cubicBezTo>
                    <a:cubicBezTo>
                      <a:pt x="1340" y="410"/>
                      <a:pt x="1345" y="409"/>
                      <a:pt x="1349" y="408"/>
                    </a:cubicBezTo>
                    <a:cubicBezTo>
                      <a:pt x="1354" y="407"/>
                      <a:pt x="1359" y="406"/>
                      <a:pt x="1363" y="405"/>
                    </a:cubicBezTo>
                    <a:cubicBezTo>
                      <a:pt x="1385" y="422"/>
                      <a:pt x="1385" y="422"/>
                      <a:pt x="1385" y="422"/>
                    </a:cubicBezTo>
                    <a:cubicBezTo>
                      <a:pt x="1381" y="422"/>
                      <a:pt x="1376" y="423"/>
                      <a:pt x="1371" y="424"/>
                    </a:cubicBezTo>
                    <a:cubicBezTo>
                      <a:pt x="1366" y="425"/>
                      <a:pt x="1361" y="426"/>
                      <a:pt x="1357" y="427"/>
                    </a:cubicBezTo>
                    <a:cubicBezTo>
                      <a:pt x="1352" y="428"/>
                      <a:pt x="1347" y="429"/>
                      <a:pt x="1342" y="429"/>
                    </a:cubicBezTo>
                    <a:cubicBezTo>
                      <a:pt x="1337" y="430"/>
                      <a:pt x="1332" y="431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lose/>
                    <a:moveTo>
                      <a:pt x="1196" y="430"/>
                    </a:moveTo>
                    <a:cubicBezTo>
                      <a:pt x="1202" y="429"/>
                      <a:pt x="1207" y="429"/>
                      <a:pt x="1213" y="428"/>
                    </a:cubicBezTo>
                    <a:cubicBezTo>
                      <a:pt x="1218" y="427"/>
                      <a:pt x="1224" y="427"/>
                      <a:pt x="1229" y="426"/>
                    </a:cubicBezTo>
                    <a:cubicBezTo>
                      <a:pt x="1234" y="425"/>
                      <a:pt x="1240" y="425"/>
                      <a:pt x="1245" y="424"/>
                    </a:cubicBezTo>
                    <a:cubicBezTo>
                      <a:pt x="1263" y="442"/>
                      <a:pt x="1263" y="442"/>
                      <a:pt x="1263" y="442"/>
                    </a:cubicBezTo>
                    <a:cubicBezTo>
                      <a:pt x="1258" y="442"/>
                      <a:pt x="1252" y="443"/>
                      <a:pt x="1247" y="444"/>
                    </a:cubicBezTo>
                    <a:cubicBezTo>
                      <a:pt x="1241" y="445"/>
                      <a:pt x="1236" y="445"/>
                      <a:pt x="1230" y="446"/>
                    </a:cubicBezTo>
                    <a:cubicBezTo>
                      <a:pt x="1224" y="447"/>
                      <a:pt x="1219" y="447"/>
                      <a:pt x="1213" y="448"/>
                    </a:cubicBezTo>
                    <a:cubicBezTo>
                      <a:pt x="1207" y="449"/>
                      <a:pt x="1201" y="449"/>
                      <a:pt x="1196" y="450"/>
                    </a:cubicBezTo>
                    <a:cubicBezTo>
                      <a:pt x="1180" y="432"/>
                      <a:pt x="1180" y="432"/>
                      <a:pt x="1180" y="432"/>
                    </a:cubicBezTo>
                    <a:cubicBezTo>
                      <a:pt x="1185" y="431"/>
                      <a:pt x="1191" y="431"/>
                      <a:pt x="1196" y="430"/>
                    </a:cubicBezTo>
                    <a:close/>
                    <a:moveTo>
                      <a:pt x="1057" y="442"/>
                    </a:moveTo>
                    <a:cubicBezTo>
                      <a:pt x="1063" y="442"/>
                      <a:pt x="1069" y="442"/>
                      <a:pt x="1075" y="441"/>
                    </a:cubicBezTo>
                    <a:cubicBezTo>
                      <a:pt x="1081" y="441"/>
                      <a:pt x="1087" y="440"/>
                      <a:pt x="1093" y="440"/>
                    </a:cubicBezTo>
                    <a:cubicBezTo>
                      <a:pt x="1099" y="439"/>
                      <a:pt x="1105" y="439"/>
                      <a:pt x="1111" y="438"/>
                    </a:cubicBezTo>
                    <a:cubicBezTo>
                      <a:pt x="1124" y="457"/>
                      <a:pt x="1124" y="457"/>
                      <a:pt x="1124" y="457"/>
                    </a:cubicBezTo>
                    <a:cubicBezTo>
                      <a:pt x="1118" y="458"/>
                      <a:pt x="1111" y="458"/>
                      <a:pt x="1105" y="459"/>
                    </a:cubicBezTo>
                    <a:cubicBezTo>
                      <a:pt x="1099" y="459"/>
                      <a:pt x="1093" y="460"/>
                      <a:pt x="1086" y="460"/>
                    </a:cubicBezTo>
                    <a:cubicBezTo>
                      <a:pt x="1080" y="461"/>
                      <a:pt x="1074" y="461"/>
                      <a:pt x="1067" y="462"/>
                    </a:cubicBezTo>
                    <a:cubicBezTo>
                      <a:pt x="1061" y="462"/>
                      <a:pt x="1055" y="463"/>
                      <a:pt x="1048" y="463"/>
                    </a:cubicBezTo>
                    <a:cubicBezTo>
                      <a:pt x="1038" y="443"/>
                      <a:pt x="1038" y="443"/>
                      <a:pt x="1038" y="443"/>
                    </a:cubicBezTo>
                    <a:cubicBezTo>
                      <a:pt x="1045" y="443"/>
                      <a:pt x="1051" y="443"/>
                      <a:pt x="1057" y="442"/>
                    </a:cubicBezTo>
                    <a:close/>
                    <a:moveTo>
                      <a:pt x="906" y="447"/>
                    </a:moveTo>
                    <a:cubicBezTo>
                      <a:pt x="912" y="447"/>
                      <a:pt x="919" y="447"/>
                      <a:pt x="925" y="447"/>
                    </a:cubicBezTo>
                    <a:cubicBezTo>
                      <a:pt x="931" y="447"/>
                      <a:pt x="938" y="447"/>
                      <a:pt x="944" y="447"/>
                    </a:cubicBezTo>
                    <a:cubicBezTo>
                      <a:pt x="951" y="447"/>
                      <a:pt x="957" y="447"/>
                      <a:pt x="963" y="446"/>
                    </a:cubicBezTo>
                    <a:cubicBezTo>
                      <a:pt x="969" y="466"/>
                      <a:pt x="969" y="466"/>
                      <a:pt x="969" y="466"/>
                    </a:cubicBezTo>
                    <a:cubicBezTo>
                      <a:pt x="963" y="466"/>
                      <a:pt x="956" y="467"/>
                      <a:pt x="949" y="467"/>
                    </a:cubicBezTo>
                    <a:cubicBezTo>
                      <a:pt x="943" y="467"/>
                      <a:pt x="936" y="467"/>
                      <a:pt x="929" y="467"/>
                    </a:cubicBezTo>
                    <a:cubicBezTo>
                      <a:pt x="922" y="467"/>
                      <a:pt x="916" y="467"/>
                      <a:pt x="909" y="467"/>
                    </a:cubicBezTo>
                    <a:cubicBezTo>
                      <a:pt x="902" y="467"/>
                      <a:pt x="895" y="467"/>
                      <a:pt x="889" y="467"/>
                    </a:cubicBezTo>
                    <a:cubicBezTo>
                      <a:pt x="886" y="447"/>
                      <a:pt x="886" y="447"/>
                      <a:pt x="886" y="447"/>
                    </a:cubicBezTo>
                    <a:cubicBezTo>
                      <a:pt x="893" y="447"/>
                      <a:pt x="899" y="447"/>
                      <a:pt x="906" y="447"/>
                    </a:cubicBezTo>
                    <a:close/>
                    <a:moveTo>
                      <a:pt x="732" y="439"/>
                    </a:moveTo>
                    <a:cubicBezTo>
                      <a:pt x="738" y="440"/>
                      <a:pt x="744" y="441"/>
                      <a:pt x="751" y="441"/>
                    </a:cubicBezTo>
                    <a:cubicBezTo>
                      <a:pt x="757" y="442"/>
                      <a:pt x="764" y="442"/>
                      <a:pt x="770" y="443"/>
                    </a:cubicBezTo>
                    <a:cubicBezTo>
                      <a:pt x="776" y="443"/>
                      <a:pt x="783" y="443"/>
                      <a:pt x="789" y="444"/>
                    </a:cubicBezTo>
                    <a:cubicBezTo>
                      <a:pt x="796" y="444"/>
                      <a:pt x="802" y="445"/>
                      <a:pt x="809" y="445"/>
                    </a:cubicBezTo>
                    <a:cubicBezTo>
                      <a:pt x="807" y="465"/>
                      <a:pt x="807" y="465"/>
                      <a:pt x="807" y="465"/>
                    </a:cubicBezTo>
                    <a:cubicBezTo>
                      <a:pt x="800" y="464"/>
                      <a:pt x="793" y="464"/>
                      <a:pt x="786" y="464"/>
                    </a:cubicBezTo>
                    <a:cubicBezTo>
                      <a:pt x="779" y="463"/>
                      <a:pt x="773" y="463"/>
                      <a:pt x="766" y="462"/>
                    </a:cubicBezTo>
                    <a:cubicBezTo>
                      <a:pt x="759" y="462"/>
                      <a:pt x="752" y="461"/>
                      <a:pt x="746" y="461"/>
                    </a:cubicBezTo>
                    <a:cubicBezTo>
                      <a:pt x="739" y="460"/>
                      <a:pt x="732" y="460"/>
                      <a:pt x="725" y="459"/>
                    </a:cubicBezTo>
                    <a:lnTo>
                      <a:pt x="732" y="439"/>
                    </a:lnTo>
                    <a:close/>
                    <a:moveTo>
                      <a:pt x="588" y="418"/>
                    </a:moveTo>
                    <a:cubicBezTo>
                      <a:pt x="594" y="419"/>
                      <a:pt x="599" y="420"/>
                      <a:pt x="605" y="421"/>
                    </a:cubicBezTo>
                    <a:cubicBezTo>
                      <a:pt x="611" y="423"/>
                      <a:pt x="616" y="424"/>
                      <a:pt x="622" y="425"/>
                    </a:cubicBezTo>
                    <a:cubicBezTo>
                      <a:pt x="628" y="426"/>
                      <a:pt x="634" y="427"/>
                      <a:pt x="640" y="428"/>
                    </a:cubicBezTo>
                    <a:cubicBezTo>
                      <a:pt x="646" y="429"/>
                      <a:pt x="652" y="430"/>
                      <a:pt x="658" y="431"/>
                    </a:cubicBezTo>
                    <a:cubicBezTo>
                      <a:pt x="647" y="449"/>
                      <a:pt x="647" y="449"/>
                      <a:pt x="647" y="449"/>
                    </a:cubicBezTo>
                    <a:cubicBezTo>
                      <a:pt x="640" y="448"/>
                      <a:pt x="634" y="447"/>
                      <a:pt x="628" y="446"/>
                    </a:cubicBezTo>
                    <a:cubicBezTo>
                      <a:pt x="622" y="445"/>
                      <a:pt x="615" y="444"/>
                      <a:pt x="609" y="443"/>
                    </a:cubicBezTo>
                    <a:cubicBezTo>
                      <a:pt x="603" y="442"/>
                      <a:pt x="597" y="441"/>
                      <a:pt x="591" y="439"/>
                    </a:cubicBezTo>
                    <a:cubicBezTo>
                      <a:pt x="585" y="438"/>
                      <a:pt x="579" y="437"/>
                      <a:pt x="573" y="435"/>
                    </a:cubicBezTo>
                    <a:lnTo>
                      <a:pt x="588" y="418"/>
                    </a:lnTo>
                    <a:close/>
                    <a:moveTo>
                      <a:pt x="902" y="35"/>
                    </a:moveTo>
                    <a:cubicBezTo>
                      <a:pt x="902" y="35"/>
                      <a:pt x="902" y="35"/>
                      <a:pt x="902" y="36"/>
                    </a:cubicBezTo>
                    <a:cubicBezTo>
                      <a:pt x="902" y="36"/>
                      <a:pt x="901" y="36"/>
                      <a:pt x="901" y="36"/>
                    </a:cubicBezTo>
                    <a:cubicBezTo>
                      <a:pt x="901" y="37"/>
                      <a:pt x="900" y="37"/>
                      <a:pt x="900" y="37"/>
                    </a:cubicBezTo>
                    <a:cubicBezTo>
                      <a:pt x="894" y="37"/>
                      <a:pt x="894" y="37"/>
                      <a:pt x="894" y="37"/>
                    </a:cubicBezTo>
                    <a:cubicBezTo>
                      <a:pt x="894" y="36"/>
                      <a:pt x="895" y="36"/>
                      <a:pt x="895" y="36"/>
                    </a:cubicBezTo>
                    <a:cubicBezTo>
                      <a:pt x="895" y="36"/>
                      <a:pt x="896" y="35"/>
                      <a:pt x="896" y="35"/>
                    </a:cubicBezTo>
                    <a:cubicBezTo>
                      <a:pt x="896" y="35"/>
                      <a:pt x="896" y="35"/>
                      <a:pt x="896" y="34"/>
                    </a:cubicBezTo>
                    <a:cubicBezTo>
                      <a:pt x="897" y="34"/>
                      <a:pt x="897" y="34"/>
                      <a:pt x="897" y="34"/>
                    </a:cubicBezTo>
                    <a:cubicBezTo>
                      <a:pt x="903" y="34"/>
                      <a:pt x="903" y="34"/>
                      <a:pt x="903" y="34"/>
                    </a:cubicBezTo>
                    <a:cubicBezTo>
                      <a:pt x="903" y="34"/>
                      <a:pt x="903" y="35"/>
                      <a:pt x="902" y="35"/>
                    </a:cubicBezTo>
                    <a:close/>
                    <a:moveTo>
                      <a:pt x="903" y="28"/>
                    </a:moveTo>
                    <a:cubicBezTo>
                      <a:pt x="903" y="28"/>
                      <a:pt x="903" y="28"/>
                      <a:pt x="903" y="29"/>
                    </a:cubicBezTo>
                    <a:cubicBezTo>
                      <a:pt x="903" y="29"/>
                      <a:pt x="903" y="29"/>
                      <a:pt x="903" y="29"/>
                    </a:cubicBezTo>
                    <a:cubicBezTo>
                      <a:pt x="904" y="30"/>
                      <a:pt x="904" y="30"/>
                      <a:pt x="904" y="30"/>
                    </a:cubicBezTo>
                    <a:cubicBezTo>
                      <a:pt x="904" y="30"/>
                      <a:pt x="904" y="31"/>
                      <a:pt x="904" y="31"/>
                    </a:cubicBezTo>
                    <a:cubicBezTo>
                      <a:pt x="898" y="31"/>
                      <a:pt x="898" y="31"/>
                      <a:pt x="898" y="31"/>
                    </a:cubicBezTo>
                    <a:cubicBezTo>
                      <a:pt x="898" y="30"/>
                      <a:pt x="898" y="30"/>
                      <a:pt x="898" y="30"/>
                    </a:cubicBezTo>
                    <a:cubicBezTo>
                      <a:pt x="898" y="30"/>
                      <a:pt x="898" y="29"/>
                      <a:pt x="898" y="29"/>
                    </a:cubicBezTo>
                    <a:cubicBezTo>
                      <a:pt x="898" y="29"/>
                      <a:pt x="898" y="29"/>
                      <a:pt x="897" y="28"/>
                    </a:cubicBezTo>
                    <a:cubicBezTo>
                      <a:pt x="897" y="28"/>
                      <a:pt x="897" y="28"/>
                      <a:pt x="897" y="28"/>
                    </a:cubicBezTo>
                    <a:lnTo>
                      <a:pt x="903" y="28"/>
                    </a:lnTo>
                    <a:close/>
                    <a:moveTo>
                      <a:pt x="893" y="22"/>
                    </a:moveTo>
                    <a:cubicBezTo>
                      <a:pt x="894" y="22"/>
                      <a:pt x="894" y="22"/>
                      <a:pt x="895" y="23"/>
                    </a:cubicBezTo>
                    <a:cubicBezTo>
                      <a:pt x="895" y="23"/>
                      <a:pt x="896" y="23"/>
                      <a:pt x="896" y="23"/>
                    </a:cubicBezTo>
                    <a:cubicBezTo>
                      <a:pt x="897" y="24"/>
                      <a:pt x="897" y="24"/>
                      <a:pt x="898" y="24"/>
                    </a:cubicBezTo>
                    <a:cubicBezTo>
                      <a:pt x="898" y="24"/>
                      <a:pt x="899" y="25"/>
                      <a:pt x="899" y="25"/>
                    </a:cubicBezTo>
                    <a:cubicBezTo>
                      <a:pt x="894" y="25"/>
                      <a:pt x="894" y="25"/>
                      <a:pt x="894" y="25"/>
                    </a:cubicBezTo>
                    <a:cubicBezTo>
                      <a:pt x="893" y="25"/>
                      <a:pt x="893" y="24"/>
                      <a:pt x="893" y="24"/>
                    </a:cubicBezTo>
                    <a:cubicBezTo>
                      <a:pt x="892" y="24"/>
                      <a:pt x="892" y="24"/>
                      <a:pt x="891" y="23"/>
                    </a:cubicBezTo>
                    <a:cubicBezTo>
                      <a:pt x="891" y="23"/>
                      <a:pt x="890" y="23"/>
                      <a:pt x="890" y="23"/>
                    </a:cubicBezTo>
                    <a:cubicBezTo>
                      <a:pt x="889" y="23"/>
                      <a:pt x="889" y="22"/>
                      <a:pt x="888" y="22"/>
                    </a:cubicBezTo>
                    <a:lnTo>
                      <a:pt x="893" y="22"/>
                    </a:lnTo>
                    <a:close/>
                    <a:moveTo>
                      <a:pt x="888" y="41"/>
                    </a:moveTo>
                    <a:cubicBezTo>
                      <a:pt x="889" y="40"/>
                      <a:pt x="889" y="40"/>
                      <a:pt x="890" y="40"/>
                    </a:cubicBezTo>
                    <a:cubicBezTo>
                      <a:pt x="896" y="40"/>
                      <a:pt x="896" y="40"/>
                      <a:pt x="896" y="40"/>
                    </a:cubicBezTo>
                    <a:cubicBezTo>
                      <a:pt x="895" y="41"/>
                      <a:pt x="895" y="41"/>
                      <a:pt x="894" y="41"/>
                    </a:cubicBezTo>
                    <a:cubicBezTo>
                      <a:pt x="894" y="42"/>
                      <a:pt x="893" y="42"/>
                      <a:pt x="893" y="42"/>
                    </a:cubicBezTo>
                    <a:cubicBezTo>
                      <a:pt x="892" y="42"/>
                      <a:pt x="892" y="43"/>
                      <a:pt x="891" y="43"/>
                    </a:cubicBezTo>
                    <a:cubicBezTo>
                      <a:pt x="891" y="43"/>
                      <a:pt x="890" y="43"/>
                      <a:pt x="890" y="44"/>
                    </a:cubicBezTo>
                    <a:cubicBezTo>
                      <a:pt x="884" y="43"/>
                      <a:pt x="884" y="43"/>
                      <a:pt x="884" y="43"/>
                    </a:cubicBezTo>
                    <a:cubicBezTo>
                      <a:pt x="884" y="43"/>
                      <a:pt x="885" y="42"/>
                      <a:pt x="885" y="42"/>
                    </a:cubicBezTo>
                    <a:cubicBezTo>
                      <a:pt x="886" y="42"/>
                      <a:pt x="886" y="42"/>
                      <a:pt x="887" y="41"/>
                    </a:cubicBezTo>
                    <a:cubicBezTo>
                      <a:pt x="887" y="41"/>
                      <a:pt x="888" y="41"/>
                      <a:pt x="888" y="41"/>
                    </a:cubicBezTo>
                    <a:close/>
                    <a:moveTo>
                      <a:pt x="876" y="17"/>
                    </a:moveTo>
                    <a:cubicBezTo>
                      <a:pt x="876" y="17"/>
                      <a:pt x="876" y="17"/>
                      <a:pt x="877" y="17"/>
                    </a:cubicBezTo>
                    <a:cubicBezTo>
                      <a:pt x="877" y="17"/>
                      <a:pt x="878" y="17"/>
                      <a:pt x="878" y="17"/>
                    </a:cubicBezTo>
                    <a:cubicBezTo>
                      <a:pt x="879" y="18"/>
                      <a:pt x="879" y="18"/>
                      <a:pt x="879" y="18"/>
                    </a:cubicBezTo>
                    <a:cubicBezTo>
                      <a:pt x="880" y="18"/>
                      <a:pt x="880" y="18"/>
                      <a:pt x="881" y="18"/>
                    </a:cubicBezTo>
                    <a:cubicBezTo>
                      <a:pt x="881" y="18"/>
                      <a:pt x="881" y="18"/>
                      <a:pt x="882" y="18"/>
                    </a:cubicBezTo>
                    <a:cubicBezTo>
                      <a:pt x="882" y="19"/>
                      <a:pt x="883" y="19"/>
                      <a:pt x="883" y="19"/>
                    </a:cubicBezTo>
                    <a:cubicBezTo>
                      <a:pt x="883" y="19"/>
                      <a:pt x="884" y="19"/>
                      <a:pt x="884" y="19"/>
                    </a:cubicBezTo>
                    <a:cubicBezTo>
                      <a:pt x="884" y="19"/>
                      <a:pt x="885" y="19"/>
                      <a:pt x="885" y="19"/>
                    </a:cubicBezTo>
                    <a:cubicBezTo>
                      <a:pt x="881" y="20"/>
                      <a:pt x="881" y="20"/>
                      <a:pt x="881" y="20"/>
                    </a:cubicBezTo>
                    <a:cubicBezTo>
                      <a:pt x="880" y="19"/>
                      <a:pt x="879" y="19"/>
                      <a:pt x="879" y="19"/>
                    </a:cubicBezTo>
                    <a:cubicBezTo>
                      <a:pt x="878" y="19"/>
                      <a:pt x="877" y="19"/>
                      <a:pt x="876" y="18"/>
                    </a:cubicBezTo>
                    <a:cubicBezTo>
                      <a:pt x="876" y="18"/>
                      <a:pt x="875" y="18"/>
                      <a:pt x="874" y="18"/>
                    </a:cubicBezTo>
                    <a:cubicBezTo>
                      <a:pt x="873" y="18"/>
                      <a:pt x="872" y="17"/>
                      <a:pt x="872" y="17"/>
                    </a:cubicBezTo>
                    <a:lnTo>
                      <a:pt x="876" y="17"/>
                    </a:lnTo>
                    <a:close/>
                    <a:moveTo>
                      <a:pt x="870" y="49"/>
                    </a:moveTo>
                    <a:cubicBezTo>
                      <a:pt x="871" y="48"/>
                      <a:pt x="871" y="48"/>
                      <a:pt x="872" y="48"/>
                    </a:cubicBezTo>
                    <a:cubicBezTo>
                      <a:pt x="873" y="48"/>
                      <a:pt x="873" y="47"/>
                      <a:pt x="874" y="47"/>
                    </a:cubicBezTo>
                    <a:cubicBezTo>
                      <a:pt x="875" y="47"/>
                      <a:pt x="876" y="46"/>
                      <a:pt x="876" y="46"/>
                    </a:cubicBezTo>
                    <a:cubicBezTo>
                      <a:pt x="882" y="47"/>
                      <a:pt x="882" y="47"/>
                      <a:pt x="882" y="47"/>
                    </a:cubicBezTo>
                    <a:cubicBezTo>
                      <a:pt x="882" y="47"/>
                      <a:pt x="881" y="48"/>
                      <a:pt x="880" y="48"/>
                    </a:cubicBezTo>
                    <a:cubicBezTo>
                      <a:pt x="879" y="48"/>
                      <a:pt x="879" y="48"/>
                      <a:pt x="878" y="49"/>
                    </a:cubicBezTo>
                    <a:cubicBezTo>
                      <a:pt x="877" y="49"/>
                      <a:pt x="877" y="49"/>
                      <a:pt x="876" y="49"/>
                    </a:cubicBezTo>
                    <a:cubicBezTo>
                      <a:pt x="875" y="50"/>
                      <a:pt x="874" y="50"/>
                      <a:pt x="874" y="50"/>
                    </a:cubicBezTo>
                    <a:cubicBezTo>
                      <a:pt x="868" y="49"/>
                      <a:pt x="868" y="49"/>
                      <a:pt x="868" y="49"/>
                    </a:cubicBezTo>
                    <a:cubicBezTo>
                      <a:pt x="868" y="49"/>
                      <a:pt x="869" y="49"/>
                      <a:pt x="870" y="49"/>
                    </a:cubicBezTo>
                    <a:close/>
                    <a:moveTo>
                      <a:pt x="118" y="21"/>
                    </a:moveTo>
                    <a:cubicBezTo>
                      <a:pt x="90" y="22"/>
                      <a:pt x="90" y="22"/>
                      <a:pt x="90" y="22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120" y="20"/>
                      <a:pt x="120" y="20"/>
                      <a:pt x="120" y="20"/>
                    </a:cubicBezTo>
                    <a:lnTo>
                      <a:pt x="118" y="21"/>
                    </a:lnTo>
                    <a:close/>
                    <a:moveTo>
                      <a:pt x="171" y="19"/>
                    </a:moveTo>
                    <a:cubicBezTo>
                      <a:pt x="145" y="20"/>
                      <a:pt x="145" y="20"/>
                      <a:pt x="145" y="20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73" y="18"/>
                      <a:pt x="173" y="18"/>
                      <a:pt x="173" y="18"/>
                    </a:cubicBezTo>
                    <a:lnTo>
                      <a:pt x="171" y="19"/>
                    </a:lnTo>
                    <a:close/>
                    <a:moveTo>
                      <a:pt x="221" y="17"/>
                    </a:moveTo>
                    <a:cubicBezTo>
                      <a:pt x="197" y="18"/>
                      <a:pt x="197" y="18"/>
                      <a:pt x="197" y="18"/>
                    </a:cubicBezTo>
                    <a:cubicBezTo>
                      <a:pt x="199" y="17"/>
                      <a:pt x="199" y="17"/>
                      <a:pt x="199" y="17"/>
                    </a:cubicBezTo>
                    <a:cubicBezTo>
                      <a:pt x="223" y="16"/>
                      <a:pt x="223" y="16"/>
                      <a:pt x="223" y="16"/>
                    </a:cubicBezTo>
                    <a:lnTo>
                      <a:pt x="221" y="17"/>
                    </a:lnTo>
                    <a:close/>
                    <a:moveTo>
                      <a:pt x="269" y="16"/>
                    </a:moveTo>
                    <a:cubicBezTo>
                      <a:pt x="246" y="17"/>
                      <a:pt x="246" y="17"/>
                      <a:pt x="246" y="17"/>
                    </a:cubicBezTo>
                    <a:cubicBezTo>
                      <a:pt x="248" y="16"/>
                      <a:pt x="248" y="16"/>
                      <a:pt x="248" y="16"/>
                    </a:cubicBezTo>
                    <a:cubicBezTo>
                      <a:pt x="271" y="15"/>
                      <a:pt x="271" y="15"/>
                      <a:pt x="271" y="15"/>
                    </a:cubicBezTo>
                    <a:lnTo>
                      <a:pt x="269" y="16"/>
                    </a:lnTo>
                    <a:close/>
                    <a:moveTo>
                      <a:pt x="315" y="14"/>
                    </a:moveTo>
                    <a:cubicBezTo>
                      <a:pt x="292" y="15"/>
                      <a:pt x="292" y="15"/>
                      <a:pt x="292" y="15"/>
                    </a:cubicBezTo>
                    <a:cubicBezTo>
                      <a:pt x="294" y="14"/>
                      <a:pt x="294" y="14"/>
                      <a:pt x="294" y="14"/>
                    </a:cubicBezTo>
                    <a:cubicBezTo>
                      <a:pt x="316" y="13"/>
                      <a:pt x="316" y="13"/>
                      <a:pt x="316" y="13"/>
                    </a:cubicBezTo>
                    <a:lnTo>
                      <a:pt x="315" y="14"/>
                    </a:lnTo>
                    <a:close/>
                    <a:moveTo>
                      <a:pt x="359" y="13"/>
                    </a:moveTo>
                    <a:cubicBezTo>
                      <a:pt x="337" y="14"/>
                      <a:pt x="337" y="14"/>
                      <a:pt x="337" y="14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60" y="12"/>
                      <a:pt x="360" y="12"/>
                      <a:pt x="360" y="12"/>
                    </a:cubicBezTo>
                    <a:lnTo>
                      <a:pt x="359" y="13"/>
                    </a:lnTo>
                    <a:close/>
                    <a:moveTo>
                      <a:pt x="400" y="12"/>
                    </a:moveTo>
                    <a:cubicBezTo>
                      <a:pt x="380" y="13"/>
                      <a:pt x="380" y="13"/>
                      <a:pt x="380" y="13"/>
                    </a:cubicBezTo>
                    <a:cubicBezTo>
                      <a:pt x="381" y="12"/>
                      <a:pt x="381" y="12"/>
                      <a:pt x="381" y="12"/>
                    </a:cubicBezTo>
                    <a:cubicBezTo>
                      <a:pt x="401" y="11"/>
                      <a:pt x="401" y="11"/>
                      <a:pt x="401" y="11"/>
                    </a:cubicBezTo>
                    <a:lnTo>
                      <a:pt x="400" y="12"/>
                    </a:lnTo>
                    <a:close/>
                    <a:moveTo>
                      <a:pt x="440" y="11"/>
                    </a:moveTo>
                    <a:cubicBezTo>
                      <a:pt x="420" y="11"/>
                      <a:pt x="420" y="11"/>
                      <a:pt x="420" y="11"/>
                    </a:cubicBezTo>
                    <a:cubicBezTo>
                      <a:pt x="421" y="11"/>
                      <a:pt x="421" y="11"/>
                      <a:pt x="421" y="11"/>
                    </a:cubicBezTo>
                    <a:cubicBezTo>
                      <a:pt x="441" y="10"/>
                      <a:pt x="441" y="10"/>
                      <a:pt x="441" y="10"/>
                    </a:cubicBezTo>
                    <a:lnTo>
                      <a:pt x="440" y="11"/>
                    </a:lnTo>
                    <a:close/>
                    <a:moveTo>
                      <a:pt x="478" y="10"/>
                    </a:moveTo>
                    <a:cubicBezTo>
                      <a:pt x="459" y="11"/>
                      <a:pt x="459" y="11"/>
                      <a:pt x="459" y="11"/>
                    </a:cubicBezTo>
                    <a:cubicBezTo>
                      <a:pt x="460" y="10"/>
                      <a:pt x="460" y="10"/>
                      <a:pt x="460" y="10"/>
                    </a:cubicBezTo>
                    <a:cubicBezTo>
                      <a:pt x="479" y="9"/>
                      <a:pt x="479" y="9"/>
                      <a:pt x="479" y="9"/>
                    </a:cubicBezTo>
                    <a:lnTo>
                      <a:pt x="478" y="10"/>
                    </a:lnTo>
                    <a:close/>
                    <a:moveTo>
                      <a:pt x="515" y="9"/>
                    </a:moveTo>
                    <a:cubicBezTo>
                      <a:pt x="514" y="9"/>
                      <a:pt x="512" y="9"/>
                      <a:pt x="511" y="9"/>
                    </a:cubicBezTo>
                    <a:cubicBezTo>
                      <a:pt x="509" y="9"/>
                      <a:pt x="508" y="9"/>
                      <a:pt x="506" y="9"/>
                    </a:cubicBezTo>
                    <a:cubicBezTo>
                      <a:pt x="505" y="9"/>
                      <a:pt x="503" y="10"/>
                      <a:pt x="502" y="10"/>
                    </a:cubicBezTo>
                    <a:cubicBezTo>
                      <a:pt x="500" y="10"/>
                      <a:pt x="499" y="10"/>
                      <a:pt x="497" y="10"/>
                    </a:cubicBezTo>
                    <a:cubicBezTo>
                      <a:pt x="498" y="9"/>
                      <a:pt x="498" y="9"/>
                      <a:pt x="498" y="9"/>
                    </a:cubicBezTo>
                    <a:cubicBezTo>
                      <a:pt x="499" y="9"/>
                      <a:pt x="501" y="9"/>
                      <a:pt x="502" y="9"/>
                    </a:cubicBezTo>
                    <a:cubicBezTo>
                      <a:pt x="504" y="9"/>
                      <a:pt x="505" y="9"/>
                      <a:pt x="507" y="9"/>
                    </a:cubicBezTo>
                    <a:cubicBezTo>
                      <a:pt x="508" y="9"/>
                      <a:pt x="510" y="9"/>
                      <a:pt x="511" y="9"/>
                    </a:cubicBezTo>
                    <a:cubicBezTo>
                      <a:pt x="513" y="9"/>
                      <a:pt x="514" y="9"/>
                      <a:pt x="516" y="9"/>
                    </a:cubicBezTo>
                    <a:lnTo>
                      <a:pt x="515" y="9"/>
                    </a:lnTo>
                    <a:close/>
                    <a:moveTo>
                      <a:pt x="551" y="9"/>
                    </a:moveTo>
                    <a:cubicBezTo>
                      <a:pt x="550" y="9"/>
                      <a:pt x="548" y="9"/>
                      <a:pt x="547" y="9"/>
                    </a:cubicBezTo>
                    <a:cubicBezTo>
                      <a:pt x="545" y="9"/>
                      <a:pt x="544" y="9"/>
                      <a:pt x="542" y="9"/>
                    </a:cubicBezTo>
                    <a:cubicBezTo>
                      <a:pt x="541" y="9"/>
                      <a:pt x="539" y="9"/>
                      <a:pt x="538" y="9"/>
                    </a:cubicBezTo>
                    <a:cubicBezTo>
                      <a:pt x="536" y="9"/>
                      <a:pt x="535" y="9"/>
                      <a:pt x="533" y="9"/>
                    </a:cubicBezTo>
                    <a:cubicBezTo>
                      <a:pt x="534" y="8"/>
                      <a:pt x="534" y="8"/>
                      <a:pt x="534" y="8"/>
                    </a:cubicBezTo>
                    <a:cubicBezTo>
                      <a:pt x="535" y="8"/>
                      <a:pt x="537" y="8"/>
                      <a:pt x="538" y="8"/>
                    </a:cubicBezTo>
                    <a:cubicBezTo>
                      <a:pt x="540" y="8"/>
                      <a:pt x="541" y="8"/>
                      <a:pt x="543" y="8"/>
                    </a:cubicBezTo>
                    <a:cubicBezTo>
                      <a:pt x="544" y="8"/>
                      <a:pt x="546" y="8"/>
                      <a:pt x="547" y="8"/>
                    </a:cubicBezTo>
                    <a:cubicBezTo>
                      <a:pt x="548" y="8"/>
                      <a:pt x="550" y="8"/>
                      <a:pt x="551" y="8"/>
                    </a:cubicBezTo>
                    <a:lnTo>
                      <a:pt x="551" y="9"/>
                    </a:lnTo>
                    <a:close/>
                    <a:moveTo>
                      <a:pt x="586" y="8"/>
                    </a:moveTo>
                    <a:cubicBezTo>
                      <a:pt x="584" y="8"/>
                      <a:pt x="583" y="8"/>
                      <a:pt x="581" y="8"/>
                    </a:cubicBezTo>
                    <a:cubicBezTo>
                      <a:pt x="580" y="8"/>
                      <a:pt x="579" y="8"/>
                      <a:pt x="577" y="8"/>
                    </a:cubicBezTo>
                    <a:cubicBezTo>
                      <a:pt x="576" y="8"/>
                      <a:pt x="574" y="8"/>
                      <a:pt x="573" y="8"/>
                    </a:cubicBezTo>
                    <a:cubicBezTo>
                      <a:pt x="571" y="8"/>
                      <a:pt x="570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70" y="8"/>
                      <a:pt x="572" y="8"/>
                      <a:pt x="573" y="8"/>
                    </a:cubicBezTo>
                    <a:cubicBezTo>
                      <a:pt x="574" y="7"/>
                      <a:pt x="576" y="7"/>
                      <a:pt x="577" y="7"/>
                    </a:cubicBezTo>
                    <a:cubicBezTo>
                      <a:pt x="579" y="7"/>
                      <a:pt x="580" y="7"/>
                      <a:pt x="582" y="7"/>
                    </a:cubicBezTo>
                    <a:cubicBezTo>
                      <a:pt x="583" y="7"/>
                      <a:pt x="584" y="7"/>
                      <a:pt x="586" y="7"/>
                    </a:cubicBezTo>
                    <a:lnTo>
                      <a:pt x="586" y="8"/>
                    </a:lnTo>
                    <a:close/>
                    <a:moveTo>
                      <a:pt x="619" y="8"/>
                    </a:moveTo>
                    <a:cubicBezTo>
                      <a:pt x="618" y="8"/>
                      <a:pt x="616" y="8"/>
                      <a:pt x="615" y="8"/>
                    </a:cubicBezTo>
                    <a:cubicBezTo>
                      <a:pt x="614" y="8"/>
                      <a:pt x="612" y="8"/>
                      <a:pt x="611" y="8"/>
                    </a:cubicBezTo>
                    <a:cubicBezTo>
                      <a:pt x="610" y="8"/>
                      <a:pt x="608" y="8"/>
                      <a:pt x="607" y="8"/>
                    </a:cubicBezTo>
                    <a:cubicBezTo>
                      <a:pt x="605" y="8"/>
                      <a:pt x="604" y="8"/>
                      <a:pt x="603" y="8"/>
                    </a:cubicBezTo>
                    <a:cubicBezTo>
                      <a:pt x="603" y="7"/>
                      <a:pt x="603" y="7"/>
                      <a:pt x="603" y="7"/>
                    </a:cubicBezTo>
                    <a:cubicBezTo>
                      <a:pt x="604" y="7"/>
                      <a:pt x="605" y="7"/>
                      <a:pt x="607" y="7"/>
                    </a:cubicBezTo>
                    <a:cubicBezTo>
                      <a:pt x="608" y="7"/>
                      <a:pt x="610" y="7"/>
                      <a:pt x="611" y="7"/>
                    </a:cubicBezTo>
                    <a:cubicBezTo>
                      <a:pt x="612" y="7"/>
                      <a:pt x="614" y="7"/>
                      <a:pt x="615" y="7"/>
                    </a:cubicBezTo>
                    <a:cubicBezTo>
                      <a:pt x="617" y="7"/>
                      <a:pt x="618" y="7"/>
                      <a:pt x="619" y="7"/>
                    </a:cubicBezTo>
                    <a:lnTo>
                      <a:pt x="619" y="8"/>
                    </a:lnTo>
                    <a:close/>
                    <a:moveTo>
                      <a:pt x="652" y="7"/>
                    </a:moveTo>
                    <a:cubicBezTo>
                      <a:pt x="650" y="7"/>
                      <a:pt x="649" y="7"/>
                      <a:pt x="648" y="7"/>
                    </a:cubicBezTo>
                    <a:cubicBezTo>
                      <a:pt x="646" y="7"/>
                      <a:pt x="645" y="7"/>
                      <a:pt x="644" y="7"/>
                    </a:cubicBezTo>
                    <a:cubicBezTo>
                      <a:pt x="642" y="7"/>
                      <a:pt x="641" y="8"/>
                      <a:pt x="640" y="8"/>
                    </a:cubicBezTo>
                    <a:cubicBezTo>
                      <a:pt x="638" y="8"/>
                      <a:pt x="637" y="8"/>
                      <a:pt x="636" y="8"/>
                    </a:cubicBezTo>
                    <a:cubicBezTo>
                      <a:pt x="636" y="7"/>
                      <a:pt x="636" y="7"/>
                      <a:pt x="636" y="7"/>
                    </a:cubicBezTo>
                    <a:cubicBezTo>
                      <a:pt x="637" y="7"/>
                      <a:pt x="638" y="7"/>
                      <a:pt x="640" y="7"/>
                    </a:cubicBezTo>
                    <a:cubicBezTo>
                      <a:pt x="641" y="7"/>
                      <a:pt x="642" y="7"/>
                      <a:pt x="644" y="7"/>
                    </a:cubicBezTo>
                    <a:cubicBezTo>
                      <a:pt x="645" y="7"/>
                      <a:pt x="646" y="7"/>
                      <a:pt x="648" y="7"/>
                    </a:cubicBezTo>
                    <a:cubicBezTo>
                      <a:pt x="649" y="7"/>
                      <a:pt x="651" y="7"/>
                      <a:pt x="652" y="7"/>
                    </a:cubicBezTo>
                    <a:close/>
                    <a:moveTo>
                      <a:pt x="684" y="7"/>
                    </a:moveTo>
                    <a:cubicBezTo>
                      <a:pt x="682" y="7"/>
                      <a:pt x="681" y="7"/>
                      <a:pt x="680" y="7"/>
                    </a:cubicBezTo>
                    <a:cubicBezTo>
                      <a:pt x="678" y="7"/>
                      <a:pt x="677" y="7"/>
                      <a:pt x="676" y="7"/>
                    </a:cubicBezTo>
                    <a:cubicBezTo>
                      <a:pt x="675" y="7"/>
                      <a:pt x="673" y="7"/>
                      <a:pt x="672" y="7"/>
                    </a:cubicBezTo>
                    <a:cubicBezTo>
                      <a:pt x="671" y="7"/>
                      <a:pt x="669" y="7"/>
                      <a:pt x="668" y="7"/>
                    </a:cubicBezTo>
                    <a:cubicBezTo>
                      <a:pt x="668" y="7"/>
                      <a:pt x="668" y="7"/>
                      <a:pt x="668" y="7"/>
                    </a:cubicBezTo>
                    <a:cubicBezTo>
                      <a:pt x="669" y="7"/>
                      <a:pt x="671" y="7"/>
                      <a:pt x="672" y="7"/>
                    </a:cubicBezTo>
                    <a:cubicBezTo>
                      <a:pt x="673" y="7"/>
                      <a:pt x="675" y="7"/>
                      <a:pt x="676" y="7"/>
                    </a:cubicBezTo>
                    <a:cubicBezTo>
                      <a:pt x="680" y="7"/>
                      <a:pt x="680" y="7"/>
                      <a:pt x="680" y="7"/>
                    </a:cubicBezTo>
                    <a:cubicBezTo>
                      <a:pt x="681" y="7"/>
                      <a:pt x="682" y="7"/>
                      <a:pt x="684" y="7"/>
                    </a:cubicBezTo>
                    <a:close/>
                    <a:moveTo>
                      <a:pt x="715" y="8"/>
                    </a:moveTo>
                    <a:cubicBezTo>
                      <a:pt x="714" y="8"/>
                      <a:pt x="712" y="8"/>
                      <a:pt x="711" y="7"/>
                    </a:cubicBezTo>
                    <a:cubicBezTo>
                      <a:pt x="710" y="7"/>
                      <a:pt x="709" y="7"/>
                      <a:pt x="707" y="7"/>
                    </a:cubicBezTo>
                    <a:cubicBezTo>
                      <a:pt x="706" y="7"/>
                      <a:pt x="705" y="7"/>
                      <a:pt x="703" y="7"/>
                    </a:cubicBezTo>
                    <a:cubicBezTo>
                      <a:pt x="702" y="7"/>
                      <a:pt x="701" y="7"/>
                      <a:pt x="699" y="7"/>
                    </a:cubicBezTo>
                    <a:cubicBezTo>
                      <a:pt x="700" y="7"/>
                      <a:pt x="700" y="7"/>
                      <a:pt x="700" y="7"/>
                    </a:cubicBezTo>
                    <a:cubicBezTo>
                      <a:pt x="701" y="7"/>
                      <a:pt x="702" y="7"/>
                      <a:pt x="703" y="7"/>
                    </a:cubicBezTo>
                    <a:cubicBezTo>
                      <a:pt x="705" y="7"/>
                      <a:pt x="706" y="7"/>
                      <a:pt x="707" y="7"/>
                    </a:cubicBezTo>
                    <a:cubicBezTo>
                      <a:pt x="709" y="7"/>
                      <a:pt x="710" y="7"/>
                      <a:pt x="711" y="7"/>
                    </a:cubicBezTo>
                    <a:cubicBezTo>
                      <a:pt x="713" y="7"/>
                      <a:pt x="714" y="7"/>
                      <a:pt x="715" y="7"/>
                    </a:cubicBezTo>
                    <a:lnTo>
                      <a:pt x="715" y="8"/>
                    </a:lnTo>
                    <a:close/>
                    <a:moveTo>
                      <a:pt x="746" y="8"/>
                    </a:moveTo>
                    <a:cubicBezTo>
                      <a:pt x="745" y="8"/>
                      <a:pt x="743" y="8"/>
                      <a:pt x="742" y="8"/>
                    </a:cubicBezTo>
                    <a:cubicBezTo>
                      <a:pt x="741" y="8"/>
                      <a:pt x="739" y="8"/>
                      <a:pt x="738" y="8"/>
                    </a:cubicBezTo>
                    <a:cubicBezTo>
                      <a:pt x="737" y="8"/>
                      <a:pt x="736" y="8"/>
                      <a:pt x="734" y="8"/>
                    </a:cubicBezTo>
                    <a:cubicBezTo>
                      <a:pt x="733" y="8"/>
                      <a:pt x="732" y="8"/>
                      <a:pt x="730" y="8"/>
                    </a:cubicBezTo>
                    <a:cubicBezTo>
                      <a:pt x="731" y="7"/>
                      <a:pt x="731" y="7"/>
                      <a:pt x="731" y="7"/>
                    </a:cubicBezTo>
                    <a:cubicBezTo>
                      <a:pt x="732" y="7"/>
                      <a:pt x="733" y="7"/>
                      <a:pt x="734" y="7"/>
                    </a:cubicBezTo>
                    <a:cubicBezTo>
                      <a:pt x="736" y="7"/>
                      <a:pt x="737" y="7"/>
                      <a:pt x="738" y="7"/>
                    </a:cubicBezTo>
                    <a:cubicBezTo>
                      <a:pt x="740" y="7"/>
                      <a:pt x="741" y="7"/>
                      <a:pt x="742" y="7"/>
                    </a:cubicBezTo>
                    <a:cubicBezTo>
                      <a:pt x="743" y="7"/>
                      <a:pt x="745" y="7"/>
                      <a:pt x="746" y="7"/>
                    </a:cubicBezTo>
                    <a:lnTo>
                      <a:pt x="746" y="8"/>
                    </a:lnTo>
                    <a:close/>
                    <a:moveTo>
                      <a:pt x="776" y="9"/>
                    </a:moveTo>
                    <a:cubicBezTo>
                      <a:pt x="775" y="9"/>
                      <a:pt x="774" y="9"/>
                      <a:pt x="772" y="9"/>
                    </a:cubicBezTo>
                    <a:cubicBezTo>
                      <a:pt x="771" y="9"/>
                      <a:pt x="770" y="9"/>
                      <a:pt x="769" y="8"/>
                    </a:cubicBezTo>
                    <a:cubicBezTo>
                      <a:pt x="767" y="8"/>
                      <a:pt x="766" y="8"/>
                      <a:pt x="765" y="8"/>
                    </a:cubicBezTo>
                    <a:cubicBezTo>
                      <a:pt x="764" y="8"/>
                      <a:pt x="762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3" y="8"/>
                      <a:pt x="764" y="8"/>
                      <a:pt x="765" y="8"/>
                    </a:cubicBezTo>
                    <a:cubicBezTo>
                      <a:pt x="766" y="8"/>
                      <a:pt x="768" y="8"/>
                      <a:pt x="769" y="8"/>
                    </a:cubicBezTo>
                    <a:cubicBezTo>
                      <a:pt x="770" y="8"/>
                      <a:pt x="772" y="8"/>
                      <a:pt x="773" y="8"/>
                    </a:cubicBezTo>
                    <a:cubicBezTo>
                      <a:pt x="774" y="8"/>
                      <a:pt x="775" y="8"/>
                      <a:pt x="777" y="8"/>
                    </a:cubicBezTo>
                    <a:lnTo>
                      <a:pt x="776" y="9"/>
                    </a:lnTo>
                    <a:close/>
                    <a:moveTo>
                      <a:pt x="806" y="10"/>
                    </a:moveTo>
                    <a:cubicBezTo>
                      <a:pt x="805" y="10"/>
                      <a:pt x="803" y="10"/>
                      <a:pt x="802" y="10"/>
                    </a:cubicBezTo>
                    <a:cubicBezTo>
                      <a:pt x="801" y="10"/>
                      <a:pt x="800" y="10"/>
                      <a:pt x="798" y="10"/>
                    </a:cubicBezTo>
                    <a:cubicBezTo>
                      <a:pt x="797" y="10"/>
                      <a:pt x="796" y="10"/>
                      <a:pt x="795" y="9"/>
                    </a:cubicBezTo>
                    <a:cubicBezTo>
                      <a:pt x="794" y="9"/>
                      <a:pt x="792" y="9"/>
                      <a:pt x="791" y="9"/>
                    </a:cubicBezTo>
                    <a:cubicBezTo>
                      <a:pt x="792" y="9"/>
                      <a:pt x="792" y="9"/>
                      <a:pt x="792" y="9"/>
                    </a:cubicBezTo>
                    <a:cubicBezTo>
                      <a:pt x="793" y="9"/>
                      <a:pt x="794" y="9"/>
                      <a:pt x="796" y="9"/>
                    </a:cubicBezTo>
                    <a:cubicBezTo>
                      <a:pt x="797" y="9"/>
                      <a:pt x="798" y="9"/>
                      <a:pt x="799" y="9"/>
                    </a:cubicBezTo>
                    <a:cubicBezTo>
                      <a:pt x="801" y="9"/>
                      <a:pt x="802" y="9"/>
                      <a:pt x="803" y="9"/>
                    </a:cubicBezTo>
                    <a:cubicBezTo>
                      <a:pt x="804" y="9"/>
                      <a:pt x="806" y="9"/>
                      <a:pt x="807" y="9"/>
                    </a:cubicBezTo>
                    <a:lnTo>
                      <a:pt x="806" y="10"/>
                    </a:lnTo>
                    <a:close/>
                    <a:moveTo>
                      <a:pt x="835" y="12"/>
                    </a:moveTo>
                    <a:cubicBezTo>
                      <a:pt x="833" y="12"/>
                      <a:pt x="832" y="12"/>
                      <a:pt x="831" y="12"/>
                    </a:cubicBezTo>
                    <a:cubicBezTo>
                      <a:pt x="830" y="12"/>
                      <a:pt x="829" y="12"/>
                      <a:pt x="828" y="11"/>
                    </a:cubicBezTo>
                    <a:cubicBezTo>
                      <a:pt x="826" y="11"/>
                      <a:pt x="825" y="11"/>
                      <a:pt x="824" y="11"/>
                    </a:cubicBezTo>
                    <a:cubicBezTo>
                      <a:pt x="823" y="11"/>
                      <a:pt x="822" y="11"/>
                      <a:pt x="820" y="11"/>
                    </a:cubicBezTo>
                    <a:cubicBezTo>
                      <a:pt x="822" y="10"/>
                      <a:pt x="822" y="10"/>
                      <a:pt x="822" y="10"/>
                    </a:cubicBezTo>
                    <a:cubicBezTo>
                      <a:pt x="823" y="10"/>
                      <a:pt x="824" y="10"/>
                      <a:pt x="826" y="11"/>
                    </a:cubicBezTo>
                    <a:cubicBezTo>
                      <a:pt x="827" y="11"/>
                      <a:pt x="828" y="11"/>
                      <a:pt x="829" y="11"/>
                    </a:cubicBezTo>
                    <a:cubicBezTo>
                      <a:pt x="830" y="11"/>
                      <a:pt x="832" y="11"/>
                      <a:pt x="833" y="11"/>
                    </a:cubicBezTo>
                    <a:cubicBezTo>
                      <a:pt x="834" y="11"/>
                      <a:pt x="835" y="11"/>
                      <a:pt x="837" y="11"/>
                    </a:cubicBezTo>
                    <a:lnTo>
                      <a:pt x="835" y="12"/>
                    </a:lnTo>
                    <a:close/>
                    <a:moveTo>
                      <a:pt x="851" y="14"/>
                    </a:moveTo>
                    <a:cubicBezTo>
                      <a:pt x="850" y="14"/>
                      <a:pt x="849" y="14"/>
                      <a:pt x="848" y="14"/>
                    </a:cubicBezTo>
                    <a:cubicBezTo>
                      <a:pt x="851" y="13"/>
                      <a:pt x="851" y="13"/>
                      <a:pt x="851" y="13"/>
                    </a:cubicBezTo>
                    <a:cubicBezTo>
                      <a:pt x="852" y="13"/>
                      <a:pt x="853" y="13"/>
                      <a:pt x="854" y="13"/>
                    </a:cubicBezTo>
                    <a:cubicBezTo>
                      <a:pt x="855" y="14"/>
                      <a:pt x="856" y="14"/>
                      <a:pt x="857" y="14"/>
                    </a:cubicBezTo>
                    <a:cubicBezTo>
                      <a:pt x="859" y="14"/>
                      <a:pt x="860" y="14"/>
                      <a:pt x="861" y="14"/>
                    </a:cubicBezTo>
                    <a:cubicBezTo>
                      <a:pt x="862" y="14"/>
                      <a:pt x="863" y="15"/>
                      <a:pt x="864" y="15"/>
                    </a:cubicBezTo>
                    <a:cubicBezTo>
                      <a:pt x="861" y="15"/>
                      <a:pt x="861" y="15"/>
                      <a:pt x="861" y="15"/>
                    </a:cubicBezTo>
                    <a:cubicBezTo>
                      <a:pt x="860" y="15"/>
                      <a:pt x="859" y="15"/>
                      <a:pt x="858" y="15"/>
                    </a:cubicBezTo>
                    <a:cubicBezTo>
                      <a:pt x="857" y="15"/>
                      <a:pt x="856" y="14"/>
                      <a:pt x="855" y="14"/>
                    </a:cubicBezTo>
                    <a:cubicBezTo>
                      <a:pt x="854" y="14"/>
                      <a:pt x="852" y="14"/>
                      <a:pt x="851" y="14"/>
                    </a:cubicBezTo>
                    <a:close/>
                    <a:moveTo>
                      <a:pt x="850" y="55"/>
                    </a:moveTo>
                    <a:cubicBezTo>
                      <a:pt x="851" y="55"/>
                      <a:pt x="852" y="55"/>
                      <a:pt x="853" y="55"/>
                    </a:cubicBezTo>
                    <a:cubicBezTo>
                      <a:pt x="853" y="54"/>
                      <a:pt x="854" y="54"/>
                      <a:pt x="855" y="54"/>
                    </a:cubicBezTo>
                    <a:cubicBezTo>
                      <a:pt x="856" y="53"/>
                      <a:pt x="857" y="53"/>
                      <a:pt x="858" y="53"/>
                    </a:cubicBezTo>
                    <a:cubicBezTo>
                      <a:pt x="864" y="54"/>
                      <a:pt x="864" y="54"/>
                      <a:pt x="864" y="54"/>
                    </a:cubicBezTo>
                    <a:cubicBezTo>
                      <a:pt x="863" y="54"/>
                      <a:pt x="862" y="54"/>
                      <a:pt x="861" y="55"/>
                    </a:cubicBezTo>
                    <a:cubicBezTo>
                      <a:pt x="860" y="55"/>
                      <a:pt x="860" y="55"/>
                      <a:pt x="859" y="55"/>
                    </a:cubicBezTo>
                    <a:cubicBezTo>
                      <a:pt x="858" y="56"/>
                      <a:pt x="857" y="56"/>
                      <a:pt x="856" y="56"/>
                    </a:cubicBezTo>
                    <a:cubicBezTo>
                      <a:pt x="855" y="57"/>
                      <a:pt x="854" y="57"/>
                      <a:pt x="853" y="57"/>
                    </a:cubicBezTo>
                    <a:cubicBezTo>
                      <a:pt x="847" y="56"/>
                      <a:pt x="847" y="56"/>
                      <a:pt x="847" y="56"/>
                    </a:cubicBezTo>
                    <a:cubicBezTo>
                      <a:pt x="848" y="56"/>
                      <a:pt x="849" y="56"/>
                      <a:pt x="850" y="55"/>
                    </a:cubicBezTo>
                    <a:close/>
                    <a:moveTo>
                      <a:pt x="826" y="63"/>
                    </a:moveTo>
                    <a:cubicBezTo>
                      <a:pt x="827" y="62"/>
                      <a:pt x="828" y="62"/>
                      <a:pt x="829" y="62"/>
                    </a:cubicBezTo>
                    <a:cubicBezTo>
                      <a:pt x="830" y="61"/>
                      <a:pt x="831" y="61"/>
                      <a:pt x="832" y="61"/>
                    </a:cubicBezTo>
                    <a:cubicBezTo>
                      <a:pt x="833" y="60"/>
                      <a:pt x="834" y="60"/>
                      <a:pt x="835" y="60"/>
                    </a:cubicBezTo>
                    <a:cubicBezTo>
                      <a:pt x="841" y="61"/>
                      <a:pt x="841" y="61"/>
                      <a:pt x="841" y="61"/>
                    </a:cubicBezTo>
                    <a:cubicBezTo>
                      <a:pt x="840" y="61"/>
                      <a:pt x="839" y="62"/>
                      <a:pt x="838" y="62"/>
                    </a:cubicBezTo>
                    <a:cubicBezTo>
                      <a:pt x="837" y="62"/>
                      <a:pt x="836" y="62"/>
                      <a:pt x="835" y="63"/>
                    </a:cubicBezTo>
                    <a:cubicBezTo>
                      <a:pt x="834" y="63"/>
                      <a:pt x="833" y="63"/>
                      <a:pt x="832" y="64"/>
                    </a:cubicBezTo>
                    <a:cubicBezTo>
                      <a:pt x="831" y="64"/>
                      <a:pt x="830" y="64"/>
                      <a:pt x="829" y="65"/>
                    </a:cubicBezTo>
                    <a:cubicBezTo>
                      <a:pt x="822" y="64"/>
                      <a:pt x="822" y="64"/>
                      <a:pt x="822" y="64"/>
                    </a:cubicBezTo>
                    <a:cubicBezTo>
                      <a:pt x="824" y="63"/>
                      <a:pt x="825" y="63"/>
                      <a:pt x="826" y="63"/>
                    </a:cubicBezTo>
                    <a:close/>
                    <a:moveTo>
                      <a:pt x="778" y="76"/>
                    </a:moveTo>
                    <a:cubicBezTo>
                      <a:pt x="784" y="77"/>
                      <a:pt x="784" y="77"/>
                      <a:pt x="784" y="77"/>
                    </a:cubicBezTo>
                    <a:cubicBezTo>
                      <a:pt x="768" y="82"/>
                      <a:pt x="768" y="82"/>
                      <a:pt x="768" y="82"/>
                    </a:cubicBezTo>
                    <a:cubicBezTo>
                      <a:pt x="761" y="80"/>
                      <a:pt x="761" y="80"/>
                      <a:pt x="761" y="80"/>
                    </a:cubicBezTo>
                    <a:lnTo>
                      <a:pt x="778" y="76"/>
                    </a:lnTo>
                    <a:close/>
                    <a:moveTo>
                      <a:pt x="744" y="85"/>
                    </a:moveTo>
                    <a:cubicBezTo>
                      <a:pt x="750" y="87"/>
                      <a:pt x="750" y="87"/>
                      <a:pt x="750" y="87"/>
                    </a:cubicBezTo>
                    <a:cubicBezTo>
                      <a:pt x="731" y="92"/>
                      <a:pt x="731" y="92"/>
                      <a:pt x="731" y="92"/>
                    </a:cubicBezTo>
                    <a:cubicBezTo>
                      <a:pt x="725" y="90"/>
                      <a:pt x="725" y="90"/>
                      <a:pt x="725" y="90"/>
                    </a:cubicBezTo>
                    <a:lnTo>
                      <a:pt x="744" y="85"/>
                    </a:lnTo>
                    <a:close/>
                    <a:moveTo>
                      <a:pt x="689" y="100"/>
                    </a:moveTo>
                    <a:cubicBezTo>
                      <a:pt x="691" y="99"/>
                      <a:pt x="693" y="99"/>
                      <a:pt x="694" y="98"/>
                    </a:cubicBezTo>
                    <a:cubicBezTo>
                      <a:pt x="696" y="98"/>
                      <a:pt x="698" y="97"/>
                      <a:pt x="700" y="97"/>
                    </a:cubicBezTo>
                    <a:cubicBezTo>
                      <a:pt x="701" y="97"/>
                      <a:pt x="703" y="96"/>
                      <a:pt x="705" y="96"/>
                    </a:cubicBezTo>
                    <a:cubicBezTo>
                      <a:pt x="711" y="97"/>
                      <a:pt x="711" y="97"/>
                      <a:pt x="711" y="97"/>
                    </a:cubicBezTo>
                    <a:cubicBezTo>
                      <a:pt x="710" y="98"/>
                      <a:pt x="708" y="98"/>
                      <a:pt x="706" y="99"/>
                    </a:cubicBezTo>
                    <a:cubicBezTo>
                      <a:pt x="704" y="99"/>
                      <a:pt x="703" y="100"/>
                      <a:pt x="701" y="100"/>
                    </a:cubicBezTo>
                    <a:cubicBezTo>
                      <a:pt x="699" y="101"/>
                      <a:pt x="698" y="101"/>
                      <a:pt x="696" y="102"/>
                    </a:cubicBezTo>
                    <a:cubicBezTo>
                      <a:pt x="694" y="102"/>
                      <a:pt x="692" y="103"/>
                      <a:pt x="690" y="103"/>
                    </a:cubicBezTo>
                    <a:cubicBezTo>
                      <a:pt x="684" y="101"/>
                      <a:pt x="684" y="101"/>
                      <a:pt x="684" y="101"/>
                    </a:cubicBezTo>
                    <a:cubicBezTo>
                      <a:pt x="685" y="101"/>
                      <a:pt x="687" y="100"/>
                      <a:pt x="689" y="100"/>
                    </a:cubicBezTo>
                    <a:close/>
                    <a:moveTo>
                      <a:pt x="644" y="113"/>
                    </a:moveTo>
                    <a:cubicBezTo>
                      <a:pt x="646" y="112"/>
                      <a:pt x="648" y="112"/>
                      <a:pt x="650" y="111"/>
                    </a:cubicBezTo>
                    <a:cubicBezTo>
                      <a:pt x="652" y="111"/>
                      <a:pt x="654" y="110"/>
                      <a:pt x="656" y="109"/>
                    </a:cubicBezTo>
                    <a:cubicBezTo>
                      <a:pt x="658" y="109"/>
                      <a:pt x="659" y="108"/>
                      <a:pt x="661" y="108"/>
                    </a:cubicBezTo>
                    <a:cubicBezTo>
                      <a:pt x="668" y="110"/>
                      <a:pt x="668" y="110"/>
                      <a:pt x="668" y="110"/>
                    </a:cubicBezTo>
                    <a:cubicBezTo>
                      <a:pt x="666" y="110"/>
                      <a:pt x="664" y="111"/>
                      <a:pt x="663" y="111"/>
                    </a:cubicBezTo>
                    <a:cubicBezTo>
                      <a:pt x="661" y="112"/>
                      <a:pt x="659" y="112"/>
                      <a:pt x="657" y="113"/>
                    </a:cubicBezTo>
                    <a:cubicBezTo>
                      <a:pt x="655" y="114"/>
                      <a:pt x="653" y="114"/>
                      <a:pt x="651" y="115"/>
                    </a:cubicBezTo>
                    <a:cubicBezTo>
                      <a:pt x="649" y="115"/>
                      <a:pt x="647" y="116"/>
                      <a:pt x="645" y="117"/>
                    </a:cubicBezTo>
                    <a:cubicBezTo>
                      <a:pt x="638" y="115"/>
                      <a:pt x="638" y="115"/>
                      <a:pt x="638" y="115"/>
                    </a:cubicBezTo>
                    <a:cubicBezTo>
                      <a:pt x="640" y="114"/>
                      <a:pt x="642" y="114"/>
                      <a:pt x="644" y="113"/>
                    </a:cubicBezTo>
                    <a:close/>
                    <a:moveTo>
                      <a:pt x="593" y="129"/>
                    </a:moveTo>
                    <a:cubicBezTo>
                      <a:pt x="596" y="128"/>
                      <a:pt x="598" y="127"/>
                      <a:pt x="600" y="127"/>
                    </a:cubicBezTo>
                    <a:cubicBezTo>
                      <a:pt x="602" y="126"/>
                      <a:pt x="604" y="125"/>
                      <a:pt x="607" y="124"/>
                    </a:cubicBezTo>
                    <a:cubicBezTo>
                      <a:pt x="609" y="124"/>
                      <a:pt x="611" y="123"/>
                      <a:pt x="613" y="122"/>
                    </a:cubicBezTo>
                    <a:cubicBezTo>
                      <a:pt x="620" y="124"/>
                      <a:pt x="620" y="124"/>
                      <a:pt x="620" y="124"/>
                    </a:cubicBezTo>
                    <a:cubicBezTo>
                      <a:pt x="618" y="125"/>
                      <a:pt x="616" y="126"/>
                      <a:pt x="614" y="126"/>
                    </a:cubicBezTo>
                    <a:cubicBezTo>
                      <a:pt x="612" y="127"/>
                      <a:pt x="610" y="128"/>
                      <a:pt x="608" y="128"/>
                    </a:cubicBezTo>
                    <a:cubicBezTo>
                      <a:pt x="606" y="129"/>
                      <a:pt x="603" y="130"/>
                      <a:pt x="601" y="131"/>
                    </a:cubicBezTo>
                    <a:cubicBezTo>
                      <a:pt x="599" y="131"/>
                      <a:pt x="597" y="132"/>
                      <a:pt x="595" y="133"/>
                    </a:cubicBezTo>
                    <a:cubicBezTo>
                      <a:pt x="587" y="131"/>
                      <a:pt x="587" y="131"/>
                      <a:pt x="587" y="131"/>
                    </a:cubicBezTo>
                    <a:cubicBezTo>
                      <a:pt x="589" y="130"/>
                      <a:pt x="591" y="129"/>
                      <a:pt x="593" y="129"/>
                    </a:cubicBezTo>
                    <a:close/>
                    <a:moveTo>
                      <a:pt x="372" y="253"/>
                    </a:moveTo>
                    <a:cubicBezTo>
                      <a:pt x="373" y="251"/>
                      <a:pt x="375" y="249"/>
                      <a:pt x="376" y="247"/>
                    </a:cubicBezTo>
                    <a:cubicBezTo>
                      <a:pt x="378" y="245"/>
                      <a:pt x="379" y="243"/>
                      <a:pt x="381" y="241"/>
                    </a:cubicBezTo>
                    <a:cubicBezTo>
                      <a:pt x="382" y="239"/>
                      <a:pt x="384" y="237"/>
                      <a:pt x="386" y="235"/>
                    </a:cubicBezTo>
                    <a:cubicBezTo>
                      <a:pt x="404" y="234"/>
                      <a:pt x="404" y="234"/>
                      <a:pt x="404" y="234"/>
                    </a:cubicBezTo>
                    <a:cubicBezTo>
                      <a:pt x="402" y="236"/>
                      <a:pt x="401" y="237"/>
                      <a:pt x="399" y="239"/>
                    </a:cubicBezTo>
                    <a:cubicBezTo>
                      <a:pt x="398" y="241"/>
                      <a:pt x="397" y="243"/>
                      <a:pt x="395" y="245"/>
                    </a:cubicBezTo>
                    <a:cubicBezTo>
                      <a:pt x="394" y="247"/>
                      <a:pt x="393" y="249"/>
                      <a:pt x="392" y="251"/>
                    </a:cubicBezTo>
                    <a:cubicBezTo>
                      <a:pt x="391" y="253"/>
                      <a:pt x="390" y="255"/>
                      <a:pt x="389" y="257"/>
                    </a:cubicBezTo>
                    <a:cubicBezTo>
                      <a:pt x="368" y="259"/>
                      <a:pt x="368" y="259"/>
                      <a:pt x="368" y="259"/>
                    </a:cubicBezTo>
                    <a:cubicBezTo>
                      <a:pt x="369" y="257"/>
                      <a:pt x="371" y="255"/>
                      <a:pt x="372" y="253"/>
                    </a:cubicBezTo>
                    <a:close/>
                    <a:moveTo>
                      <a:pt x="362" y="307"/>
                    </a:moveTo>
                    <a:cubicBezTo>
                      <a:pt x="362" y="305"/>
                      <a:pt x="361" y="302"/>
                      <a:pt x="361" y="300"/>
                    </a:cubicBezTo>
                    <a:cubicBezTo>
                      <a:pt x="361" y="298"/>
                      <a:pt x="361" y="295"/>
                      <a:pt x="360" y="293"/>
                    </a:cubicBezTo>
                    <a:cubicBezTo>
                      <a:pt x="360" y="291"/>
                      <a:pt x="361" y="288"/>
                      <a:pt x="361" y="286"/>
                    </a:cubicBezTo>
                    <a:cubicBezTo>
                      <a:pt x="383" y="281"/>
                      <a:pt x="383" y="281"/>
                      <a:pt x="383" y="281"/>
                    </a:cubicBezTo>
                    <a:cubicBezTo>
                      <a:pt x="383" y="283"/>
                      <a:pt x="383" y="285"/>
                      <a:pt x="383" y="288"/>
                    </a:cubicBezTo>
                    <a:cubicBezTo>
                      <a:pt x="383" y="290"/>
                      <a:pt x="384" y="292"/>
                      <a:pt x="384" y="294"/>
                    </a:cubicBezTo>
                    <a:cubicBezTo>
                      <a:pt x="384" y="296"/>
                      <a:pt x="385" y="298"/>
                      <a:pt x="385" y="301"/>
                    </a:cubicBezTo>
                    <a:cubicBezTo>
                      <a:pt x="386" y="303"/>
                      <a:pt x="387" y="305"/>
                      <a:pt x="388" y="307"/>
                    </a:cubicBezTo>
                    <a:cubicBezTo>
                      <a:pt x="364" y="314"/>
                      <a:pt x="364" y="314"/>
                      <a:pt x="364" y="314"/>
                    </a:cubicBezTo>
                    <a:cubicBezTo>
                      <a:pt x="363" y="312"/>
                      <a:pt x="363" y="309"/>
                      <a:pt x="362" y="307"/>
                    </a:cubicBezTo>
                    <a:close/>
                    <a:moveTo>
                      <a:pt x="409" y="370"/>
                    </a:moveTo>
                    <a:cubicBezTo>
                      <a:pt x="406" y="368"/>
                      <a:pt x="403" y="366"/>
                      <a:pt x="400" y="363"/>
                    </a:cubicBezTo>
                    <a:cubicBezTo>
                      <a:pt x="397" y="361"/>
                      <a:pt x="395" y="359"/>
                      <a:pt x="392" y="356"/>
                    </a:cubicBezTo>
                    <a:cubicBezTo>
                      <a:pt x="390" y="354"/>
                      <a:pt x="388" y="352"/>
                      <a:pt x="385" y="349"/>
                    </a:cubicBezTo>
                    <a:cubicBezTo>
                      <a:pt x="383" y="347"/>
                      <a:pt x="381" y="345"/>
                      <a:pt x="379" y="342"/>
                    </a:cubicBezTo>
                    <a:cubicBezTo>
                      <a:pt x="403" y="333"/>
                      <a:pt x="403" y="333"/>
                      <a:pt x="403" y="333"/>
                    </a:cubicBezTo>
                    <a:cubicBezTo>
                      <a:pt x="405" y="335"/>
                      <a:pt x="407" y="338"/>
                      <a:pt x="409" y="340"/>
                    </a:cubicBezTo>
                    <a:cubicBezTo>
                      <a:pt x="411" y="342"/>
                      <a:pt x="414" y="344"/>
                      <a:pt x="416" y="346"/>
                    </a:cubicBezTo>
                    <a:cubicBezTo>
                      <a:pt x="418" y="348"/>
                      <a:pt x="421" y="350"/>
                      <a:pt x="424" y="352"/>
                    </a:cubicBezTo>
                    <a:cubicBezTo>
                      <a:pt x="426" y="354"/>
                      <a:pt x="429" y="356"/>
                      <a:pt x="432" y="358"/>
                    </a:cubicBezTo>
                    <a:lnTo>
                      <a:pt x="409" y="370"/>
                    </a:lnTo>
                    <a:close/>
                    <a:moveTo>
                      <a:pt x="439" y="204"/>
                    </a:moveTo>
                    <a:cubicBezTo>
                      <a:pt x="437" y="205"/>
                      <a:pt x="435" y="207"/>
                      <a:pt x="433" y="208"/>
                    </a:cubicBezTo>
                    <a:cubicBezTo>
                      <a:pt x="430" y="210"/>
                      <a:pt x="428" y="211"/>
                      <a:pt x="426" y="213"/>
                    </a:cubicBezTo>
                    <a:cubicBezTo>
                      <a:pt x="411" y="213"/>
                      <a:pt x="411" y="213"/>
                      <a:pt x="411" y="213"/>
                    </a:cubicBezTo>
                    <a:cubicBezTo>
                      <a:pt x="413" y="211"/>
                      <a:pt x="415" y="209"/>
                      <a:pt x="418" y="208"/>
                    </a:cubicBezTo>
                    <a:cubicBezTo>
                      <a:pt x="420" y="206"/>
                      <a:pt x="422" y="204"/>
                      <a:pt x="425" y="203"/>
                    </a:cubicBezTo>
                    <a:cubicBezTo>
                      <a:pt x="427" y="201"/>
                      <a:pt x="430" y="200"/>
                      <a:pt x="432" y="198"/>
                    </a:cubicBezTo>
                    <a:cubicBezTo>
                      <a:pt x="434" y="197"/>
                      <a:pt x="437" y="195"/>
                      <a:pt x="439" y="194"/>
                    </a:cubicBezTo>
                    <a:cubicBezTo>
                      <a:pt x="453" y="195"/>
                      <a:pt x="453" y="195"/>
                      <a:pt x="453" y="195"/>
                    </a:cubicBezTo>
                    <a:cubicBezTo>
                      <a:pt x="450" y="196"/>
                      <a:pt x="448" y="198"/>
                      <a:pt x="446" y="199"/>
                    </a:cubicBezTo>
                    <a:cubicBezTo>
                      <a:pt x="444" y="201"/>
                      <a:pt x="441" y="202"/>
                      <a:pt x="439" y="204"/>
                    </a:cubicBezTo>
                    <a:close/>
                    <a:moveTo>
                      <a:pt x="526" y="402"/>
                    </a:moveTo>
                    <a:cubicBezTo>
                      <a:pt x="507" y="417"/>
                      <a:pt x="507" y="417"/>
                      <a:pt x="507" y="417"/>
                    </a:cubicBezTo>
                    <a:cubicBezTo>
                      <a:pt x="502" y="416"/>
                      <a:pt x="497" y="414"/>
                      <a:pt x="492" y="412"/>
                    </a:cubicBezTo>
                    <a:cubicBezTo>
                      <a:pt x="488" y="410"/>
                      <a:pt x="483" y="409"/>
                      <a:pt x="478" y="407"/>
                    </a:cubicBezTo>
                    <a:cubicBezTo>
                      <a:pt x="474" y="405"/>
                      <a:pt x="469" y="403"/>
                      <a:pt x="465" y="401"/>
                    </a:cubicBezTo>
                    <a:cubicBezTo>
                      <a:pt x="460" y="399"/>
                      <a:pt x="456" y="397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7" y="383"/>
                      <a:pt x="481" y="385"/>
                      <a:pt x="485" y="387"/>
                    </a:cubicBezTo>
                    <a:cubicBezTo>
                      <a:pt x="489" y="389"/>
                      <a:pt x="494" y="390"/>
                      <a:pt x="498" y="392"/>
                    </a:cubicBezTo>
                    <a:cubicBezTo>
                      <a:pt x="503" y="394"/>
                      <a:pt x="507" y="395"/>
                      <a:pt x="512" y="397"/>
                    </a:cubicBezTo>
                    <a:cubicBezTo>
                      <a:pt x="516" y="398"/>
                      <a:pt x="521" y="400"/>
                      <a:pt x="526" y="402"/>
                    </a:cubicBezTo>
                    <a:close/>
                    <a:moveTo>
                      <a:pt x="500" y="163"/>
                    </a:moveTo>
                    <a:cubicBezTo>
                      <a:pt x="511" y="165"/>
                      <a:pt x="511" y="165"/>
                      <a:pt x="511" y="165"/>
                    </a:cubicBezTo>
                    <a:cubicBezTo>
                      <a:pt x="508" y="166"/>
                      <a:pt x="506" y="167"/>
                      <a:pt x="503" y="168"/>
                    </a:cubicBezTo>
                    <a:cubicBezTo>
                      <a:pt x="501" y="169"/>
                      <a:pt x="499" y="171"/>
                      <a:pt x="496" y="172"/>
                    </a:cubicBezTo>
                    <a:cubicBezTo>
                      <a:pt x="494" y="173"/>
                      <a:pt x="491" y="174"/>
                      <a:pt x="489" y="175"/>
                    </a:cubicBezTo>
                    <a:cubicBezTo>
                      <a:pt x="486" y="176"/>
                      <a:pt x="484" y="178"/>
                      <a:pt x="481" y="179"/>
                    </a:cubicBezTo>
                    <a:cubicBezTo>
                      <a:pt x="470" y="177"/>
                      <a:pt x="470" y="177"/>
                      <a:pt x="470" y="177"/>
                    </a:cubicBezTo>
                    <a:cubicBezTo>
                      <a:pt x="472" y="176"/>
                      <a:pt x="475" y="175"/>
                      <a:pt x="478" y="174"/>
                    </a:cubicBezTo>
                    <a:cubicBezTo>
                      <a:pt x="480" y="172"/>
                      <a:pt x="483" y="171"/>
                      <a:pt x="485" y="170"/>
                    </a:cubicBezTo>
                    <a:cubicBezTo>
                      <a:pt x="488" y="169"/>
                      <a:pt x="490" y="168"/>
                      <a:pt x="493" y="167"/>
                    </a:cubicBezTo>
                    <a:cubicBezTo>
                      <a:pt x="495" y="165"/>
                      <a:pt x="498" y="164"/>
                      <a:pt x="500" y="163"/>
                    </a:cubicBez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255" y="2008"/>
                <a:ext cx="48" cy="3"/>
              </a:xfrm>
              <a:custGeom>
                <a:avLst/>
                <a:gdLst>
                  <a:gd name="T0" fmla="*/ 12 w 16"/>
                  <a:gd name="T1" fmla="*/ 0 h 1"/>
                  <a:gd name="T2" fmla="*/ 16 w 16"/>
                  <a:gd name="T3" fmla="*/ 0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0 h 1"/>
                  <a:gd name="T20" fmla="*/ 12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-155" y="2014"/>
                <a:ext cx="56" cy="2"/>
              </a:xfrm>
              <a:custGeom>
                <a:avLst/>
                <a:gdLst>
                  <a:gd name="T0" fmla="*/ 14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14 w 19"/>
                  <a:gd name="T7" fmla="*/ 0 h 1"/>
                  <a:gd name="T8" fmla="*/ 10 w 19"/>
                  <a:gd name="T9" fmla="*/ 0 h 1"/>
                  <a:gd name="T10" fmla="*/ 5 w 19"/>
                  <a:gd name="T11" fmla="*/ 0 h 1"/>
                  <a:gd name="T12" fmla="*/ 1 w 19"/>
                  <a:gd name="T13" fmla="*/ 0 h 1"/>
                  <a:gd name="T14" fmla="*/ 0 w 19"/>
                  <a:gd name="T15" fmla="*/ 1 h 1"/>
                  <a:gd name="T16" fmla="*/ 5 w 19"/>
                  <a:gd name="T17" fmla="*/ 1 h 1"/>
                  <a:gd name="T18" fmla="*/ 9 w 19"/>
                  <a:gd name="T19" fmla="*/ 0 h 1"/>
                  <a:gd name="T20" fmla="*/ 14 w 19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">
                    <a:moveTo>
                      <a:pt x="14" y="0"/>
                    </a:moveTo>
                    <a:cubicBezTo>
                      <a:pt x="15" y="0"/>
                      <a:pt x="17" y="0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11" y="0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442" y="2008"/>
                <a:ext cx="47" cy="3"/>
              </a:xfrm>
              <a:custGeom>
                <a:avLst/>
                <a:gdLst>
                  <a:gd name="T0" fmla="*/ 8 w 16"/>
                  <a:gd name="T1" fmla="*/ 0 h 1"/>
                  <a:gd name="T2" fmla="*/ 12 w 16"/>
                  <a:gd name="T3" fmla="*/ 0 h 1"/>
                  <a:gd name="T4" fmla="*/ 16 w 16"/>
                  <a:gd name="T5" fmla="*/ 1 h 1"/>
                  <a:gd name="T6" fmla="*/ 16 w 16"/>
                  <a:gd name="T7" fmla="*/ 0 h 1"/>
                  <a:gd name="T8" fmla="*/ 12 w 16"/>
                  <a:gd name="T9" fmla="*/ 0 h 1"/>
                  <a:gd name="T10" fmla="*/ 8 w 16"/>
                  <a:gd name="T11" fmla="*/ 0 h 1"/>
                  <a:gd name="T12" fmla="*/ 4 w 16"/>
                  <a:gd name="T13" fmla="*/ 0 h 1"/>
                  <a:gd name="T14" fmla="*/ 1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8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158" y="2008"/>
                <a:ext cx="47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1"/>
              <p:cNvSpPr>
                <a:spLocks/>
              </p:cNvSpPr>
              <p:nvPr/>
            </p:nvSpPr>
            <p:spPr bwMode="auto">
              <a:xfrm>
                <a:off x="-49" y="2011"/>
                <a:ext cx="53" cy="3"/>
              </a:xfrm>
              <a:custGeom>
                <a:avLst/>
                <a:gdLst>
                  <a:gd name="T0" fmla="*/ 14 w 18"/>
                  <a:gd name="T1" fmla="*/ 1 h 1"/>
                  <a:gd name="T2" fmla="*/ 18 w 18"/>
                  <a:gd name="T3" fmla="*/ 1 h 1"/>
                  <a:gd name="T4" fmla="*/ 18 w 18"/>
                  <a:gd name="T5" fmla="*/ 0 h 1"/>
                  <a:gd name="T6" fmla="*/ 14 w 18"/>
                  <a:gd name="T7" fmla="*/ 0 h 1"/>
                  <a:gd name="T8" fmla="*/ 10 w 18"/>
                  <a:gd name="T9" fmla="*/ 0 h 1"/>
                  <a:gd name="T10" fmla="*/ 5 w 18"/>
                  <a:gd name="T11" fmla="*/ 0 h 1"/>
                  <a:gd name="T12" fmla="*/ 1 w 18"/>
                  <a:gd name="T13" fmla="*/ 0 h 1"/>
                  <a:gd name="T14" fmla="*/ 0 w 18"/>
                  <a:gd name="T15" fmla="*/ 1 h 1"/>
                  <a:gd name="T16" fmla="*/ 5 w 18"/>
                  <a:gd name="T17" fmla="*/ 1 h 1"/>
                  <a:gd name="T18" fmla="*/ 9 w 18"/>
                  <a:gd name="T19" fmla="*/ 1 h 1"/>
                  <a:gd name="T20" fmla="*/ 14 w 18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">
                    <a:moveTo>
                      <a:pt x="14" y="1"/>
                    </a:moveTo>
                    <a:cubicBezTo>
                      <a:pt x="15" y="1"/>
                      <a:pt x="17" y="1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11" y="1"/>
                      <a:pt x="12" y="1"/>
                      <a:pt x="1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533" y="2008"/>
                <a:ext cx="48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1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6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57" y="2008"/>
                <a:ext cx="51" cy="3"/>
              </a:xfrm>
              <a:custGeom>
                <a:avLst/>
                <a:gdLst>
                  <a:gd name="T0" fmla="*/ 8 w 17"/>
                  <a:gd name="T1" fmla="*/ 1 h 1"/>
                  <a:gd name="T2" fmla="*/ 12 w 17"/>
                  <a:gd name="T3" fmla="*/ 1 h 1"/>
                  <a:gd name="T4" fmla="*/ 17 w 17"/>
                  <a:gd name="T5" fmla="*/ 1 h 1"/>
                  <a:gd name="T6" fmla="*/ 17 w 17"/>
                  <a:gd name="T7" fmla="*/ 0 h 1"/>
                  <a:gd name="T8" fmla="*/ 13 w 17"/>
                  <a:gd name="T9" fmla="*/ 0 h 1"/>
                  <a:gd name="T10" fmla="*/ 8 w 17"/>
                  <a:gd name="T11" fmla="*/ 0 h 1"/>
                  <a:gd name="T12" fmla="*/ 4 w 17"/>
                  <a:gd name="T13" fmla="*/ 1 h 1"/>
                  <a:gd name="T14" fmla="*/ 0 w 17"/>
                  <a:gd name="T15" fmla="*/ 1 h 1"/>
                  <a:gd name="T16" fmla="*/ 0 w 17"/>
                  <a:gd name="T17" fmla="*/ 1 h 1"/>
                  <a:gd name="T18" fmla="*/ 0 w 17"/>
                  <a:gd name="T19" fmla="*/ 1 h 1"/>
                  <a:gd name="T20" fmla="*/ 0 w 17"/>
                  <a:gd name="T21" fmla="*/ 1 h 1"/>
                  <a:gd name="T22" fmla="*/ 0 w 17"/>
                  <a:gd name="T23" fmla="*/ 1 h 1"/>
                  <a:gd name="T24" fmla="*/ 0 w 17"/>
                  <a:gd name="T25" fmla="*/ 1 h 1"/>
                  <a:gd name="T26" fmla="*/ 4 w 17"/>
                  <a:gd name="T27" fmla="*/ 1 h 1"/>
                  <a:gd name="T28" fmla="*/ 8 w 17"/>
                  <a:gd name="T2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1">
                    <a:moveTo>
                      <a:pt x="8" y="1"/>
                    </a:moveTo>
                    <a:cubicBezTo>
                      <a:pt x="10" y="1"/>
                      <a:pt x="11" y="1"/>
                      <a:pt x="12" y="1"/>
                    </a:cubicBezTo>
                    <a:cubicBezTo>
                      <a:pt x="14" y="1"/>
                      <a:pt x="15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4"/>
              <p:cNvSpPr>
                <a:spLocks/>
              </p:cNvSpPr>
              <p:nvPr/>
            </p:nvSpPr>
            <p:spPr bwMode="auto">
              <a:xfrm>
                <a:off x="350" y="2008"/>
                <a:ext cx="47" cy="0"/>
              </a:xfrm>
              <a:custGeom>
                <a:avLst/>
                <a:gdLst>
                  <a:gd name="T0" fmla="*/ 12 w 16"/>
                  <a:gd name="T1" fmla="*/ 16 w 16"/>
                  <a:gd name="T2" fmla="*/ 16 w 16"/>
                  <a:gd name="T3" fmla="*/ 12 w 16"/>
                  <a:gd name="T4" fmla="*/ 8 w 16"/>
                  <a:gd name="T5" fmla="*/ 4 w 16"/>
                  <a:gd name="T6" fmla="*/ 0 w 16"/>
                  <a:gd name="T7" fmla="*/ 0 w 16"/>
                  <a:gd name="T8" fmla="*/ 4 w 16"/>
                  <a:gd name="T9" fmla="*/ 8 w 16"/>
                  <a:gd name="T10" fmla="*/ 12 w 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6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5"/>
              <p:cNvSpPr>
                <a:spLocks/>
              </p:cNvSpPr>
              <p:nvPr/>
            </p:nvSpPr>
            <p:spPr bwMode="auto">
              <a:xfrm>
                <a:off x="882" y="2025"/>
                <a:ext cx="47" cy="5"/>
              </a:xfrm>
              <a:custGeom>
                <a:avLst/>
                <a:gdLst>
                  <a:gd name="T0" fmla="*/ 9 w 16"/>
                  <a:gd name="T1" fmla="*/ 1 h 2"/>
                  <a:gd name="T2" fmla="*/ 6 w 16"/>
                  <a:gd name="T3" fmla="*/ 0 h 2"/>
                  <a:gd name="T4" fmla="*/ 3 w 16"/>
                  <a:gd name="T5" fmla="*/ 0 h 2"/>
                  <a:gd name="T6" fmla="*/ 0 w 16"/>
                  <a:gd name="T7" fmla="*/ 1 h 2"/>
                  <a:gd name="T8" fmla="*/ 3 w 16"/>
                  <a:gd name="T9" fmla="*/ 1 h 2"/>
                  <a:gd name="T10" fmla="*/ 7 w 16"/>
                  <a:gd name="T11" fmla="*/ 1 h 2"/>
                  <a:gd name="T12" fmla="*/ 10 w 16"/>
                  <a:gd name="T13" fmla="*/ 2 h 2"/>
                  <a:gd name="T14" fmla="*/ 13 w 16"/>
                  <a:gd name="T15" fmla="*/ 2 h 2"/>
                  <a:gd name="T16" fmla="*/ 16 w 16"/>
                  <a:gd name="T17" fmla="*/ 2 h 2"/>
                  <a:gd name="T18" fmla="*/ 13 w 16"/>
                  <a:gd name="T19" fmla="*/ 1 h 2"/>
                  <a:gd name="T20" fmla="*/ 9 w 1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">
                    <a:moveTo>
                      <a:pt x="9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8" y="1"/>
                      <a:pt x="9" y="2"/>
                      <a:pt x="10" y="2"/>
                    </a:cubicBezTo>
                    <a:cubicBezTo>
                      <a:pt x="11" y="2"/>
                      <a:pt x="12" y="2"/>
                      <a:pt x="13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6"/>
              <p:cNvSpPr>
                <a:spLocks/>
              </p:cNvSpPr>
              <p:nvPr/>
            </p:nvSpPr>
            <p:spPr bwMode="auto">
              <a:xfrm>
                <a:off x="879" y="2134"/>
                <a:ext cx="50" cy="11"/>
              </a:xfrm>
              <a:custGeom>
                <a:avLst/>
                <a:gdLst>
                  <a:gd name="T0" fmla="*/ 8 w 17"/>
                  <a:gd name="T1" fmla="*/ 1 h 4"/>
                  <a:gd name="T2" fmla="*/ 6 w 17"/>
                  <a:gd name="T3" fmla="*/ 2 h 4"/>
                  <a:gd name="T4" fmla="*/ 3 w 17"/>
                  <a:gd name="T5" fmla="*/ 2 h 4"/>
                  <a:gd name="T6" fmla="*/ 0 w 17"/>
                  <a:gd name="T7" fmla="*/ 3 h 4"/>
                  <a:gd name="T8" fmla="*/ 6 w 17"/>
                  <a:gd name="T9" fmla="*/ 4 h 4"/>
                  <a:gd name="T10" fmla="*/ 9 w 17"/>
                  <a:gd name="T11" fmla="*/ 3 h 4"/>
                  <a:gd name="T12" fmla="*/ 12 w 17"/>
                  <a:gd name="T13" fmla="*/ 2 h 4"/>
                  <a:gd name="T14" fmla="*/ 14 w 17"/>
                  <a:gd name="T15" fmla="*/ 2 h 4"/>
                  <a:gd name="T16" fmla="*/ 17 w 17"/>
                  <a:gd name="T17" fmla="*/ 1 h 4"/>
                  <a:gd name="T18" fmla="*/ 11 w 17"/>
                  <a:gd name="T19" fmla="*/ 0 h 4"/>
                  <a:gd name="T20" fmla="*/ 8 w 1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4">
                    <a:moveTo>
                      <a:pt x="8" y="1"/>
                    </a:move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2" y="2"/>
                    </a:cubicBezTo>
                    <a:cubicBezTo>
                      <a:pt x="13" y="2"/>
                      <a:pt x="13" y="2"/>
                      <a:pt x="14" y="2"/>
                    </a:cubicBezTo>
                    <a:cubicBezTo>
                      <a:pt x="15" y="1"/>
                      <a:pt x="16" y="1"/>
                      <a:pt x="17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7"/>
              <p:cNvSpPr>
                <a:spLocks/>
              </p:cNvSpPr>
              <p:nvPr/>
            </p:nvSpPr>
            <p:spPr bwMode="auto">
              <a:xfrm>
                <a:off x="805" y="2153"/>
                <a:ext cx="56" cy="14"/>
              </a:xfrm>
              <a:custGeom>
                <a:avLst/>
                <a:gdLst>
                  <a:gd name="T0" fmla="*/ 10 w 19"/>
                  <a:gd name="T1" fmla="*/ 1 h 5"/>
                  <a:gd name="T2" fmla="*/ 7 w 19"/>
                  <a:gd name="T3" fmla="*/ 2 h 5"/>
                  <a:gd name="T4" fmla="*/ 4 w 19"/>
                  <a:gd name="T5" fmla="*/ 3 h 5"/>
                  <a:gd name="T6" fmla="*/ 0 w 19"/>
                  <a:gd name="T7" fmla="*/ 4 h 5"/>
                  <a:gd name="T8" fmla="*/ 7 w 19"/>
                  <a:gd name="T9" fmla="*/ 5 h 5"/>
                  <a:gd name="T10" fmla="*/ 10 w 19"/>
                  <a:gd name="T11" fmla="*/ 4 h 5"/>
                  <a:gd name="T12" fmla="*/ 13 w 19"/>
                  <a:gd name="T13" fmla="*/ 3 h 5"/>
                  <a:gd name="T14" fmla="*/ 16 w 19"/>
                  <a:gd name="T15" fmla="*/ 2 h 5"/>
                  <a:gd name="T16" fmla="*/ 19 w 19"/>
                  <a:gd name="T17" fmla="*/ 1 h 5"/>
                  <a:gd name="T18" fmla="*/ 13 w 19"/>
                  <a:gd name="T19" fmla="*/ 0 h 5"/>
                  <a:gd name="T20" fmla="*/ 10 w 19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">
                    <a:moveTo>
                      <a:pt x="10" y="1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2" y="3"/>
                      <a:pt x="0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11" y="3"/>
                      <a:pt x="12" y="3"/>
                      <a:pt x="13" y="3"/>
                    </a:cubicBezTo>
                    <a:cubicBezTo>
                      <a:pt x="14" y="2"/>
                      <a:pt x="15" y="2"/>
                      <a:pt x="16" y="2"/>
                    </a:cubicBezTo>
                    <a:cubicBezTo>
                      <a:pt x="17" y="2"/>
                      <a:pt x="18" y="1"/>
                      <a:pt x="19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0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99" y="2016"/>
                <a:ext cx="50" cy="6"/>
              </a:xfrm>
              <a:custGeom>
                <a:avLst/>
                <a:gdLst>
                  <a:gd name="T0" fmla="*/ 8 w 17"/>
                  <a:gd name="T1" fmla="*/ 1 h 2"/>
                  <a:gd name="T2" fmla="*/ 11 w 17"/>
                  <a:gd name="T3" fmla="*/ 2 h 2"/>
                  <a:gd name="T4" fmla="*/ 15 w 17"/>
                  <a:gd name="T5" fmla="*/ 2 h 2"/>
                  <a:gd name="T6" fmla="*/ 17 w 17"/>
                  <a:gd name="T7" fmla="*/ 1 h 2"/>
                  <a:gd name="T8" fmla="*/ 13 w 17"/>
                  <a:gd name="T9" fmla="*/ 1 h 2"/>
                  <a:gd name="T10" fmla="*/ 9 w 17"/>
                  <a:gd name="T11" fmla="*/ 1 h 2"/>
                  <a:gd name="T12" fmla="*/ 6 w 17"/>
                  <a:gd name="T13" fmla="*/ 1 h 2"/>
                  <a:gd name="T14" fmla="*/ 2 w 17"/>
                  <a:gd name="T15" fmla="*/ 0 h 2"/>
                  <a:gd name="T16" fmla="*/ 0 w 17"/>
                  <a:gd name="T17" fmla="*/ 1 h 2"/>
                  <a:gd name="T18" fmla="*/ 4 w 17"/>
                  <a:gd name="T19" fmla="*/ 1 h 2"/>
                  <a:gd name="T20" fmla="*/ 8 w 17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8" y="1"/>
                    </a:moveTo>
                    <a:cubicBezTo>
                      <a:pt x="9" y="2"/>
                      <a:pt x="10" y="2"/>
                      <a:pt x="11" y="2"/>
                    </a:cubicBezTo>
                    <a:cubicBezTo>
                      <a:pt x="12" y="2"/>
                      <a:pt x="13" y="2"/>
                      <a:pt x="15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9"/>
              <p:cNvSpPr>
                <a:spLocks/>
              </p:cNvSpPr>
              <p:nvPr/>
            </p:nvSpPr>
            <p:spPr bwMode="auto">
              <a:xfrm>
                <a:off x="625" y="2011"/>
                <a:ext cx="47" cy="3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  <a:gd name="T22" fmla="*/ 11 w 16"/>
                  <a:gd name="T2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3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13" y="2014"/>
                <a:ext cx="48" cy="2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5 w 16"/>
                  <a:gd name="T11" fmla="*/ 0 h 1"/>
                  <a:gd name="T12" fmla="*/ 1 w 16"/>
                  <a:gd name="T13" fmla="*/ 0 h 1"/>
                  <a:gd name="T14" fmla="*/ 0 w 16"/>
                  <a:gd name="T15" fmla="*/ 0 h 1"/>
                  <a:gd name="T16" fmla="*/ 4 w 16"/>
                  <a:gd name="T17" fmla="*/ 0 h 1"/>
                  <a:gd name="T18" fmla="*/ 7 w 16"/>
                  <a:gd name="T19" fmla="*/ 1 h 1"/>
                  <a:gd name="T20" fmla="*/ 11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2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-1453" y="2025"/>
                <a:ext cx="2350" cy="309"/>
              </a:xfrm>
              <a:custGeom>
                <a:avLst/>
                <a:gdLst>
                  <a:gd name="T0" fmla="*/ 785 w 795"/>
                  <a:gd name="T1" fmla="*/ 22 h 113"/>
                  <a:gd name="T2" fmla="*/ 764 w 795"/>
                  <a:gd name="T3" fmla="*/ 29 h 113"/>
                  <a:gd name="T4" fmla="*/ 733 w 795"/>
                  <a:gd name="T5" fmla="*/ 38 h 113"/>
                  <a:gd name="T6" fmla="*/ 680 w 795"/>
                  <a:gd name="T7" fmla="*/ 51 h 113"/>
                  <a:gd name="T8" fmla="*/ 579 w 795"/>
                  <a:gd name="T9" fmla="*/ 74 h 113"/>
                  <a:gd name="T10" fmla="*/ 504 w 795"/>
                  <a:gd name="T11" fmla="*/ 93 h 113"/>
                  <a:gd name="T12" fmla="*/ 439 w 795"/>
                  <a:gd name="T13" fmla="*/ 113 h 113"/>
                  <a:gd name="T14" fmla="*/ 528 w 795"/>
                  <a:gd name="T15" fmla="*/ 88 h 113"/>
                  <a:gd name="T16" fmla="*/ 599 w 795"/>
                  <a:gd name="T17" fmla="*/ 71 h 113"/>
                  <a:gd name="T18" fmla="*/ 705 w 795"/>
                  <a:gd name="T19" fmla="*/ 46 h 113"/>
                  <a:gd name="T20" fmla="*/ 716 w 795"/>
                  <a:gd name="T21" fmla="*/ 43 h 113"/>
                  <a:gd name="T22" fmla="*/ 752 w 795"/>
                  <a:gd name="T23" fmla="*/ 34 h 113"/>
                  <a:gd name="T24" fmla="*/ 778 w 795"/>
                  <a:gd name="T25" fmla="*/ 26 h 113"/>
                  <a:gd name="T26" fmla="*/ 793 w 795"/>
                  <a:gd name="T27" fmla="*/ 18 h 113"/>
                  <a:gd name="T28" fmla="*/ 794 w 795"/>
                  <a:gd name="T29" fmla="*/ 12 h 113"/>
                  <a:gd name="T30" fmla="*/ 786 w 795"/>
                  <a:gd name="T31" fmla="*/ 8 h 113"/>
                  <a:gd name="T32" fmla="*/ 784 w 795"/>
                  <a:gd name="T33" fmla="*/ 8 h 113"/>
                  <a:gd name="T34" fmla="*/ 783 w 795"/>
                  <a:gd name="T35" fmla="*/ 8 h 113"/>
                  <a:gd name="T36" fmla="*/ 780 w 795"/>
                  <a:gd name="T37" fmla="*/ 7 h 113"/>
                  <a:gd name="T38" fmla="*/ 772 w 795"/>
                  <a:gd name="T39" fmla="*/ 6 h 113"/>
                  <a:gd name="T40" fmla="*/ 748 w 795"/>
                  <a:gd name="T41" fmla="*/ 3 h 113"/>
                  <a:gd name="T42" fmla="*/ 710 w 795"/>
                  <a:gd name="T43" fmla="*/ 1 h 113"/>
                  <a:gd name="T44" fmla="*/ 678 w 795"/>
                  <a:gd name="T45" fmla="*/ 1 h 113"/>
                  <a:gd name="T46" fmla="*/ 633 w 795"/>
                  <a:gd name="T47" fmla="*/ 0 h 113"/>
                  <a:gd name="T48" fmla="*/ 561 w 795"/>
                  <a:gd name="T49" fmla="*/ 1 h 113"/>
                  <a:gd name="T50" fmla="*/ 509 w 795"/>
                  <a:gd name="T51" fmla="*/ 2 h 113"/>
                  <a:gd name="T52" fmla="*/ 426 w 795"/>
                  <a:gd name="T53" fmla="*/ 3 h 113"/>
                  <a:gd name="T54" fmla="*/ 302 w 795"/>
                  <a:gd name="T55" fmla="*/ 7 h 113"/>
                  <a:gd name="T56" fmla="*/ 234 w 795"/>
                  <a:gd name="T57" fmla="*/ 9 h 113"/>
                  <a:gd name="T58" fmla="*/ 100 w 795"/>
                  <a:gd name="T59" fmla="*/ 14 h 113"/>
                  <a:gd name="T60" fmla="*/ 26 w 795"/>
                  <a:gd name="T61" fmla="*/ 17 h 113"/>
                  <a:gd name="T62" fmla="*/ 0 w 795"/>
                  <a:gd name="T63" fmla="*/ 18 h 113"/>
                  <a:gd name="T64" fmla="*/ 36 w 795"/>
                  <a:gd name="T65" fmla="*/ 17 h 113"/>
                  <a:gd name="T66" fmla="*/ 119 w 795"/>
                  <a:gd name="T67" fmla="*/ 14 h 113"/>
                  <a:gd name="T68" fmla="*/ 268 w 795"/>
                  <a:gd name="T69" fmla="*/ 8 h 113"/>
                  <a:gd name="T70" fmla="*/ 396 w 795"/>
                  <a:gd name="T71" fmla="*/ 5 h 113"/>
                  <a:gd name="T72" fmla="*/ 509 w 795"/>
                  <a:gd name="T73" fmla="*/ 2 h 113"/>
                  <a:gd name="T74" fmla="*/ 585 w 795"/>
                  <a:gd name="T75" fmla="*/ 1 h 113"/>
                  <a:gd name="T76" fmla="*/ 645 w 795"/>
                  <a:gd name="T77" fmla="*/ 1 h 113"/>
                  <a:gd name="T78" fmla="*/ 689 w 795"/>
                  <a:gd name="T79" fmla="*/ 1 h 113"/>
                  <a:gd name="T80" fmla="*/ 700 w 795"/>
                  <a:gd name="T81" fmla="*/ 1 h 113"/>
                  <a:gd name="T82" fmla="*/ 739 w 795"/>
                  <a:gd name="T83" fmla="*/ 3 h 113"/>
                  <a:gd name="T84" fmla="*/ 755 w 795"/>
                  <a:gd name="T85" fmla="*/ 4 h 113"/>
                  <a:gd name="T86" fmla="*/ 768 w 795"/>
                  <a:gd name="T87" fmla="*/ 5 h 113"/>
                  <a:gd name="T88" fmla="*/ 777 w 795"/>
                  <a:gd name="T89" fmla="*/ 7 h 113"/>
                  <a:gd name="T90" fmla="*/ 781 w 795"/>
                  <a:gd name="T91" fmla="*/ 8 h 113"/>
                  <a:gd name="T92" fmla="*/ 782 w 795"/>
                  <a:gd name="T93" fmla="*/ 8 h 113"/>
                  <a:gd name="T94" fmla="*/ 784 w 795"/>
                  <a:gd name="T95" fmla="*/ 8 h 113"/>
                  <a:gd name="T96" fmla="*/ 790 w 795"/>
                  <a:gd name="T97" fmla="*/ 11 h 113"/>
                  <a:gd name="T98" fmla="*/ 792 w 795"/>
                  <a:gd name="T99" fmla="*/ 17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5" h="113">
                    <a:moveTo>
                      <a:pt x="792" y="17"/>
                    </a:moveTo>
                    <a:cubicBezTo>
                      <a:pt x="791" y="17"/>
                      <a:pt x="791" y="18"/>
                      <a:pt x="790" y="18"/>
                    </a:cubicBezTo>
                    <a:cubicBezTo>
                      <a:pt x="790" y="19"/>
                      <a:pt x="789" y="19"/>
                      <a:pt x="788" y="20"/>
                    </a:cubicBezTo>
                    <a:cubicBezTo>
                      <a:pt x="787" y="20"/>
                      <a:pt x="786" y="21"/>
                      <a:pt x="785" y="22"/>
                    </a:cubicBezTo>
                    <a:cubicBezTo>
                      <a:pt x="783" y="22"/>
                      <a:pt x="782" y="23"/>
                      <a:pt x="781" y="23"/>
                    </a:cubicBezTo>
                    <a:cubicBezTo>
                      <a:pt x="779" y="24"/>
                      <a:pt x="777" y="25"/>
                      <a:pt x="776" y="25"/>
                    </a:cubicBezTo>
                    <a:cubicBezTo>
                      <a:pt x="774" y="26"/>
                      <a:pt x="772" y="27"/>
                      <a:pt x="770" y="27"/>
                    </a:cubicBezTo>
                    <a:cubicBezTo>
                      <a:pt x="768" y="28"/>
                      <a:pt x="766" y="29"/>
                      <a:pt x="764" y="29"/>
                    </a:cubicBezTo>
                    <a:cubicBezTo>
                      <a:pt x="762" y="30"/>
                      <a:pt x="759" y="31"/>
                      <a:pt x="757" y="31"/>
                    </a:cubicBezTo>
                    <a:cubicBezTo>
                      <a:pt x="755" y="32"/>
                      <a:pt x="752" y="33"/>
                      <a:pt x="749" y="33"/>
                    </a:cubicBezTo>
                    <a:cubicBezTo>
                      <a:pt x="747" y="34"/>
                      <a:pt x="744" y="35"/>
                      <a:pt x="741" y="36"/>
                    </a:cubicBezTo>
                    <a:cubicBezTo>
                      <a:pt x="738" y="36"/>
                      <a:pt x="736" y="37"/>
                      <a:pt x="733" y="38"/>
                    </a:cubicBezTo>
                    <a:cubicBezTo>
                      <a:pt x="729" y="39"/>
                      <a:pt x="726" y="39"/>
                      <a:pt x="723" y="40"/>
                    </a:cubicBezTo>
                    <a:cubicBezTo>
                      <a:pt x="720" y="41"/>
                      <a:pt x="717" y="42"/>
                      <a:pt x="713" y="43"/>
                    </a:cubicBezTo>
                    <a:cubicBezTo>
                      <a:pt x="710" y="44"/>
                      <a:pt x="706" y="44"/>
                      <a:pt x="703" y="45"/>
                    </a:cubicBezTo>
                    <a:cubicBezTo>
                      <a:pt x="695" y="47"/>
                      <a:pt x="688" y="49"/>
                      <a:pt x="680" y="51"/>
                    </a:cubicBezTo>
                    <a:cubicBezTo>
                      <a:pt x="672" y="52"/>
                      <a:pt x="663" y="54"/>
                      <a:pt x="655" y="56"/>
                    </a:cubicBezTo>
                    <a:cubicBezTo>
                      <a:pt x="646" y="59"/>
                      <a:pt x="636" y="61"/>
                      <a:pt x="627" y="63"/>
                    </a:cubicBezTo>
                    <a:cubicBezTo>
                      <a:pt x="617" y="65"/>
                      <a:pt x="606" y="68"/>
                      <a:pt x="596" y="70"/>
                    </a:cubicBezTo>
                    <a:cubicBezTo>
                      <a:pt x="590" y="71"/>
                      <a:pt x="585" y="73"/>
                      <a:pt x="579" y="74"/>
                    </a:cubicBezTo>
                    <a:cubicBezTo>
                      <a:pt x="574" y="75"/>
                      <a:pt x="568" y="77"/>
                      <a:pt x="562" y="78"/>
                    </a:cubicBezTo>
                    <a:cubicBezTo>
                      <a:pt x="556" y="80"/>
                      <a:pt x="550" y="81"/>
                      <a:pt x="544" y="83"/>
                    </a:cubicBezTo>
                    <a:cubicBezTo>
                      <a:pt x="537" y="84"/>
                      <a:pt x="531" y="86"/>
                      <a:pt x="524" y="88"/>
                    </a:cubicBezTo>
                    <a:cubicBezTo>
                      <a:pt x="518" y="89"/>
                      <a:pt x="511" y="91"/>
                      <a:pt x="504" y="93"/>
                    </a:cubicBezTo>
                    <a:cubicBezTo>
                      <a:pt x="497" y="95"/>
                      <a:pt x="490" y="97"/>
                      <a:pt x="483" y="99"/>
                    </a:cubicBezTo>
                    <a:cubicBezTo>
                      <a:pt x="475" y="101"/>
                      <a:pt x="468" y="103"/>
                      <a:pt x="460" y="105"/>
                    </a:cubicBezTo>
                    <a:cubicBezTo>
                      <a:pt x="452" y="107"/>
                      <a:pt x="444" y="110"/>
                      <a:pt x="436" y="112"/>
                    </a:cubicBezTo>
                    <a:cubicBezTo>
                      <a:pt x="439" y="113"/>
                      <a:pt x="439" y="113"/>
                      <a:pt x="439" y="113"/>
                    </a:cubicBezTo>
                    <a:cubicBezTo>
                      <a:pt x="447" y="111"/>
                      <a:pt x="455" y="108"/>
                      <a:pt x="463" y="106"/>
                    </a:cubicBezTo>
                    <a:cubicBezTo>
                      <a:pt x="471" y="104"/>
                      <a:pt x="479" y="102"/>
                      <a:pt x="486" y="100"/>
                    </a:cubicBezTo>
                    <a:cubicBezTo>
                      <a:pt x="493" y="98"/>
                      <a:pt x="500" y="96"/>
                      <a:pt x="507" y="94"/>
                    </a:cubicBezTo>
                    <a:cubicBezTo>
                      <a:pt x="514" y="92"/>
                      <a:pt x="521" y="90"/>
                      <a:pt x="528" y="88"/>
                    </a:cubicBezTo>
                    <a:cubicBezTo>
                      <a:pt x="534" y="87"/>
                      <a:pt x="540" y="85"/>
                      <a:pt x="547" y="84"/>
                    </a:cubicBezTo>
                    <a:cubicBezTo>
                      <a:pt x="553" y="82"/>
                      <a:pt x="559" y="80"/>
                      <a:pt x="565" y="79"/>
                    </a:cubicBezTo>
                    <a:cubicBezTo>
                      <a:pt x="571" y="78"/>
                      <a:pt x="577" y="76"/>
                      <a:pt x="582" y="75"/>
                    </a:cubicBezTo>
                    <a:cubicBezTo>
                      <a:pt x="588" y="73"/>
                      <a:pt x="593" y="72"/>
                      <a:pt x="599" y="71"/>
                    </a:cubicBezTo>
                    <a:cubicBezTo>
                      <a:pt x="609" y="68"/>
                      <a:pt x="620" y="66"/>
                      <a:pt x="629" y="64"/>
                    </a:cubicBezTo>
                    <a:cubicBezTo>
                      <a:pt x="639" y="61"/>
                      <a:pt x="648" y="59"/>
                      <a:pt x="657" y="57"/>
                    </a:cubicBezTo>
                    <a:cubicBezTo>
                      <a:pt x="666" y="55"/>
                      <a:pt x="674" y="53"/>
                      <a:pt x="683" y="51"/>
                    </a:cubicBezTo>
                    <a:cubicBezTo>
                      <a:pt x="690" y="49"/>
                      <a:pt x="698" y="48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9" y="45"/>
                      <a:pt x="713" y="44"/>
                      <a:pt x="716" y="43"/>
                    </a:cubicBezTo>
                    <a:cubicBezTo>
                      <a:pt x="719" y="42"/>
                      <a:pt x="723" y="42"/>
                      <a:pt x="726" y="41"/>
                    </a:cubicBezTo>
                    <a:cubicBezTo>
                      <a:pt x="729" y="40"/>
                      <a:pt x="732" y="39"/>
                      <a:pt x="735" y="38"/>
                    </a:cubicBezTo>
                    <a:cubicBezTo>
                      <a:pt x="738" y="38"/>
                      <a:pt x="741" y="37"/>
                      <a:pt x="744" y="36"/>
                    </a:cubicBezTo>
                    <a:cubicBezTo>
                      <a:pt x="747" y="35"/>
                      <a:pt x="750" y="35"/>
                      <a:pt x="752" y="34"/>
                    </a:cubicBezTo>
                    <a:cubicBezTo>
                      <a:pt x="755" y="33"/>
                      <a:pt x="757" y="32"/>
                      <a:pt x="760" y="32"/>
                    </a:cubicBezTo>
                    <a:cubicBezTo>
                      <a:pt x="762" y="31"/>
                      <a:pt x="764" y="30"/>
                      <a:pt x="767" y="30"/>
                    </a:cubicBezTo>
                    <a:cubicBezTo>
                      <a:pt x="769" y="29"/>
                      <a:pt x="771" y="28"/>
                      <a:pt x="773" y="28"/>
                    </a:cubicBezTo>
                    <a:cubicBezTo>
                      <a:pt x="775" y="27"/>
                      <a:pt x="777" y="26"/>
                      <a:pt x="778" y="26"/>
                    </a:cubicBezTo>
                    <a:cubicBezTo>
                      <a:pt x="780" y="25"/>
                      <a:pt x="782" y="24"/>
                      <a:pt x="783" y="24"/>
                    </a:cubicBezTo>
                    <a:cubicBezTo>
                      <a:pt x="785" y="23"/>
                      <a:pt x="786" y="22"/>
                      <a:pt x="787" y="22"/>
                    </a:cubicBezTo>
                    <a:cubicBezTo>
                      <a:pt x="789" y="21"/>
                      <a:pt x="790" y="21"/>
                      <a:pt x="791" y="20"/>
                    </a:cubicBezTo>
                    <a:cubicBezTo>
                      <a:pt x="792" y="19"/>
                      <a:pt x="792" y="19"/>
                      <a:pt x="793" y="18"/>
                    </a:cubicBezTo>
                    <a:cubicBezTo>
                      <a:pt x="794" y="18"/>
                      <a:pt x="794" y="17"/>
                      <a:pt x="795" y="17"/>
                    </a:cubicBezTo>
                    <a:cubicBezTo>
                      <a:pt x="795" y="16"/>
                      <a:pt x="795" y="16"/>
                      <a:pt x="795" y="15"/>
                    </a:cubicBezTo>
                    <a:cubicBezTo>
                      <a:pt x="795" y="15"/>
                      <a:pt x="795" y="14"/>
                      <a:pt x="795" y="14"/>
                    </a:cubicBezTo>
                    <a:cubicBezTo>
                      <a:pt x="795" y="13"/>
                      <a:pt x="795" y="13"/>
                      <a:pt x="794" y="12"/>
                    </a:cubicBezTo>
                    <a:cubicBezTo>
                      <a:pt x="794" y="12"/>
                      <a:pt x="793" y="12"/>
                      <a:pt x="793" y="11"/>
                    </a:cubicBezTo>
                    <a:cubicBezTo>
                      <a:pt x="792" y="11"/>
                      <a:pt x="791" y="10"/>
                      <a:pt x="790" y="10"/>
                    </a:cubicBezTo>
                    <a:cubicBezTo>
                      <a:pt x="789" y="9"/>
                      <a:pt x="788" y="9"/>
                      <a:pt x="787" y="9"/>
                    </a:cubicBezTo>
                    <a:cubicBezTo>
                      <a:pt x="787" y="9"/>
                      <a:pt x="786" y="9"/>
                      <a:pt x="786" y="8"/>
                    </a:cubicBezTo>
                    <a:cubicBezTo>
                      <a:pt x="786" y="8"/>
                      <a:pt x="786" y="8"/>
                      <a:pt x="786" y="8"/>
                    </a:cubicBezTo>
                    <a:cubicBezTo>
                      <a:pt x="786" y="8"/>
                      <a:pt x="785" y="8"/>
                      <a:pt x="785" y="8"/>
                    </a:cubicBezTo>
                    <a:cubicBezTo>
                      <a:pt x="785" y="8"/>
                      <a:pt x="785" y="8"/>
                      <a:pt x="785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7"/>
                      <a:pt x="782" y="7"/>
                      <a:pt x="782" y="7"/>
                    </a:cubicBezTo>
                    <a:cubicBezTo>
                      <a:pt x="782" y="7"/>
                      <a:pt x="781" y="7"/>
                      <a:pt x="781" y="7"/>
                    </a:cubicBezTo>
                    <a:cubicBezTo>
                      <a:pt x="781" y="7"/>
                      <a:pt x="781" y="7"/>
                      <a:pt x="780" y="7"/>
                    </a:cubicBezTo>
                    <a:cubicBezTo>
                      <a:pt x="780" y="7"/>
                      <a:pt x="780" y="7"/>
                      <a:pt x="779" y="7"/>
                    </a:cubicBezTo>
                    <a:cubicBezTo>
                      <a:pt x="778" y="7"/>
                      <a:pt x="778" y="6"/>
                      <a:pt x="777" y="6"/>
                    </a:cubicBezTo>
                    <a:cubicBezTo>
                      <a:pt x="776" y="6"/>
                      <a:pt x="776" y="6"/>
                      <a:pt x="775" y="6"/>
                    </a:cubicBezTo>
                    <a:cubicBezTo>
                      <a:pt x="774" y="6"/>
                      <a:pt x="773" y="6"/>
                      <a:pt x="772" y="6"/>
                    </a:cubicBezTo>
                    <a:cubicBezTo>
                      <a:pt x="771" y="5"/>
                      <a:pt x="770" y="5"/>
                      <a:pt x="769" y="5"/>
                    </a:cubicBezTo>
                    <a:cubicBezTo>
                      <a:pt x="767" y="5"/>
                      <a:pt x="765" y="5"/>
                      <a:pt x="763" y="4"/>
                    </a:cubicBezTo>
                    <a:cubicBezTo>
                      <a:pt x="761" y="4"/>
                      <a:pt x="758" y="4"/>
                      <a:pt x="756" y="4"/>
                    </a:cubicBezTo>
                    <a:cubicBezTo>
                      <a:pt x="753" y="4"/>
                      <a:pt x="751" y="3"/>
                      <a:pt x="748" y="3"/>
                    </a:cubicBezTo>
                    <a:cubicBezTo>
                      <a:pt x="745" y="3"/>
                      <a:pt x="742" y="3"/>
                      <a:pt x="739" y="3"/>
                    </a:cubicBezTo>
                    <a:cubicBezTo>
                      <a:pt x="736" y="2"/>
                      <a:pt x="733" y="2"/>
                      <a:pt x="730" y="2"/>
                    </a:cubicBezTo>
                    <a:cubicBezTo>
                      <a:pt x="727" y="2"/>
                      <a:pt x="724" y="2"/>
                      <a:pt x="720" y="2"/>
                    </a:cubicBezTo>
                    <a:cubicBezTo>
                      <a:pt x="717" y="2"/>
                      <a:pt x="714" y="2"/>
                      <a:pt x="710" y="1"/>
                    </a:cubicBezTo>
                    <a:cubicBezTo>
                      <a:pt x="707" y="1"/>
                      <a:pt x="703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696" y="1"/>
                      <a:pt x="693" y="1"/>
                      <a:pt x="689" y="1"/>
                    </a:cubicBezTo>
                    <a:cubicBezTo>
                      <a:pt x="686" y="1"/>
                      <a:pt x="682" y="1"/>
                      <a:pt x="678" y="1"/>
                    </a:cubicBezTo>
                    <a:cubicBezTo>
                      <a:pt x="675" y="1"/>
                      <a:pt x="671" y="1"/>
                      <a:pt x="667" y="1"/>
                    </a:cubicBezTo>
                    <a:cubicBezTo>
                      <a:pt x="664" y="0"/>
                      <a:pt x="660" y="0"/>
                      <a:pt x="656" y="0"/>
                    </a:cubicBezTo>
                    <a:cubicBezTo>
                      <a:pt x="652" y="0"/>
                      <a:pt x="649" y="0"/>
                      <a:pt x="645" y="0"/>
                    </a:cubicBezTo>
                    <a:cubicBezTo>
                      <a:pt x="641" y="0"/>
                      <a:pt x="637" y="0"/>
                      <a:pt x="633" y="0"/>
                    </a:cubicBezTo>
                    <a:cubicBezTo>
                      <a:pt x="629" y="0"/>
                      <a:pt x="625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5" y="1"/>
                    </a:cubicBezTo>
                    <a:cubicBezTo>
                      <a:pt x="577" y="1"/>
                      <a:pt x="569" y="1"/>
                      <a:pt x="561" y="1"/>
                    </a:cubicBezTo>
                    <a:cubicBezTo>
                      <a:pt x="552" y="1"/>
                      <a:pt x="544" y="1"/>
                      <a:pt x="535" y="1"/>
                    </a:cubicBezTo>
                    <a:cubicBezTo>
                      <a:pt x="526" y="1"/>
                      <a:pt x="518" y="1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0" y="2"/>
                      <a:pt x="491" y="2"/>
                      <a:pt x="482" y="2"/>
                    </a:cubicBezTo>
                    <a:cubicBezTo>
                      <a:pt x="473" y="2"/>
                      <a:pt x="464" y="2"/>
                      <a:pt x="454" y="3"/>
                    </a:cubicBezTo>
                    <a:cubicBezTo>
                      <a:pt x="445" y="3"/>
                      <a:pt x="435" y="3"/>
                      <a:pt x="426" y="3"/>
                    </a:cubicBezTo>
                    <a:cubicBezTo>
                      <a:pt x="416" y="4"/>
                      <a:pt x="406" y="4"/>
                      <a:pt x="396" y="4"/>
                    </a:cubicBezTo>
                    <a:cubicBezTo>
                      <a:pt x="386" y="4"/>
                      <a:pt x="376" y="5"/>
                      <a:pt x="366" y="5"/>
                    </a:cubicBezTo>
                    <a:cubicBezTo>
                      <a:pt x="356" y="5"/>
                      <a:pt x="345" y="6"/>
                      <a:pt x="335" y="6"/>
                    </a:cubicBezTo>
                    <a:cubicBezTo>
                      <a:pt x="324" y="6"/>
                      <a:pt x="313" y="7"/>
                      <a:pt x="302" y="7"/>
                    </a:cubicBezTo>
                    <a:cubicBezTo>
                      <a:pt x="291" y="7"/>
                      <a:pt x="280" y="8"/>
                      <a:pt x="269" y="8"/>
                    </a:cubicBezTo>
                    <a:cubicBezTo>
                      <a:pt x="268" y="8"/>
                      <a:pt x="268" y="8"/>
                      <a:pt x="268" y="8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57" y="8"/>
                      <a:pt x="246" y="9"/>
                      <a:pt x="234" y="9"/>
                    </a:cubicBezTo>
                    <a:cubicBezTo>
                      <a:pt x="222" y="9"/>
                      <a:pt x="210" y="10"/>
                      <a:pt x="198" y="10"/>
                    </a:cubicBezTo>
                    <a:cubicBezTo>
                      <a:pt x="185" y="11"/>
                      <a:pt x="173" y="11"/>
                      <a:pt x="160" y="12"/>
                    </a:cubicBezTo>
                    <a:cubicBezTo>
                      <a:pt x="147" y="12"/>
                      <a:pt x="134" y="13"/>
                      <a:pt x="121" y="13"/>
                    </a:cubicBezTo>
                    <a:cubicBezTo>
                      <a:pt x="114" y="13"/>
                      <a:pt x="107" y="14"/>
                      <a:pt x="100" y="14"/>
                    </a:cubicBezTo>
                    <a:cubicBezTo>
                      <a:pt x="94" y="14"/>
                      <a:pt x="87" y="14"/>
                      <a:pt x="80" y="15"/>
                    </a:cubicBezTo>
                    <a:cubicBezTo>
                      <a:pt x="73" y="15"/>
                      <a:pt x="66" y="15"/>
                      <a:pt x="59" y="15"/>
                    </a:cubicBezTo>
                    <a:cubicBezTo>
                      <a:pt x="52" y="16"/>
                      <a:pt x="44" y="16"/>
                      <a:pt x="37" y="16"/>
                    </a:cubicBezTo>
                    <a:cubicBezTo>
                      <a:pt x="34" y="16"/>
                      <a:pt x="30" y="16"/>
                      <a:pt x="26" y="17"/>
                    </a:cubicBezTo>
                    <a:cubicBezTo>
                      <a:pt x="23" y="17"/>
                      <a:pt x="19" y="17"/>
                      <a:pt x="15" y="17"/>
                    </a:cubicBezTo>
                    <a:cubicBezTo>
                      <a:pt x="11" y="17"/>
                      <a:pt x="8" y="17"/>
                      <a:pt x="4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6" y="18"/>
                      <a:pt x="10" y="18"/>
                      <a:pt x="14" y="18"/>
                    </a:cubicBezTo>
                    <a:cubicBezTo>
                      <a:pt x="17" y="17"/>
                      <a:pt x="21" y="17"/>
                      <a:pt x="25" y="17"/>
                    </a:cubicBezTo>
                    <a:cubicBezTo>
                      <a:pt x="28" y="17"/>
                      <a:pt x="32" y="17"/>
                      <a:pt x="36" y="17"/>
                    </a:cubicBezTo>
                    <a:cubicBezTo>
                      <a:pt x="43" y="16"/>
                      <a:pt x="50" y="16"/>
                      <a:pt x="57" y="16"/>
                    </a:cubicBezTo>
                    <a:cubicBezTo>
                      <a:pt x="64" y="16"/>
                      <a:pt x="71" y="15"/>
                      <a:pt x="78" y="15"/>
                    </a:cubicBezTo>
                    <a:cubicBezTo>
                      <a:pt x="85" y="15"/>
                      <a:pt x="92" y="15"/>
                      <a:pt x="99" y="14"/>
                    </a:cubicBezTo>
                    <a:cubicBezTo>
                      <a:pt x="106" y="14"/>
                      <a:pt x="113" y="14"/>
                      <a:pt x="119" y="14"/>
                    </a:cubicBezTo>
                    <a:cubicBezTo>
                      <a:pt x="133" y="13"/>
                      <a:pt x="146" y="13"/>
                      <a:pt x="159" y="12"/>
                    </a:cubicBezTo>
                    <a:cubicBezTo>
                      <a:pt x="172" y="12"/>
                      <a:pt x="184" y="11"/>
                      <a:pt x="197" y="11"/>
                    </a:cubicBezTo>
                    <a:cubicBezTo>
                      <a:pt x="209" y="10"/>
                      <a:pt x="221" y="10"/>
                      <a:pt x="233" y="10"/>
                    </a:cubicBezTo>
                    <a:cubicBezTo>
                      <a:pt x="245" y="9"/>
                      <a:pt x="256" y="9"/>
                      <a:pt x="268" y="8"/>
                    </a:cubicBezTo>
                    <a:cubicBezTo>
                      <a:pt x="279" y="8"/>
                      <a:pt x="291" y="8"/>
                      <a:pt x="302" y="7"/>
                    </a:cubicBezTo>
                    <a:cubicBezTo>
                      <a:pt x="313" y="7"/>
                      <a:pt x="323" y="7"/>
                      <a:pt x="334" y="6"/>
                    </a:cubicBezTo>
                    <a:cubicBezTo>
                      <a:pt x="345" y="6"/>
                      <a:pt x="355" y="6"/>
                      <a:pt x="366" y="5"/>
                    </a:cubicBezTo>
                    <a:cubicBezTo>
                      <a:pt x="376" y="5"/>
                      <a:pt x="386" y="5"/>
                      <a:pt x="396" y="5"/>
                    </a:cubicBezTo>
                    <a:cubicBezTo>
                      <a:pt x="406" y="4"/>
                      <a:pt x="416" y="4"/>
                      <a:pt x="426" y="4"/>
                    </a:cubicBezTo>
                    <a:cubicBezTo>
                      <a:pt x="435" y="4"/>
                      <a:pt x="445" y="3"/>
                      <a:pt x="454" y="3"/>
                    </a:cubicBezTo>
                    <a:cubicBezTo>
                      <a:pt x="463" y="3"/>
                      <a:pt x="473" y="3"/>
                      <a:pt x="482" y="3"/>
                    </a:cubicBezTo>
                    <a:cubicBezTo>
                      <a:pt x="491" y="2"/>
                      <a:pt x="500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18" y="2"/>
                      <a:pt x="526" y="2"/>
                      <a:pt x="535" y="2"/>
                    </a:cubicBezTo>
                    <a:cubicBezTo>
                      <a:pt x="544" y="1"/>
                      <a:pt x="552" y="1"/>
                      <a:pt x="561" y="1"/>
                    </a:cubicBezTo>
                    <a:cubicBezTo>
                      <a:pt x="569" y="1"/>
                      <a:pt x="577" y="1"/>
                      <a:pt x="585" y="1"/>
                    </a:cubicBezTo>
                    <a:cubicBezTo>
                      <a:pt x="594" y="1"/>
                      <a:pt x="602" y="1"/>
                      <a:pt x="610" y="1"/>
                    </a:cubicBezTo>
                    <a:cubicBezTo>
                      <a:pt x="614" y="1"/>
                      <a:pt x="618" y="1"/>
                      <a:pt x="622" y="1"/>
                    </a:cubicBezTo>
                    <a:cubicBezTo>
                      <a:pt x="625" y="1"/>
                      <a:pt x="629" y="1"/>
                      <a:pt x="633" y="1"/>
                    </a:cubicBezTo>
                    <a:cubicBezTo>
                      <a:pt x="637" y="1"/>
                      <a:pt x="641" y="1"/>
                      <a:pt x="645" y="1"/>
                    </a:cubicBezTo>
                    <a:cubicBezTo>
                      <a:pt x="649" y="1"/>
                      <a:pt x="652" y="1"/>
                      <a:pt x="656" y="1"/>
                    </a:cubicBezTo>
                    <a:cubicBezTo>
                      <a:pt x="660" y="1"/>
                      <a:pt x="664" y="1"/>
                      <a:pt x="667" y="1"/>
                    </a:cubicBezTo>
                    <a:cubicBezTo>
                      <a:pt x="671" y="1"/>
                      <a:pt x="675" y="1"/>
                      <a:pt x="678" y="1"/>
                    </a:cubicBezTo>
                    <a:cubicBezTo>
                      <a:pt x="682" y="1"/>
                      <a:pt x="686" y="1"/>
                      <a:pt x="689" y="1"/>
                    </a:cubicBezTo>
                    <a:cubicBezTo>
                      <a:pt x="693" y="1"/>
                      <a:pt x="696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3" y="2"/>
                      <a:pt x="707" y="2"/>
                      <a:pt x="710" y="2"/>
                    </a:cubicBezTo>
                    <a:cubicBezTo>
                      <a:pt x="713" y="2"/>
                      <a:pt x="717" y="2"/>
                      <a:pt x="720" y="2"/>
                    </a:cubicBezTo>
                    <a:cubicBezTo>
                      <a:pt x="723" y="2"/>
                      <a:pt x="727" y="2"/>
                      <a:pt x="730" y="3"/>
                    </a:cubicBezTo>
                    <a:cubicBezTo>
                      <a:pt x="733" y="3"/>
                      <a:pt x="736" y="3"/>
                      <a:pt x="739" y="3"/>
                    </a:cubicBezTo>
                    <a:cubicBezTo>
                      <a:pt x="740" y="3"/>
                      <a:pt x="742" y="3"/>
                      <a:pt x="743" y="3"/>
                    </a:cubicBezTo>
                    <a:cubicBezTo>
                      <a:pt x="745" y="3"/>
                      <a:pt x="746" y="3"/>
                      <a:pt x="747" y="4"/>
                    </a:cubicBezTo>
                    <a:cubicBezTo>
                      <a:pt x="749" y="4"/>
                      <a:pt x="750" y="4"/>
                      <a:pt x="751" y="4"/>
                    </a:cubicBezTo>
                    <a:cubicBezTo>
                      <a:pt x="753" y="4"/>
                      <a:pt x="754" y="4"/>
                      <a:pt x="755" y="4"/>
                    </a:cubicBezTo>
                    <a:cubicBezTo>
                      <a:pt x="756" y="4"/>
                      <a:pt x="757" y="4"/>
                      <a:pt x="759" y="4"/>
                    </a:cubicBezTo>
                    <a:cubicBezTo>
                      <a:pt x="760" y="5"/>
                      <a:pt x="761" y="5"/>
                      <a:pt x="762" y="5"/>
                    </a:cubicBezTo>
                    <a:cubicBezTo>
                      <a:pt x="763" y="5"/>
                      <a:pt x="764" y="5"/>
                      <a:pt x="765" y="5"/>
                    </a:cubicBezTo>
                    <a:cubicBezTo>
                      <a:pt x="766" y="5"/>
                      <a:pt x="767" y="5"/>
                      <a:pt x="768" y="5"/>
                    </a:cubicBezTo>
                    <a:cubicBezTo>
                      <a:pt x="769" y="6"/>
                      <a:pt x="770" y="6"/>
                      <a:pt x="771" y="6"/>
                    </a:cubicBezTo>
                    <a:cubicBezTo>
                      <a:pt x="771" y="6"/>
                      <a:pt x="772" y="6"/>
                      <a:pt x="773" y="6"/>
                    </a:cubicBezTo>
                    <a:cubicBezTo>
                      <a:pt x="774" y="6"/>
                      <a:pt x="775" y="6"/>
                      <a:pt x="775" y="7"/>
                    </a:cubicBezTo>
                    <a:cubicBezTo>
                      <a:pt x="776" y="7"/>
                      <a:pt x="777" y="7"/>
                      <a:pt x="777" y="7"/>
                    </a:cubicBezTo>
                    <a:cubicBezTo>
                      <a:pt x="778" y="7"/>
                      <a:pt x="778" y="7"/>
                      <a:pt x="778" y="7"/>
                    </a:cubicBezTo>
                    <a:cubicBezTo>
                      <a:pt x="779" y="7"/>
                      <a:pt x="779" y="7"/>
                      <a:pt x="779" y="7"/>
                    </a:cubicBezTo>
                    <a:cubicBezTo>
                      <a:pt x="779" y="7"/>
                      <a:pt x="780" y="7"/>
                      <a:pt x="780" y="8"/>
                    </a:cubicBezTo>
                    <a:cubicBezTo>
                      <a:pt x="780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4" y="8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6" y="9"/>
                      <a:pt x="787" y="10"/>
                      <a:pt x="788" y="10"/>
                    </a:cubicBezTo>
                    <a:cubicBezTo>
                      <a:pt x="789" y="10"/>
                      <a:pt x="789" y="11"/>
                      <a:pt x="790" y="11"/>
                    </a:cubicBezTo>
                    <a:cubicBezTo>
                      <a:pt x="791" y="12"/>
                      <a:pt x="791" y="12"/>
                      <a:pt x="792" y="12"/>
                    </a:cubicBezTo>
                    <a:cubicBezTo>
                      <a:pt x="792" y="13"/>
                      <a:pt x="792" y="13"/>
                      <a:pt x="792" y="14"/>
                    </a:cubicBezTo>
                    <a:cubicBezTo>
                      <a:pt x="793" y="14"/>
                      <a:pt x="793" y="15"/>
                      <a:pt x="793" y="15"/>
                    </a:cubicBezTo>
                    <a:cubicBezTo>
                      <a:pt x="792" y="16"/>
                      <a:pt x="792" y="16"/>
                      <a:pt x="79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auto">
              <a:xfrm>
                <a:off x="-1453" y="2049"/>
                <a:ext cx="18" cy="3"/>
              </a:xfrm>
              <a:custGeom>
                <a:avLst/>
                <a:gdLst>
                  <a:gd name="T0" fmla="*/ 6 w 6"/>
                  <a:gd name="T1" fmla="*/ 0 h 1"/>
                  <a:gd name="T2" fmla="*/ 0 w 6"/>
                  <a:gd name="T3" fmla="*/ 0 h 1"/>
                  <a:gd name="T4" fmla="*/ 0 w 6"/>
                  <a:gd name="T5" fmla="*/ 1 h 1"/>
                  <a:gd name="T6" fmla="*/ 3 w 6"/>
                  <a:gd name="T7" fmla="*/ 1 h 1"/>
                  <a:gd name="T8" fmla="*/ 6 w 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auto">
              <a:xfrm>
                <a:off x="625" y="2197"/>
                <a:ext cx="68" cy="16"/>
              </a:xfrm>
              <a:custGeom>
                <a:avLst/>
                <a:gdLst>
                  <a:gd name="T0" fmla="*/ 0 w 68"/>
                  <a:gd name="T1" fmla="*/ 11 h 16"/>
                  <a:gd name="T2" fmla="*/ 21 w 68"/>
                  <a:gd name="T3" fmla="*/ 16 h 16"/>
                  <a:gd name="T4" fmla="*/ 68 w 68"/>
                  <a:gd name="T5" fmla="*/ 3 h 16"/>
                  <a:gd name="T6" fmla="*/ 50 w 68"/>
                  <a:gd name="T7" fmla="*/ 0 h 16"/>
                  <a:gd name="T8" fmla="*/ 0 w 68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6">
                    <a:moveTo>
                      <a:pt x="0" y="11"/>
                    </a:moveTo>
                    <a:lnTo>
                      <a:pt x="21" y="16"/>
                    </a:lnTo>
                    <a:lnTo>
                      <a:pt x="68" y="3"/>
                    </a:lnTo>
                    <a:lnTo>
                      <a:pt x="5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4"/>
              <p:cNvSpPr>
                <a:spLocks/>
              </p:cNvSpPr>
              <p:nvPr/>
            </p:nvSpPr>
            <p:spPr bwMode="auto">
              <a:xfrm>
                <a:off x="-1358" y="2044"/>
                <a:ext cx="89" cy="5"/>
              </a:xfrm>
              <a:custGeom>
                <a:avLst/>
                <a:gdLst>
                  <a:gd name="T0" fmla="*/ 89 w 89"/>
                  <a:gd name="T1" fmla="*/ 0 h 5"/>
                  <a:gd name="T2" fmla="*/ 9 w 89"/>
                  <a:gd name="T3" fmla="*/ 3 h 5"/>
                  <a:gd name="T4" fmla="*/ 0 w 89"/>
                  <a:gd name="T5" fmla="*/ 5 h 5"/>
                  <a:gd name="T6" fmla="*/ 83 w 89"/>
                  <a:gd name="T7" fmla="*/ 3 h 5"/>
                  <a:gd name="T8" fmla="*/ 89 w 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5">
                    <a:moveTo>
                      <a:pt x="89" y="0"/>
                    </a:moveTo>
                    <a:lnTo>
                      <a:pt x="9" y="3"/>
                    </a:lnTo>
                    <a:lnTo>
                      <a:pt x="0" y="5"/>
                    </a:lnTo>
                    <a:lnTo>
                      <a:pt x="83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5"/>
              <p:cNvSpPr>
                <a:spLocks/>
              </p:cNvSpPr>
              <p:nvPr/>
            </p:nvSpPr>
            <p:spPr bwMode="auto">
              <a:xfrm>
                <a:off x="-268" y="2014"/>
                <a:ext cx="59" cy="5"/>
              </a:xfrm>
              <a:custGeom>
                <a:avLst/>
                <a:gdLst>
                  <a:gd name="T0" fmla="*/ 3 w 59"/>
                  <a:gd name="T1" fmla="*/ 2 h 5"/>
                  <a:gd name="T2" fmla="*/ 0 w 59"/>
                  <a:gd name="T3" fmla="*/ 5 h 5"/>
                  <a:gd name="T4" fmla="*/ 57 w 59"/>
                  <a:gd name="T5" fmla="*/ 2 h 5"/>
                  <a:gd name="T6" fmla="*/ 59 w 59"/>
                  <a:gd name="T7" fmla="*/ 0 h 5"/>
                  <a:gd name="T8" fmla="*/ 3 w 59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3" y="2"/>
                    </a:moveTo>
                    <a:lnTo>
                      <a:pt x="0" y="5"/>
                    </a:lnTo>
                    <a:lnTo>
                      <a:pt x="57" y="2"/>
                    </a:lnTo>
                    <a:lnTo>
                      <a:pt x="59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auto">
              <a:xfrm>
                <a:off x="-1243" y="2331"/>
                <a:ext cx="4226" cy="1606"/>
              </a:xfrm>
              <a:custGeom>
                <a:avLst/>
                <a:gdLst>
                  <a:gd name="T0" fmla="*/ 1417 w 1430"/>
                  <a:gd name="T1" fmla="*/ 488 h 587"/>
                  <a:gd name="T2" fmla="*/ 1417 w 1430"/>
                  <a:gd name="T3" fmla="*/ 488 h 587"/>
                  <a:gd name="T4" fmla="*/ 1288 w 1430"/>
                  <a:gd name="T5" fmla="*/ 517 h 587"/>
                  <a:gd name="T6" fmla="*/ 1139 w 1430"/>
                  <a:gd name="T7" fmla="*/ 542 h 587"/>
                  <a:gd name="T8" fmla="*/ 970 w 1430"/>
                  <a:gd name="T9" fmla="*/ 560 h 587"/>
                  <a:gd name="T10" fmla="*/ 784 w 1430"/>
                  <a:gd name="T11" fmla="*/ 567 h 587"/>
                  <a:gd name="T12" fmla="*/ 590 w 1430"/>
                  <a:gd name="T13" fmla="*/ 559 h 587"/>
                  <a:gd name="T14" fmla="*/ 399 w 1430"/>
                  <a:gd name="T15" fmla="*/ 532 h 587"/>
                  <a:gd name="T16" fmla="*/ 310 w 1430"/>
                  <a:gd name="T17" fmla="*/ 510 h 587"/>
                  <a:gd name="T18" fmla="*/ 229 w 1430"/>
                  <a:gd name="T19" fmla="*/ 483 h 587"/>
                  <a:gd name="T20" fmla="*/ 158 w 1430"/>
                  <a:gd name="T21" fmla="*/ 451 h 587"/>
                  <a:gd name="T22" fmla="*/ 101 w 1430"/>
                  <a:gd name="T23" fmla="*/ 415 h 587"/>
                  <a:gd name="T24" fmla="*/ 101 w 1430"/>
                  <a:gd name="T25" fmla="*/ 415 h 587"/>
                  <a:gd name="T26" fmla="*/ 77 w 1430"/>
                  <a:gd name="T27" fmla="*/ 395 h 587"/>
                  <a:gd name="T28" fmla="*/ 42 w 1430"/>
                  <a:gd name="T29" fmla="*/ 354 h 587"/>
                  <a:gd name="T30" fmla="*/ 22 w 1430"/>
                  <a:gd name="T31" fmla="*/ 313 h 587"/>
                  <a:gd name="T32" fmla="*/ 17 w 1430"/>
                  <a:gd name="T33" fmla="*/ 272 h 587"/>
                  <a:gd name="T34" fmla="*/ 20 w 1430"/>
                  <a:gd name="T35" fmla="*/ 242 h 587"/>
                  <a:gd name="T36" fmla="*/ 26 w 1430"/>
                  <a:gd name="T37" fmla="*/ 224 h 587"/>
                  <a:gd name="T38" fmla="*/ 34 w 1430"/>
                  <a:gd name="T39" fmla="*/ 206 h 587"/>
                  <a:gd name="T40" fmla="*/ 44 w 1430"/>
                  <a:gd name="T41" fmla="*/ 188 h 587"/>
                  <a:gd name="T42" fmla="*/ 63 w 1430"/>
                  <a:gd name="T43" fmla="*/ 163 h 587"/>
                  <a:gd name="T44" fmla="*/ 94 w 1430"/>
                  <a:gd name="T45" fmla="*/ 132 h 587"/>
                  <a:gd name="T46" fmla="*/ 130 w 1430"/>
                  <a:gd name="T47" fmla="*/ 105 h 587"/>
                  <a:gd name="T48" fmla="*/ 167 w 1430"/>
                  <a:gd name="T49" fmla="*/ 83 h 587"/>
                  <a:gd name="T50" fmla="*/ 203 w 1430"/>
                  <a:gd name="T51" fmla="*/ 64 h 587"/>
                  <a:gd name="T52" fmla="*/ 238 w 1430"/>
                  <a:gd name="T53" fmla="*/ 48 h 587"/>
                  <a:gd name="T54" fmla="*/ 270 w 1430"/>
                  <a:gd name="T55" fmla="*/ 35 h 587"/>
                  <a:gd name="T56" fmla="*/ 301 w 1430"/>
                  <a:gd name="T57" fmla="*/ 23 h 587"/>
                  <a:gd name="T58" fmla="*/ 329 w 1430"/>
                  <a:gd name="T59" fmla="*/ 13 h 587"/>
                  <a:gd name="T60" fmla="*/ 356 w 1430"/>
                  <a:gd name="T61" fmla="*/ 5 h 587"/>
                  <a:gd name="T62" fmla="*/ 364 w 1430"/>
                  <a:gd name="T63" fmla="*/ 0 h 587"/>
                  <a:gd name="T64" fmla="*/ 339 w 1430"/>
                  <a:gd name="T65" fmla="*/ 8 h 587"/>
                  <a:gd name="T66" fmla="*/ 311 w 1430"/>
                  <a:gd name="T67" fmla="*/ 17 h 587"/>
                  <a:gd name="T68" fmla="*/ 281 w 1430"/>
                  <a:gd name="T69" fmla="*/ 28 h 587"/>
                  <a:gd name="T70" fmla="*/ 249 w 1430"/>
                  <a:gd name="T71" fmla="*/ 40 h 587"/>
                  <a:gd name="T72" fmla="*/ 215 w 1430"/>
                  <a:gd name="T73" fmla="*/ 55 h 587"/>
                  <a:gd name="T74" fmla="*/ 178 w 1430"/>
                  <a:gd name="T75" fmla="*/ 72 h 587"/>
                  <a:gd name="T76" fmla="*/ 140 w 1430"/>
                  <a:gd name="T77" fmla="*/ 93 h 587"/>
                  <a:gd name="T78" fmla="*/ 102 w 1430"/>
                  <a:gd name="T79" fmla="*/ 119 h 587"/>
                  <a:gd name="T80" fmla="*/ 67 w 1430"/>
                  <a:gd name="T81" fmla="*/ 148 h 587"/>
                  <a:gd name="T82" fmla="*/ 37 w 1430"/>
                  <a:gd name="T83" fmla="*/ 182 h 587"/>
                  <a:gd name="T84" fmla="*/ 25 w 1430"/>
                  <a:gd name="T85" fmla="*/ 200 h 587"/>
                  <a:gd name="T86" fmla="*/ 15 w 1430"/>
                  <a:gd name="T87" fmla="*/ 218 h 587"/>
                  <a:gd name="T88" fmla="*/ 8 w 1430"/>
                  <a:gd name="T89" fmla="*/ 237 h 587"/>
                  <a:gd name="T90" fmla="*/ 2 w 1430"/>
                  <a:gd name="T91" fmla="*/ 256 h 587"/>
                  <a:gd name="T92" fmla="*/ 0 w 1430"/>
                  <a:gd name="T93" fmla="*/ 298 h 587"/>
                  <a:gd name="T94" fmla="*/ 12 w 1430"/>
                  <a:gd name="T95" fmla="*/ 342 h 587"/>
                  <a:gd name="T96" fmla="*/ 39 w 1430"/>
                  <a:gd name="T97" fmla="*/ 385 h 587"/>
                  <a:gd name="T98" fmla="*/ 82 w 1430"/>
                  <a:gd name="T99" fmla="*/ 427 h 587"/>
                  <a:gd name="T100" fmla="*/ 82 w 1430"/>
                  <a:gd name="T101" fmla="*/ 427 h 587"/>
                  <a:gd name="T102" fmla="*/ 110 w 1430"/>
                  <a:gd name="T103" fmla="*/ 447 h 587"/>
                  <a:gd name="T104" fmla="*/ 175 w 1430"/>
                  <a:gd name="T105" fmla="*/ 483 h 587"/>
                  <a:gd name="T106" fmla="*/ 254 w 1430"/>
                  <a:gd name="T107" fmla="*/ 514 h 587"/>
                  <a:gd name="T108" fmla="*/ 341 w 1430"/>
                  <a:gd name="T109" fmla="*/ 540 h 587"/>
                  <a:gd name="T110" fmla="*/ 485 w 1430"/>
                  <a:gd name="T111" fmla="*/ 567 h 587"/>
                  <a:gd name="T112" fmla="*/ 687 w 1430"/>
                  <a:gd name="T113" fmla="*/ 585 h 587"/>
                  <a:gd name="T114" fmla="*/ 884 w 1430"/>
                  <a:gd name="T115" fmla="*/ 585 h 587"/>
                  <a:gd name="T116" fmla="*/ 1067 w 1430"/>
                  <a:gd name="T117" fmla="*/ 571 h 587"/>
                  <a:gd name="T118" fmla="*/ 1231 w 1430"/>
                  <a:gd name="T119" fmla="*/ 548 h 587"/>
                  <a:gd name="T120" fmla="*/ 1373 w 1430"/>
                  <a:gd name="T121" fmla="*/ 519 h 587"/>
                  <a:gd name="T122" fmla="*/ 1430 w 1430"/>
                  <a:gd name="T123" fmla="*/ 48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0" h="587">
                    <a:moveTo>
                      <a:pt x="1417" y="488"/>
                    </a:move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419" y="489"/>
                      <a:pt x="1417" y="488"/>
                      <a:pt x="1417" y="488"/>
                    </a:cubicBez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397" y="493"/>
                      <a:pt x="1376" y="498"/>
                      <a:pt x="1355" y="503"/>
                    </a:cubicBezTo>
                    <a:cubicBezTo>
                      <a:pt x="1334" y="508"/>
                      <a:pt x="1311" y="512"/>
                      <a:pt x="1288" y="517"/>
                    </a:cubicBezTo>
                    <a:cubicBezTo>
                      <a:pt x="1265" y="521"/>
                      <a:pt x="1241" y="526"/>
                      <a:pt x="1216" y="530"/>
                    </a:cubicBezTo>
                    <a:cubicBezTo>
                      <a:pt x="1191" y="534"/>
                      <a:pt x="1165" y="538"/>
                      <a:pt x="1139" y="542"/>
                    </a:cubicBezTo>
                    <a:cubicBezTo>
                      <a:pt x="1112" y="545"/>
                      <a:pt x="1085" y="549"/>
                      <a:pt x="1057" y="552"/>
                    </a:cubicBezTo>
                    <a:cubicBezTo>
                      <a:pt x="1028" y="555"/>
                      <a:pt x="999" y="557"/>
                      <a:pt x="970" y="560"/>
                    </a:cubicBezTo>
                    <a:cubicBezTo>
                      <a:pt x="940" y="562"/>
                      <a:pt x="910" y="563"/>
                      <a:pt x="879" y="565"/>
                    </a:cubicBezTo>
                    <a:cubicBezTo>
                      <a:pt x="848" y="566"/>
                      <a:pt x="816" y="567"/>
                      <a:pt x="784" y="567"/>
                    </a:cubicBezTo>
                    <a:cubicBezTo>
                      <a:pt x="752" y="567"/>
                      <a:pt x="720" y="566"/>
                      <a:pt x="688" y="565"/>
                    </a:cubicBezTo>
                    <a:cubicBezTo>
                      <a:pt x="655" y="563"/>
                      <a:pt x="622" y="561"/>
                      <a:pt x="590" y="559"/>
                    </a:cubicBezTo>
                    <a:cubicBezTo>
                      <a:pt x="557" y="556"/>
                      <a:pt x="525" y="552"/>
                      <a:pt x="493" y="548"/>
                    </a:cubicBezTo>
                    <a:cubicBezTo>
                      <a:pt x="461" y="543"/>
                      <a:pt x="430" y="538"/>
                      <a:pt x="399" y="532"/>
                    </a:cubicBezTo>
                    <a:cubicBezTo>
                      <a:pt x="384" y="529"/>
                      <a:pt x="368" y="525"/>
                      <a:pt x="354" y="522"/>
                    </a:cubicBezTo>
                    <a:cubicBezTo>
                      <a:pt x="339" y="518"/>
                      <a:pt x="324" y="514"/>
                      <a:pt x="310" y="510"/>
                    </a:cubicBezTo>
                    <a:cubicBezTo>
                      <a:pt x="296" y="506"/>
                      <a:pt x="282" y="502"/>
                      <a:pt x="268" y="497"/>
                    </a:cubicBezTo>
                    <a:cubicBezTo>
                      <a:pt x="255" y="493"/>
                      <a:pt x="242" y="488"/>
                      <a:pt x="229" y="483"/>
                    </a:cubicBezTo>
                    <a:cubicBezTo>
                      <a:pt x="216" y="478"/>
                      <a:pt x="204" y="473"/>
                      <a:pt x="192" y="468"/>
                    </a:cubicBezTo>
                    <a:cubicBezTo>
                      <a:pt x="181" y="463"/>
                      <a:pt x="169" y="457"/>
                      <a:pt x="158" y="451"/>
                    </a:cubicBezTo>
                    <a:cubicBezTo>
                      <a:pt x="148" y="446"/>
                      <a:pt x="138" y="440"/>
                      <a:pt x="128" y="434"/>
                    </a:cubicBezTo>
                    <a:cubicBezTo>
                      <a:pt x="118" y="428"/>
                      <a:pt x="109" y="421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92" y="409"/>
                      <a:pt x="85" y="402"/>
                      <a:pt x="77" y="395"/>
                    </a:cubicBezTo>
                    <a:cubicBezTo>
                      <a:pt x="70" y="389"/>
                      <a:pt x="64" y="382"/>
                      <a:pt x="58" y="375"/>
                    </a:cubicBezTo>
                    <a:cubicBezTo>
                      <a:pt x="52" y="368"/>
                      <a:pt x="47" y="361"/>
                      <a:pt x="42" y="354"/>
                    </a:cubicBezTo>
                    <a:cubicBezTo>
                      <a:pt x="38" y="348"/>
                      <a:pt x="34" y="341"/>
                      <a:pt x="30" y="334"/>
                    </a:cubicBezTo>
                    <a:cubicBezTo>
                      <a:pt x="27" y="327"/>
                      <a:pt x="24" y="320"/>
                      <a:pt x="22" y="313"/>
                    </a:cubicBezTo>
                    <a:cubicBezTo>
                      <a:pt x="20" y="306"/>
                      <a:pt x="19" y="299"/>
                      <a:pt x="18" y="292"/>
                    </a:cubicBezTo>
                    <a:cubicBezTo>
                      <a:pt x="17" y="285"/>
                      <a:pt x="17" y="278"/>
                      <a:pt x="17" y="272"/>
                    </a:cubicBezTo>
                    <a:cubicBezTo>
                      <a:pt x="17" y="265"/>
                      <a:pt x="17" y="258"/>
                      <a:pt x="19" y="252"/>
                    </a:cubicBezTo>
                    <a:cubicBezTo>
                      <a:pt x="19" y="249"/>
                      <a:pt x="20" y="245"/>
                      <a:pt x="20" y="242"/>
                    </a:cubicBezTo>
                    <a:cubicBezTo>
                      <a:pt x="21" y="239"/>
                      <a:pt x="22" y="236"/>
                      <a:pt x="23" y="233"/>
                    </a:cubicBezTo>
                    <a:cubicBezTo>
                      <a:pt x="24" y="230"/>
                      <a:pt x="25" y="227"/>
                      <a:pt x="26" y="224"/>
                    </a:cubicBezTo>
                    <a:cubicBezTo>
                      <a:pt x="27" y="221"/>
                      <a:pt x="28" y="218"/>
                      <a:pt x="30" y="215"/>
                    </a:cubicBezTo>
                    <a:cubicBezTo>
                      <a:pt x="31" y="212"/>
                      <a:pt x="32" y="209"/>
                      <a:pt x="34" y="206"/>
                    </a:cubicBezTo>
                    <a:cubicBezTo>
                      <a:pt x="35" y="203"/>
                      <a:pt x="37" y="200"/>
                      <a:pt x="38" y="197"/>
                    </a:cubicBezTo>
                    <a:cubicBezTo>
                      <a:pt x="40" y="194"/>
                      <a:pt x="42" y="191"/>
                      <a:pt x="44" y="188"/>
                    </a:cubicBezTo>
                    <a:cubicBezTo>
                      <a:pt x="46" y="185"/>
                      <a:pt x="48" y="182"/>
                      <a:pt x="50" y="180"/>
                    </a:cubicBezTo>
                    <a:cubicBezTo>
                      <a:pt x="54" y="174"/>
                      <a:pt x="58" y="168"/>
                      <a:pt x="63" y="163"/>
                    </a:cubicBezTo>
                    <a:cubicBezTo>
                      <a:pt x="67" y="157"/>
                      <a:pt x="73" y="152"/>
                      <a:pt x="78" y="147"/>
                    </a:cubicBezTo>
                    <a:cubicBezTo>
                      <a:pt x="83" y="142"/>
                      <a:pt x="89" y="137"/>
                      <a:pt x="94" y="132"/>
                    </a:cubicBezTo>
                    <a:cubicBezTo>
                      <a:pt x="100" y="127"/>
                      <a:pt x="106" y="123"/>
                      <a:pt x="112" y="118"/>
                    </a:cubicBezTo>
                    <a:cubicBezTo>
                      <a:pt x="118" y="114"/>
                      <a:pt x="124" y="109"/>
                      <a:pt x="130" y="105"/>
                    </a:cubicBezTo>
                    <a:cubicBezTo>
                      <a:pt x="136" y="101"/>
                      <a:pt x="142" y="97"/>
                      <a:pt x="148" y="93"/>
                    </a:cubicBezTo>
                    <a:cubicBezTo>
                      <a:pt x="154" y="90"/>
                      <a:pt x="161" y="86"/>
                      <a:pt x="167" y="83"/>
                    </a:cubicBezTo>
                    <a:cubicBezTo>
                      <a:pt x="173" y="79"/>
                      <a:pt x="179" y="76"/>
                      <a:pt x="185" y="73"/>
                    </a:cubicBezTo>
                    <a:cubicBezTo>
                      <a:pt x="191" y="69"/>
                      <a:pt x="197" y="66"/>
                      <a:pt x="203" y="64"/>
                    </a:cubicBezTo>
                    <a:cubicBezTo>
                      <a:pt x="209" y="61"/>
                      <a:pt x="215" y="58"/>
                      <a:pt x="221" y="55"/>
                    </a:cubicBezTo>
                    <a:cubicBezTo>
                      <a:pt x="226" y="53"/>
                      <a:pt x="232" y="50"/>
                      <a:pt x="238" y="48"/>
                    </a:cubicBezTo>
                    <a:cubicBezTo>
                      <a:pt x="243" y="45"/>
                      <a:pt x="249" y="43"/>
                      <a:pt x="254" y="41"/>
                    </a:cubicBezTo>
                    <a:cubicBezTo>
                      <a:pt x="260" y="39"/>
                      <a:pt x="265" y="37"/>
                      <a:pt x="270" y="35"/>
                    </a:cubicBezTo>
                    <a:cubicBezTo>
                      <a:pt x="276" y="33"/>
                      <a:pt x="281" y="31"/>
                      <a:pt x="286" y="29"/>
                    </a:cubicBezTo>
                    <a:cubicBezTo>
                      <a:pt x="291" y="27"/>
                      <a:pt x="296" y="25"/>
                      <a:pt x="301" y="23"/>
                    </a:cubicBezTo>
                    <a:cubicBezTo>
                      <a:pt x="306" y="21"/>
                      <a:pt x="310" y="20"/>
                      <a:pt x="315" y="18"/>
                    </a:cubicBezTo>
                    <a:cubicBezTo>
                      <a:pt x="320" y="17"/>
                      <a:pt x="325" y="15"/>
                      <a:pt x="329" y="13"/>
                    </a:cubicBezTo>
                    <a:cubicBezTo>
                      <a:pt x="334" y="12"/>
                      <a:pt x="338" y="11"/>
                      <a:pt x="343" y="9"/>
                    </a:cubicBezTo>
                    <a:cubicBezTo>
                      <a:pt x="347" y="8"/>
                      <a:pt x="351" y="6"/>
                      <a:pt x="356" y="5"/>
                    </a:cubicBezTo>
                    <a:cubicBezTo>
                      <a:pt x="360" y="4"/>
                      <a:pt x="364" y="2"/>
                      <a:pt x="368" y="1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0" y="1"/>
                      <a:pt x="356" y="3"/>
                      <a:pt x="352" y="4"/>
                    </a:cubicBezTo>
                    <a:cubicBezTo>
                      <a:pt x="347" y="5"/>
                      <a:pt x="343" y="7"/>
                      <a:pt x="339" y="8"/>
                    </a:cubicBezTo>
                    <a:cubicBezTo>
                      <a:pt x="334" y="10"/>
                      <a:pt x="330" y="11"/>
                      <a:pt x="325" y="13"/>
                    </a:cubicBezTo>
                    <a:cubicBezTo>
                      <a:pt x="320" y="14"/>
                      <a:pt x="316" y="16"/>
                      <a:pt x="311" y="17"/>
                    </a:cubicBezTo>
                    <a:cubicBezTo>
                      <a:pt x="306" y="19"/>
                      <a:pt x="301" y="21"/>
                      <a:pt x="296" y="22"/>
                    </a:cubicBezTo>
                    <a:cubicBezTo>
                      <a:pt x="291" y="24"/>
                      <a:pt x="286" y="26"/>
                      <a:pt x="281" y="28"/>
                    </a:cubicBezTo>
                    <a:cubicBezTo>
                      <a:pt x="276" y="30"/>
                      <a:pt x="271" y="32"/>
                      <a:pt x="265" y="34"/>
                    </a:cubicBezTo>
                    <a:cubicBezTo>
                      <a:pt x="260" y="36"/>
                      <a:pt x="255" y="38"/>
                      <a:pt x="249" y="40"/>
                    </a:cubicBezTo>
                    <a:cubicBezTo>
                      <a:pt x="244" y="42"/>
                      <a:pt x="238" y="45"/>
                      <a:pt x="232" y="47"/>
                    </a:cubicBezTo>
                    <a:cubicBezTo>
                      <a:pt x="226" y="50"/>
                      <a:pt x="221" y="52"/>
                      <a:pt x="215" y="55"/>
                    </a:cubicBezTo>
                    <a:cubicBezTo>
                      <a:pt x="209" y="57"/>
                      <a:pt x="203" y="60"/>
                      <a:pt x="197" y="63"/>
                    </a:cubicBezTo>
                    <a:cubicBezTo>
                      <a:pt x="191" y="66"/>
                      <a:pt x="184" y="69"/>
                      <a:pt x="178" y="72"/>
                    </a:cubicBezTo>
                    <a:cubicBezTo>
                      <a:pt x="172" y="76"/>
                      <a:pt x="166" y="79"/>
                      <a:pt x="159" y="82"/>
                    </a:cubicBezTo>
                    <a:cubicBezTo>
                      <a:pt x="153" y="86"/>
                      <a:pt x="146" y="90"/>
                      <a:pt x="140" y="93"/>
                    </a:cubicBezTo>
                    <a:cubicBezTo>
                      <a:pt x="134" y="97"/>
                      <a:pt x="127" y="101"/>
                      <a:pt x="121" y="105"/>
                    </a:cubicBezTo>
                    <a:cubicBezTo>
                      <a:pt x="115" y="110"/>
                      <a:pt x="108" y="114"/>
                      <a:pt x="102" y="119"/>
                    </a:cubicBezTo>
                    <a:cubicBezTo>
                      <a:pt x="96" y="123"/>
                      <a:pt x="90" y="128"/>
                      <a:pt x="84" y="133"/>
                    </a:cubicBezTo>
                    <a:cubicBezTo>
                      <a:pt x="78" y="138"/>
                      <a:pt x="72" y="143"/>
                      <a:pt x="67" y="148"/>
                    </a:cubicBezTo>
                    <a:cubicBezTo>
                      <a:pt x="61" y="154"/>
                      <a:pt x="56" y="159"/>
                      <a:pt x="51" y="165"/>
                    </a:cubicBezTo>
                    <a:cubicBezTo>
                      <a:pt x="46" y="170"/>
                      <a:pt x="41" y="176"/>
                      <a:pt x="37" y="182"/>
                    </a:cubicBezTo>
                    <a:cubicBezTo>
                      <a:pt x="34" y="185"/>
                      <a:pt x="32" y="188"/>
                      <a:pt x="30" y="191"/>
                    </a:cubicBezTo>
                    <a:cubicBezTo>
                      <a:pt x="28" y="194"/>
                      <a:pt x="26" y="197"/>
                      <a:pt x="25" y="200"/>
                    </a:cubicBezTo>
                    <a:cubicBezTo>
                      <a:pt x="23" y="203"/>
                      <a:pt x="21" y="206"/>
                      <a:pt x="20" y="209"/>
                    </a:cubicBezTo>
                    <a:cubicBezTo>
                      <a:pt x="18" y="212"/>
                      <a:pt x="16" y="215"/>
                      <a:pt x="15" y="218"/>
                    </a:cubicBezTo>
                    <a:cubicBezTo>
                      <a:pt x="14" y="221"/>
                      <a:pt x="12" y="224"/>
                      <a:pt x="11" y="227"/>
                    </a:cubicBezTo>
                    <a:cubicBezTo>
                      <a:pt x="10" y="230"/>
                      <a:pt x="9" y="234"/>
                      <a:pt x="8" y="237"/>
                    </a:cubicBezTo>
                    <a:cubicBezTo>
                      <a:pt x="7" y="240"/>
                      <a:pt x="6" y="243"/>
                      <a:pt x="5" y="247"/>
                    </a:cubicBezTo>
                    <a:cubicBezTo>
                      <a:pt x="4" y="250"/>
                      <a:pt x="3" y="253"/>
                      <a:pt x="2" y="256"/>
                    </a:cubicBezTo>
                    <a:cubicBezTo>
                      <a:pt x="1" y="263"/>
                      <a:pt x="0" y="270"/>
                      <a:pt x="0" y="277"/>
                    </a:cubicBezTo>
                    <a:cubicBezTo>
                      <a:pt x="0" y="284"/>
                      <a:pt x="0" y="291"/>
                      <a:pt x="0" y="298"/>
                    </a:cubicBezTo>
                    <a:cubicBezTo>
                      <a:pt x="1" y="305"/>
                      <a:pt x="2" y="313"/>
                      <a:pt x="4" y="320"/>
                    </a:cubicBezTo>
                    <a:cubicBezTo>
                      <a:pt x="6" y="327"/>
                      <a:pt x="9" y="334"/>
                      <a:pt x="12" y="342"/>
                    </a:cubicBezTo>
                    <a:cubicBezTo>
                      <a:pt x="15" y="349"/>
                      <a:pt x="19" y="356"/>
                      <a:pt x="23" y="363"/>
                    </a:cubicBezTo>
                    <a:cubicBezTo>
                      <a:pt x="28" y="371"/>
                      <a:pt x="33" y="378"/>
                      <a:pt x="39" y="385"/>
                    </a:cubicBezTo>
                    <a:cubicBezTo>
                      <a:pt x="45" y="392"/>
                      <a:pt x="52" y="400"/>
                      <a:pt x="59" y="406"/>
                    </a:cubicBezTo>
                    <a:cubicBezTo>
                      <a:pt x="66" y="413"/>
                      <a:pt x="74" y="420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91" y="434"/>
                      <a:pt x="100" y="440"/>
                      <a:pt x="110" y="447"/>
                    </a:cubicBezTo>
                    <a:cubicBezTo>
                      <a:pt x="120" y="453"/>
                      <a:pt x="130" y="459"/>
                      <a:pt x="141" y="465"/>
                    </a:cubicBezTo>
                    <a:cubicBezTo>
                      <a:pt x="152" y="471"/>
                      <a:pt x="164" y="477"/>
                      <a:pt x="175" y="483"/>
                    </a:cubicBezTo>
                    <a:cubicBezTo>
                      <a:pt x="188" y="489"/>
                      <a:pt x="200" y="494"/>
                      <a:pt x="213" y="499"/>
                    </a:cubicBezTo>
                    <a:cubicBezTo>
                      <a:pt x="226" y="504"/>
                      <a:pt x="240" y="509"/>
                      <a:pt x="254" y="514"/>
                    </a:cubicBezTo>
                    <a:cubicBezTo>
                      <a:pt x="268" y="519"/>
                      <a:pt x="282" y="523"/>
                      <a:pt x="296" y="528"/>
                    </a:cubicBezTo>
                    <a:cubicBezTo>
                      <a:pt x="311" y="532"/>
                      <a:pt x="326" y="536"/>
                      <a:pt x="341" y="540"/>
                    </a:cubicBezTo>
                    <a:cubicBezTo>
                      <a:pt x="357" y="543"/>
                      <a:pt x="372" y="547"/>
                      <a:pt x="388" y="550"/>
                    </a:cubicBezTo>
                    <a:cubicBezTo>
                      <a:pt x="420" y="557"/>
                      <a:pt x="452" y="563"/>
                      <a:pt x="485" y="567"/>
                    </a:cubicBezTo>
                    <a:cubicBezTo>
                      <a:pt x="519" y="572"/>
                      <a:pt x="552" y="576"/>
                      <a:pt x="586" y="579"/>
                    </a:cubicBezTo>
                    <a:cubicBezTo>
                      <a:pt x="619" y="582"/>
                      <a:pt x="653" y="584"/>
                      <a:pt x="687" y="585"/>
                    </a:cubicBezTo>
                    <a:cubicBezTo>
                      <a:pt x="720" y="586"/>
                      <a:pt x="754" y="587"/>
                      <a:pt x="787" y="587"/>
                    </a:cubicBezTo>
                    <a:cubicBezTo>
                      <a:pt x="820" y="587"/>
                      <a:pt x="852" y="586"/>
                      <a:pt x="884" y="585"/>
                    </a:cubicBezTo>
                    <a:cubicBezTo>
                      <a:pt x="916" y="584"/>
                      <a:pt x="947" y="582"/>
                      <a:pt x="978" y="579"/>
                    </a:cubicBezTo>
                    <a:cubicBezTo>
                      <a:pt x="1008" y="577"/>
                      <a:pt x="1038" y="574"/>
                      <a:pt x="1067" y="571"/>
                    </a:cubicBezTo>
                    <a:cubicBezTo>
                      <a:pt x="1096" y="568"/>
                      <a:pt x="1124" y="564"/>
                      <a:pt x="1152" y="560"/>
                    </a:cubicBezTo>
                    <a:cubicBezTo>
                      <a:pt x="1179" y="557"/>
                      <a:pt x="1205" y="552"/>
                      <a:pt x="1231" y="548"/>
                    </a:cubicBezTo>
                    <a:cubicBezTo>
                      <a:pt x="1256" y="544"/>
                      <a:pt x="1281" y="539"/>
                      <a:pt x="1305" y="534"/>
                    </a:cubicBezTo>
                    <a:cubicBezTo>
                      <a:pt x="1328" y="529"/>
                      <a:pt x="1351" y="524"/>
                      <a:pt x="1373" y="519"/>
                    </a:cubicBezTo>
                    <a:cubicBezTo>
                      <a:pt x="1393" y="514"/>
                      <a:pt x="1412" y="510"/>
                      <a:pt x="1430" y="505"/>
                    </a:cubicBezTo>
                    <a:cubicBezTo>
                      <a:pt x="1430" y="484"/>
                      <a:pt x="1430" y="484"/>
                      <a:pt x="1430" y="484"/>
                    </a:cubicBezTo>
                    <a:cubicBezTo>
                      <a:pt x="1426" y="485"/>
                      <a:pt x="1422" y="486"/>
                      <a:pt x="1417" y="4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7"/>
              <p:cNvSpPr>
                <a:spLocks/>
              </p:cNvSpPr>
              <p:nvPr/>
            </p:nvSpPr>
            <p:spPr bwMode="auto">
              <a:xfrm>
                <a:off x="-1196" y="2038"/>
                <a:ext cx="83" cy="6"/>
              </a:xfrm>
              <a:custGeom>
                <a:avLst/>
                <a:gdLst>
                  <a:gd name="T0" fmla="*/ 83 w 83"/>
                  <a:gd name="T1" fmla="*/ 0 h 6"/>
                  <a:gd name="T2" fmla="*/ 6 w 83"/>
                  <a:gd name="T3" fmla="*/ 3 h 6"/>
                  <a:gd name="T4" fmla="*/ 0 w 83"/>
                  <a:gd name="T5" fmla="*/ 6 h 6"/>
                  <a:gd name="T6" fmla="*/ 77 w 83"/>
                  <a:gd name="T7" fmla="*/ 3 h 6"/>
                  <a:gd name="T8" fmla="*/ 83 w 8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">
                    <a:moveTo>
                      <a:pt x="83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77" y="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8"/>
              <p:cNvSpPr>
                <a:spLocks/>
              </p:cNvSpPr>
              <p:nvPr/>
            </p:nvSpPr>
            <p:spPr bwMode="auto">
              <a:xfrm>
                <a:off x="2235" y="3097"/>
                <a:ext cx="234" cy="74"/>
              </a:xfrm>
              <a:custGeom>
                <a:avLst/>
                <a:gdLst>
                  <a:gd name="T0" fmla="*/ 51 w 79"/>
                  <a:gd name="T1" fmla="*/ 22 h 27"/>
                  <a:gd name="T2" fmla="*/ 65 w 79"/>
                  <a:gd name="T3" fmla="*/ 19 h 27"/>
                  <a:gd name="T4" fmla="*/ 79 w 79"/>
                  <a:gd name="T5" fmla="*/ 17 h 27"/>
                  <a:gd name="T6" fmla="*/ 57 w 79"/>
                  <a:gd name="T7" fmla="*/ 0 h 27"/>
                  <a:gd name="T8" fmla="*/ 43 w 79"/>
                  <a:gd name="T9" fmla="*/ 3 h 27"/>
                  <a:gd name="T10" fmla="*/ 29 w 79"/>
                  <a:gd name="T11" fmla="*/ 5 h 27"/>
                  <a:gd name="T12" fmla="*/ 15 w 79"/>
                  <a:gd name="T13" fmla="*/ 8 h 27"/>
                  <a:gd name="T14" fmla="*/ 0 w 79"/>
                  <a:gd name="T15" fmla="*/ 10 h 27"/>
                  <a:gd name="T16" fmla="*/ 0 w 79"/>
                  <a:gd name="T17" fmla="*/ 10 h 27"/>
                  <a:gd name="T18" fmla="*/ 0 w 79"/>
                  <a:gd name="T19" fmla="*/ 10 h 27"/>
                  <a:gd name="T20" fmla="*/ 0 w 79"/>
                  <a:gd name="T21" fmla="*/ 10 h 27"/>
                  <a:gd name="T22" fmla="*/ 0 w 79"/>
                  <a:gd name="T23" fmla="*/ 10 h 27"/>
                  <a:gd name="T24" fmla="*/ 21 w 79"/>
                  <a:gd name="T25" fmla="*/ 27 h 27"/>
                  <a:gd name="T26" fmla="*/ 21 w 79"/>
                  <a:gd name="T27" fmla="*/ 27 h 27"/>
                  <a:gd name="T28" fmla="*/ 21 w 79"/>
                  <a:gd name="T29" fmla="*/ 27 h 27"/>
                  <a:gd name="T30" fmla="*/ 21 w 79"/>
                  <a:gd name="T31" fmla="*/ 27 h 27"/>
                  <a:gd name="T32" fmla="*/ 21 w 79"/>
                  <a:gd name="T33" fmla="*/ 27 h 27"/>
                  <a:gd name="T34" fmla="*/ 36 w 79"/>
                  <a:gd name="T35" fmla="*/ 24 h 27"/>
                  <a:gd name="T36" fmla="*/ 51 w 79"/>
                  <a:gd name="T37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27">
                    <a:moveTo>
                      <a:pt x="51" y="22"/>
                    </a:moveTo>
                    <a:cubicBezTo>
                      <a:pt x="55" y="21"/>
                      <a:pt x="60" y="20"/>
                      <a:pt x="65" y="19"/>
                    </a:cubicBezTo>
                    <a:cubicBezTo>
                      <a:pt x="70" y="18"/>
                      <a:pt x="75" y="17"/>
                      <a:pt x="79" y="1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3" y="1"/>
                      <a:pt x="48" y="2"/>
                      <a:pt x="43" y="3"/>
                    </a:cubicBezTo>
                    <a:cubicBezTo>
                      <a:pt x="39" y="4"/>
                      <a:pt x="34" y="5"/>
                      <a:pt x="29" y="5"/>
                    </a:cubicBezTo>
                    <a:cubicBezTo>
                      <a:pt x="24" y="6"/>
                      <a:pt x="20" y="7"/>
                      <a:pt x="15" y="8"/>
                    </a:cubicBezTo>
                    <a:cubicBezTo>
                      <a:pt x="10" y="9"/>
                      <a:pt x="5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6"/>
                      <a:pt x="31" y="25"/>
                      <a:pt x="36" y="24"/>
                    </a:cubicBezTo>
                    <a:cubicBezTo>
                      <a:pt x="41" y="24"/>
                      <a:pt x="46" y="23"/>
                      <a:pt x="5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9"/>
              <p:cNvSpPr>
                <a:spLocks/>
              </p:cNvSpPr>
              <p:nvPr/>
            </p:nvSpPr>
            <p:spPr bwMode="auto">
              <a:xfrm>
                <a:off x="-501" y="2019"/>
                <a:ext cx="62" cy="6"/>
              </a:xfrm>
              <a:custGeom>
                <a:avLst/>
                <a:gdLst>
                  <a:gd name="T0" fmla="*/ 62 w 62"/>
                  <a:gd name="T1" fmla="*/ 0 h 6"/>
                  <a:gd name="T2" fmla="*/ 3 w 62"/>
                  <a:gd name="T3" fmla="*/ 3 h 6"/>
                  <a:gd name="T4" fmla="*/ 0 w 62"/>
                  <a:gd name="T5" fmla="*/ 6 h 6"/>
                  <a:gd name="T6" fmla="*/ 59 w 62"/>
                  <a:gd name="T7" fmla="*/ 3 h 6"/>
                  <a:gd name="T8" fmla="*/ 62 w 6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">
                    <a:moveTo>
                      <a:pt x="62" y="0"/>
                    </a:moveTo>
                    <a:lnTo>
                      <a:pt x="3" y="3"/>
                    </a:lnTo>
                    <a:lnTo>
                      <a:pt x="0" y="6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0"/>
              <p:cNvSpPr>
                <a:spLocks/>
              </p:cNvSpPr>
              <p:nvPr/>
            </p:nvSpPr>
            <p:spPr bwMode="auto">
              <a:xfrm>
                <a:off x="-628" y="2022"/>
                <a:ext cx="68" cy="5"/>
              </a:xfrm>
              <a:custGeom>
                <a:avLst/>
                <a:gdLst>
                  <a:gd name="T0" fmla="*/ 3 w 68"/>
                  <a:gd name="T1" fmla="*/ 3 h 5"/>
                  <a:gd name="T2" fmla="*/ 3 w 68"/>
                  <a:gd name="T3" fmla="*/ 3 h 5"/>
                  <a:gd name="T4" fmla="*/ 0 w 68"/>
                  <a:gd name="T5" fmla="*/ 5 h 5"/>
                  <a:gd name="T6" fmla="*/ 65 w 68"/>
                  <a:gd name="T7" fmla="*/ 3 h 5"/>
                  <a:gd name="T8" fmla="*/ 68 w 68"/>
                  <a:gd name="T9" fmla="*/ 0 h 5"/>
                  <a:gd name="T10" fmla="*/ 3 w 68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">
                    <a:moveTo>
                      <a:pt x="3" y="3"/>
                    </a:moveTo>
                    <a:lnTo>
                      <a:pt x="3" y="3"/>
                    </a:lnTo>
                    <a:lnTo>
                      <a:pt x="0" y="5"/>
                    </a:lnTo>
                    <a:lnTo>
                      <a:pt x="65" y="3"/>
                    </a:lnTo>
                    <a:lnTo>
                      <a:pt x="68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auto">
              <a:xfrm>
                <a:off x="-383" y="2016"/>
                <a:ext cx="62" cy="3"/>
              </a:xfrm>
              <a:custGeom>
                <a:avLst/>
                <a:gdLst>
                  <a:gd name="T0" fmla="*/ 62 w 62"/>
                  <a:gd name="T1" fmla="*/ 0 h 3"/>
                  <a:gd name="T2" fmla="*/ 3 w 62"/>
                  <a:gd name="T3" fmla="*/ 3 h 3"/>
                  <a:gd name="T4" fmla="*/ 0 w 62"/>
                  <a:gd name="T5" fmla="*/ 3 h 3"/>
                  <a:gd name="T6" fmla="*/ 59 w 62"/>
                  <a:gd name="T7" fmla="*/ 3 h 3"/>
                  <a:gd name="T8" fmla="*/ 62 w 6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">
                    <a:moveTo>
                      <a:pt x="62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auto">
              <a:xfrm>
                <a:off x="-1042" y="2033"/>
                <a:ext cx="77" cy="5"/>
              </a:xfrm>
              <a:custGeom>
                <a:avLst/>
                <a:gdLst>
                  <a:gd name="T0" fmla="*/ 77 w 77"/>
                  <a:gd name="T1" fmla="*/ 0 h 5"/>
                  <a:gd name="T2" fmla="*/ 6 w 77"/>
                  <a:gd name="T3" fmla="*/ 3 h 5"/>
                  <a:gd name="T4" fmla="*/ 0 w 77"/>
                  <a:gd name="T5" fmla="*/ 5 h 5"/>
                  <a:gd name="T6" fmla="*/ 71 w 77"/>
                  <a:gd name="T7" fmla="*/ 3 h 5"/>
                  <a:gd name="T8" fmla="*/ 77 w 7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5">
                    <a:moveTo>
                      <a:pt x="77" y="0"/>
                    </a:moveTo>
                    <a:lnTo>
                      <a:pt x="6" y="3"/>
                    </a:lnTo>
                    <a:lnTo>
                      <a:pt x="0" y="5"/>
                    </a:lnTo>
                    <a:lnTo>
                      <a:pt x="71" y="3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>
                <a:spLocks/>
              </p:cNvSpPr>
              <p:nvPr/>
            </p:nvSpPr>
            <p:spPr bwMode="auto">
              <a:xfrm>
                <a:off x="-897" y="2030"/>
                <a:ext cx="74" cy="6"/>
              </a:xfrm>
              <a:custGeom>
                <a:avLst/>
                <a:gdLst>
                  <a:gd name="T0" fmla="*/ 74 w 74"/>
                  <a:gd name="T1" fmla="*/ 0 h 6"/>
                  <a:gd name="T2" fmla="*/ 6 w 74"/>
                  <a:gd name="T3" fmla="*/ 3 h 6"/>
                  <a:gd name="T4" fmla="*/ 0 w 74"/>
                  <a:gd name="T5" fmla="*/ 6 h 6"/>
                  <a:gd name="T6" fmla="*/ 68 w 74"/>
                  <a:gd name="T7" fmla="*/ 3 h 6"/>
                  <a:gd name="T8" fmla="*/ 74 w 7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">
                    <a:moveTo>
                      <a:pt x="74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68" y="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auto">
              <a:xfrm>
                <a:off x="-761" y="2025"/>
                <a:ext cx="71" cy="5"/>
              </a:xfrm>
              <a:custGeom>
                <a:avLst/>
                <a:gdLst>
                  <a:gd name="T0" fmla="*/ 6 w 71"/>
                  <a:gd name="T1" fmla="*/ 2 h 5"/>
                  <a:gd name="T2" fmla="*/ 0 w 71"/>
                  <a:gd name="T3" fmla="*/ 5 h 5"/>
                  <a:gd name="T4" fmla="*/ 68 w 71"/>
                  <a:gd name="T5" fmla="*/ 2 h 5"/>
                  <a:gd name="T6" fmla="*/ 71 w 71"/>
                  <a:gd name="T7" fmla="*/ 0 h 5"/>
                  <a:gd name="T8" fmla="*/ 6 w 71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5">
                    <a:moveTo>
                      <a:pt x="6" y="2"/>
                    </a:moveTo>
                    <a:lnTo>
                      <a:pt x="0" y="5"/>
                    </a:lnTo>
                    <a:lnTo>
                      <a:pt x="68" y="2"/>
                    </a:lnTo>
                    <a:lnTo>
                      <a:pt x="71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>
                <a:spLocks/>
              </p:cNvSpPr>
              <p:nvPr/>
            </p:nvSpPr>
            <p:spPr bwMode="auto">
              <a:xfrm>
                <a:off x="1018" y="2082"/>
                <a:ext cx="26" cy="8"/>
              </a:xfrm>
              <a:custGeom>
                <a:avLst/>
                <a:gdLst>
                  <a:gd name="T0" fmla="*/ 2 w 9"/>
                  <a:gd name="T1" fmla="*/ 0 h 3"/>
                  <a:gd name="T2" fmla="*/ 2 w 9"/>
                  <a:gd name="T3" fmla="*/ 1 h 3"/>
                  <a:gd name="T4" fmla="*/ 1 w 9"/>
                  <a:gd name="T5" fmla="*/ 2 h 3"/>
                  <a:gd name="T6" fmla="*/ 0 w 9"/>
                  <a:gd name="T7" fmla="*/ 3 h 3"/>
                  <a:gd name="T8" fmla="*/ 6 w 9"/>
                  <a:gd name="T9" fmla="*/ 3 h 3"/>
                  <a:gd name="T10" fmla="*/ 7 w 9"/>
                  <a:gd name="T11" fmla="*/ 2 h 3"/>
                  <a:gd name="T12" fmla="*/ 8 w 9"/>
                  <a:gd name="T13" fmla="*/ 2 h 3"/>
                  <a:gd name="T14" fmla="*/ 8 w 9"/>
                  <a:gd name="T15" fmla="*/ 1 h 3"/>
                  <a:gd name="T16" fmla="*/ 9 w 9"/>
                  <a:gd name="T17" fmla="*/ 0 h 3"/>
                  <a:gd name="T18" fmla="*/ 3 w 9"/>
                  <a:gd name="T19" fmla="*/ 0 h 3"/>
                  <a:gd name="T20" fmla="*/ 2 w 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6"/>
              <p:cNvSpPr>
                <a:spLocks/>
              </p:cNvSpPr>
              <p:nvPr/>
            </p:nvSpPr>
            <p:spPr bwMode="auto">
              <a:xfrm>
                <a:off x="-43" y="2202"/>
                <a:ext cx="3026" cy="690"/>
              </a:xfrm>
              <a:custGeom>
                <a:avLst/>
                <a:gdLst>
                  <a:gd name="T0" fmla="*/ 533 w 1024"/>
                  <a:gd name="T1" fmla="*/ 240 h 252"/>
                  <a:gd name="T2" fmla="*/ 417 w 1024"/>
                  <a:gd name="T3" fmla="*/ 246 h 252"/>
                  <a:gd name="T4" fmla="*/ 299 w 1024"/>
                  <a:gd name="T5" fmla="*/ 245 h 252"/>
                  <a:gd name="T6" fmla="*/ 189 w 1024"/>
                  <a:gd name="T7" fmla="*/ 237 h 252"/>
                  <a:gd name="T8" fmla="*/ 99 w 1024"/>
                  <a:gd name="T9" fmla="*/ 221 h 252"/>
                  <a:gd name="T10" fmla="*/ 76 w 1024"/>
                  <a:gd name="T11" fmla="*/ 214 h 252"/>
                  <a:gd name="T12" fmla="*/ 28 w 1024"/>
                  <a:gd name="T13" fmla="*/ 190 h 252"/>
                  <a:gd name="T14" fmla="*/ 15 w 1024"/>
                  <a:gd name="T15" fmla="*/ 176 h 252"/>
                  <a:gd name="T16" fmla="*/ 11 w 1024"/>
                  <a:gd name="T17" fmla="*/ 169 h 252"/>
                  <a:gd name="T18" fmla="*/ 9 w 1024"/>
                  <a:gd name="T19" fmla="*/ 163 h 252"/>
                  <a:gd name="T20" fmla="*/ 9 w 1024"/>
                  <a:gd name="T21" fmla="*/ 151 h 252"/>
                  <a:gd name="T22" fmla="*/ 16 w 1024"/>
                  <a:gd name="T23" fmla="*/ 140 h 252"/>
                  <a:gd name="T24" fmla="*/ 28 w 1024"/>
                  <a:gd name="T25" fmla="*/ 127 h 252"/>
                  <a:gd name="T26" fmla="*/ 45 w 1024"/>
                  <a:gd name="T27" fmla="*/ 114 h 252"/>
                  <a:gd name="T28" fmla="*/ 91 w 1024"/>
                  <a:gd name="T29" fmla="*/ 89 h 252"/>
                  <a:gd name="T30" fmla="*/ 107 w 1024"/>
                  <a:gd name="T31" fmla="*/ 81 h 252"/>
                  <a:gd name="T32" fmla="*/ 124 w 1024"/>
                  <a:gd name="T33" fmla="*/ 74 h 252"/>
                  <a:gd name="T34" fmla="*/ 173 w 1024"/>
                  <a:gd name="T35" fmla="*/ 55 h 252"/>
                  <a:gd name="T36" fmla="*/ 220 w 1024"/>
                  <a:gd name="T37" fmla="*/ 38 h 252"/>
                  <a:gd name="T38" fmla="*/ 288 w 1024"/>
                  <a:gd name="T39" fmla="*/ 16 h 252"/>
                  <a:gd name="T40" fmla="*/ 330 w 1024"/>
                  <a:gd name="T41" fmla="*/ 0 h 252"/>
                  <a:gd name="T42" fmla="*/ 259 w 1024"/>
                  <a:gd name="T43" fmla="*/ 23 h 252"/>
                  <a:gd name="T44" fmla="*/ 201 w 1024"/>
                  <a:gd name="T45" fmla="*/ 43 h 252"/>
                  <a:gd name="T46" fmla="*/ 153 w 1024"/>
                  <a:gd name="T47" fmla="*/ 60 h 252"/>
                  <a:gd name="T48" fmla="*/ 103 w 1024"/>
                  <a:gd name="T49" fmla="*/ 80 h 252"/>
                  <a:gd name="T50" fmla="*/ 86 w 1024"/>
                  <a:gd name="T51" fmla="*/ 88 h 252"/>
                  <a:gd name="T52" fmla="*/ 39 w 1024"/>
                  <a:gd name="T53" fmla="*/ 113 h 252"/>
                  <a:gd name="T54" fmla="*/ 21 w 1024"/>
                  <a:gd name="T55" fmla="*/ 127 h 252"/>
                  <a:gd name="T56" fmla="*/ 8 w 1024"/>
                  <a:gd name="T57" fmla="*/ 140 h 252"/>
                  <a:gd name="T58" fmla="*/ 1 w 1024"/>
                  <a:gd name="T59" fmla="*/ 152 h 252"/>
                  <a:gd name="T60" fmla="*/ 0 w 1024"/>
                  <a:gd name="T61" fmla="*/ 165 h 252"/>
                  <a:gd name="T62" fmla="*/ 2 w 1024"/>
                  <a:gd name="T63" fmla="*/ 171 h 252"/>
                  <a:gd name="T64" fmla="*/ 6 w 1024"/>
                  <a:gd name="T65" fmla="*/ 179 h 252"/>
                  <a:gd name="T66" fmla="*/ 19 w 1024"/>
                  <a:gd name="T67" fmla="*/ 193 h 252"/>
                  <a:gd name="T68" fmla="*/ 69 w 1024"/>
                  <a:gd name="T69" fmla="*/ 218 h 252"/>
                  <a:gd name="T70" fmla="*/ 70 w 1024"/>
                  <a:gd name="T71" fmla="*/ 219 h 252"/>
                  <a:gd name="T72" fmla="*/ 152 w 1024"/>
                  <a:gd name="T73" fmla="*/ 238 h 252"/>
                  <a:gd name="T74" fmla="*/ 259 w 1024"/>
                  <a:gd name="T75" fmla="*/ 249 h 252"/>
                  <a:gd name="T76" fmla="*/ 379 w 1024"/>
                  <a:gd name="T77" fmla="*/ 252 h 252"/>
                  <a:gd name="T78" fmla="*/ 499 w 1024"/>
                  <a:gd name="T79" fmla="*/ 248 h 252"/>
                  <a:gd name="T80" fmla="*/ 612 w 1024"/>
                  <a:gd name="T81" fmla="*/ 239 h 252"/>
                  <a:gd name="T82" fmla="*/ 648 w 1024"/>
                  <a:gd name="T83" fmla="*/ 236 h 252"/>
                  <a:gd name="T84" fmla="*/ 835 w 1024"/>
                  <a:gd name="T85" fmla="*/ 208 h 252"/>
                  <a:gd name="T86" fmla="*/ 978 w 1024"/>
                  <a:gd name="T87" fmla="*/ 177 h 252"/>
                  <a:gd name="T88" fmla="*/ 1024 w 1024"/>
                  <a:gd name="T89" fmla="*/ 159 h 252"/>
                  <a:gd name="T90" fmla="*/ 926 w 1024"/>
                  <a:gd name="T91" fmla="*/ 184 h 252"/>
                  <a:gd name="T92" fmla="*/ 770 w 1024"/>
                  <a:gd name="T93" fmla="*/ 213 h 252"/>
                  <a:gd name="T94" fmla="*/ 642 w 1024"/>
                  <a:gd name="T95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4" h="252">
                    <a:moveTo>
                      <a:pt x="606" y="234"/>
                    </a:moveTo>
                    <a:cubicBezTo>
                      <a:pt x="594" y="235"/>
                      <a:pt x="582" y="236"/>
                      <a:pt x="570" y="238"/>
                    </a:cubicBezTo>
                    <a:cubicBezTo>
                      <a:pt x="558" y="239"/>
                      <a:pt x="545" y="240"/>
                      <a:pt x="533" y="240"/>
                    </a:cubicBezTo>
                    <a:cubicBezTo>
                      <a:pt x="520" y="241"/>
                      <a:pt x="508" y="242"/>
                      <a:pt x="495" y="243"/>
                    </a:cubicBezTo>
                    <a:cubicBezTo>
                      <a:pt x="482" y="244"/>
                      <a:pt x="469" y="244"/>
                      <a:pt x="456" y="245"/>
                    </a:cubicBezTo>
                    <a:cubicBezTo>
                      <a:pt x="443" y="245"/>
                      <a:pt x="430" y="246"/>
                      <a:pt x="417" y="246"/>
                    </a:cubicBezTo>
                    <a:cubicBezTo>
                      <a:pt x="404" y="246"/>
                      <a:pt x="390" y="246"/>
                      <a:pt x="377" y="247"/>
                    </a:cubicBezTo>
                    <a:cubicBezTo>
                      <a:pt x="364" y="247"/>
                      <a:pt x="351" y="247"/>
                      <a:pt x="338" y="246"/>
                    </a:cubicBezTo>
                    <a:cubicBezTo>
                      <a:pt x="325" y="246"/>
                      <a:pt x="312" y="246"/>
                      <a:pt x="299" y="245"/>
                    </a:cubicBezTo>
                    <a:cubicBezTo>
                      <a:pt x="286" y="245"/>
                      <a:pt x="273" y="244"/>
                      <a:pt x="261" y="243"/>
                    </a:cubicBezTo>
                    <a:cubicBezTo>
                      <a:pt x="248" y="243"/>
                      <a:pt x="236" y="242"/>
                      <a:pt x="224" y="241"/>
                    </a:cubicBezTo>
                    <a:cubicBezTo>
                      <a:pt x="212" y="240"/>
                      <a:pt x="200" y="238"/>
                      <a:pt x="189" y="237"/>
                    </a:cubicBezTo>
                    <a:cubicBezTo>
                      <a:pt x="177" y="236"/>
                      <a:pt x="167" y="234"/>
                      <a:pt x="156" y="232"/>
                    </a:cubicBezTo>
                    <a:cubicBezTo>
                      <a:pt x="146" y="231"/>
                      <a:pt x="136" y="229"/>
                      <a:pt x="126" y="227"/>
                    </a:cubicBezTo>
                    <a:cubicBezTo>
                      <a:pt x="117" y="225"/>
                      <a:pt x="108" y="223"/>
                      <a:pt x="99" y="221"/>
                    </a:cubicBezTo>
                    <a:cubicBezTo>
                      <a:pt x="91" y="219"/>
                      <a:pt x="83" y="216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69" y="211"/>
                      <a:pt x="62" y="209"/>
                      <a:pt x="56" y="206"/>
                    </a:cubicBezTo>
                    <a:cubicBezTo>
                      <a:pt x="50" y="204"/>
                      <a:pt x="45" y="201"/>
                      <a:pt x="40" y="198"/>
                    </a:cubicBezTo>
                    <a:cubicBezTo>
                      <a:pt x="36" y="195"/>
                      <a:pt x="31" y="193"/>
                      <a:pt x="28" y="190"/>
                    </a:cubicBezTo>
                    <a:cubicBezTo>
                      <a:pt x="24" y="187"/>
                      <a:pt x="21" y="184"/>
                      <a:pt x="18" y="181"/>
                    </a:cubicBezTo>
                    <a:cubicBezTo>
                      <a:pt x="18" y="180"/>
                      <a:pt x="17" y="179"/>
                      <a:pt x="17" y="179"/>
                    </a:cubicBezTo>
                    <a:cubicBezTo>
                      <a:pt x="16" y="178"/>
                      <a:pt x="15" y="177"/>
                      <a:pt x="15" y="176"/>
                    </a:cubicBezTo>
                    <a:cubicBezTo>
                      <a:pt x="14" y="176"/>
                      <a:pt x="14" y="175"/>
                      <a:pt x="13" y="174"/>
                    </a:cubicBezTo>
                    <a:cubicBezTo>
                      <a:pt x="13" y="173"/>
                      <a:pt x="12" y="172"/>
                      <a:pt x="12" y="172"/>
                    </a:cubicBezTo>
                    <a:cubicBezTo>
                      <a:pt x="12" y="171"/>
                      <a:pt x="11" y="170"/>
                      <a:pt x="11" y="169"/>
                    </a:cubicBezTo>
                    <a:cubicBezTo>
                      <a:pt x="10" y="169"/>
                      <a:pt x="10" y="168"/>
                      <a:pt x="10" y="167"/>
                    </a:cubicBezTo>
                    <a:cubicBezTo>
                      <a:pt x="10" y="166"/>
                      <a:pt x="9" y="166"/>
                      <a:pt x="9" y="165"/>
                    </a:cubicBezTo>
                    <a:cubicBezTo>
                      <a:pt x="9" y="164"/>
                      <a:pt x="9" y="164"/>
                      <a:pt x="9" y="163"/>
                    </a:cubicBezTo>
                    <a:cubicBezTo>
                      <a:pt x="8" y="162"/>
                      <a:pt x="8" y="160"/>
                      <a:pt x="8" y="159"/>
                    </a:cubicBezTo>
                    <a:cubicBezTo>
                      <a:pt x="8" y="158"/>
                      <a:pt x="8" y="157"/>
                      <a:pt x="8" y="155"/>
                    </a:cubicBezTo>
                    <a:cubicBezTo>
                      <a:pt x="9" y="154"/>
                      <a:pt x="9" y="153"/>
                      <a:pt x="9" y="151"/>
                    </a:cubicBezTo>
                    <a:cubicBezTo>
                      <a:pt x="10" y="150"/>
                      <a:pt x="10" y="149"/>
                      <a:pt x="11" y="147"/>
                    </a:cubicBezTo>
                    <a:cubicBezTo>
                      <a:pt x="11" y="146"/>
                      <a:pt x="12" y="145"/>
                      <a:pt x="13" y="144"/>
                    </a:cubicBezTo>
                    <a:cubicBezTo>
                      <a:pt x="14" y="142"/>
                      <a:pt x="15" y="141"/>
                      <a:pt x="16" y="140"/>
                    </a:cubicBezTo>
                    <a:cubicBezTo>
                      <a:pt x="17" y="138"/>
                      <a:pt x="18" y="137"/>
                      <a:pt x="19" y="135"/>
                    </a:cubicBezTo>
                    <a:cubicBezTo>
                      <a:pt x="20" y="134"/>
                      <a:pt x="22" y="133"/>
                      <a:pt x="23" y="131"/>
                    </a:cubicBezTo>
                    <a:cubicBezTo>
                      <a:pt x="25" y="130"/>
                      <a:pt x="26" y="128"/>
                      <a:pt x="28" y="127"/>
                    </a:cubicBezTo>
                    <a:cubicBezTo>
                      <a:pt x="30" y="126"/>
                      <a:pt x="31" y="124"/>
                      <a:pt x="33" y="123"/>
                    </a:cubicBezTo>
                    <a:cubicBezTo>
                      <a:pt x="35" y="121"/>
                      <a:pt x="37" y="120"/>
                      <a:pt x="39" y="118"/>
                    </a:cubicBezTo>
                    <a:cubicBezTo>
                      <a:pt x="41" y="117"/>
                      <a:pt x="43" y="115"/>
                      <a:pt x="45" y="114"/>
                    </a:cubicBezTo>
                    <a:cubicBezTo>
                      <a:pt x="50" y="111"/>
                      <a:pt x="54" y="108"/>
                      <a:pt x="59" y="105"/>
                    </a:cubicBezTo>
                    <a:cubicBezTo>
                      <a:pt x="64" y="103"/>
                      <a:pt x="69" y="100"/>
                      <a:pt x="75" y="97"/>
                    </a:cubicBezTo>
                    <a:cubicBezTo>
                      <a:pt x="80" y="94"/>
                      <a:pt x="85" y="92"/>
                      <a:pt x="91" y="89"/>
                    </a:cubicBezTo>
                    <a:cubicBezTo>
                      <a:pt x="96" y="86"/>
                      <a:pt x="102" y="84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13" y="79"/>
                      <a:pt x="118" y="77"/>
                      <a:pt x="124" y="74"/>
                    </a:cubicBezTo>
                    <a:cubicBezTo>
                      <a:pt x="130" y="72"/>
                      <a:pt x="135" y="70"/>
                      <a:pt x="141" y="67"/>
                    </a:cubicBezTo>
                    <a:cubicBezTo>
                      <a:pt x="146" y="65"/>
                      <a:pt x="152" y="63"/>
                      <a:pt x="157" y="61"/>
                    </a:cubicBezTo>
                    <a:cubicBezTo>
                      <a:pt x="163" y="59"/>
                      <a:pt x="168" y="57"/>
                      <a:pt x="173" y="55"/>
                    </a:cubicBezTo>
                    <a:cubicBezTo>
                      <a:pt x="179" y="53"/>
                      <a:pt x="184" y="51"/>
                      <a:pt x="189" y="49"/>
                    </a:cubicBezTo>
                    <a:cubicBezTo>
                      <a:pt x="195" y="47"/>
                      <a:pt x="200" y="45"/>
                      <a:pt x="205" y="44"/>
                    </a:cubicBezTo>
                    <a:cubicBezTo>
                      <a:pt x="210" y="42"/>
                      <a:pt x="215" y="40"/>
                      <a:pt x="220" y="38"/>
                    </a:cubicBezTo>
                    <a:cubicBezTo>
                      <a:pt x="225" y="37"/>
                      <a:pt x="230" y="35"/>
                      <a:pt x="234" y="33"/>
                    </a:cubicBezTo>
                    <a:cubicBezTo>
                      <a:pt x="244" y="30"/>
                      <a:pt x="253" y="27"/>
                      <a:pt x="262" y="24"/>
                    </a:cubicBezTo>
                    <a:cubicBezTo>
                      <a:pt x="271" y="21"/>
                      <a:pt x="280" y="19"/>
                      <a:pt x="288" y="16"/>
                    </a:cubicBezTo>
                    <a:cubicBezTo>
                      <a:pt x="296" y="13"/>
                      <a:pt x="304" y="11"/>
                      <a:pt x="312" y="8"/>
                    </a:cubicBezTo>
                    <a:cubicBezTo>
                      <a:pt x="319" y="6"/>
                      <a:pt x="326" y="3"/>
                      <a:pt x="333" y="1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3"/>
                      <a:pt x="316" y="5"/>
                      <a:pt x="308" y="7"/>
                    </a:cubicBezTo>
                    <a:cubicBezTo>
                      <a:pt x="301" y="10"/>
                      <a:pt x="293" y="13"/>
                      <a:pt x="284" y="15"/>
                    </a:cubicBezTo>
                    <a:cubicBezTo>
                      <a:pt x="276" y="18"/>
                      <a:pt x="267" y="21"/>
                      <a:pt x="259" y="23"/>
                    </a:cubicBezTo>
                    <a:cubicBezTo>
                      <a:pt x="250" y="26"/>
                      <a:pt x="240" y="29"/>
                      <a:pt x="231" y="33"/>
                    </a:cubicBezTo>
                    <a:cubicBezTo>
                      <a:pt x="226" y="34"/>
                      <a:pt x="221" y="36"/>
                      <a:pt x="216" y="37"/>
                    </a:cubicBezTo>
                    <a:cubicBezTo>
                      <a:pt x="211" y="39"/>
                      <a:pt x="206" y="41"/>
                      <a:pt x="201" y="43"/>
                    </a:cubicBezTo>
                    <a:cubicBezTo>
                      <a:pt x="196" y="44"/>
                      <a:pt x="191" y="46"/>
                      <a:pt x="185" y="48"/>
                    </a:cubicBezTo>
                    <a:cubicBezTo>
                      <a:pt x="180" y="50"/>
                      <a:pt x="175" y="52"/>
                      <a:pt x="169" y="54"/>
                    </a:cubicBezTo>
                    <a:cubicBezTo>
                      <a:pt x="164" y="56"/>
                      <a:pt x="159" y="58"/>
                      <a:pt x="153" y="60"/>
                    </a:cubicBezTo>
                    <a:cubicBezTo>
                      <a:pt x="148" y="62"/>
                      <a:pt x="142" y="64"/>
                      <a:pt x="136" y="66"/>
                    </a:cubicBezTo>
                    <a:cubicBezTo>
                      <a:pt x="131" y="69"/>
                      <a:pt x="125" y="71"/>
                      <a:pt x="120" y="73"/>
                    </a:cubicBezTo>
                    <a:cubicBezTo>
                      <a:pt x="114" y="75"/>
                      <a:pt x="108" y="78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97" y="83"/>
                      <a:pt x="91" y="85"/>
                      <a:pt x="86" y="88"/>
                    </a:cubicBezTo>
                    <a:cubicBezTo>
                      <a:pt x="80" y="91"/>
                      <a:pt x="75" y="93"/>
                      <a:pt x="69" y="96"/>
                    </a:cubicBezTo>
                    <a:cubicBezTo>
                      <a:pt x="64" y="99"/>
                      <a:pt x="59" y="102"/>
                      <a:pt x="54" y="104"/>
                    </a:cubicBezTo>
                    <a:cubicBezTo>
                      <a:pt x="49" y="107"/>
                      <a:pt x="44" y="110"/>
                      <a:pt x="39" y="113"/>
                    </a:cubicBezTo>
                    <a:cubicBezTo>
                      <a:pt x="37" y="115"/>
                      <a:pt x="35" y="116"/>
                      <a:pt x="33" y="118"/>
                    </a:cubicBezTo>
                    <a:cubicBezTo>
                      <a:pt x="31" y="119"/>
                      <a:pt x="29" y="121"/>
                      <a:pt x="27" y="122"/>
                    </a:cubicBezTo>
                    <a:cubicBezTo>
                      <a:pt x="25" y="124"/>
                      <a:pt x="23" y="125"/>
                      <a:pt x="21" y="127"/>
                    </a:cubicBezTo>
                    <a:cubicBezTo>
                      <a:pt x="19" y="128"/>
                      <a:pt x="18" y="129"/>
                      <a:pt x="16" y="131"/>
                    </a:cubicBezTo>
                    <a:cubicBezTo>
                      <a:pt x="14" y="132"/>
                      <a:pt x="13" y="134"/>
                      <a:pt x="12" y="135"/>
                    </a:cubicBezTo>
                    <a:cubicBezTo>
                      <a:pt x="10" y="137"/>
                      <a:pt x="9" y="138"/>
                      <a:pt x="8" y="140"/>
                    </a:cubicBezTo>
                    <a:cubicBezTo>
                      <a:pt x="7" y="141"/>
                      <a:pt x="6" y="142"/>
                      <a:pt x="5" y="144"/>
                    </a:cubicBezTo>
                    <a:cubicBezTo>
                      <a:pt x="4" y="145"/>
                      <a:pt x="3" y="147"/>
                      <a:pt x="3" y="148"/>
                    </a:cubicBezTo>
                    <a:cubicBezTo>
                      <a:pt x="2" y="149"/>
                      <a:pt x="1" y="151"/>
                      <a:pt x="1" y="152"/>
                    </a:cubicBezTo>
                    <a:cubicBezTo>
                      <a:pt x="0" y="153"/>
                      <a:pt x="0" y="155"/>
                      <a:pt x="0" y="156"/>
                    </a:cubicBezTo>
                    <a:cubicBezTo>
                      <a:pt x="0" y="158"/>
                      <a:pt x="0" y="159"/>
                      <a:pt x="0" y="160"/>
                    </a:cubicBezTo>
                    <a:cubicBezTo>
                      <a:pt x="0" y="162"/>
                      <a:pt x="0" y="163"/>
                      <a:pt x="0" y="165"/>
                    </a:cubicBezTo>
                    <a:cubicBezTo>
                      <a:pt x="0" y="165"/>
                      <a:pt x="0" y="166"/>
                      <a:pt x="0" y="167"/>
                    </a:cubicBezTo>
                    <a:cubicBezTo>
                      <a:pt x="1" y="167"/>
                      <a:pt x="1" y="168"/>
                      <a:pt x="1" y="169"/>
                    </a:cubicBezTo>
                    <a:cubicBezTo>
                      <a:pt x="1" y="170"/>
                      <a:pt x="2" y="170"/>
                      <a:pt x="2" y="171"/>
                    </a:cubicBezTo>
                    <a:cubicBezTo>
                      <a:pt x="2" y="172"/>
                      <a:pt x="3" y="173"/>
                      <a:pt x="3" y="174"/>
                    </a:cubicBezTo>
                    <a:cubicBezTo>
                      <a:pt x="4" y="175"/>
                      <a:pt x="4" y="175"/>
                      <a:pt x="5" y="176"/>
                    </a:cubicBezTo>
                    <a:cubicBezTo>
                      <a:pt x="5" y="177"/>
                      <a:pt x="6" y="178"/>
                      <a:pt x="6" y="179"/>
                    </a:cubicBezTo>
                    <a:cubicBezTo>
                      <a:pt x="7" y="179"/>
                      <a:pt x="7" y="180"/>
                      <a:pt x="8" y="181"/>
                    </a:cubicBezTo>
                    <a:cubicBezTo>
                      <a:pt x="8" y="182"/>
                      <a:pt x="9" y="183"/>
                      <a:pt x="10" y="183"/>
                    </a:cubicBezTo>
                    <a:cubicBezTo>
                      <a:pt x="12" y="187"/>
                      <a:pt x="16" y="190"/>
                      <a:pt x="19" y="193"/>
                    </a:cubicBezTo>
                    <a:cubicBezTo>
                      <a:pt x="23" y="196"/>
                      <a:pt x="28" y="199"/>
                      <a:pt x="32" y="202"/>
                    </a:cubicBezTo>
                    <a:cubicBezTo>
                      <a:pt x="37" y="205"/>
                      <a:pt x="43" y="207"/>
                      <a:pt x="49" y="210"/>
                    </a:cubicBezTo>
                    <a:cubicBezTo>
                      <a:pt x="55" y="213"/>
                      <a:pt x="62" y="216"/>
                      <a:pt x="69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9"/>
                      <a:pt x="70" y="219"/>
                      <a:pt x="70" y="219"/>
                    </a:cubicBezTo>
                    <a:cubicBezTo>
                      <a:pt x="78" y="221"/>
                      <a:pt x="85" y="223"/>
                      <a:pt x="93" y="225"/>
                    </a:cubicBezTo>
                    <a:cubicBezTo>
                      <a:pt x="102" y="228"/>
                      <a:pt x="111" y="230"/>
                      <a:pt x="121" y="232"/>
                    </a:cubicBezTo>
                    <a:cubicBezTo>
                      <a:pt x="131" y="234"/>
                      <a:pt x="141" y="236"/>
                      <a:pt x="152" y="238"/>
                    </a:cubicBezTo>
                    <a:cubicBezTo>
                      <a:pt x="163" y="239"/>
                      <a:pt x="174" y="241"/>
                      <a:pt x="186" y="242"/>
                    </a:cubicBezTo>
                    <a:cubicBezTo>
                      <a:pt x="197" y="244"/>
                      <a:pt x="209" y="245"/>
                      <a:pt x="222" y="246"/>
                    </a:cubicBezTo>
                    <a:cubicBezTo>
                      <a:pt x="234" y="247"/>
                      <a:pt x="247" y="248"/>
                      <a:pt x="259" y="249"/>
                    </a:cubicBezTo>
                    <a:cubicBezTo>
                      <a:pt x="272" y="250"/>
                      <a:pt x="285" y="251"/>
                      <a:pt x="299" y="251"/>
                    </a:cubicBezTo>
                    <a:cubicBezTo>
                      <a:pt x="312" y="252"/>
                      <a:pt x="325" y="252"/>
                      <a:pt x="338" y="252"/>
                    </a:cubicBezTo>
                    <a:cubicBezTo>
                      <a:pt x="352" y="252"/>
                      <a:pt x="365" y="252"/>
                      <a:pt x="379" y="252"/>
                    </a:cubicBezTo>
                    <a:cubicBezTo>
                      <a:pt x="392" y="252"/>
                      <a:pt x="406" y="252"/>
                      <a:pt x="419" y="252"/>
                    </a:cubicBezTo>
                    <a:cubicBezTo>
                      <a:pt x="432" y="251"/>
                      <a:pt x="446" y="251"/>
                      <a:pt x="459" y="250"/>
                    </a:cubicBezTo>
                    <a:cubicBezTo>
                      <a:pt x="472" y="250"/>
                      <a:pt x="485" y="249"/>
                      <a:pt x="499" y="248"/>
                    </a:cubicBezTo>
                    <a:cubicBezTo>
                      <a:pt x="512" y="248"/>
                      <a:pt x="525" y="247"/>
                      <a:pt x="537" y="246"/>
                    </a:cubicBezTo>
                    <a:cubicBezTo>
                      <a:pt x="550" y="245"/>
                      <a:pt x="563" y="244"/>
                      <a:pt x="575" y="243"/>
                    </a:cubicBezTo>
                    <a:cubicBezTo>
                      <a:pt x="588" y="242"/>
                      <a:pt x="600" y="241"/>
                      <a:pt x="612" y="239"/>
                    </a:cubicBezTo>
                    <a:cubicBezTo>
                      <a:pt x="624" y="238"/>
                      <a:pt x="636" y="237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71" y="233"/>
                      <a:pt x="694" y="230"/>
                      <a:pt x="715" y="227"/>
                    </a:cubicBezTo>
                    <a:cubicBezTo>
                      <a:pt x="737" y="224"/>
                      <a:pt x="758" y="221"/>
                      <a:pt x="778" y="218"/>
                    </a:cubicBezTo>
                    <a:cubicBezTo>
                      <a:pt x="798" y="215"/>
                      <a:pt x="817" y="211"/>
                      <a:pt x="835" y="208"/>
                    </a:cubicBezTo>
                    <a:cubicBezTo>
                      <a:pt x="853" y="205"/>
                      <a:pt x="871" y="201"/>
                      <a:pt x="888" y="198"/>
                    </a:cubicBezTo>
                    <a:cubicBezTo>
                      <a:pt x="904" y="194"/>
                      <a:pt x="920" y="191"/>
                      <a:pt x="935" y="187"/>
                    </a:cubicBezTo>
                    <a:cubicBezTo>
                      <a:pt x="950" y="184"/>
                      <a:pt x="964" y="180"/>
                      <a:pt x="978" y="177"/>
                    </a:cubicBezTo>
                    <a:cubicBezTo>
                      <a:pt x="991" y="174"/>
                      <a:pt x="1004" y="170"/>
                      <a:pt x="1016" y="167"/>
                    </a:cubicBezTo>
                    <a:cubicBezTo>
                      <a:pt x="1019" y="166"/>
                      <a:pt x="1022" y="165"/>
                      <a:pt x="1024" y="164"/>
                    </a:cubicBezTo>
                    <a:cubicBezTo>
                      <a:pt x="1024" y="159"/>
                      <a:pt x="1024" y="159"/>
                      <a:pt x="1024" y="159"/>
                    </a:cubicBezTo>
                    <a:cubicBezTo>
                      <a:pt x="1019" y="160"/>
                      <a:pt x="1013" y="162"/>
                      <a:pt x="1007" y="164"/>
                    </a:cubicBezTo>
                    <a:cubicBezTo>
                      <a:pt x="995" y="167"/>
                      <a:pt x="982" y="170"/>
                      <a:pt x="968" y="174"/>
                    </a:cubicBezTo>
                    <a:cubicBezTo>
                      <a:pt x="955" y="177"/>
                      <a:pt x="941" y="180"/>
                      <a:pt x="926" y="184"/>
                    </a:cubicBezTo>
                    <a:cubicBezTo>
                      <a:pt x="911" y="187"/>
                      <a:pt x="895" y="190"/>
                      <a:pt x="879" y="194"/>
                    </a:cubicBezTo>
                    <a:cubicBezTo>
                      <a:pt x="862" y="197"/>
                      <a:pt x="845" y="200"/>
                      <a:pt x="827" y="204"/>
                    </a:cubicBezTo>
                    <a:cubicBezTo>
                      <a:pt x="809" y="207"/>
                      <a:pt x="790" y="210"/>
                      <a:pt x="770" y="213"/>
                    </a:cubicBezTo>
                    <a:cubicBezTo>
                      <a:pt x="750" y="216"/>
                      <a:pt x="730" y="219"/>
                      <a:pt x="708" y="222"/>
                    </a:cubicBezTo>
                    <a:cubicBezTo>
                      <a:pt x="687" y="225"/>
                      <a:pt x="664" y="228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30" y="232"/>
                      <a:pt x="618" y="233"/>
                      <a:pt x="606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7"/>
              <p:cNvSpPr>
                <a:spLocks/>
              </p:cNvSpPr>
              <p:nvPr/>
            </p:nvSpPr>
            <p:spPr bwMode="auto">
              <a:xfrm>
                <a:off x="-58" y="2372"/>
                <a:ext cx="118" cy="36"/>
              </a:xfrm>
              <a:custGeom>
                <a:avLst/>
                <a:gdLst>
                  <a:gd name="T0" fmla="*/ 40 w 40"/>
                  <a:gd name="T1" fmla="*/ 3 h 13"/>
                  <a:gd name="T2" fmla="*/ 33 w 40"/>
                  <a:gd name="T3" fmla="*/ 1 h 13"/>
                  <a:gd name="T4" fmla="*/ 29 w 40"/>
                  <a:gd name="T5" fmla="*/ 0 h 13"/>
                  <a:gd name="T6" fmla="*/ 29 w 40"/>
                  <a:gd name="T7" fmla="*/ 0 h 13"/>
                  <a:gd name="T8" fmla="*/ 22 w 40"/>
                  <a:gd name="T9" fmla="*/ 3 h 13"/>
                  <a:gd name="T10" fmla="*/ 15 w 40"/>
                  <a:gd name="T11" fmla="*/ 6 h 13"/>
                  <a:gd name="T12" fmla="*/ 8 w 40"/>
                  <a:gd name="T13" fmla="*/ 8 h 13"/>
                  <a:gd name="T14" fmla="*/ 0 w 40"/>
                  <a:gd name="T15" fmla="*/ 11 h 13"/>
                  <a:gd name="T16" fmla="*/ 10 w 40"/>
                  <a:gd name="T17" fmla="*/ 13 h 13"/>
                  <a:gd name="T18" fmla="*/ 17 w 40"/>
                  <a:gd name="T19" fmla="*/ 10 h 13"/>
                  <a:gd name="T20" fmla="*/ 24 w 40"/>
                  <a:gd name="T21" fmla="*/ 7 h 13"/>
                  <a:gd name="T22" fmla="*/ 31 w 40"/>
                  <a:gd name="T23" fmla="*/ 5 h 13"/>
                  <a:gd name="T24" fmla="*/ 38 w 40"/>
                  <a:gd name="T25" fmla="*/ 2 h 13"/>
                  <a:gd name="T26" fmla="*/ 40 w 40"/>
                  <a:gd name="T2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3">
                    <a:moveTo>
                      <a:pt x="40" y="3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1"/>
                      <a:pt x="24" y="2"/>
                      <a:pt x="22" y="3"/>
                    </a:cubicBezTo>
                    <a:cubicBezTo>
                      <a:pt x="20" y="4"/>
                      <a:pt x="17" y="5"/>
                      <a:pt x="15" y="6"/>
                    </a:cubicBezTo>
                    <a:cubicBezTo>
                      <a:pt x="13" y="6"/>
                      <a:pt x="10" y="7"/>
                      <a:pt x="8" y="8"/>
                    </a:cubicBezTo>
                    <a:cubicBezTo>
                      <a:pt x="5" y="9"/>
                      <a:pt x="3" y="10"/>
                      <a:pt x="0" y="1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1"/>
                      <a:pt x="17" y="10"/>
                    </a:cubicBezTo>
                    <a:cubicBezTo>
                      <a:pt x="19" y="9"/>
                      <a:pt x="21" y="8"/>
                      <a:pt x="24" y="7"/>
                    </a:cubicBezTo>
                    <a:cubicBezTo>
                      <a:pt x="26" y="7"/>
                      <a:pt x="28" y="6"/>
                      <a:pt x="31" y="5"/>
                    </a:cubicBezTo>
                    <a:cubicBezTo>
                      <a:pt x="33" y="4"/>
                      <a:pt x="35" y="3"/>
                      <a:pt x="38" y="2"/>
                    </a:cubicBezTo>
                    <a:cubicBezTo>
                      <a:pt x="40" y="3"/>
                      <a:pt x="40" y="3"/>
                      <a:pt x="4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8"/>
              <p:cNvSpPr>
                <a:spLocks/>
              </p:cNvSpPr>
              <p:nvPr/>
            </p:nvSpPr>
            <p:spPr bwMode="auto">
              <a:xfrm>
                <a:off x="1863" y="3149"/>
                <a:ext cx="245" cy="71"/>
              </a:xfrm>
              <a:custGeom>
                <a:avLst/>
                <a:gdLst>
                  <a:gd name="T0" fmla="*/ 33 w 83"/>
                  <a:gd name="T1" fmla="*/ 24 h 26"/>
                  <a:gd name="T2" fmla="*/ 50 w 83"/>
                  <a:gd name="T3" fmla="*/ 22 h 26"/>
                  <a:gd name="T4" fmla="*/ 67 w 83"/>
                  <a:gd name="T5" fmla="*/ 20 h 26"/>
                  <a:gd name="T6" fmla="*/ 83 w 83"/>
                  <a:gd name="T7" fmla="*/ 18 h 26"/>
                  <a:gd name="T8" fmla="*/ 65 w 83"/>
                  <a:gd name="T9" fmla="*/ 0 h 26"/>
                  <a:gd name="T10" fmla="*/ 49 w 83"/>
                  <a:gd name="T11" fmla="*/ 2 h 26"/>
                  <a:gd name="T12" fmla="*/ 33 w 83"/>
                  <a:gd name="T13" fmla="*/ 4 h 26"/>
                  <a:gd name="T14" fmla="*/ 16 w 83"/>
                  <a:gd name="T15" fmla="*/ 6 h 26"/>
                  <a:gd name="T16" fmla="*/ 0 w 83"/>
                  <a:gd name="T17" fmla="*/ 8 h 26"/>
                  <a:gd name="T18" fmla="*/ 16 w 83"/>
                  <a:gd name="T19" fmla="*/ 26 h 26"/>
                  <a:gd name="T20" fmla="*/ 33 w 83"/>
                  <a:gd name="T2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6">
                    <a:moveTo>
                      <a:pt x="33" y="24"/>
                    </a:moveTo>
                    <a:cubicBezTo>
                      <a:pt x="39" y="23"/>
                      <a:pt x="44" y="23"/>
                      <a:pt x="50" y="22"/>
                    </a:cubicBezTo>
                    <a:cubicBezTo>
                      <a:pt x="56" y="21"/>
                      <a:pt x="61" y="21"/>
                      <a:pt x="67" y="20"/>
                    </a:cubicBezTo>
                    <a:cubicBezTo>
                      <a:pt x="72" y="19"/>
                      <a:pt x="78" y="18"/>
                      <a:pt x="83" y="18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0" y="1"/>
                      <a:pt x="54" y="1"/>
                      <a:pt x="49" y="2"/>
                    </a:cubicBezTo>
                    <a:cubicBezTo>
                      <a:pt x="44" y="3"/>
                      <a:pt x="38" y="3"/>
                      <a:pt x="33" y="4"/>
                    </a:cubicBezTo>
                    <a:cubicBezTo>
                      <a:pt x="27" y="5"/>
                      <a:pt x="22" y="5"/>
                      <a:pt x="16" y="6"/>
                    </a:cubicBezTo>
                    <a:cubicBezTo>
                      <a:pt x="11" y="7"/>
                      <a:pt x="5" y="7"/>
                      <a:pt x="0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1" y="25"/>
                      <a:pt x="27" y="25"/>
                      <a:pt x="33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9"/>
              <p:cNvSpPr>
                <a:spLocks/>
              </p:cNvSpPr>
              <p:nvPr/>
            </p:nvSpPr>
            <p:spPr bwMode="auto">
              <a:xfrm>
                <a:off x="2841" y="2982"/>
                <a:ext cx="142" cy="69"/>
              </a:xfrm>
              <a:custGeom>
                <a:avLst/>
                <a:gdLst>
                  <a:gd name="T0" fmla="*/ 31 w 48"/>
                  <a:gd name="T1" fmla="*/ 3 h 25"/>
                  <a:gd name="T2" fmla="*/ 21 w 48"/>
                  <a:gd name="T3" fmla="*/ 6 h 25"/>
                  <a:gd name="T4" fmla="*/ 10 w 48"/>
                  <a:gd name="T5" fmla="*/ 8 h 25"/>
                  <a:gd name="T6" fmla="*/ 0 w 48"/>
                  <a:gd name="T7" fmla="*/ 11 h 25"/>
                  <a:gd name="T8" fmla="*/ 25 w 48"/>
                  <a:gd name="T9" fmla="*/ 25 h 25"/>
                  <a:gd name="T10" fmla="*/ 36 w 48"/>
                  <a:gd name="T11" fmla="*/ 22 h 25"/>
                  <a:gd name="T12" fmla="*/ 47 w 48"/>
                  <a:gd name="T13" fmla="*/ 19 h 25"/>
                  <a:gd name="T14" fmla="*/ 48 w 48"/>
                  <a:gd name="T15" fmla="*/ 19 h 25"/>
                  <a:gd name="T16" fmla="*/ 48 w 48"/>
                  <a:gd name="T17" fmla="*/ 4 h 25"/>
                  <a:gd name="T18" fmla="*/ 41 w 48"/>
                  <a:gd name="T19" fmla="*/ 0 h 25"/>
                  <a:gd name="T20" fmla="*/ 31 w 48"/>
                  <a:gd name="T21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5">
                    <a:moveTo>
                      <a:pt x="31" y="3"/>
                    </a:moveTo>
                    <a:cubicBezTo>
                      <a:pt x="28" y="4"/>
                      <a:pt x="24" y="5"/>
                      <a:pt x="21" y="6"/>
                    </a:cubicBezTo>
                    <a:cubicBezTo>
                      <a:pt x="18" y="7"/>
                      <a:pt x="14" y="7"/>
                      <a:pt x="10" y="8"/>
                    </a:cubicBezTo>
                    <a:cubicBezTo>
                      <a:pt x="7" y="9"/>
                      <a:pt x="3" y="10"/>
                      <a:pt x="0" y="11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9" y="24"/>
                      <a:pt x="33" y="23"/>
                      <a:pt x="36" y="22"/>
                    </a:cubicBezTo>
                    <a:cubicBezTo>
                      <a:pt x="40" y="21"/>
                      <a:pt x="43" y="20"/>
                      <a:pt x="47" y="19"/>
                    </a:cubicBezTo>
                    <a:cubicBezTo>
                      <a:pt x="47" y="19"/>
                      <a:pt x="48" y="19"/>
                      <a:pt x="48" y="1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1"/>
                      <a:pt x="35" y="2"/>
                      <a:pt x="3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0"/>
              <p:cNvSpPr>
                <a:spLocks/>
              </p:cNvSpPr>
              <p:nvPr/>
            </p:nvSpPr>
            <p:spPr bwMode="auto">
              <a:xfrm>
                <a:off x="2561" y="3042"/>
                <a:ext cx="218" cy="72"/>
              </a:xfrm>
              <a:custGeom>
                <a:avLst/>
                <a:gdLst>
                  <a:gd name="T0" fmla="*/ 50 w 74"/>
                  <a:gd name="T1" fmla="*/ 20 h 26"/>
                  <a:gd name="T2" fmla="*/ 62 w 74"/>
                  <a:gd name="T3" fmla="*/ 17 h 26"/>
                  <a:gd name="T4" fmla="*/ 74 w 74"/>
                  <a:gd name="T5" fmla="*/ 14 h 26"/>
                  <a:gd name="T6" fmla="*/ 49 w 74"/>
                  <a:gd name="T7" fmla="*/ 0 h 26"/>
                  <a:gd name="T8" fmla="*/ 37 w 74"/>
                  <a:gd name="T9" fmla="*/ 2 h 26"/>
                  <a:gd name="T10" fmla="*/ 25 w 74"/>
                  <a:gd name="T11" fmla="*/ 5 h 26"/>
                  <a:gd name="T12" fmla="*/ 13 w 74"/>
                  <a:gd name="T13" fmla="*/ 8 h 26"/>
                  <a:gd name="T14" fmla="*/ 0 w 74"/>
                  <a:gd name="T15" fmla="*/ 10 h 26"/>
                  <a:gd name="T16" fmla="*/ 24 w 74"/>
                  <a:gd name="T17" fmla="*/ 26 h 26"/>
                  <a:gd name="T18" fmla="*/ 37 w 74"/>
                  <a:gd name="T19" fmla="*/ 23 h 26"/>
                  <a:gd name="T20" fmla="*/ 50 w 74"/>
                  <a:gd name="T2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26">
                    <a:moveTo>
                      <a:pt x="50" y="20"/>
                    </a:moveTo>
                    <a:cubicBezTo>
                      <a:pt x="54" y="19"/>
                      <a:pt x="58" y="18"/>
                      <a:pt x="62" y="17"/>
                    </a:cubicBezTo>
                    <a:cubicBezTo>
                      <a:pt x="66" y="16"/>
                      <a:pt x="70" y="15"/>
                      <a:pt x="74" y="1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1" y="2"/>
                      <a:pt x="37" y="2"/>
                    </a:cubicBezTo>
                    <a:cubicBezTo>
                      <a:pt x="33" y="3"/>
                      <a:pt x="29" y="4"/>
                      <a:pt x="25" y="5"/>
                    </a:cubicBezTo>
                    <a:cubicBezTo>
                      <a:pt x="21" y="6"/>
                      <a:pt x="17" y="7"/>
                      <a:pt x="13" y="8"/>
                    </a:cubicBezTo>
                    <a:cubicBezTo>
                      <a:pt x="9" y="9"/>
                      <a:pt x="5" y="9"/>
                      <a:pt x="0" y="10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8" y="25"/>
                      <a:pt x="33" y="24"/>
                      <a:pt x="37" y="23"/>
                    </a:cubicBezTo>
                    <a:cubicBezTo>
                      <a:pt x="41" y="22"/>
                      <a:pt x="45" y="21"/>
                      <a:pt x="5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1"/>
              <p:cNvSpPr>
                <a:spLocks/>
              </p:cNvSpPr>
              <p:nvPr/>
            </p:nvSpPr>
            <p:spPr bwMode="auto">
              <a:xfrm>
                <a:off x="-1453" y="1992"/>
                <a:ext cx="2645" cy="213"/>
              </a:xfrm>
              <a:custGeom>
                <a:avLst/>
                <a:gdLst>
                  <a:gd name="T0" fmla="*/ 610 w 895"/>
                  <a:gd name="T1" fmla="*/ 0 h 78"/>
                  <a:gd name="T2" fmla="*/ 658 w 895"/>
                  <a:gd name="T3" fmla="*/ 1 h 78"/>
                  <a:gd name="T4" fmla="*/ 706 w 895"/>
                  <a:gd name="T5" fmla="*/ 1 h 78"/>
                  <a:gd name="T6" fmla="*/ 744 w 895"/>
                  <a:gd name="T7" fmla="*/ 3 h 78"/>
                  <a:gd name="T8" fmla="*/ 777 w 895"/>
                  <a:gd name="T9" fmla="*/ 5 h 78"/>
                  <a:gd name="T10" fmla="*/ 804 w 895"/>
                  <a:gd name="T11" fmla="*/ 7 h 78"/>
                  <a:gd name="T12" fmla="*/ 832 w 895"/>
                  <a:gd name="T13" fmla="*/ 11 h 78"/>
                  <a:gd name="T14" fmla="*/ 848 w 895"/>
                  <a:gd name="T15" fmla="*/ 13 h 78"/>
                  <a:gd name="T16" fmla="*/ 853 w 895"/>
                  <a:gd name="T17" fmla="*/ 14 h 78"/>
                  <a:gd name="T18" fmla="*/ 857 w 895"/>
                  <a:gd name="T19" fmla="*/ 16 h 78"/>
                  <a:gd name="T20" fmla="*/ 866 w 895"/>
                  <a:gd name="T21" fmla="*/ 18 h 78"/>
                  <a:gd name="T22" fmla="*/ 881 w 895"/>
                  <a:gd name="T23" fmla="*/ 23 h 78"/>
                  <a:gd name="T24" fmla="*/ 889 w 895"/>
                  <a:gd name="T25" fmla="*/ 29 h 78"/>
                  <a:gd name="T26" fmla="*/ 892 w 895"/>
                  <a:gd name="T27" fmla="*/ 36 h 78"/>
                  <a:gd name="T28" fmla="*/ 887 w 895"/>
                  <a:gd name="T29" fmla="*/ 43 h 78"/>
                  <a:gd name="T30" fmla="*/ 867 w 895"/>
                  <a:gd name="T31" fmla="*/ 55 h 78"/>
                  <a:gd name="T32" fmla="*/ 836 w 895"/>
                  <a:gd name="T33" fmla="*/ 67 h 78"/>
                  <a:gd name="T34" fmla="*/ 810 w 895"/>
                  <a:gd name="T35" fmla="*/ 78 h 78"/>
                  <a:gd name="T36" fmla="*/ 848 w 895"/>
                  <a:gd name="T37" fmla="*/ 65 h 78"/>
                  <a:gd name="T38" fmla="*/ 876 w 895"/>
                  <a:gd name="T39" fmla="*/ 52 h 78"/>
                  <a:gd name="T40" fmla="*/ 892 w 895"/>
                  <a:gd name="T41" fmla="*/ 40 h 78"/>
                  <a:gd name="T42" fmla="*/ 894 w 895"/>
                  <a:gd name="T43" fmla="*/ 34 h 78"/>
                  <a:gd name="T44" fmla="*/ 891 w 895"/>
                  <a:gd name="T45" fmla="*/ 28 h 78"/>
                  <a:gd name="T46" fmla="*/ 883 w 895"/>
                  <a:gd name="T47" fmla="*/ 23 h 78"/>
                  <a:gd name="T48" fmla="*/ 868 w 895"/>
                  <a:gd name="T49" fmla="*/ 18 h 78"/>
                  <a:gd name="T50" fmla="*/ 859 w 895"/>
                  <a:gd name="T51" fmla="*/ 15 h 78"/>
                  <a:gd name="T52" fmla="*/ 855 w 895"/>
                  <a:gd name="T53" fmla="*/ 14 h 78"/>
                  <a:gd name="T54" fmla="*/ 850 w 895"/>
                  <a:gd name="T55" fmla="*/ 13 h 78"/>
                  <a:gd name="T56" fmla="*/ 834 w 895"/>
                  <a:gd name="T57" fmla="*/ 10 h 78"/>
                  <a:gd name="T58" fmla="*/ 805 w 895"/>
                  <a:gd name="T59" fmla="*/ 7 h 78"/>
                  <a:gd name="T60" fmla="*/ 777 w 895"/>
                  <a:gd name="T61" fmla="*/ 4 h 78"/>
                  <a:gd name="T62" fmla="*/ 744 w 895"/>
                  <a:gd name="T63" fmla="*/ 2 h 78"/>
                  <a:gd name="T64" fmla="*/ 706 w 895"/>
                  <a:gd name="T65" fmla="*/ 1 h 78"/>
                  <a:gd name="T66" fmla="*/ 670 w 895"/>
                  <a:gd name="T67" fmla="*/ 0 h 78"/>
                  <a:gd name="T68" fmla="*/ 622 w 895"/>
                  <a:gd name="T69" fmla="*/ 0 h 78"/>
                  <a:gd name="T70" fmla="*/ 537 w 895"/>
                  <a:gd name="T71" fmla="*/ 0 h 78"/>
                  <a:gd name="T72" fmla="*/ 434 w 895"/>
                  <a:gd name="T73" fmla="*/ 2 h 78"/>
                  <a:gd name="T74" fmla="*/ 320 w 895"/>
                  <a:gd name="T75" fmla="*/ 4 h 78"/>
                  <a:gd name="T76" fmla="*/ 258 w 895"/>
                  <a:gd name="T77" fmla="*/ 6 h 78"/>
                  <a:gd name="T78" fmla="*/ 139 w 895"/>
                  <a:gd name="T79" fmla="*/ 9 h 78"/>
                  <a:gd name="T80" fmla="*/ 74 w 895"/>
                  <a:gd name="T81" fmla="*/ 11 h 78"/>
                  <a:gd name="T82" fmla="*/ 23 w 895"/>
                  <a:gd name="T83" fmla="*/ 13 h 78"/>
                  <a:gd name="T84" fmla="*/ 0 w 895"/>
                  <a:gd name="T85" fmla="*/ 14 h 78"/>
                  <a:gd name="T86" fmla="*/ 43 w 895"/>
                  <a:gd name="T87" fmla="*/ 13 h 78"/>
                  <a:gd name="T88" fmla="*/ 82 w 895"/>
                  <a:gd name="T89" fmla="*/ 11 h 78"/>
                  <a:gd name="T90" fmla="*/ 156 w 895"/>
                  <a:gd name="T91" fmla="*/ 9 h 78"/>
                  <a:gd name="T92" fmla="*/ 289 w 895"/>
                  <a:gd name="T93" fmla="*/ 6 h 78"/>
                  <a:gd name="T94" fmla="*/ 407 w 895"/>
                  <a:gd name="T95" fmla="*/ 3 h 78"/>
                  <a:gd name="T96" fmla="*/ 512 w 895"/>
                  <a:gd name="T9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5" h="78">
                    <a:moveTo>
                      <a:pt x="537" y="1"/>
                    </a:moveTo>
                    <a:cubicBezTo>
                      <a:pt x="545" y="1"/>
                      <a:pt x="554" y="1"/>
                      <a:pt x="562" y="1"/>
                    </a:cubicBezTo>
                    <a:cubicBezTo>
                      <a:pt x="570" y="0"/>
                      <a:pt x="578" y="0"/>
                      <a:pt x="586" y="0"/>
                    </a:cubicBezTo>
                    <a:cubicBezTo>
                      <a:pt x="594" y="0"/>
                      <a:pt x="602" y="0"/>
                      <a:pt x="610" y="0"/>
                    </a:cubicBezTo>
                    <a:cubicBezTo>
                      <a:pt x="614" y="0"/>
                      <a:pt x="618" y="0"/>
                      <a:pt x="622" y="0"/>
                    </a:cubicBezTo>
                    <a:cubicBezTo>
                      <a:pt x="626" y="0"/>
                      <a:pt x="630" y="0"/>
                      <a:pt x="634" y="0"/>
                    </a:cubicBezTo>
                    <a:cubicBezTo>
                      <a:pt x="638" y="0"/>
                      <a:pt x="642" y="0"/>
                      <a:pt x="646" y="0"/>
                    </a:cubicBezTo>
                    <a:cubicBezTo>
                      <a:pt x="650" y="1"/>
                      <a:pt x="654" y="1"/>
                      <a:pt x="658" y="1"/>
                    </a:cubicBezTo>
                    <a:cubicBezTo>
                      <a:pt x="662" y="1"/>
                      <a:pt x="666" y="1"/>
                      <a:pt x="670" y="1"/>
                    </a:cubicBezTo>
                    <a:cubicBezTo>
                      <a:pt x="674" y="1"/>
                      <a:pt x="678" y="1"/>
                      <a:pt x="682" y="1"/>
                    </a:cubicBezTo>
                    <a:cubicBezTo>
                      <a:pt x="686" y="1"/>
                      <a:pt x="690" y="1"/>
                      <a:pt x="694" y="1"/>
                    </a:cubicBezTo>
                    <a:cubicBezTo>
                      <a:pt x="698" y="1"/>
                      <a:pt x="702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10" y="2"/>
                      <a:pt x="714" y="2"/>
                      <a:pt x="718" y="2"/>
                    </a:cubicBezTo>
                    <a:cubicBezTo>
                      <a:pt x="722" y="2"/>
                      <a:pt x="727" y="2"/>
                      <a:pt x="731" y="2"/>
                    </a:cubicBezTo>
                    <a:cubicBezTo>
                      <a:pt x="735" y="2"/>
                      <a:pt x="739" y="3"/>
                      <a:pt x="744" y="3"/>
                    </a:cubicBezTo>
                    <a:cubicBezTo>
                      <a:pt x="748" y="3"/>
                      <a:pt x="752" y="3"/>
                      <a:pt x="757" y="3"/>
                    </a:cubicBezTo>
                    <a:cubicBezTo>
                      <a:pt x="759" y="3"/>
                      <a:pt x="761" y="4"/>
                      <a:pt x="763" y="4"/>
                    </a:cubicBezTo>
                    <a:cubicBezTo>
                      <a:pt x="765" y="4"/>
                      <a:pt x="768" y="4"/>
                      <a:pt x="770" y="4"/>
                    </a:cubicBezTo>
                    <a:cubicBezTo>
                      <a:pt x="772" y="4"/>
                      <a:pt x="774" y="4"/>
                      <a:pt x="777" y="5"/>
                    </a:cubicBezTo>
                    <a:cubicBezTo>
                      <a:pt x="779" y="5"/>
                      <a:pt x="781" y="5"/>
                      <a:pt x="783" y="5"/>
                    </a:cubicBezTo>
                    <a:cubicBezTo>
                      <a:pt x="786" y="5"/>
                      <a:pt x="788" y="5"/>
                      <a:pt x="790" y="6"/>
                    </a:cubicBezTo>
                    <a:cubicBezTo>
                      <a:pt x="793" y="6"/>
                      <a:pt x="795" y="6"/>
                      <a:pt x="797" y="6"/>
                    </a:cubicBezTo>
                    <a:cubicBezTo>
                      <a:pt x="800" y="7"/>
                      <a:pt x="802" y="7"/>
                      <a:pt x="804" y="7"/>
                    </a:cubicBezTo>
                    <a:cubicBezTo>
                      <a:pt x="807" y="7"/>
                      <a:pt x="809" y="7"/>
                      <a:pt x="811" y="8"/>
                    </a:cubicBezTo>
                    <a:cubicBezTo>
                      <a:pt x="814" y="8"/>
                      <a:pt x="816" y="8"/>
                      <a:pt x="818" y="9"/>
                    </a:cubicBezTo>
                    <a:cubicBezTo>
                      <a:pt x="821" y="9"/>
                      <a:pt x="823" y="9"/>
                      <a:pt x="825" y="10"/>
                    </a:cubicBezTo>
                    <a:cubicBezTo>
                      <a:pt x="828" y="10"/>
                      <a:pt x="830" y="10"/>
                      <a:pt x="832" y="11"/>
                    </a:cubicBezTo>
                    <a:cubicBezTo>
                      <a:pt x="834" y="11"/>
                      <a:pt x="836" y="11"/>
                      <a:pt x="839" y="12"/>
                    </a:cubicBezTo>
                    <a:cubicBezTo>
                      <a:pt x="840" y="12"/>
                      <a:pt x="841" y="12"/>
                      <a:pt x="842" y="12"/>
                    </a:cubicBezTo>
                    <a:cubicBezTo>
                      <a:pt x="843" y="12"/>
                      <a:pt x="844" y="13"/>
                      <a:pt x="845" y="13"/>
                    </a:cubicBezTo>
                    <a:cubicBezTo>
                      <a:pt x="846" y="13"/>
                      <a:pt x="847" y="13"/>
                      <a:pt x="848" y="13"/>
                    </a:cubicBezTo>
                    <a:cubicBezTo>
                      <a:pt x="849" y="14"/>
                      <a:pt x="850" y="14"/>
                      <a:pt x="851" y="14"/>
                    </a:cubicBezTo>
                    <a:cubicBezTo>
                      <a:pt x="851" y="14"/>
                      <a:pt x="851" y="14"/>
                      <a:pt x="851" y="14"/>
                    </a:cubicBezTo>
                    <a:cubicBezTo>
                      <a:pt x="852" y="14"/>
                      <a:pt x="852" y="14"/>
                      <a:pt x="852" y="14"/>
                    </a:cubicBezTo>
                    <a:cubicBezTo>
                      <a:pt x="852" y="14"/>
                      <a:pt x="853" y="14"/>
                      <a:pt x="853" y="14"/>
                    </a:cubicBezTo>
                    <a:cubicBezTo>
                      <a:pt x="853" y="14"/>
                      <a:pt x="853" y="15"/>
                      <a:pt x="854" y="15"/>
                    </a:cubicBezTo>
                    <a:cubicBezTo>
                      <a:pt x="855" y="15"/>
                      <a:pt x="855" y="15"/>
                      <a:pt x="855" y="15"/>
                    </a:cubicBezTo>
                    <a:cubicBezTo>
                      <a:pt x="856" y="15"/>
                      <a:pt x="856" y="15"/>
                      <a:pt x="856" y="15"/>
                    </a:cubicBezTo>
                    <a:cubicBezTo>
                      <a:pt x="857" y="15"/>
                      <a:pt x="857" y="15"/>
                      <a:pt x="857" y="16"/>
                    </a:cubicBezTo>
                    <a:cubicBezTo>
                      <a:pt x="858" y="16"/>
                      <a:pt x="858" y="16"/>
                      <a:pt x="859" y="16"/>
                    </a:cubicBezTo>
                    <a:cubicBezTo>
                      <a:pt x="859" y="16"/>
                      <a:pt x="859" y="16"/>
                      <a:pt x="860" y="16"/>
                    </a:cubicBezTo>
                    <a:cubicBezTo>
                      <a:pt x="860" y="16"/>
                      <a:pt x="861" y="16"/>
                      <a:pt x="861" y="16"/>
                    </a:cubicBezTo>
                    <a:cubicBezTo>
                      <a:pt x="863" y="17"/>
                      <a:pt x="864" y="17"/>
                      <a:pt x="866" y="18"/>
                    </a:cubicBezTo>
                    <a:cubicBezTo>
                      <a:pt x="867" y="18"/>
                      <a:pt x="869" y="19"/>
                      <a:pt x="870" y="19"/>
                    </a:cubicBezTo>
                    <a:cubicBezTo>
                      <a:pt x="871" y="19"/>
                      <a:pt x="873" y="20"/>
                      <a:pt x="874" y="20"/>
                    </a:cubicBezTo>
                    <a:cubicBezTo>
                      <a:pt x="875" y="21"/>
                      <a:pt x="876" y="21"/>
                      <a:pt x="878" y="22"/>
                    </a:cubicBezTo>
                    <a:cubicBezTo>
                      <a:pt x="879" y="22"/>
                      <a:pt x="880" y="23"/>
                      <a:pt x="881" y="23"/>
                    </a:cubicBezTo>
                    <a:cubicBezTo>
                      <a:pt x="882" y="24"/>
                      <a:pt x="883" y="24"/>
                      <a:pt x="884" y="25"/>
                    </a:cubicBezTo>
                    <a:cubicBezTo>
                      <a:pt x="884" y="25"/>
                      <a:pt x="885" y="26"/>
                      <a:pt x="886" y="26"/>
                    </a:cubicBezTo>
                    <a:cubicBezTo>
                      <a:pt x="887" y="27"/>
                      <a:pt x="887" y="27"/>
                      <a:pt x="888" y="28"/>
                    </a:cubicBezTo>
                    <a:cubicBezTo>
                      <a:pt x="889" y="28"/>
                      <a:pt x="889" y="29"/>
                      <a:pt x="889" y="29"/>
                    </a:cubicBezTo>
                    <a:cubicBezTo>
                      <a:pt x="890" y="30"/>
                      <a:pt x="890" y="30"/>
                      <a:pt x="891" y="31"/>
                    </a:cubicBezTo>
                    <a:cubicBezTo>
                      <a:pt x="891" y="31"/>
                      <a:pt x="891" y="32"/>
                      <a:pt x="891" y="32"/>
                    </a:cubicBezTo>
                    <a:cubicBezTo>
                      <a:pt x="891" y="33"/>
                      <a:pt x="892" y="33"/>
                      <a:pt x="892" y="34"/>
                    </a:cubicBezTo>
                    <a:cubicBezTo>
                      <a:pt x="892" y="34"/>
                      <a:pt x="892" y="35"/>
                      <a:pt x="892" y="36"/>
                    </a:cubicBezTo>
                    <a:cubicBezTo>
                      <a:pt x="891" y="36"/>
                      <a:pt x="891" y="37"/>
                      <a:pt x="891" y="37"/>
                    </a:cubicBezTo>
                    <a:cubicBezTo>
                      <a:pt x="891" y="38"/>
                      <a:pt x="891" y="38"/>
                      <a:pt x="890" y="39"/>
                    </a:cubicBezTo>
                    <a:cubicBezTo>
                      <a:pt x="890" y="39"/>
                      <a:pt x="890" y="40"/>
                      <a:pt x="889" y="40"/>
                    </a:cubicBezTo>
                    <a:cubicBezTo>
                      <a:pt x="889" y="41"/>
                      <a:pt x="888" y="42"/>
                      <a:pt x="887" y="43"/>
                    </a:cubicBezTo>
                    <a:cubicBezTo>
                      <a:pt x="885" y="44"/>
                      <a:pt x="884" y="45"/>
                      <a:pt x="883" y="46"/>
                    </a:cubicBezTo>
                    <a:cubicBezTo>
                      <a:pt x="881" y="47"/>
                      <a:pt x="880" y="48"/>
                      <a:pt x="878" y="49"/>
                    </a:cubicBezTo>
                    <a:cubicBezTo>
                      <a:pt x="876" y="50"/>
                      <a:pt x="875" y="51"/>
                      <a:pt x="873" y="52"/>
                    </a:cubicBezTo>
                    <a:cubicBezTo>
                      <a:pt x="871" y="53"/>
                      <a:pt x="869" y="54"/>
                      <a:pt x="867" y="55"/>
                    </a:cubicBezTo>
                    <a:cubicBezTo>
                      <a:pt x="864" y="56"/>
                      <a:pt x="862" y="57"/>
                      <a:pt x="860" y="58"/>
                    </a:cubicBezTo>
                    <a:cubicBezTo>
                      <a:pt x="857" y="59"/>
                      <a:pt x="855" y="60"/>
                      <a:pt x="852" y="61"/>
                    </a:cubicBezTo>
                    <a:cubicBezTo>
                      <a:pt x="850" y="62"/>
                      <a:pt x="847" y="63"/>
                      <a:pt x="844" y="64"/>
                    </a:cubicBezTo>
                    <a:cubicBezTo>
                      <a:pt x="842" y="65"/>
                      <a:pt x="839" y="66"/>
                      <a:pt x="836" y="67"/>
                    </a:cubicBezTo>
                    <a:cubicBezTo>
                      <a:pt x="833" y="68"/>
                      <a:pt x="830" y="69"/>
                      <a:pt x="827" y="71"/>
                    </a:cubicBezTo>
                    <a:cubicBezTo>
                      <a:pt x="824" y="72"/>
                      <a:pt x="820" y="73"/>
                      <a:pt x="817" y="74"/>
                    </a:cubicBezTo>
                    <a:cubicBezTo>
                      <a:pt x="814" y="75"/>
                      <a:pt x="811" y="76"/>
                      <a:pt x="807" y="77"/>
                    </a:cubicBezTo>
                    <a:cubicBezTo>
                      <a:pt x="810" y="78"/>
                      <a:pt x="810" y="78"/>
                      <a:pt x="810" y="78"/>
                    </a:cubicBezTo>
                    <a:cubicBezTo>
                      <a:pt x="814" y="77"/>
                      <a:pt x="817" y="76"/>
                      <a:pt x="821" y="75"/>
                    </a:cubicBezTo>
                    <a:cubicBezTo>
                      <a:pt x="824" y="73"/>
                      <a:pt x="827" y="72"/>
                      <a:pt x="830" y="71"/>
                    </a:cubicBezTo>
                    <a:cubicBezTo>
                      <a:pt x="833" y="70"/>
                      <a:pt x="836" y="69"/>
                      <a:pt x="839" y="68"/>
                    </a:cubicBezTo>
                    <a:cubicBezTo>
                      <a:pt x="842" y="67"/>
                      <a:pt x="845" y="66"/>
                      <a:pt x="848" y="65"/>
                    </a:cubicBezTo>
                    <a:cubicBezTo>
                      <a:pt x="850" y="64"/>
                      <a:pt x="853" y="63"/>
                      <a:pt x="856" y="62"/>
                    </a:cubicBezTo>
                    <a:cubicBezTo>
                      <a:pt x="858" y="61"/>
                      <a:pt x="861" y="59"/>
                      <a:pt x="863" y="58"/>
                    </a:cubicBezTo>
                    <a:cubicBezTo>
                      <a:pt x="865" y="57"/>
                      <a:pt x="868" y="56"/>
                      <a:pt x="870" y="55"/>
                    </a:cubicBezTo>
                    <a:cubicBezTo>
                      <a:pt x="872" y="54"/>
                      <a:pt x="874" y="53"/>
                      <a:pt x="876" y="52"/>
                    </a:cubicBezTo>
                    <a:cubicBezTo>
                      <a:pt x="878" y="51"/>
                      <a:pt x="880" y="50"/>
                      <a:pt x="881" y="49"/>
                    </a:cubicBezTo>
                    <a:cubicBezTo>
                      <a:pt x="883" y="48"/>
                      <a:pt x="885" y="47"/>
                      <a:pt x="886" y="46"/>
                    </a:cubicBezTo>
                    <a:cubicBezTo>
                      <a:pt x="887" y="45"/>
                      <a:pt x="889" y="44"/>
                      <a:pt x="890" y="43"/>
                    </a:cubicBezTo>
                    <a:cubicBezTo>
                      <a:pt x="891" y="42"/>
                      <a:pt x="892" y="41"/>
                      <a:pt x="892" y="40"/>
                    </a:cubicBezTo>
                    <a:cubicBezTo>
                      <a:pt x="893" y="40"/>
                      <a:pt x="893" y="39"/>
                      <a:pt x="893" y="39"/>
                    </a:cubicBezTo>
                    <a:cubicBezTo>
                      <a:pt x="894" y="38"/>
                      <a:pt x="894" y="38"/>
                      <a:pt x="894" y="37"/>
                    </a:cubicBezTo>
                    <a:cubicBezTo>
                      <a:pt x="894" y="37"/>
                      <a:pt x="894" y="36"/>
                      <a:pt x="894" y="36"/>
                    </a:cubicBezTo>
                    <a:cubicBezTo>
                      <a:pt x="895" y="35"/>
                      <a:pt x="895" y="35"/>
                      <a:pt x="894" y="34"/>
                    </a:cubicBezTo>
                    <a:cubicBezTo>
                      <a:pt x="894" y="34"/>
                      <a:pt x="894" y="33"/>
                      <a:pt x="894" y="33"/>
                    </a:cubicBezTo>
                    <a:cubicBezTo>
                      <a:pt x="894" y="32"/>
                      <a:pt x="894" y="32"/>
                      <a:pt x="893" y="31"/>
                    </a:cubicBezTo>
                    <a:cubicBezTo>
                      <a:pt x="893" y="30"/>
                      <a:pt x="893" y="30"/>
                      <a:pt x="892" y="29"/>
                    </a:cubicBezTo>
                    <a:cubicBezTo>
                      <a:pt x="892" y="29"/>
                      <a:pt x="891" y="28"/>
                      <a:pt x="891" y="28"/>
                    </a:cubicBezTo>
                    <a:cubicBezTo>
                      <a:pt x="891" y="28"/>
                      <a:pt x="891" y="28"/>
                      <a:pt x="891" y="28"/>
                    </a:cubicBezTo>
                    <a:cubicBezTo>
                      <a:pt x="890" y="27"/>
                      <a:pt x="889" y="27"/>
                      <a:pt x="889" y="26"/>
                    </a:cubicBezTo>
                    <a:cubicBezTo>
                      <a:pt x="888" y="26"/>
                      <a:pt x="887" y="25"/>
                      <a:pt x="886" y="25"/>
                    </a:cubicBezTo>
                    <a:cubicBezTo>
                      <a:pt x="885" y="24"/>
                      <a:pt x="884" y="24"/>
                      <a:pt x="883" y="23"/>
                    </a:cubicBezTo>
                    <a:cubicBezTo>
                      <a:pt x="882" y="23"/>
                      <a:pt x="881" y="22"/>
                      <a:pt x="880" y="22"/>
                    </a:cubicBezTo>
                    <a:cubicBezTo>
                      <a:pt x="879" y="21"/>
                      <a:pt x="878" y="21"/>
                      <a:pt x="876" y="20"/>
                    </a:cubicBezTo>
                    <a:cubicBezTo>
                      <a:pt x="875" y="20"/>
                      <a:pt x="874" y="19"/>
                      <a:pt x="872" y="19"/>
                    </a:cubicBezTo>
                    <a:cubicBezTo>
                      <a:pt x="871" y="18"/>
                      <a:pt x="869" y="18"/>
                      <a:pt x="868" y="18"/>
                    </a:cubicBezTo>
                    <a:cubicBezTo>
                      <a:pt x="866" y="17"/>
                      <a:pt x="865" y="17"/>
                      <a:pt x="863" y="16"/>
                    </a:cubicBezTo>
                    <a:cubicBezTo>
                      <a:pt x="863" y="16"/>
                      <a:pt x="862" y="16"/>
                      <a:pt x="862" y="16"/>
                    </a:cubicBezTo>
                    <a:cubicBezTo>
                      <a:pt x="861" y="16"/>
                      <a:pt x="861" y="16"/>
                      <a:pt x="861" y="16"/>
                    </a:cubicBezTo>
                    <a:cubicBezTo>
                      <a:pt x="860" y="16"/>
                      <a:pt x="860" y="15"/>
                      <a:pt x="859" y="15"/>
                    </a:cubicBezTo>
                    <a:cubicBezTo>
                      <a:pt x="859" y="15"/>
                      <a:pt x="859" y="15"/>
                      <a:pt x="858" y="15"/>
                    </a:cubicBezTo>
                    <a:cubicBezTo>
                      <a:pt x="857" y="15"/>
                      <a:pt x="857" y="15"/>
                      <a:pt x="857" y="15"/>
                    </a:cubicBezTo>
                    <a:cubicBezTo>
                      <a:pt x="856" y="14"/>
                      <a:pt x="856" y="14"/>
                      <a:pt x="856" y="14"/>
                    </a:cubicBezTo>
                    <a:cubicBezTo>
                      <a:pt x="855" y="14"/>
                      <a:pt x="855" y="14"/>
                      <a:pt x="855" y="14"/>
                    </a:cubicBezTo>
                    <a:cubicBezTo>
                      <a:pt x="855" y="14"/>
                      <a:pt x="854" y="14"/>
                      <a:pt x="854" y="14"/>
                    </a:cubicBezTo>
                    <a:cubicBezTo>
                      <a:pt x="854" y="14"/>
                      <a:pt x="854" y="14"/>
                      <a:pt x="853" y="14"/>
                    </a:cubicBezTo>
                    <a:cubicBezTo>
                      <a:pt x="853" y="14"/>
                      <a:pt x="853" y="14"/>
                      <a:pt x="853" y="14"/>
                    </a:cubicBezTo>
                    <a:cubicBezTo>
                      <a:pt x="852" y="14"/>
                      <a:pt x="851" y="13"/>
                      <a:pt x="850" y="13"/>
                    </a:cubicBezTo>
                    <a:cubicBezTo>
                      <a:pt x="849" y="13"/>
                      <a:pt x="848" y="13"/>
                      <a:pt x="847" y="13"/>
                    </a:cubicBezTo>
                    <a:cubicBezTo>
                      <a:pt x="846" y="12"/>
                      <a:pt x="845" y="12"/>
                      <a:pt x="843" y="12"/>
                    </a:cubicBezTo>
                    <a:cubicBezTo>
                      <a:pt x="842" y="12"/>
                      <a:pt x="841" y="12"/>
                      <a:pt x="840" y="11"/>
                    </a:cubicBezTo>
                    <a:cubicBezTo>
                      <a:pt x="838" y="11"/>
                      <a:pt x="836" y="11"/>
                      <a:pt x="834" y="10"/>
                    </a:cubicBezTo>
                    <a:cubicBezTo>
                      <a:pt x="831" y="10"/>
                      <a:pt x="829" y="10"/>
                      <a:pt x="827" y="9"/>
                    </a:cubicBezTo>
                    <a:cubicBezTo>
                      <a:pt x="824" y="9"/>
                      <a:pt x="822" y="9"/>
                      <a:pt x="820" y="8"/>
                    </a:cubicBezTo>
                    <a:cubicBezTo>
                      <a:pt x="817" y="8"/>
                      <a:pt x="815" y="8"/>
                      <a:pt x="812" y="8"/>
                    </a:cubicBezTo>
                    <a:cubicBezTo>
                      <a:pt x="810" y="7"/>
                      <a:pt x="808" y="7"/>
                      <a:pt x="805" y="7"/>
                    </a:cubicBezTo>
                    <a:cubicBezTo>
                      <a:pt x="803" y="6"/>
                      <a:pt x="801" y="6"/>
                      <a:pt x="798" y="6"/>
                    </a:cubicBezTo>
                    <a:cubicBezTo>
                      <a:pt x="796" y="6"/>
                      <a:pt x="793" y="6"/>
                      <a:pt x="791" y="5"/>
                    </a:cubicBezTo>
                    <a:cubicBezTo>
                      <a:pt x="789" y="5"/>
                      <a:pt x="786" y="5"/>
                      <a:pt x="784" y="5"/>
                    </a:cubicBezTo>
                    <a:cubicBezTo>
                      <a:pt x="782" y="5"/>
                      <a:pt x="780" y="4"/>
                      <a:pt x="777" y="4"/>
                    </a:cubicBezTo>
                    <a:cubicBezTo>
                      <a:pt x="775" y="4"/>
                      <a:pt x="773" y="4"/>
                      <a:pt x="770" y="4"/>
                    </a:cubicBezTo>
                    <a:cubicBezTo>
                      <a:pt x="768" y="4"/>
                      <a:pt x="766" y="4"/>
                      <a:pt x="764" y="3"/>
                    </a:cubicBezTo>
                    <a:cubicBezTo>
                      <a:pt x="761" y="3"/>
                      <a:pt x="759" y="3"/>
                      <a:pt x="757" y="3"/>
                    </a:cubicBezTo>
                    <a:cubicBezTo>
                      <a:pt x="753" y="3"/>
                      <a:pt x="748" y="3"/>
                      <a:pt x="744" y="2"/>
                    </a:cubicBezTo>
                    <a:cubicBezTo>
                      <a:pt x="740" y="2"/>
                      <a:pt x="735" y="2"/>
                      <a:pt x="731" y="2"/>
                    </a:cubicBezTo>
                    <a:cubicBezTo>
                      <a:pt x="727" y="2"/>
                      <a:pt x="723" y="2"/>
                      <a:pt x="719" y="1"/>
                    </a:cubicBezTo>
                    <a:cubicBezTo>
                      <a:pt x="714" y="1"/>
                      <a:pt x="710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2" y="1"/>
                      <a:pt x="698" y="1"/>
                      <a:pt x="694" y="1"/>
                    </a:cubicBezTo>
                    <a:cubicBezTo>
                      <a:pt x="690" y="1"/>
                      <a:pt x="686" y="1"/>
                      <a:pt x="682" y="1"/>
                    </a:cubicBezTo>
                    <a:cubicBezTo>
                      <a:pt x="678" y="1"/>
                      <a:pt x="674" y="0"/>
                      <a:pt x="670" y="0"/>
                    </a:cubicBezTo>
                    <a:cubicBezTo>
                      <a:pt x="666" y="0"/>
                      <a:pt x="662" y="0"/>
                      <a:pt x="658" y="0"/>
                    </a:cubicBezTo>
                    <a:cubicBezTo>
                      <a:pt x="654" y="0"/>
                      <a:pt x="650" y="0"/>
                      <a:pt x="646" y="0"/>
                    </a:cubicBezTo>
                    <a:cubicBezTo>
                      <a:pt x="642" y="0"/>
                      <a:pt x="638" y="0"/>
                      <a:pt x="634" y="0"/>
                    </a:cubicBezTo>
                    <a:cubicBezTo>
                      <a:pt x="630" y="0"/>
                      <a:pt x="626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6" y="0"/>
                    </a:cubicBezTo>
                    <a:cubicBezTo>
                      <a:pt x="578" y="0"/>
                      <a:pt x="570" y="0"/>
                      <a:pt x="562" y="0"/>
                    </a:cubicBezTo>
                    <a:cubicBezTo>
                      <a:pt x="554" y="0"/>
                      <a:pt x="545" y="0"/>
                      <a:pt x="537" y="0"/>
                    </a:cubicBezTo>
                    <a:cubicBezTo>
                      <a:pt x="529" y="1"/>
                      <a:pt x="521" y="1"/>
                      <a:pt x="512" y="1"/>
                    </a:cubicBezTo>
                    <a:cubicBezTo>
                      <a:pt x="504" y="1"/>
                      <a:pt x="495" y="1"/>
                      <a:pt x="487" y="1"/>
                    </a:cubicBezTo>
                    <a:cubicBezTo>
                      <a:pt x="478" y="1"/>
                      <a:pt x="469" y="1"/>
                      <a:pt x="461" y="1"/>
                    </a:cubicBezTo>
                    <a:cubicBezTo>
                      <a:pt x="452" y="2"/>
                      <a:pt x="443" y="2"/>
                      <a:pt x="434" y="2"/>
                    </a:cubicBezTo>
                    <a:cubicBezTo>
                      <a:pt x="425" y="2"/>
                      <a:pt x="416" y="2"/>
                      <a:pt x="407" y="2"/>
                    </a:cubicBezTo>
                    <a:cubicBezTo>
                      <a:pt x="398" y="3"/>
                      <a:pt x="388" y="3"/>
                      <a:pt x="379" y="3"/>
                    </a:cubicBezTo>
                    <a:cubicBezTo>
                      <a:pt x="369" y="3"/>
                      <a:pt x="360" y="3"/>
                      <a:pt x="350" y="4"/>
                    </a:cubicBezTo>
                    <a:cubicBezTo>
                      <a:pt x="340" y="4"/>
                      <a:pt x="330" y="4"/>
                      <a:pt x="320" y="4"/>
                    </a:cubicBezTo>
                    <a:cubicBezTo>
                      <a:pt x="310" y="5"/>
                      <a:pt x="30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80" y="5"/>
                      <a:pt x="269" y="6"/>
                      <a:pt x="258" y="6"/>
                    </a:cubicBezTo>
                    <a:cubicBezTo>
                      <a:pt x="248" y="6"/>
                      <a:pt x="237" y="7"/>
                      <a:pt x="226" y="7"/>
                    </a:cubicBezTo>
                    <a:cubicBezTo>
                      <a:pt x="215" y="7"/>
                      <a:pt x="204" y="7"/>
                      <a:pt x="192" y="8"/>
                    </a:cubicBezTo>
                    <a:cubicBezTo>
                      <a:pt x="181" y="8"/>
                      <a:pt x="169" y="8"/>
                      <a:pt x="157" y="9"/>
                    </a:cubicBezTo>
                    <a:cubicBezTo>
                      <a:pt x="151" y="9"/>
                      <a:pt x="145" y="9"/>
                      <a:pt x="139" y="9"/>
                    </a:cubicBezTo>
                    <a:cubicBezTo>
                      <a:pt x="133" y="10"/>
                      <a:pt x="127" y="10"/>
                      <a:pt x="121" y="10"/>
                    </a:cubicBezTo>
                    <a:cubicBezTo>
                      <a:pt x="115" y="10"/>
                      <a:pt x="109" y="10"/>
                      <a:pt x="102" y="10"/>
                    </a:cubicBezTo>
                    <a:cubicBezTo>
                      <a:pt x="96" y="11"/>
                      <a:pt x="90" y="11"/>
                      <a:pt x="83" y="11"/>
                    </a:cubicBezTo>
                    <a:cubicBezTo>
                      <a:pt x="80" y="11"/>
                      <a:pt x="77" y="11"/>
                      <a:pt x="74" y="11"/>
                    </a:cubicBezTo>
                    <a:cubicBezTo>
                      <a:pt x="70" y="11"/>
                      <a:pt x="67" y="12"/>
                      <a:pt x="64" y="12"/>
                    </a:cubicBezTo>
                    <a:cubicBezTo>
                      <a:pt x="60" y="12"/>
                      <a:pt x="57" y="12"/>
                      <a:pt x="54" y="12"/>
                    </a:cubicBezTo>
                    <a:cubicBezTo>
                      <a:pt x="50" y="12"/>
                      <a:pt x="47" y="12"/>
                      <a:pt x="44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6" y="13"/>
                      <a:pt x="49" y="13"/>
                      <a:pt x="53" y="12"/>
                    </a:cubicBezTo>
                    <a:cubicBezTo>
                      <a:pt x="56" y="12"/>
                      <a:pt x="59" y="12"/>
                      <a:pt x="63" y="12"/>
                    </a:cubicBezTo>
                    <a:cubicBezTo>
                      <a:pt x="66" y="12"/>
                      <a:pt x="69" y="12"/>
                      <a:pt x="72" y="12"/>
                    </a:cubicBezTo>
                    <a:cubicBezTo>
                      <a:pt x="76" y="12"/>
                      <a:pt x="79" y="12"/>
                      <a:pt x="82" y="11"/>
                    </a:cubicBezTo>
                    <a:cubicBezTo>
                      <a:pt x="88" y="11"/>
                      <a:pt x="95" y="11"/>
                      <a:pt x="101" y="11"/>
                    </a:cubicBezTo>
                    <a:cubicBezTo>
                      <a:pt x="107" y="11"/>
                      <a:pt x="114" y="10"/>
                      <a:pt x="120" y="10"/>
                    </a:cubicBezTo>
                    <a:cubicBezTo>
                      <a:pt x="126" y="10"/>
                      <a:pt x="132" y="10"/>
                      <a:pt x="138" y="10"/>
                    </a:cubicBezTo>
                    <a:cubicBezTo>
                      <a:pt x="144" y="10"/>
                      <a:pt x="150" y="9"/>
                      <a:pt x="156" y="9"/>
                    </a:cubicBezTo>
                    <a:cubicBezTo>
                      <a:pt x="168" y="9"/>
                      <a:pt x="180" y="9"/>
                      <a:pt x="191" y="8"/>
                    </a:cubicBezTo>
                    <a:cubicBezTo>
                      <a:pt x="203" y="8"/>
                      <a:pt x="214" y="8"/>
                      <a:pt x="225" y="7"/>
                    </a:cubicBezTo>
                    <a:cubicBezTo>
                      <a:pt x="236" y="7"/>
                      <a:pt x="247" y="7"/>
                      <a:pt x="258" y="6"/>
                    </a:cubicBezTo>
                    <a:cubicBezTo>
                      <a:pt x="268" y="6"/>
                      <a:pt x="279" y="6"/>
                      <a:pt x="289" y="6"/>
                    </a:cubicBezTo>
                    <a:cubicBezTo>
                      <a:pt x="300" y="5"/>
                      <a:pt x="310" y="5"/>
                      <a:pt x="320" y="5"/>
                    </a:cubicBezTo>
                    <a:cubicBezTo>
                      <a:pt x="330" y="5"/>
                      <a:pt x="340" y="4"/>
                      <a:pt x="350" y="4"/>
                    </a:cubicBezTo>
                    <a:cubicBezTo>
                      <a:pt x="359" y="4"/>
                      <a:pt x="369" y="4"/>
                      <a:pt x="378" y="3"/>
                    </a:cubicBezTo>
                    <a:cubicBezTo>
                      <a:pt x="388" y="3"/>
                      <a:pt x="397" y="3"/>
                      <a:pt x="407" y="3"/>
                    </a:cubicBezTo>
                    <a:cubicBezTo>
                      <a:pt x="416" y="3"/>
                      <a:pt x="425" y="2"/>
                      <a:pt x="434" y="2"/>
                    </a:cubicBezTo>
                    <a:cubicBezTo>
                      <a:pt x="443" y="2"/>
                      <a:pt x="452" y="2"/>
                      <a:pt x="461" y="2"/>
                    </a:cubicBezTo>
                    <a:cubicBezTo>
                      <a:pt x="469" y="2"/>
                      <a:pt x="478" y="2"/>
                      <a:pt x="487" y="1"/>
                    </a:cubicBezTo>
                    <a:cubicBezTo>
                      <a:pt x="495" y="1"/>
                      <a:pt x="504" y="1"/>
                      <a:pt x="512" y="1"/>
                    </a:cubicBezTo>
                    <a:cubicBezTo>
                      <a:pt x="520" y="1"/>
                      <a:pt x="529" y="1"/>
                      <a:pt x="5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2"/>
              <p:cNvSpPr>
                <a:spLocks/>
              </p:cNvSpPr>
              <p:nvPr/>
            </p:nvSpPr>
            <p:spPr bwMode="auto">
              <a:xfrm>
                <a:off x="722" y="2172"/>
                <a:ext cx="59" cy="17"/>
              </a:xfrm>
              <a:custGeom>
                <a:avLst/>
                <a:gdLst>
                  <a:gd name="T0" fmla="*/ 20 w 20"/>
                  <a:gd name="T1" fmla="*/ 2 h 6"/>
                  <a:gd name="T2" fmla="*/ 18 w 20"/>
                  <a:gd name="T3" fmla="*/ 1 h 6"/>
                  <a:gd name="T4" fmla="*/ 15 w 20"/>
                  <a:gd name="T5" fmla="*/ 0 h 6"/>
                  <a:gd name="T6" fmla="*/ 15 w 20"/>
                  <a:gd name="T7" fmla="*/ 0 h 6"/>
                  <a:gd name="T8" fmla="*/ 0 w 20"/>
                  <a:gd name="T9" fmla="*/ 5 h 6"/>
                  <a:gd name="T10" fmla="*/ 6 w 20"/>
                  <a:gd name="T11" fmla="*/ 6 h 6"/>
                  <a:gd name="T12" fmla="*/ 20 w 20"/>
                  <a:gd name="T13" fmla="*/ 2 h 6"/>
                  <a:gd name="T14" fmla="*/ 20 w 2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6">
                    <a:moveTo>
                      <a:pt x="20" y="2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3"/>
              <p:cNvSpPr>
                <a:spLocks/>
              </p:cNvSpPr>
              <p:nvPr/>
            </p:nvSpPr>
            <p:spPr bwMode="auto">
              <a:xfrm>
                <a:off x="953" y="2036"/>
                <a:ext cx="38" cy="8"/>
              </a:xfrm>
              <a:custGeom>
                <a:avLst/>
                <a:gdLst>
                  <a:gd name="T0" fmla="*/ 11 w 13"/>
                  <a:gd name="T1" fmla="*/ 2 h 3"/>
                  <a:gd name="T2" fmla="*/ 10 w 13"/>
                  <a:gd name="T3" fmla="*/ 1 h 3"/>
                  <a:gd name="T4" fmla="*/ 9 w 13"/>
                  <a:gd name="T5" fmla="*/ 1 h 3"/>
                  <a:gd name="T6" fmla="*/ 7 w 13"/>
                  <a:gd name="T7" fmla="*/ 1 h 3"/>
                  <a:gd name="T8" fmla="*/ 6 w 13"/>
                  <a:gd name="T9" fmla="*/ 0 h 3"/>
                  <a:gd name="T10" fmla="*/ 5 w 13"/>
                  <a:gd name="T11" fmla="*/ 0 h 3"/>
                  <a:gd name="T12" fmla="*/ 4 w 13"/>
                  <a:gd name="T13" fmla="*/ 0 h 3"/>
                  <a:gd name="T14" fmla="*/ 0 w 13"/>
                  <a:gd name="T15" fmla="*/ 0 h 3"/>
                  <a:gd name="T16" fmla="*/ 2 w 13"/>
                  <a:gd name="T17" fmla="*/ 1 h 3"/>
                  <a:gd name="T18" fmla="*/ 4 w 13"/>
                  <a:gd name="T19" fmla="*/ 1 h 3"/>
                  <a:gd name="T20" fmla="*/ 7 w 13"/>
                  <a:gd name="T21" fmla="*/ 2 h 3"/>
                  <a:gd name="T22" fmla="*/ 9 w 13"/>
                  <a:gd name="T23" fmla="*/ 3 h 3"/>
                  <a:gd name="T24" fmla="*/ 13 w 13"/>
                  <a:gd name="T25" fmla="*/ 2 h 3"/>
                  <a:gd name="T26" fmla="*/ 12 w 13"/>
                  <a:gd name="T27" fmla="*/ 2 h 3"/>
                  <a:gd name="T28" fmla="*/ 11 w 1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3">
                    <a:moveTo>
                      <a:pt x="11" y="2"/>
                    </a:moveTo>
                    <a:cubicBezTo>
                      <a:pt x="11" y="2"/>
                      <a:pt x="10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7" y="2"/>
                      <a:pt x="8" y="2"/>
                      <a:pt x="9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44"/>
              <p:cNvSpPr>
                <a:spLocks/>
              </p:cNvSpPr>
              <p:nvPr/>
            </p:nvSpPr>
            <p:spPr bwMode="auto">
              <a:xfrm>
                <a:off x="941" y="2115"/>
                <a:ext cx="41" cy="11"/>
              </a:xfrm>
              <a:custGeom>
                <a:avLst/>
                <a:gdLst>
                  <a:gd name="T0" fmla="*/ 0 w 14"/>
                  <a:gd name="T1" fmla="*/ 3 h 4"/>
                  <a:gd name="T2" fmla="*/ 6 w 14"/>
                  <a:gd name="T3" fmla="*/ 4 h 4"/>
                  <a:gd name="T4" fmla="*/ 8 w 14"/>
                  <a:gd name="T5" fmla="*/ 3 h 4"/>
                  <a:gd name="T6" fmla="*/ 10 w 14"/>
                  <a:gd name="T7" fmla="*/ 3 h 4"/>
                  <a:gd name="T8" fmla="*/ 12 w 14"/>
                  <a:gd name="T9" fmla="*/ 2 h 4"/>
                  <a:gd name="T10" fmla="*/ 14 w 14"/>
                  <a:gd name="T11" fmla="*/ 1 h 4"/>
                  <a:gd name="T12" fmla="*/ 8 w 14"/>
                  <a:gd name="T13" fmla="*/ 0 h 4"/>
                  <a:gd name="T14" fmla="*/ 6 w 14"/>
                  <a:gd name="T15" fmla="*/ 1 h 4"/>
                  <a:gd name="T16" fmla="*/ 4 w 14"/>
                  <a:gd name="T17" fmla="*/ 2 h 4"/>
                  <a:gd name="T18" fmla="*/ 2 w 14"/>
                  <a:gd name="T19" fmla="*/ 3 h 4"/>
                  <a:gd name="T20" fmla="*/ 0 w 1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8" y="3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1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5"/>
              <p:cNvSpPr>
                <a:spLocks/>
              </p:cNvSpPr>
              <p:nvPr/>
            </p:nvSpPr>
            <p:spPr bwMode="auto">
              <a:xfrm>
                <a:off x="988" y="2099"/>
                <a:ext cx="36" cy="10"/>
              </a:xfrm>
              <a:custGeom>
                <a:avLst/>
                <a:gdLst>
                  <a:gd name="T0" fmla="*/ 1 w 12"/>
                  <a:gd name="T1" fmla="*/ 2 h 4"/>
                  <a:gd name="T2" fmla="*/ 0 w 12"/>
                  <a:gd name="T3" fmla="*/ 3 h 4"/>
                  <a:gd name="T4" fmla="*/ 6 w 12"/>
                  <a:gd name="T5" fmla="*/ 4 h 4"/>
                  <a:gd name="T6" fmla="*/ 7 w 12"/>
                  <a:gd name="T7" fmla="*/ 3 h 4"/>
                  <a:gd name="T8" fmla="*/ 9 w 12"/>
                  <a:gd name="T9" fmla="*/ 2 h 4"/>
                  <a:gd name="T10" fmla="*/ 10 w 12"/>
                  <a:gd name="T11" fmla="*/ 1 h 4"/>
                  <a:gd name="T12" fmla="*/ 12 w 12"/>
                  <a:gd name="T13" fmla="*/ 0 h 4"/>
                  <a:gd name="T14" fmla="*/ 6 w 12"/>
                  <a:gd name="T15" fmla="*/ 0 h 4"/>
                  <a:gd name="T16" fmla="*/ 4 w 12"/>
                  <a:gd name="T17" fmla="*/ 1 h 4"/>
                  <a:gd name="T18" fmla="*/ 3 w 12"/>
                  <a:gd name="T19" fmla="*/ 1 h 4"/>
                  <a:gd name="T20" fmla="*/ 1 w 12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4">
                    <a:moveTo>
                      <a:pt x="1" y="2"/>
                    </a:moveTo>
                    <a:cubicBezTo>
                      <a:pt x="1" y="2"/>
                      <a:pt x="0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2"/>
                    </a:cubicBezTo>
                    <a:cubicBezTo>
                      <a:pt x="9" y="2"/>
                      <a:pt x="10" y="2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46"/>
              <p:cNvSpPr>
                <a:spLocks/>
              </p:cNvSpPr>
              <p:nvPr/>
            </p:nvSpPr>
            <p:spPr bwMode="auto">
              <a:xfrm>
                <a:off x="1027" y="2066"/>
                <a:ext cx="20" cy="8"/>
              </a:xfrm>
              <a:custGeom>
                <a:avLst/>
                <a:gdLst>
                  <a:gd name="T0" fmla="*/ 7 w 7"/>
                  <a:gd name="T1" fmla="*/ 2 h 3"/>
                  <a:gd name="T2" fmla="*/ 6 w 7"/>
                  <a:gd name="T3" fmla="*/ 1 h 3"/>
                  <a:gd name="T4" fmla="*/ 6 w 7"/>
                  <a:gd name="T5" fmla="*/ 1 h 3"/>
                  <a:gd name="T6" fmla="*/ 6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1 w 7"/>
                  <a:gd name="T13" fmla="*/ 1 h 3"/>
                  <a:gd name="T14" fmla="*/ 1 w 7"/>
                  <a:gd name="T15" fmla="*/ 2 h 3"/>
                  <a:gd name="T16" fmla="*/ 1 w 7"/>
                  <a:gd name="T17" fmla="*/ 3 h 3"/>
                  <a:gd name="T18" fmla="*/ 7 w 7"/>
                  <a:gd name="T19" fmla="*/ 3 h 3"/>
                  <a:gd name="T20" fmla="*/ 7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cubicBezTo>
                      <a:pt x="7" y="2"/>
                      <a:pt x="7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47"/>
              <p:cNvSpPr>
                <a:spLocks/>
              </p:cNvSpPr>
              <p:nvPr/>
            </p:nvSpPr>
            <p:spPr bwMode="auto">
              <a:xfrm>
                <a:off x="1000" y="2049"/>
                <a:ext cx="33" cy="8"/>
              </a:xfrm>
              <a:custGeom>
                <a:avLst/>
                <a:gdLst>
                  <a:gd name="T0" fmla="*/ 8 w 11"/>
                  <a:gd name="T1" fmla="*/ 1 h 3"/>
                  <a:gd name="T2" fmla="*/ 7 w 11"/>
                  <a:gd name="T3" fmla="*/ 1 h 3"/>
                  <a:gd name="T4" fmla="*/ 5 w 11"/>
                  <a:gd name="T5" fmla="*/ 0 h 3"/>
                  <a:gd name="T6" fmla="*/ 0 w 11"/>
                  <a:gd name="T7" fmla="*/ 0 h 3"/>
                  <a:gd name="T8" fmla="*/ 2 w 11"/>
                  <a:gd name="T9" fmla="*/ 1 h 3"/>
                  <a:gd name="T10" fmla="*/ 3 w 11"/>
                  <a:gd name="T11" fmla="*/ 1 h 3"/>
                  <a:gd name="T12" fmla="*/ 5 w 11"/>
                  <a:gd name="T13" fmla="*/ 2 h 3"/>
                  <a:gd name="T14" fmla="*/ 6 w 11"/>
                  <a:gd name="T15" fmla="*/ 3 h 3"/>
                  <a:gd name="T16" fmla="*/ 11 w 11"/>
                  <a:gd name="T17" fmla="*/ 3 h 3"/>
                  <a:gd name="T18" fmla="*/ 10 w 11"/>
                  <a:gd name="T19" fmla="*/ 2 h 3"/>
                  <a:gd name="T20" fmla="*/ 8 w 11"/>
                  <a:gd name="T2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3">
                    <a:moveTo>
                      <a:pt x="8" y="1"/>
                    </a:move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5" y="3"/>
                      <a:pt x="6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48"/>
              <p:cNvSpPr>
                <a:spLocks/>
              </p:cNvSpPr>
              <p:nvPr/>
            </p:nvSpPr>
            <p:spPr bwMode="auto">
              <a:xfrm>
                <a:off x="-288" y="3032"/>
                <a:ext cx="218" cy="98"/>
              </a:xfrm>
              <a:custGeom>
                <a:avLst/>
                <a:gdLst>
                  <a:gd name="T0" fmla="*/ 0 w 74"/>
                  <a:gd name="T1" fmla="*/ 14 h 36"/>
                  <a:gd name="T2" fmla="*/ 0 w 74"/>
                  <a:gd name="T3" fmla="*/ 14 h 36"/>
                  <a:gd name="T4" fmla="*/ 0 w 74"/>
                  <a:gd name="T5" fmla="*/ 14 h 36"/>
                  <a:gd name="T6" fmla="*/ 13 w 74"/>
                  <a:gd name="T7" fmla="*/ 20 h 36"/>
                  <a:gd name="T8" fmla="*/ 26 w 74"/>
                  <a:gd name="T9" fmla="*/ 26 h 36"/>
                  <a:gd name="T10" fmla="*/ 40 w 74"/>
                  <a:gd name="T11" fmla="*/ 31 h 36"/>
                  <a:gd name="T12" fmla="*/ 55 w 74"/>
                  <a:gd name="T13" fmla="*/ 36 h 36"/>
                  <a:gd name="T14" fmla="*/ 74 w 74"/>
                  <a:gd name="T15" fmla="*/ 21 h 36"/>
                  <a:gd name="T16" fmla="*/ 60 w 74"/>
                  <a:gd name="T17" fmla="*/ 16 h 36"/>
                  <a:gd name="T18" fmla="*/ 46 w 74"/>
                  <a:gd name="T19" fmla="*/ 11 h 36"/>
                  <a:gd name="T20" fmla="*/ 33 w 74"/>
                  <a:gd name="T21" fmla="*/ 6 h 36"/>
                  <a:gd name="T22" fmla="*/ 21 w 74"/>
                  <a:gd name="T23" fmla="*/ 0 h 36"/>
                  <a:gd name="T24" fmla="*/ 21 w 74"/>
                  <a:gd name="T25" fmla="*/ 0 h 36"/>
                  <a:gd name="T26" fmla="*/ 0 w 74"/>
                  <a:gd name="T27" fmla="*/ 14 h 36"/>
                  <a:gd name="T28" fmla="*/ 0 w 74"/>
                  <a:gd name="T2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6"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6"/>
                      <a:pt x="8" y="18"/>
                      <a:pt x="13" y="20"/>
                    </a:cubicBezTo>
                    <a:cubicBezTo>
                      <a:pt x="17" y="22"/>
                      <a:pt x="22" y="24"/>
                      <a:pt x="26" y="26"/>
                    </a:cubicBezTo>
                    <a:cubicBezTo>
                      <a:pt x="31" y="28"/>
                      <a:pt x="36" y="29"/>
                      <a:pt x="40" y="31"/>
                    </a:cubicBezTo>
                    <a:cubicBezTo>
                      <a:pt x="45" y="33"/>
                      <a:pt x="50" y="35"/>
                      <a:pt x="55" y="36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9" y="19"/>
                      <a:pt x="64" y="17"/>
                      <a:pt x="60" y="16"/>
                    </a:cubicBezTo>
                    <a:cubicBezTo>
                      <a:pt x="55" y="14"/>
                      <a:pt x="51" y="13"/>
                      <a:pt x="46" y="11"/>
                    </a:cubicBezTo>
                    <a:cubicBezTo>
                      <a:pt x="42" y="9"/>
                      <a:pt x="37" y="8"/>
                      <a:pt x="33" y="6"/>
                    </a:cubicBezTo>
                    <a:cubicBezTo>
                      <a:pt x="29" y="4"/>
                      <a:pt x="25" y="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9"/>
              <p:cNvSpPr>
                <a:spLocks/>
              </p:cNvSpPr>
              <p:nvPr/>
            </p:nvSpPr>
            <p:spPr bwMode="auto">
              <a:xfrm>
                <a:off x="1443" y="3187"/>
                <a:ext cx="255" cy="69"/>
              </a:xfrm>
              <a:custGeom>
                <a:avLst/>
                <a:gdLst>
                  <a:gd name="T0" fmla="*/ 48 w 86"/>
                  <a:gd name="T1" fmla="*/ 22 h 25"/>
                  <a:gd name="T2" fmla="*/ 67 w 86"/>
                  <a:gd name="T3" fmla="*/ 21 h 25"/>
                  <a:gd name="T4" fmla="*/ 86 w 86"/>
                  <a:gd name="T5" fmla="*/ 19 h 25"/>
                  <a:gd name="T6" fmla="*/ 73 w 86"/>
                  <a:gd name="T7" fmla="*/ 0 h 25"/>
                  <a:gd name="T8" fmla="*/ 55 w 86"/>
                  <a:gd name="T9" fmla="*/ 2 h 25"/>
                  <a:gd name="T10" fmla="*/ 37 w 86"/>
                  <a:gd name="T11" fmla="*/ 3 h 25"/>
                  <a:gd name="T12" fmla="*/ 19 w 86"/>
                  <a:gd name="T13" fmla="*/ 4 h 25"/>
                  <a:gd name="T14" fmla="*/ 0 w 86"/>
                  <a:gd name="T15" fmla="*/ 5 h 25"/>
                  <a:gd name="T16" fmla="*/ 10 w 86"/>
                  <a:gd name="T17" fmla="*/ 25 h 25"/>
                  <a:gd name="T18" fmla="*/ 29 w 86"/>
                  <a:gd name="T19" fmla="*/ 24 h 25"/>
                  <a:gd name="T20" fmla="*/ 48 w 86"/>
                  <a:gd name="T2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25">
                    <a:moveTo>
                      <a:pt x="48" y="22"/>
                    </a:moveTo>
                    <a:cubicBezTo>
                      <a:pt x="55" y="22"/>
                      <a:pt x="61" y="21"/>
                      <a:pt x="67" y="21"/>
                    </a:cubicBezTo>
                    <a:cubicBezTo>
                      <a:pt x="73" y="20"/>
                      <a:pt x="80" y="20"/>
                      <a:pt x="86" y="19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7" y="1"/>
                      <a:pt x="61" y="1"/>
                      <a:pt x="55" y="2"/>
                    </a:cubicBezTo>
                    <a:cubicBezTo>
                      <a:pt x="49" y="2"/>
                      <a:pt x="43" y="3"/>
                      <a:pt x="37" y="3"/>
                    </a:cubicBezTo>
                    <a:cubicBezTo>
                      <a:pt x="31" y="4"/>
                      <a:pt x="25" y="4"/>
                      <a:pt x="19" y="4"/>
                    </a:cubicBezTo>
                    <a:cubicBezTo>
                      <a:pt x="13" y="5"/>
                      <a:pt x="7" y="5"/>
                      <a:pt x="0" y="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7" y="25"/>
                      <a:pt x="23" y="24"/>
                      <a:pt x="29" y="24"/>
                    </a:cubicBezTo>
                    <a:cubicBezTo>
                      <a:pt x="36" y="23"/>
                      <a:pt x="42" y="23"/>
                      <a:pt x="48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0"/>
              <p:cNvSpPr>
                <a:spLocks/>
              </p:cNvSpPr>
              <p:nvPr/>
            </p:nvSpPr>
            <p:spPr bwMode="auto">
              <a:xfrm>
                <a:off x="-560" y="2758"/>
                <a:ext cx="83" cy="90"/>
              </a:xfrm>
              <a:custGeom>
                <a:avLst/>
                <a:gdLst>
                  <a:gd name="T0" fmla="*/ 0 w 28"/>
                  <a:gd name="T1" fmla="*/ 12 h 33"/>
                  <a:gd name="T2" fmla="*/ 1 w 28"/>
                  <a:gd name="T3" fmla="*/ 19 h 33"/>
                  <a:gd name="T4" fmla="*/ 2 w 28"/>
                  <a:gd name="T5" fmla="*/ 26 h 33"/>
                  <a:gd name="T6" fmla="*/ 4 w 28"/>
                  <a:gd name="T7" fmla="*/ 33 h 33"/>
                  <a:gd name="T8" fmla="*/ 28 w 28"/>
                  <a:gd name="T9" fmla="*/ 26 h 33"/>
                  <a:gd name="T10" fmla="*/ 25 w 28"/>
                  <a:gd name="T11" fmla="*/ 20 h 33"/>
                  <a:gd name="T12" fmla="*/ 24 w 28"/>
                  <a:gd name="T13" fmla="*/ 13 h 33"/>
                  <a:gd name="T14" fmla="*/ 23 w 28"/>
                  <a:gd name="T15" fmla="*/ 7 h 33"/>
                  <a:gd name="T16" fmla="*/ 23 w 28"/>
                  <a:gd name="T17" fmla="*/ 0 h 33"/>
                  <a:gd name="T18" fmla="*/ 1 w 28"/>
                  <a:gd name="T19" fmla="*/ 5 h 33"/>
                  <a:gd name="T20" fmla="*/ 0 w 28"/>
                  <a:gd name="T21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3">
                    <a:moveTo>
                      <a:pt x="0" y="12"/>
                    </a:moveTo>
                    <a:cubicBezTo>
                      <a:pt x="1" y="14"/>
                      <a:pt x="1" y="17"/>
                      <a:pt x="1" y="19"/>
                    </a:cubicBezTo>
                    <a:cubicBezTo>
                      <a:pt x="1" y="21"/>
                      <a:pt x="2" y="24"/>
                      <a:pt x="2" y="26"/>
                    </a:cubicBezTo>
                    <a:cubicBezTo>
                      <a:pt x="3" y="28"/>
                      <a:pt x="3" y="31"/>
                      <a:pt x="4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4"/>
                      <a:pt x="26" y="22"/>
                      <a:pt x="25" y="20"/>
                    </a:cubicBezTo>
                    <a:cubicBezTo>
                      <a:pt x="25" y="17"/>
                      <a:pt x="24" y="15"/>
                      <a:pt x="24" y="13"/>
                    </a:cubicBezTo>
                    <a:cubicBezTo>
                      <a:pt x="24" y="11"/>
                      <a:pt x="23" y="9"/>
                      <a:pt x="23" y="7"/>
                    </a:cubicBezTo>
                    <a:cubicBezTo>
                      <a:pt x="23" y="4"/>
                      <a:pt x="23" y="2"/>
                      <a:pt x="23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1"/>
              <p:cNvSpPr>
                <a:spLocks/>
              </p:cNvSpPr>
              <p:nvPr/>
            </p:nvSpPr>
            <p:spPr bwMode="auto">
              <a:xfrm>
                <a:off x="-537" y="2629"/>
                <a:ext cx="107" cy="69"/>
              </a:xfrm>
              <a:custGeom>
                <a:avLst/>
                <a:gdLst>
                  <a:gd name="T0" fmla="*/ 24 w 36"/>
                  <a:gd name="T1" fmla="*/ 17 h 25"/>
                  <a:gd name="T2" fmla="*/ 27 w 36"/>
                  <a:gd name="T3" fmla="*/ 11 h 25"/>
                  <a:gd name="T4" fmla="*/ 31 w 36"/>
                  <a:gd name="T5" fmla="*/ 5 h 25"/>
                  <a:gd name="T6" fmla="*/ 36 w 36"/>
                  <a:gd name="T7" fmla="*/ 0 h 25"/>
                  <a:gd name="T8" fmla="*/ 18 w 36"/>
                  <a:gd name="T9" fmla="*/ 1 h 25"/>
                  <a:gd name="T10" fmla="*/ 13 w 36"/>
                  <a:gd name="T11" fmla="*/ 7 h 25"/>
                  <a:gd name="T12" fmla="*/ 8 w 36"/>
                  <a:gd name="T13" fmla="*/ 13 h 25"/>
                  <a:gd name="T14" fmla="*/ 4 w 36"/>
                  <a:gd name="T15" fmla="*/ 19 h 25"/>
                  <a:gd name="T16" fmla="*/ 0 w 36"/>
                  <a:gd name="T17" fmla="*/ 25 h 25"/>
                  <a:gd name="T18" fmla="*/ 21 w 36"/>
                  <a:gd name="T19" fmla="*/ 23 h 25"/>
                  <a:gd name="T20" fmla="*/ 24 w 36"/>
                  <a:gd name="T2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5">
                    <a:moveTo>
                      <a:pt x="24" y="17"/>
                    </a:moveTo>
                    <a:cubicBezTo>
                      <a:pt x="25" y="15"/>
                      <a:pt x="26" y="13"/>
                      <a:pt x="27" y="11"/>
                    </a:cubicBezTo>
                    <a:cubicBezTo>
                      <a:pt x="29" y="9"/>
                      <a:pt x="30" y="7"/>
                      <a:pt x="31" y="5"/>
                    </a:cubicBezTo>
                    <a:cubicBezTo>
                      <a:pt x="33" y="3"/>
                      <a:pt x="34" y="2"/>
                      <a:pt x="36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3"/>
                      <a:pt x="14" y="5"/>
                      <a:pt x="13" y="7"/>
                    </a:cubicBezTo>
                    <a:cubicBezTo>
                      <a:pt x="11" y="9"/>
                      <a:pt x="10" y="11"/>
                      <a:pt x="8" y="13"/>
                    </a:cubicBezTo>
                    <a:cubicBezTo>
                      <a:pt x="7" y="15"/>
                      <a:pt x="5" y="17"/>
                      <a:pt x="4" y="19"/>
                    </a:cubicBezTo>
                    <a:cubicBezTo>
                      <a:pt x="3" y="21"/>
                      <a:pt x="1" y="23"/>
                      <a:pt x="0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1"/>
                      <a:pt x="23" y="19"/>
                      <a:pt x="24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2"/>
              <p:cNvSpPr>
                <a:spLocks/>
              </p:cNvSpPr>
              <p:nvPr/>
            </p:nvSpPr>
            <p:spPr bwMode="auto">
              <a:xfrm>
                <a:off x="397" y="2252"/>
                <a:ext cx="80" cy="19"/>
              </a:xfrm>
              <a:custGeom>
                <a:avLst/>
                <a:gdLst>
                  <a:gd name="T0" fmla="*/ 10 w 27"/>
                  <a:gd name="T1" fmla="*/ 2 h 7"/>
                  <a:gd name="T2" fmla="*/ 5 w 27"/>
                  <a:gd name="T3" fmla="*/ 4 h 7"/>
                  <a:gd name="T4" fmla="*/ 0 w 27"/>
                  <a:gd name="T5" fmla="*/ 5 h 7"/>
                  <a:gd name="T6" fmla="*/ 6 w 27"/>
                  <a:gd name="T7" fmla="*/ 7 h 7"/>
                  <a:gd name="T8" fmla="*/ 12 w 27"/>
                  <a:gd name="T9" fmla="*/ 6 h 7"/>
                  <a:gd name="T10" fmla="*/ 17 w 27"/>
                  <a:gd name="T11" fmla="*/ 4 h 7"/>
                  <a:gd name="T12" fmla="*/ 22 w 27"/>
                  <a:gd name="T13" fmla="*/ 3 h 7"/>
                  <a:gd name="T14" fmla="*/ 27 w 27"/>
                  <a:gd name="T15" fmla="*/ 1 h 7"/>
                  <a:gd name="T16" fmla="*/ 21 w 27"/>
                  <a:gd name="T17" fmla="*/ 0 h 7"/>
                  <a:gd name="T18" fmla="*/ 16 w 27"/>
                  <a:gd name="T19" fmla="*/ 1 h 7"/>
                  <a:gd name="T20" fmla="*/ 10 w 27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7">
                    <a:moveTo>
                      <a:pt x="10" y="2"/>
                    </a:moveTo>
                    <a:cubicBezTo>
                      <a:pt x="9" y="3"/>
                      <a:pt x="7" y="3"/>
                      <a:pt x="5" y="4"/>
                    </a:cubicBezTo>
                    <a:cubicBezTo>
                      <a:pt x="3" y="4"/>
                      <a:pt x="1" y="5"/>
                      <a:pt x="0" y="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2" y="6"/>
                    </a:cubicBezTo>
                    <a:cubicBezTo>
                      <a:pt x="14" y="5"/>
                      <a:pt x="15" y="5"/>
                      <a:pt x="17" y="4"/>
                    </a:cubicBezTo>
                    <a:cubicBezTo>
                      <a:pt x="19" y="4"/>
                      <a:pt x="20" y="3"/>
                      <a:pt x="22" y="3"/>
                    </a:cubicBezTo>
                    <a:cubicBezTo>
                      <a:pt x="24" y="2"/>
                      <a:pt x="26" y="2"/>
                      <a:pt x="27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1"/>
                      <a:pt x="16" y="1"/>
                    </a:cubicBezTo>
                    <a:cubicBezTo>
                      <a:pt x="14" y="1"/>
                      <a:pt x="12" y="2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3"/>
              <p:cNvSpPr>
                <a:spLocks/>
              </p:cNvSpPr>
              <p:nvPr/>
            </p:nvSpPr>
            <p:spPr bwMode="auto">
              <a:xfrm>
                <a:off x="261" y="2285"/>
                <a:ext cx="89" cy="24"/>
              </a:xfrm>
              <a:custGeom>
                <a:avLst/>
                <a:gdLst>
                  <a:gd name="T0" fmla="*/ 12 w 30"/>
                  <a:gd name="T1" fmla="*/ 3 h 9"/>
                  <a:gd name="T2" fmla="*/ 6 w 30"/>
                  <a:gd name="T3" fmla="*/ 5 h 9"/>
                  <a:gd name="T4" fmla="*/ 0 w 30"/>
                  <a:gd name="T5" fmla="*/ 7 h 9"/>
                  <a:gd name="T6" fmla="*/ 7 w 30"/>
                  <a:gd name="T7" fmla="*/ 9 h 9"/>
                  <a:gd name="T8" fmla="*/ 13 w 30"/>
                  <a:gd name="T9" fmla="*/ 7 h 9"/>
                  <a:gd name="T10" fmla="*/ 19 w 30"/>
                  <a:gd name="T11" fmla="*/ 5 h 9"/>
                  <a:gd name="T12" fmla="*/ 25 w 30"/>
                  <a:gd name="T13" fmla="*/ 3 h 9"/>
                  <a:gd name="T14" fmla="*/ 30 w 30"/>
                  <a:gd name="T15" fmla="*/ 2 h 9"/>
                  <a:gd name="T16" fmla="*/ 23 w 30"/>
                  <a:gd name="T17" fmla="*/ 0 h 9"/>
                  <a:gd name="T18" fmla="*/ 18 w 30"/>
                  <a:gd name="T19" fmla="*/ 1 h 9"/>
                  <a:gd name="T20" fmla="*/ 12 w 30"/>
                  <a:gd name="T2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9">
                    <a:moveTo>
                      <a:pt x="12" y="3"/>
                    </a:moveTo>
                    <a:cubicBezTo>
                      <a:pt x="10" y="4"/>
                      <a:pt x="8" y="4"/>
                      <a:pt x="6" y="5"/>
                    </a:cubicBezTo>
                    <a:cubicBezTo>
                      <a:pt x="4" y="6"/>
                      <a:pt x="2" y="6"/>
                      <a:pt x="0" y="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9" y="8"/>
                      <a:pt x="11" y="7"/>
                      <a:pt x="13" y="7"/>
                    </a:cubicBezTo>
                    <a:cubicBezTo>
                      <a:pt x="15" y="6"/>
                      <a:pt x="17" y="6"/>
                      <a:pt x="19" y="5"/>
                    </a:cubicBezTo>
                    <a:cubicBezTo>
                      <a:pt x="21" y="4"/>
                      <a:pt x="23" y="4"/>
                      <a:pt x="25" y="3"/>
                    </a:cubicBezTo>
                    <a:cubicBezTo>
                      <a:pt x="26" y="3"/>
                      <a:pt x="28" y="2"/>
                      <a:pt x="3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0" y="1"/>
                      <a:pt x="18" y="1"/>
                    </a:cubicBezTo>
                    <a:cubicBezTo>
                      <a:pt x="16" y="2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4"/>
              <p:cNvSpPr>
                <a:spLocks/>
              </p:cNvSpPr>
              <p:nvPr/>
            </p:nvSpPr>
            <p:spPr bwMode="auto">
              <a:xfrm>
                <a:off x="-504" y="2900"/>
                <a:ext cx="157" cy="101"/>
              </a:xfrm>
              <a:custGeom>
                <a:avLst/>
                <a:gdLst>
                  <a:gd name="T0" fmla="*/ 13 w 53"/>
                  <a:gd name="T1" fmla="*/ 23 h 37"/>
                  <a:gd name="T2" fmla="*/ 21 w 53"/>
                  <a:gd name="T3" fmla="*/ 30 h 37"/>
                  <a:gd name="T4" fmla="*/ 30 w 53"/>
                  <a:gd name="T5" fmla="*/ 37 h 37"/>
                  <a:gd name="T6" fmla="*/ 53 w 53"/>
                  <a:gd name="T7" fmla="*/ 25 h 37"/>
                  <a:gd name="T8" fmla="*/ 45 w 53"/>
                  <a:gd name="T9" fmla="*/ 19 h 37"/>
                  <a:gd name="T10" fmla="*/ 37 w 53"/>
                  <a:gd name="T11" fmla="*/ 13 h 37"/>
                  <a:gd name="T12" fmla="*/ 30 w 53"/>
                  <a:gd name="T13" fmla="*/ 7 h 37"/>
                  <a:gd name="T14" fmla="*/ 24 w 53"/>
                  <a:gd name="T15" fmla="*/ 0 h 37"/>
                  <a:gd name="T16" fmla="*/ 0 w 53"/>
                  <a:gd name="T17" fmla="*/ 9 h 37"/>
                  <a:gd name="T18" fmla="*/ 6 w 53"/>
                  <a:gd name="T19" fmla="*/ 16 h 37"/>
                  <a:gd name="T20" fmla="*/ 13 w 53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7">
                    <a:moveTo>
                      <a:pt x="13" y="23"/>
                    </a:moveTo>
                    <a:cubicBezTo>
                      <a:pt x="16" y="26"/>
                      <a:pt x="18" y="28"/>
                      <a:pt x="21" y="30"/>
                    </a:cubicBezTo>
                    <a:cubicBezTo>
                      <a:pt x="24" y="33"/>
                      <a:pt x="27" y="35"/>
                      <a:pt x="30" y="37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0" y="23"/>
                      <a:pt x="47" y="21"/>
                      <a:pt x="45" y="19"/>
                    </a:cubicBezTo>
                    <a:cubicBezTo>
                      <a:pt x="42" y="17"/>
                      <a:pt x="39" y="15"/>
                      <a:pt x="37" y="13"/>
                    </a:cubicBezTo>
                    <a:cubicBezTo>
                      <a:pt x="35" y="11"/>
                      <a:pt x="32" y="9"/>
                      <a:pt x="30" y="7"/>
                    </a:cubicBezTo>
                    <a:cubicBezTo>
                      <a:pt x="28" y="5"/>
                      <a:pt x="26" y="2"/>
                      <a:pt x="2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2"/>
                      <a:pt x="4" y="14"/>
                      <a:pt x="6" y="16"/>
                    </a:cubicBezTo>
                    <a:cubicBezTo>
                      <a:pt x="9" y="19"/>
                      <a:pt x="11" y="21"/>
                      <a:pt x="13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5"/>
              <p:cNvSpPr>
                <a:spLocks/>
              </p:cNvSpPr>
              <p:nvPr/>
            </p:nvSpPr>
            <p:spPr bwMode="auto">
              <a:xfrm>
                <a:off x="111" y="2323"/>
                <a:ext cx="97" cy="30"/>
              </a:xfrm>
              <a:custGeom>
                <a:avLst/>
                <a:gdLst>
                  <a:gd name="T0" fmla="*/ 13 w 33"/>
                  <a:gd name="T1" fmla="*/ 5 h 11"/>
                  <a:gd name="T2" fmla="*/ 6 w 33"/>
                  <a:gd name="T3" fmla="*/ 7 h 11"/>
                  <a:gd name="T4" fmla="*/ 0 w 33"/>
                  <a:gd name="T5" fmla="*/ 9 h 11"/>
                  <a:gd name="T6" fmla="*/ 8 w 33"/>
                  <a:gd name="T7" fmla="*/ 11 h 11"/>
                  <a:gd name="T8" fmla="*/ 14 w 33"/>
                  <a:gd name="T9" fmla="*/ 9 h 11"/>
                  <a:gd name="T10" fmla="*/ 21 w 33"/>
                  <a:gd name="T11" fmla="*/ 6 h 11"/>
                  <a:gd name="T12" fmla="*/ 27 w 33"/>
                  <a:gd name="T13" fmla="*/ 4 h 11"/>
                  <a:gd name="T14" fmla="*/ 33 w 33"/>
                  <a:gd name="T15" fmla="*/ 2 h 11"/>
                  <a:gd name="T16" fmla="*/ 26 w 33"/>
                  <a:gd name="T17" fmla="*/ 0 h 11"/>
                  <a:gd name="T18" fmla="*/ 20 w 33"/>
                  <a:gd name="T19" fmla="*/ 2 h 11"/>
                  <a:gd name="T20" fmla="*/ 13 w 33"/>
                  <a:gd name="T2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1">
                    <a:moveTo>
                      <a:pt x="13" y="5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4" y="7"/>
                      <a:pt x="2" y="8"/>
                      <a:pt x="0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0" y="10"/>
                      <a:pt x="12" y="9"/>
                      <a:pt x="14" y="9"/>
                    </a:cubicBezTo>
                    <a:cubicBezTo>
                      <a:pt x="16" y="8"/>
                      <a:pt x="19" y="7"/>
                      <a:pt x="21" y="6"/>
                    </a:cubicBezTo>
                    <a:cubicBezTo>
                      <a:pt x="23" y="6"/>
                      <a:pt x="25" y="5"/>
                      <a:pt x="27" y="4"/>
                    </a:cubicBezTo>
                    <a:cubicBezTo>
                      <a:pt x="29" y="4"/>
                      <a:pt x="31" y="3"/>
                      <a:pt x="33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1"/>
                      <a:pt x="22" y="2"/>
                      <a:pt x="20" y="2"/>
                    </a:cubicBezTo>
                    <a:cubicBezTo>
                      <a:pt x="17" y="3"/>
                      <a:pt x="15" y="4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6"/>
              <p:cNvSpPr>
                <a:spLocks/>
              </p:cNvSpPr>
              <p:nvPr/>
            </p:nvSpPr>
            <p:spPr bwMode="auto">
              <a:xfrm>
                <a:off x="69" y="3133"/>
                <a:ext cx="251" cy="85"/>
              </a:xfrm>
              <a:custGeom>
                <a:avLst/>
                <a:gdLst>
                  <a:gd name="T0" fmla="*/ 55 w 85"/>
                  <a:gd name="T1" fmla="*/ 28 h 31"/>
                  <a:gd name="T2" fmla="*/ 74 w 85"/>
                  <a:gd name="T3" fmla="*/ 31 h 31"/>
                  <a:gd name="T4" fmla="*/ 85 w 85"/>
                  <a:gd name="T5" fmla="*/ 13 h 31"/>
                  <a:gd name="T6" fmla="*/ 67 w 85"/>
                  <a:gd name="T7" fmla="*/ 10 h 31"/>
                  <a:gd name="T8" fmla="*/ 49 w 85"/>
                  <a:gd name="T9" fmla="*/ 7 h 31"/>
                  <a:gd name="T10" fmla="*/ 32 w 85"/>
                  <a:gd name="T11" fmla="*/ 3 h 31"/>
                  <a:gd name="T12" fmla="*/ 15 w 85"/>
                  <a:gd name="T13" fmla="*/ 0 h 31"/>
                  <a:gd name="T14" fmla="*/ 0 w 85"/>
                  <a:gd name="T15" fmla="*/ 17 h 31"/>
                  <a:gd name="T16" fmla="*/ 18 w 85"/>
                  <a:gd name="T17" fmla="*/ 21 h 31"/>
                  <a:gd name="T18" fmla="*/ 36 w 85"/>
                  <a:gd name="T19" fmla="*/ 25 h 31"/>
                  <a:gd name="T20" fmla="*/ 55 w 85"/>
                  <a:gd name="T2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31">
                    <a:moveTo>
                      <a:pt x="55" y="28"/>
                    </a:moveTo>
                    <a:cubicBezTo>
                      <a:pt x="61" y="29"/>
                      <a:pt x="67" y="30"/>
                      <a:pt x="74" y="31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79" y="12"/>
                      <a:pt x="73" y="11"/>
                      <a:pt x="67" y="10"/>
                    </a:cubicBezTo>
                    <a:cubicBezTo>
                      <a:pt x="61" y="9"/>
                      <a:pt x="55" y="8"/>
                      <a:pt x="49" y="7"/>
                    </a:cubicBezTo>
                    <a:cubicBezTo>
                      <a:pt x="43" y="6"/>
                      <a:pt x="38" y="5"/>
                      <a:pt x="32" y="3"/>
                    </a:cubicBezTo>
                    <a:cubicBezTo>
                      <a:pt x="26" y="2"/>
                      <a:pt x="21" y="1"/>
                      <a:pt x="15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" y="19"/>
                      <a:pt x="12" y="20"/>
                      <a:pt x="18" y="21"/>
                    </a:cubicBezTo>
                    <a:cubicBezTo>
                      <a:pt x="24" y="23"/>
                      <a:pt x="30" y="24"/>
                      <a:pt x="36" y="25"/>
                    </a:cubicBezTo>
                    <a:cubicBezTo>
                      <a:pt x="42" y="26"/>
                      <a:pt x="49" y="27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7"/>
              <p:cNvSpPr>
                <a:spLocks/>
              </p:cNvSpPr>
              <p:nvPr/>
            </p:nvSpPr>
            <p:spPr bwMode="auto">
              <a:xfrm>
                <a:off x="518" y="3190"/>
                <a:ext cx="249" cy="71"/>
              </a:xfrm>
              <a:custGeom>
                <a:avLst/>
                <a:gdLst>
                  <a:gd name="T0" fmla="*/ 61 w 84"/>
                  <a:gd name="T1" fmla="*/ 25 h 26"/>
                  <a:gd name="T2" fmla="*/ 82 w 84"/>
                  <a:gd name="T3" fmla="*/ 26 h 26"/>
                  <a:gd name="T4" fmla="*/ 84 w 84"/>
                  <a:gd name="T5" fmla="*/ 6 h 26"/>
                  <a:gd name="T6" fmla="*/ 64 w 84"/>
                  <a:gd name="T7" fmla="*/ 5 h 26"/>
                  <a:gd name="T8" fmla="*/ 45 w 84"/>
                  <a:gd name="T9" fmla="*/ 4 h 26"/>
                  <a:gd name="T10" fmla="*/ 26 w 84"/>
                  <a:gd name="T11" fmla="*/ 2 h 26"/>
                  <a:gd name="T12" fmla="*/ 7 w 84"/>
                  <a:gd name="T13" fmla="*/ 0 h 26"/>
                  <a:gd name="T14" fmla="*/ 0 w 84"/>
                  <a:gd name="T15" fmla="*/ 20 h 26"/>
                  <a:gd name="T16" fmla="*/ 21 w 84"/>
                  <a:gd name="T17" fmla="*/ 22 h 26"/>
                  <a:gd name="T18" fmla="*/ 41 w 84"/>
                  <a:gd name="T19" fmla="*/ 23 h 26"/>
                  <a:gd name="T20" fmla="*/ 61 w 84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26">
                    <a:moveTo>
                      <a:pt x="61" y="25"/>
                    </a:moveTo>
                    <a:cubicBezTo>
                      <a:pt x="68" y="25"/>
                      <a:pt x="75" y="25"/>
                      <a:pt x="82" y="2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77" y="6"/>
                      <a:pt x="71" y="5"/>
                      <a:pt x="64" y="5"/>
                    </a:cubicBezTo>
                    <a:cubicBezTo>
                      <a:pt x="58" y="4"/>
                      <a:pt x="51" y="4"/>
                      <a:pt x="45" y="4"/>
                    </a:cubicBezTo>
                    <a:cubicBezTo>
                      <a:pt x="39" y="3"/>
                      <a:pt x="32" y="3"/>
                      <a:pt x="26" y="2"/>
                    </a:cubicBezTo>
                    <a:cubicBezTo>
                      <a:pt x="19" y="2"/>
                      <a:pt x="13" y="1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1"/>
                      <a:pt x="14" y="21"/>
                      <a:pt x="21" y="22"/>
                    </a:cubicBezTo>
                    <a:cubicBezTo>
                      <a:pt x="27" y="22"/>
                      <a:pt x="34" y="23"/>
                      <a:pt x="41" y="23"/>
                    </a:cubicBezTo>
                    <a:cubicBezTo>
                      <a:pt x="48" y="24"/>
                      <a:pt x="54" y="24"/>
                      <a:pt x="6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8"/>
              <p:cNvSpPr>
                <a:spLocks/>
              </p:cNvSpPr>
              <p:nvPr/>
            </p:nvSpPr>
            <p:spPr bwMode="auto">
              <a:xfrm>
                <a:off x="-409" y="2520"/>
                <a:ext cx="124" cy="52"/>
              </a:xfrm>
              <a:custGeom>
                <a:avLst/>
                <a:gdLst>
                  <a:gd name="T0" fmla="*/ 28 w 42"/>
                  <a:gd name="T1" fmla="*/ 10 h 19"/>
                  <a:gd name="T2" fmla="*/ 35 w 42"/>
                  <a:gd name="T3" fmla="*/ 5 h 19"/>
                  <a:gd name="T4" fmla="*/ 42 w 42"/>
                  <a:gd name="T5" fmla="*/ 1 h 19"/>
                  <a:gd name="T6" fmla="*/ 28 w 42"/>
                  <a:gd name="T7" fmla="*/ 0 h 19"/>
                  <a:gd name="T8" fmla="*/ 21 w 42"/>
                  <a:gd name="T9" fmla="*/ 4 h 19"/>
                  <a:gd name="T10" fmla="*/ 14 w 42"/>
                  <a:gd name="T11" fmla="*/ 9 h 19"/>
                  <a:gd name="T12" fmla="*/ 7 w 42"/>
                  <a:gd name="T13" fmla="*/ 14 h 19"/>
                  <a:gd name="T14" fmla="*/ 0 w 42"/>
                  <a:gd name="T15" fmla="*/ 19 h 19"/>
                  <a:gd name="T16" fmla="*/ 15 w 42"/>
                  <a:gd name="T17" fmla="*/ 19 h 19"/>
                  <a:gd name="T18" fmla="*/ 22 w 42"/>
                  <a:gd name="T19" fmla="*/ 14 h 19"/>
                  <a:gd name="T20" fmla="*/ 28 w 42"/>
                  <a:gd name="T2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9">
                    <a:moveTo>
                      <a:pt x="28" y="10"/>
                    </a:moveTo>
                    <a:cubicBezTo>
                      <a:pt x="30" y="8"/>
                      <a:pt x="33" y="7"/>
                      <a:pt x="35" y="5"/>
                    </a:cubicBezTo>
                    <a:cubicBezTo>
                      <a:pt x="37" y="4"/>
                      <a:pt x="39" y="2"/>
                      <a:pt x="42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1"/>
                      <a:pt x="23" y="3"/>
                      <a:pt x="21" y="4"/>
                    </a:cubicBezTo>
                    <a:cubicBezTo>
                      <a:pt x="19" y="6"/>
                      <a:pt x="16" y="7"/>
                      <a:pt x="14" y="9"/>
                    </a:cubicBezTo>
                    <a:cubicBezTo>
                      <a:pt x="11" y="10"/>
                      <a:pt x="9" y="12"/>
                      <a:pt x="7" y="14"/>
                    </a:cubicBezTo>
                    <a:cubicBezTo>
                      <a:pt x="4" y="15"/>
                      <a:pt x="2" y="17"/>
                      <a:pt x="0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7" y="17"/>
                      <a:pt x="19" y="16"/>
                      <a:pt x="22" y="14"/>
                    </a:cubicBezTo>
                    <a:cubicBezTo>
                      <a:pt x="24" y="13"/>
                      <a:pt x="26" y="11"/>
                      <a:pt x="2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9"/>
              <p:cNvSpPr>
                <a:spLocks/>
              </p:cNvSpPr>
              <p:nvPr/>
            </p:nvSpPr>
            <p:spPr bwMode="auto">
              <a:xfrm>
                <a:off x="994" y="3209"/>
                <a:ext cx="246" cy="58"/>
              </a:xfrm>
              <a:custGeom>
                <a:avLst/>
                <a:gdLst>
                  <a:gd name="T0" fmla="*/ 43 w 83"/>
                  <a:gd name="T1" fmla="*/ 21 h 21"/>
                  <a:gd name="T2" fmla="*/ 63 w 83"/>
                  <a:gd name="T3" fmla="*/ 21 h 21"/>
                  <a:gd name="T4" fmla="*/ 83 w 83"/>
                  <a:gd name="T5" fmla="*/ 20 h 21"/>
                  <a:gd name="T6" fmla="*/ 77 w 83"/>
                  <a:gd name="T7" fmla="*/ 0 h 21"/>
                  <a:gd name="T8" fmla="*/ 58 w 83"/>
                  <a:gd name="T9" fmla="*/ 1 h 21"/>
                  <a:gd name="T10" fmla="*/ 39 w 83"/>
                  <a:gd name="T11" fmla="*/ 1 h 21"/>
                  <a:gd name="T12" fmla="*/ 20 w 83"/>
                  <a:gd name="T13" fmla="*/ 1 h 21"/>
                  <a:gd name="T14" fmla="*/ 0 w 83"/>
                  <a:gd name="T15" fmla="*/ 1 h 21"/>
                  <a:gd name="T16" fmla="*/ 3 w 83"/>
                  <a:gd name="T17" fmla="*/ 21 h 21"/>
                  <a:gd name="T18" fmla="*/ 23 w 83"/>
                  <a:gd name="T19" fmla="*/ 21 h 21"/>
                  <a:gd name="T20" fmla="*/ 43 w 83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1">
                    <a:moveTo>
                      <a:pt x="43" y="21"/>
                    </a:moveTo>
                    <a:cubicBezTo>
                      <a:pt x="50" y="21"/>
                      <a:pt x="57" y="21"/>
                      <a:pt x="63" y="21"/>
                    </a:cubicBezTo>
                    <a:cubicBezTo>
                      <a:pt x="70" y="21"/>
                      <a:pt x="77" y="20"/>
                      <a:pt x="83" y="2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1" y="1"/>
                      <a:pt x="65" y="1"/>
                      <a:pt x="58" y="1"/>
                    </a:cubicBezTo>
                    <a:cubicBezTo>
                      <a:pt x="52" y="1"/>
                      <a:pt x="45" y="1"/>
                      <a:pt x="39" y="1"/>
                    </a:cubicBezTo>
                    <a:cubicBezTo>
                      <a:pt x="33" y="1"/>
                      <a:pt x="26" y="1"/>
                      <a:pt x="20" y="1"/>
                    </a:cubicBezTo>
                    <a:cubicBezTo>
                      <a:pt x="13" y="1"/>
                      <a:pt x="7" y="1"/>
                      <a:pt x="0" y="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9" y="21"/>
                      <a:pt x="16" y="21"/>
                      <a:pt x="23" y="21"/>
                    </a:cubicBezTo>
                    <a:cubicBezTo>
                      <a:pt x="30" y="21"/>
                      <a:pt x="36" y="21"/>
                      <a:pt x="4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0"/>
              <p:cNvSpPr>
                <a:spLocks/>
              </p:cNvSpPr>
              <p:nvPr/>
            </p:nvSpPr>
            <p:spPr bwMode="auto">
              <a:xfrm>
                <a:off x="-235" y="2435"/>
                <a:ext cx="121" cy="44"/>
              </a:xfrm>
              <a:custGeom>
                <a:avLst/>
                <a:gdLst>
                  <a:gd name="T0" fmla="*/ 19 w 41"/>
                  <a:gd name="T1" fmla="*/ 12 h 16"/>
                  <a:gd name="T2" fmla="*/ 26 w 41"/>
                  <a:gd name="T3" fmla="*/ 9 h 16"/>
                  <a:gd name="T4" fmla="*/ 33 w 41"/>
                  <a:gd name="T5" fmla="*/ 5 h 16"/>
                  <a:gd name="T6" fmla="*/ 41 w 41"/>
                  <a:gd name="T7" fmla="*/ 2 h 16"/>
                  <a:gd name="T8" fmla="*/ 30 w 41"/>
                  <a:gd name="T9" fmla="*/ 0 h 16"/>
                  <a:gd name="T10" fmla="*/ 23 w 41"/>
                  <a:gd name="T11" fmla="*/ 4 h 16"/>
                  <a:gd name="T12" fmla="*/ 15 w 41"/>
                  <a:gd name="T13" fmla="*/ 7 h 16"/>
                  <a:gd name="T14" fmla="*/ 8 w 41"/>
                  <a:gd name="T15" fmla="*/ 11 h 16"/>
                  <a:gd name="T16" fmla="*/ 0 w 41"/>
                  <a:gd name="T17" fmla="*/ 14 h 16"/>
                  <a:gd name="T18" fmla="*/ 11 w 41"/>
                  <a:gd name="T19" fmla="*/ 16 h 16"/>
                  <a:gd name="T20" fmla="*/ 19 w 41"/>
                  <a:gd name="T21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16">
                    <a:moveTo>
                      <a:pt x="19" y="12"/>
                    </a:moveTo>
                    <a:cubicBezTo>
                      <a:pt x="21" y="11"/>
                      <a:pt x="24" y="10"/>
                      <a:pt x="26" y="9"/>
                    </a:cubicBezTo>
                    <a:cubicBezTo>
                      <a:pt x="29" y="8"/>
                      <a:pt x="31" y="6"/>
                      <a:pt x="33" y="5"/>
                    </a:cubicBezTo>
                    <a:cubicBezTo>
                      <a:pt x="36" y="4"/>
                      <a:pt x="38" y="3"/>
                      <a:pt x="41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1"/>
                      <a:pt x="25" y="2"/>
                      <a:pt x="23" y="4"/>
                    </a:cubicBezTo>
                    <a:cubicBezTo>
                      <a:pt x="20" y="5"/>
                      <a:pt x="18" y="6"/>
                      <a:pt x="15" y="7"/>
                    </a:cubicBezTo>
                    <a:cubicBezTo>
                      <a:pt x="13" y="8"/>
                      <a:pt x="10" y="9"/>
                      <a:pt x="8" y="11"/>
                    </a:cubicBezTo>
                    <a:cubicBezTo>
                      <a:pt x="5" y="12"/>
                      <a:pt x="2" y="13"/>
                      <a:pt x="0" y="14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5"/>
                      <a:pt x="16" y="13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1"/>
              <p:cNvSpPr>
                <a:spLocks/>
              </p:cNvSpPr>
              <p:nvPr/>
            </p:nvSpPr>
            <p:spPr bwMode="auto">
              <a:xfrm>
                <a:off x="518" y="2222"/>
                <a:ext cx="74" cy="19"/>
              </a:xfrm>
              <a:custGeom>
                <a:avLst/>
                <a:gdLst>
                  <a:gd name="T0" fmla="*/ 18 w 74"/>
                  <a:gd name="T1" fmla="*/ 19 h 19"/>
                  <a:gd name="T2" fmla="*/ 74 w 74"/>
                  <a:gd name="T3" fmla="*/ 5 h 19"/>
                  <a:gd name="T4" fmla="*/ 57 w 74"/>
                  <a:gd name="T5" fmla="*/ 0 h 19"/>
                  <a:gd name="T6" fmla="*/ 0 w 74"/>
                  <a:gd name="T7" fmla="*/ 13 h 19"/>
                  <a:gd name="T8" fmla="*/ 18 w 7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9">
                    <a:moveTo>
                      <a:pt x="18" y="19"/>
                    </a:moveTo>
                    <a:lnTo>
                      <a:pt x="74" y="5"/>
                    </a:lnTo>
                    <a:lnTo>
                      <a:pt x="57" y="0"/>
                    </a:lnTo>
                    <a:lnTo>
                      <a:pt x="0" y="13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0" name="文本框 89"/>
          <p:cNvSpPr txBox="1"/>
          <p:nvPr/>
        </p:nvSpPr>
        <p:spPr>
          <a:xfrm>
            <a:off x="7434566" y="2484285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600" dirty="0" smtClean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目录</a:t>
            </a:r>
            <a:endParaRPr lang="zh-CN" altLang="en-US" sz="2800" spc="600" dirty="0">
              <a:ln w="6350">
                <a:noFill/>
              </a:ln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113" name="组合 112"/>
          <p:cNvGrpSpPr/>
          <p:nvPr/>
        </p:nvGrpSpPr>
        <p:grpSpPr>
          <a:xfrm flipH="1">
            <a:off x="6996659" y="3278080"/>
            <a:ext cx="3159712" cy="577297"/>
            <a:chOff x="49498" y="1486165"/>
            <a:chExt cx="2369784" cy="432973"/>
          </a:xfrm>
        </p:grpSpPr>
        <p:sp>
          <p:nvSpPr>
            <p:cNvPr id="114" name="椭圆 113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5" name="五边形 114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7098568" y="2465867"/>
            <a:ext cx="22746" cy="354166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组合 106"/>
          <p:cNvGrpSpPr/>
          <p:nvPr/>
        </p:nvGrpSpPr>
        <p:grpSpPr>
          <a:xfrm>
            <a:off x="6752953" y="1902026"/>
            <a:ext cx="707702" cy="924900"/>
            <a:chOff x="13133388" y="-1152525"/>
            <a:chExt cx="1241425" cy="1622425"/>
          </a:xfrm>
        </p:grpSpPr>
        <p:sp>
          <p:nvSpPr>
            <p:cNvPr id="108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 flipH="1">
            <a:off x="6996659" y="4083672"/>
            <a:ext cx="3159712" cy="577297"/>
            <a:chOff x="49498" y="1486165"/>
            <a:chExt cx="2369784" cy="432973"/>
          </a:xfrm>
        </p:grpSpPr>
        <p:sp>
          <p:nvSpPr>
            <p:cNvPr id="119" name="椭圆 118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0" name="五边形 119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grpSp>
        <p:nvGrpSpPr>
          <p:cNvPr id="131" name="组合 130"/>
          <p:cNvGrpSpPr/>
          <p:nvPr/>
        </p:nvGrpSpPr>
        <p:grpSpPr>
          <a:xfrm flipH="1">
            <a:off x="7006185" y="4861729"/>
            <a:ext cx="3159712" cy="577297"/>
            <a:chOff x="49498" y="1486165"/>
            <a:chExt cx="2369784" cy="432973"/>
          </a:xfrm>
        </p:grpSpPr>
        <p:sp>
          <p:nvSpPr>
            <p:cNvPr id="132" name="椭圆 131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4" name="五边形 133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grpSp>
        <p:nvGrpSpPr>
          <p:cNvPr id="135" name="组合 134"/>
          <p:cNvGrpSpPr/>
          <p:nvPr/>
        </p:nvGrpSpPr>
        <p:grpSpPr>
          <a:xfrm flipH="1">
            <a:off x="7015711" y="5652486"/>
            <a:ext cx="3159712" cy="577297"/>
            <a:chOff x="49498" y="1486165"/>
            <a:chExt cx="2369784" cy="432973"/>
          </a:xfrm>
        </p:grpSpPr>
        <p:sp>
          <p:nvSpPr>
            <p:cNvPr id="136" name="椭圆 135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7" name="五边形 136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605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343829562"/>
              </p:ext>
            </p:extLst>
          </p:nvPr>
        </p:nvGraphicFramePr>
        <p:xfrm>
          <a:off x="1067782" y="1790551"/>
          <a:ext cx="6479468" cy="4319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7929039" y="2244497"/>
            <a:ext cx="1654326" cy="492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7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73239" y="3875014"/>
            <a:ext cx="3175856" cy="1452638"/>
            <a:chOff x="5898983" y="2502359"/>
            <a:chExt cx="2381892" cy="1089478"/>
          </a:xfrm>
        </p:grpSpPr>
        <p:sp>
          <p:nvSpPr>
            <p:cNvPr id="19" name="矩形 91"/>
            <p:cNvSpPr>
              <a:spLocks noChangeArrowheads="1"/>
            </p:cNvSpPr>
            <p:nvPr/>
          </p:nvSpPr>
          <p:spPr bwMode="auto">
            <a:xfrm>
              <a:off x="5898983" y="2830234"/>
              <a:ext cx="2381892" cy="761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333" dirty="0">
                  <a:solidFill>
                    <a:schemeClr val="bg1"/>
                  </a:solidFill>
                  <a:latin typeface="Arial" panose="020B0604020202020204" pitchFamily="34" charset="0"/>
                </a:rPr>
                <a:t>5years of making professional PPT, 500 case studies for the classical PPT, make sure you will be satisfied. 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898983" y="2502359"/>
              <a:ext cx="1079908" cy="333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173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a title</a:t>
              </a:r>
              <a:endParaRPr lang="zh-CN" altLang="en-US" sz="17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21441121">
            <a:off x="-805869" y="1212701"/>
            <a:ext cx="2040945" cy="675820"/>
            <a:chOff x="-1357698" y="2741932"/>
            <a:chExt cx="9852025" cy="3262313"/>
          </a:xfrm>
        </p:grpSpPr>
        <p:sp>
          <p:nvSpPr>
            <p:cNvPr id="21" name="任意多边形 20"/>
            <p:cNvSpPr/>
            <p:nvPr/>
          </p:nvSpPr>
          <p:spPr>
            <a:xfrm>
              <a:off x="-323850" y="3752850"/>
              <a:ext cx="1504950" cy="1781175"/>
            </a:xfrm>
            <a:custGeom>
              <a:avLst/>
              <a:gdLst>
                <a:gd name="connsiteX0" fmla="*/ 1504950 w 1504950"/>
                <a:gd name="connsiteY0" fmla="*/ 0 h 1781175"/>
                <a:gd name="connsiteX1" fmla="*/ 1504950 w 1504950"/>
                <a:gd name="connsiteY1" fmla="*/ 1781175 h 1781175"/>
                <a:gd name="connsiteX2" fmla="*/ 0 w 1504950"/>
                <a:gd name="connsiteY2" fmla="*/ 1333500 h 1781175"/>
                <a:gd name="connsiteX3" fmla="*/ 152400 w 1504950"/>
                <a:gd name="connsiteY3" fmla="*/ 400050 h 1781175"/>
                <a:gd name="connsiteX4" fmla="*/ 1419225 w 1504950"/>
                <a:gd name="connsiteY4" fmla="*/ 0 h 1781175"/>
                <a:gd name="connsiteX5" fmla="*/ 1504950 w 1504950"/>
                <a:gd name="connsiteY5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950" h="1781175">
                  <a:moveTo>
                    <a:pt x="1504950" y="0"/>
                  </a:moveTo>
                  <a:lnTo>
                    <a:pt x="1504950" y="1781175"/>
                  </a:lnTo>
                  <a:lnTo>
                    <a:pt x="0" y="1333500"/>
                  </a:lnTo>
                  <a:lnTo>
                    <a:pt x="152400" y="400050"/>
                  </a:lnTo>
                  <a:lnTo>
                    <a:pt x="1419225" y="0"/>
                  </a:lnTo>
                  <a:lnTo>
                    <a:pt x="15049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Group 4"/>
            <p:cNvGrpSpPr>
              <a:grpSpLocks noChangeAspect="1"/>
            </p:cNvGrpSpPr>
            <p:nvPr/>
          </p:nvGrpSpPr>
          <p:grpSpPr bwMode="auto">
            <a:xfrm flipH="1">
              <a:off x="-1357698" y="2741932"/>
              <a:ext cx="9852025" cy="3262313"/>
              <a:chOff x="-1624" y="1989"/>
              <a:chExt cx="6206" cy="2055"/>
            </a:xfrm>
          </p:grpSpPr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-1450" y="203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6"/>
              <p:cNvSpPr>
                <a:spLocks noEditPoints="1"/>
              </p:cNvSpPr>
              <p:nvPr/>
            </p:nvSpPr>
            <p:spPr bwMode="auto">
              <a:xfrm>
                <a:off x="-1624" y="1989"/>
                <a:ext cx="6206" cy="2055"/>
              </a:xfrm>
              <a:custGeom>
                <a:avLst/>
                <a:gdLst>
                  <a:gd name="T0" fmla="*/ 715 w 2100"/>
                  <a:gd name="T1" fmla="*/ 704 h 751"/>
                  <a:gd name="T2" fmla="*/ 144 w 2100"/>
                  <a:gd name="T3" fmla="*/ 343 h 751"/>
                  <a:gd name="T4" fmla="*/ 497 w 2100"/>
                  <a:gd name="T5" fmla="*/ 126 h 751"/>
                  <a:gd name="T6" fmla="*/ 155 w 2100"/>
                  <a:gd name="T7" fmla="*/ 349 h 751"/>
                  <a:gd name="T8" fmla="*/ 817 w 2100"/>
                  <a:gd name="T9" fmla="*/ 690 h 751"/>
                  <a:gd name="T10" fmla="*/ 1787 w 2100"/>
                  <a:gd name="T11" fmla="*/ 300 h 751"/>
                  <a:gd name="T12" fmla="*/ 873 w 2100"/>
                  <a:gd name="T13" fmla="*/ 330 h 751"/>
                  <a:gd name="T14" fmla="*/ 535 w 2100"/>
                  <a:gd name="T15" fmla="*/ 234 h 751"/>
                  <a:gd name="T16" fmla="*/ 559 w 2100"/>
                  <a:gd name="T17" fmla="*/ 140 h 751"/>
                  <a:gd name="T18" fmla="*/ 708 w 2100"/>
                  <a:gd name="T19" fmla="*/ 133 h 751"/>
                  <a:gd name="T20" fmla="*/ 544 w 2100"/>
                  <a:gd name="T21" fmla="*/ 243 h 751"/>
                  <a:gd name="T22" fmla="*/ 1030 w 2100"/>
                  <a:gd name="T23" fmla="*/ 321 h 751"/>
                  <a:gd name="T24" fmla="*/ 1060 w 2100"/>
                  <a:gd name="T25" fmla="*/ 309 h 751"/>
                  <a:gd name="T26" fmla="*/ 562 w 2100"/>
                  <a:gd name="T27" fmla="*/ 246 h 751"/>
                  <a:gd name="T28" fmla="*/ 731 w 2100"/>
                  <a:gd name="T29" fmla="*/ 129 h 751"/>
                  <a:gd name="T30" fmla="*/ 958 w 2100"/>
                  <a:gd name="T31" fmla="*/ 39 h 751"/>
                  <a:gd name="T32" fmla="*/ 911 w 2100"/>
                  <a:gd name="T33" fmla="*/ 14 h 751"/>
                  <a:gd name="T34" fmla="*/ 692 w 2100"/>
                  <a:gd name="T35" fmla="*/ 1 h 751"/>
                  <a:gd name="T36" fmla="*/ 114 w 2100"/>
                  <a:gd name="T37" fmla="*/ 12 h 751"/>
                  <a:gd name="T38" fmla="*/ 437 w 2100"/>
                  <a:gd name="T39" fmla="*/ 4 h 751"/>
                  <a:gd name="T40" fmla="*/ 828 w 2100"/>
                  <a:gd name="T41" fmla="*/ 5 h 751"/>
                  <a:gd name="T42" fmla="*/ 926 w 2100"/>
                  <a:gd name="T43" fmla="*/ 19 h 751"/>
                  <a:gd name="T44" fmla="*/ 897 w 2100"/>
                  <a:gd name="T45" fmla="*/ 69 h 751"/>
                  <a:gd name="T46" fmla="*/ 949 w 2100"/>
                  <a:gd name="T47" fmla="*/ 38 h 751"/>
                  <a:gd name="T48" fmla="*/ 906 w 2100"/>
                  <a:gd name="T49" fmla="*/ 14 h 751"/>
                  <a:gd name="T50" fmla="*/ 704 w 2100"/>
                  <a:gd name="T51" fmla="*/ 1 h 751"/>
                  <a:gd name="T52" fmla="*/ 121 w 2100"/>
                  <a:gd name="T53" fmla="*/ 13 h 751"/>
                  <a:gd name="T54" fmla="*/ 138 w 2100"/>
                  <a:gd name="T55" fmla="*/ 28 h 751"/>
                  <a:gd name="T56" fmla="*/ 691 w 2100"/>
                  <a:gd name="T57" fmla="*/ 13 h 751"/>
                  <a:gd name="T58" fmla="*/ 841 w 2100"/>
                  <a:gd name="T59" fmla="*/ 21 h 751"/>
                  <a:gd name="T60" fmla="*/ 793 w 2100"/>
                  <a:gd name="T61" fmla="*/ 51 h 751"/>
                  <a:gd name="T62" fmla="*/ 620 w 2100"/>
                  <a:gd name="T63" fmla="*/ 91 h 751"/>
                  <a:gd name="T64" fmla="*/ 846 w 2100"/>
                  <a:gd name="T65" fmla="*/ 23 h 751"/>
                  <a:gd name="T66" fmla="*/ 805 w 2100"/>
                  <a:gd name="T67" fmla="*/ 17 h 751"/>
                  <a:gd name="T68" fmla="*/ 484 w 2100"/>
                  <a:gd name="T69" fmla="*/ 17 h 751"/>
                  <a:gd name="T70" fmla="*/ 80 w 2100"/>
                  <a:gd name="T71" fmla="*/ 31 h 751"/>
                  <a:gd name="T72" fmla="*/ 668 w 2100"/>
                  <a:gd name="T73" fmla="*/ 14 h 751"/>
                  <a:gd name="T74" fmla="*/ 833 w 2100"/>
                  <a:gd name="T75" fmla="*/ 20 h 751"/>
                  <a:gd name="T76" fmla="*/ 823 w 2100"/>
                  <a:gd name="T77" fmla="*/ 40 h 751"/>
                  <a:gd name="T78" fmla="*/ 474 w 2100"/>
                  <a:gd name="T79" fmla="*/ 128 h 751"/>
                  <a:gd name="T80" fmla="*/ 108 w 2100"/>
                  <a:gd name="T81" fmla="*/ 369 h 751"/>
                  <a:gd name="T82" fmla="*/ 1217 w 2100"/>
                  <a:gd name="T83" fmla="*/ 733 h 751"/>
                  <a:gd name="T84" fmla="*/ 1720 w 2100"/>
                  <a:gd name="T85" fmla="*/ 308 h 751"/>
                  <a:gd name="T86" fmla="*/ 1542 w 2100"/>
                  <a:gd name="T87" fmla="*/ 366 h 751"/>
                  <a:gd name="T88" fmla="*/ 1335 w 2100"/>
                  <a:gd name="T89" fmla="*/ 410 h 751"/>
                  <a:gd name="T90" fmla="*/ 1057 w 2100"/>
                  <a:gd name="T91" fmla="*/ 442 h 751"/>
                  <a:gd name="T92" fmla="*/ 789 w 2100"/>
                  <a:gd name="T93" fmla="*/ 444 h 751"/>
                  <a:gd name="T94" fmla="*/ 896 w 2100"/>
                  <a:gd name="T95" fmla="*/ 35 h 751"/>
                  <a:gd name="T96" fmla="*/ 888 w 2100"/>
                  <a:gd name="T97" fmla="*/ 22 h 751"/>
                  <a:gd name="T98" fmla="*/ 874 w 2100"/>
                  <a:gd name="T99" fmla="*/ 18 h 751"/>
                  <a:gd name="T100" fmla="*/ 197 w 2100"/>
                  <a:gd name="T101" fmla="*/ 18 h 751"/>
                  <a:gd name="T102" fmla="*/ 440 w 2100"/>
                  <a:gd name="T103" fmla="*/ 11 h 751"/>
                  <a:gd name="T104" fmla="*/ 533 w 2100"/>
                  <a:gd name="T105" fmla="*/ 9 h 751"/>
                  <a:gd name="T106" fmla="*/ 607 w 2100"/>
                  <a:gd name="T107" fmla="*/ 8 h 751"/>
                  <a:gd name="T108" fmla="*/ 676 w 2100"/>
                  <a:gd name="T109" fmla="*/ 7 h 751"/>
                  <a:gd name="T110" fmla="*/ 776 w 2100"/>
                  <a:gd name="T111" fmla="*/ 9 h 751"/>
                  <a:gd name="T112" fmla="*/ 828 w 2100"/>
                  <a:gd name="T113" fmla="*/ 11 h 751"/>
                  <a:gd name="T114" fmla="*/ 861 w 2100"/>
                  <a:gd name="T115" fmla="*/ 55 h 751"/>
                  <a:gd name="T116" fmla="*/ 725 w 2100"/>
                  <a:gd name="T117" fmla="*/ 90 h 751"/>
                  <a:gd name="T118" fmla="*/ 600 w 2100"/>
                  <a:gd name="T119" fmla="*/ 127 h 751"/>
                  <a:gd name="T120" fmla="*/ 383 w 2100"/>
                  <a:gd name="T121" fmla="*/ 281 h 751"/>
                  <a:gd name="T122" fmla="*/ 439 w 2100"/>
                  <a:gd name="T123" fmla="*/ 194 h 751"/>
                  <a:gd name="T124" fmla="*/ 481 w 2100"/>
                  <a:gd name="T125" fmla="*/ 179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0" h="751">
                    <a:moveTo>
                      <a:pt x="2063" y="389"/>
                    </a:move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55" y="397"/>
                      <a:pt x="2046" y="405"/>
                      <a:pt x="2036" y="414"/>
                    </a:cubicBezTo>
                    <a:cubicBezTo>
                      <a:pt x="2026" y="422"/>
                      <a:pt x="2015" y="431"/>
                      <a:pt x="2002" y="440"/>
                    </a:cubicBezTo>
                    <a:cubicBezTo>
                      <a:pt x="1990" y="449"/>
                      <a:pt x="1976" y="459"/>
                      <a:pt x="1961" y="468"/>
                    </a:cubicBezTo>
                    <a:cubicBezTo>
                      <a:pt x="1945" y="478"/>
                      <a:pt x="1928" y="488"/>
                      <a:pt x="1909" y="498"/>
                    </a:cubicBezTo>
                    <a:cubicBezTo>
                      <a:pt x="1890" y="508"/>
                      <a:pt x="1869" y="519"/>
                      <a:pt x="1846" y="529"/>
                    </a:cubicBezTo>
                    <a:cubicBezTo>
                      <a:pt x="1822" y="540"/>
                      <a:pt x="1797" y="551"/>
                      <a:pt x="1769" y="562"/>
                    </a:cubicBezTo>
                    <a:cubicBezTo>
                      <a:pt x="1740" y="573"/>
                      <a:pt x="1709" y="585"/>
                      <a:pt x="1676" y="595"/>
                    </a:cubicBezTo>
                    <a:cubicBezTo>
                      <a:pt x="1642" y="607"/>
                      <a:pt x="1605" y="61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45" y="634"/>
                      <a:pt x="1524" y="639"/>
                      <a:pt x="1502" y="644"/>
                    </a:cubicBezTo>
                    <a:cubicBezTo>
                      <a:pt x="1480" y="649"/>
                      <a:pt x="1457" y="654"/>
                      <a:pt x="1434" y="659"/>
                    </a:cubicBezTo>
                    <a:cubicBezTo>
                      <a:pt x="1410" y="664"/>
                      <a:pt x="1385" y="669"/>
                      <a:pt x="1360" y="673"/>
                    </a:cubicBezTo>
                    <a:cubicBezTo>
                      <a:pt x="1334" y="677"/>
                      <a:pt x="1308" y="682"/>
                      <a:pt x="1281" y="685"/>
                    </a:cubicBezTo>
                    <a:cubicBezTo>
                      <a:pt x="1253" y="689"/>
                      <a:pt x="1225" y="693"/>
                      <a:pt x="1196" y="696"/>
                    </a:cubicBezTo>
                    <a:cubicBezTo>
                      <a:pt x="1167" y="699"/>
                      <a:pt x="1137" y="702"/>
                      <a:pt x="1107" y="704"/>
                    </a:cubicBezTo>
                    <a:cubicBezTo>
                      <a:pt x="1076" y="707"/>
                      <a:pt x="1045" y="709"/>
                      <a:pt x="1013" y="710"/>
                    </a:cubicBezTo>
                    <a:cubicBezTo>
                      <a:pt x="981" y="711"/>
                      <a:pt x="949" y="712"/>
                      <a:pt x="916" y="712"/>
                    </a:cubicBezTo>
                    <a:cubicBezTo>
                      <a:pt x="883" y="712"/>
                      <a:pt x="849" y="711"/>
                      <a:pt x="816" y="710"/>
                    </a:cubicBezTo>
                    <a:cubicBezTo>
                      <a:pt x="782" y="709"/>
                      <a:pt x="748" y="707"/>
                      <a:pt x="715" y="704"/>
                    </a:cubicBezTo>
                    <a:cubicBezTo>
                      <a:pt x="681" y="701"/>
                      <a:pt x="648" y="697"/>
                      <a:pt x="614" y="692"/>
                    </a:cubicBezTo>
                    <a:cubicBezTo>
                      <a:pt x="581" y="688"/>
                      <a:pt x="549" y="682"/>
                      <a:pt x="517" y="675"/>
                    </a:cubicBezTo>
                    <a:cubicBezTo>
                      <a:pt x="501" y="672"/>
                      <a:pt x="486" y="668"/>
                      <a:pt x="470" y="665"/>
                    </a:cubicBezTo>
                    <a:cubicBezTo>
                      <a:pt x="455" y="661"/>
                      <a:pt x="440" y="657"/>
                      <a:pt x="425" y="653"/>
                    </a:cubicBezTo>
                    <a:cubicBezTo>
                      <a:pt x="411" y="648"/>
                      <a:pt x="397" y="644"/>
                      <a:pt x="383" y="639"/>
                    </a:cubicBezTo>
                    <a:cubicBezTo>
                      <a:pt x="369" y="634"/>
                      <a:pt x="355" y="629"/>
                      <a:pt x="342" y="624"/>
                    </a:cubicBezTo>
                    <a:cubicBezTo>
                      <a:pt x="329" y="619"/>
                      <a:pt x="317" y="614"/>
                      <a:pt x="304" y="608"/>
                    </a:cubicBezTo>
                    <a:cubicBezTo>
                      <a:pt x="293" y="602"/>
                      <a:pt x="281" y="596"/>
                      <a:pt x="270" y="590"/>
                    </a:cubicBezTo>
                    <a:cubicBezTo>
                      <a:pt x="259" y="584"/>
                      <a:pt x="249" y="578"/>
                      <a:pt x="239" y="572"/>
                    </a:cubicBezTo>
                    <a:cubicBezTo>
                      <a:pt x="229" y="565"/>
                      <a:pt x="220" y="559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03" y="545"/>
                      <a:pt x="195" y="538"/>
                      <a:pt x="188" y="531"/>
                    </a:cubicBezTo>
                    <a:cubicBezTo>
                      <a:pt x="181" y="525"/>
                      <a:pt x="174" y="517"/>
                      <a:pt x="168" y="510"/>
                    </a:cubicBezTo>
                    <a:cubicBezTo>
                      <a:pt x="162" y="503"/>
                      <a:pt x="157" y="496"/>
                      <a:pt x="152" y="488"/>
                    </a:cubicBezTo>
                    <a:cubicBezTo>
                      <a:pt x="148" y="481"/>
                      <a:pt x="144" y="474"/>
                      <a:pt x="141" y="467"/>
                    </a:cubicBezTo>
                    <a:cubicBezTo>
                      <a:pt x="138" y="459"/>
                      <a:pt x="135" y="452"/>
                      <a:pt x="133" y="445"/>
                    </a:cubicBezTo>
                    <a:cubicBezTo>
                      <a:pt x="131" y="438"/>
                      <a:pt x="130" y="430"/>
                      <a:pt x="129" y="423"/>
                    </a:cubicBezTo>
                    <a:cubicBezTo>
                      <a:pt x="129" y="416"/>
                      <a:pt x="129" y="409"/>
                      <a:pt x="129" y="402"/>
                    </a:cubicBezTo>
                    <a:cubicBezTo>
                      <a:pt x="129" y="395"/>
                      <a:pt x="130" y="388"/>
                      <a:pt x="131" y="381"/>
                    </a:cubicBezTo>
                    <a:cubicBezTo>
                      <a:pt x="132" y="378"/>
                      <a:pt x="133" y="375"/>
                      <a:pt x="134" y="372"/>
                    </a:cubicBezTo>
                    <a:cubicBezTo>
                      <a:pt x="135" y="368"/>
                      <a:pt x="136" y="365"/>
                      <a:pt x="137" y="362"/>
                    </a:cubicBezTo>
                    <a:cubicBezTo>
                      <a:pt x="138" y="359"/>
                      <a:pt x="139" y="355"/>
                      <a:pt x="140" y="352"/>
                    </a:cubicBezTo>
                    <a:cubicBezTo>
                      <a:pt x="141" y="349"/>
                      <a:pt x="143" y="346"/>
                      <a:pt x="144" y="343"/>
                    </a:cubicBezTo>
                    <a:cubicBezTo>
                      <a:pt x="145" y="340"/>
                      <a:pt x="147" y="337"/>
                      <a:pt x="149" y="334"/>
                    </a:cubicBezTo>
                    <a:cubicBezTo>
                      <a:pt x="150" y="331"/>
                      <a:pt x="152" y="328"/>
                      <a:pt x="154" y="325"/>
                    </a:cubicBezTo>
                    <a:cubicBezTo>
                      <a:pt x="155" y="322"/>
                      <a:pt x="157" y="319"/>
                      <a:pt x="159" y="316"/>
                    </a:cubicBezTo>
                    <a:cubicBezTo>
                      <a:pt x="161" y="313"/>
                      <a:pt x="163" y="310"/>
                      <a:pt x="166" y="307"/>
                    </a:cubicBezTo>
                    <a:cubicBezTo>
                      <a:pt x="170" y="301"/>
                      <a:pt x="175" y="295"/>
                      <a:pt x="180" y="290"/>
                    </a:cubicBezTo>
                    <a:cubicBezTo>
                      <a:pt x="185" y="284"/>
                      <a:pt x="190" y="279"/>
                      <a:pt x="196" y="273"/>
                    </a:cubicBezTo>
                    <a:cubicBezTo>
                      <a:pt x="201" y="268"/>
                      <a:pt x="207" y="263"/>
                      <a:pt x="213" y="258"/>
                    </a:cubicBezTo>
                    <a:cubicBezTo>
                      <a:pt x="219" y="253"/>
                      <a:pt x="225" y="248"/>
                      <a:pt x="231" y="244"/>
                    </a:cubicBezTo>
                    <a:cubicBezTo>
                      <a:pt x="237" y="239"/>
                      <a:pt x="244" y="235"/>
                      <a:pt x="250" y="230"/>
                    </a:cubicBezTo>
                    <a:cubicBezTo>
                      <a:pt x="256" y="226"/>
                      <a:pt x="263" y="222"/>
                      <a:pt x="269" y="218"/>
                    </a:cubicBezTo>
                    <a:cubicBezTo>
                      <a:pt x="275" y="215"/>
                      <a:pt x="282" y="211"/>
                      <a:pt x="288" y="207"/>
                    </a:cubicBezTo>
                    <a:cubicBezTo>
                      <a:pt x="295" y="204"/>
                      <a:pt x="301" y="201"/>
                      <a:pt x="307" y="197"/>
                    </a:cubicBezTo>
                    <a:cubicBezTo>
                      <a:pt x="313" y="194"/>
                      <a:pt x="320" y="191"/>
                      <a:pt x="326" y="188"/>
                    </a:cubicBezTo>
                    <a:cubicBezTo>
                      <a:pt x="332" y="185"/>
                      <a:pt x="338" y="182"/>
                      <a:pt x="344" y="180"/>
                    </a:cubicBezTo>
                    <a:cubicBezTo>
                      <a:pt x="350" y="177"/>
                      <a:pt x="355" y="175"/>
                      <a:pt x="361" y="172"/>
                    </a:cubicBezTo>
                    <a:cubicBezTo>
                      <a:pt x="367" y="170"/>
                      <a:pt x="373" y="167"/>
                      <a:pt x="378" y="165"/>
                    </a:cubicBezTo>
                    <a:cubicBezTo>
                      <a:pt x="384" y="163"/>
                      <a:pt x="389" y="161"/>
                      <a:pt x="394" y="159"/>
                    </a:cubicBezTo>
                    <a:cubicBezTo>
                      <a:pt x="400" y="157"/>
                      <a:pt x="405" y="155"/>
                      <a:pt x="410" y="153"/>
                    </a:cubicBezTo>
                    <a:cubicBezTo>
                      <a:pt x="415" y="151"/>
                      <a:pt x="420" y="149"/>
                      <a:pt x="425" y="147"/>
                    </a:cubicBezTo>
                    <a:cubicBezTo>
                      <a:pt x="430" y="146"/>
                      <a:pt x="435" y="144"/>
                      <a:pt x="440" y="142"/>
                    </a:cubicBezTo>
                    <a:cubicBezTo>
                      <a:pt x="445" y="141"/>
                      <a:pt x="449" y="139"/>
                      <a:pt x="454" y="138"/>
                    </a:cubicBezTo>
                    <a:cubicBezTo>
                      <a:pt x="459" y="136"/>
                      <a:pt x="463" y="135"/>
                      <a:pt x="468" y="133"/>
                    </a:cubicBezTo>
                    <a:cubicBezTo>
                      <a:pt x="472" y="132"/>
                      <a:pt x="476" y="130"/>
                      <a:pt x="481" y="129"/>
                    </a:cubicBezTo>
                    <a:cubicBezTo>
                      <a:pt x="485" y="128"/>
                      <a:pt x="489" y="126"/>
                      <a:pt x="493" y="125"/>
                    </a:cubicBezTo>
                    <a:cubicBezTo>
                      <a:pt x="497" y="126"/>
                      <a:pt x="497" y="126"/>
                      <a:pt x="497" y="126"/>
                    </a:cubicBezTo>
                    <a:cubicBezTo>
                      <a:pt x="493" y="127"/>
                      <a:pt x="489" y="129"/>
                      <a:pt x="485" y="130"/>
                    </a:cubicBezTo>
                    <a:cubicBezTo>
                      <a:pt x="480" y="131"/>
                      <a:pt x="476" y="133"/>
                      <a:pt x="472" y="134"/>
                    </a:cubicBezTo>
                    <a:cubicBezTo>
                      <a:pt x="467" y="136"/>
                      <a:pt x="463" y="137"/>
                      <a:pt x="458" y="138"/>
                    </a:cubicBezTo>
                    <a:cubicBezTo>
                      <a:pt x="454" y="140"/>
                      <a:pt x="449" y="142"/>
                      <a:pt x="444" y="143"/>
                    </a:cubicBezTo>
                    <a:cubicBezTo>
                      <a:pt x="439" y="145"/>
                      <a:pt x="435" y="146"/>
                      <a:pt x="430" y="148"/>
                    </a:cubicBezTo>
                    <a:cubicBezTo>
                      <a:pt x="425" y="150"/>
                      <a:pt x="420" y="152"/>
                      <a:pt x="415" y="154"/>
                    </a:cubicBezTo>
                    <a:cubicBezTo>
                      <a:pt x="410" y="156"/>
                      <a:pt x="405" y="158"/>
                      <a:pt x="399" y="160"/>
                    </a:cubicBezTo>
                    <a:cubicBezTo>
                      <a:pt x="394" y="162"/>
                      <a:pt x="389" y="164"/>
                      <a:pt x="383" y="166"/>
                    </a:cubicBezTo>
                    <a:cubicBezTo>
                      <a:pt x="378" y="168"/>
                      <a:pt x="372" y="170"/>
                      <a:pt x="367" y="173"/>
                    </a:cubicBezTo>
                    <a:cubicBezTo>
                      <a:pt x="361" y="175"/>
                      <a:pt x="355" y="178"/>
                      <a:pt x="350" y="180"/>
                    </a:cubicBezTo>
                    <a:cubicBezTo>
                      <a:pt x="344" y="183"/>
                      <a:pt x="338" y="186"/>
                      <a:pt x="332" y="189"/>
                    </a:cubicBezTo>
                    <a:cubicBezTo>
                      <a:pt x="326" y="191"/>
                      <a:pt x="320" y="194"/>
                      <a:pt x="314" y="198"/>
                    </a:cubicBezTo>
                    <a:cubicBezTo>
                      <a:pt x="308" y="201"/>
                      <a:pt x="302" y="204"/>
                      <a:pt x="296" y="208"/>
                    </a:cubicBezTo>
                    <a:cubicBezTo>
                      <a:pt x="290" y="211"/>
                      <a:pt x="283" y="215"/>
                      <a:pt x="277" y="218"/>
                    </a:cubicBezTo>
                    <a:cubicBezTo>
                      <a:pt x="271" y="222"/>
                      <a:pt x="265" y="226"/>
                      <a:pt x="259" y="230"/>
                    </a:cubicBezTo>
                    <a:cubicBezTo>
                      <a:pt x="253" y="234"/>
                      <a:pt x="247" y="239"/>
                      <a:pt x="241" y="243"/>
                    </a:cubicBezTo>
                    <a:cubicBezTo>
                      <a:pt x="235" y="248"/>
                      <a:pt x="229" y="252"/>
                      <a:pt x="223" y="257"/>
                    </a:cubicBezTo>
                    <a:cubicBezTo>
                      <a:pt x="218" y="262"/>
                      <a:pt x="212" y="267"/>
                      <a:pt x="207" y="272"/>
                    </a:cubicBezTo>
                    <a:cubicBezTo>
                      <a:pt x="202" y="277"/>
                      <a:pt x="196" y="282"/>
                      <a:pt x="192" y="288"/>
                    </a:cubicBezTo>
                    <a:cubicBezTo>
                      <a:pt x="187" y="293"/>
                      <a:pt x="183" y="299"/>
                      <a:pt x="179" y="305"/>
                    </a:cubicBezTo>
                    <a:cubicBezTo>
                      <a:pt x="177" y="307"/>
                      <a:pt x="175" y="310"/>
                      <a:pt x="173" y="313"/>
                    </a:cubicBezTo>
                    <a:cubicBezTo>
                      <a:pt x="171" y="316"/>
                      <a:pt x="169" y="319"/>
                      <a:pt x="167" y="322"/>
                    </a:cubicBezTo>
                    <a:cubicBezTo>
                      <a:pt x="166" y="325"/>
                      <a:pt x="164" y="328"/>
                      <a:pt x="163" y="331"/>
                    </a:cubicBezTo>
                    <a:cubicBezTo>
                      <a:pt x="161" y="334"/>
                      <a:pt x="160" y="337"/>
                      <a:pt x="159" y="340"/>
                    </a:cubicBezTo>
                    <a:cubicBezTo>
                      <a:pt x="157" y="343"/>
                      <a:pt x="156" y="346"/>
                      <a:pt x="155" y="349"/>
                    </a:cubicBezTo>
                    <a:cubicBezTo>
                      <a:pt x="154" y="352"/>
                      <a:pt x="153" y="355"/>
                      <a:pt x="152" y="358"/>
                    </a:cubicBezTo>
                    <a:cubicBezTo>
                      <a:pt x="151" y="361"/>
                      <a:pt x="150" y="364"/>
                      <a:pt x="149" y="367"/>
                    </a:cubicBezTo>
                    <a:cubicBezTo>
                      <a:pt x="149" y="370"/>
                      <a:pt x="148" y="374"/>
                      <a:pt x="148" y="377"/>
                    </a:cubicBezTo>
                    <a:cubicBezTo>
                      <a:pt x="146" y="383"/>
                      <a:pt x="146" y="390"/>
                      <a:pt x="146" y="397"/>
                    </a:cubicBezTo>
                    <a:cubicBezTo>
                      <a:pt x="146" y="403"/>
                      <a:pt x="146" y="410"/>
                      <a:pt x="147" y="417"/>
                    </a:cubicBezTo>
                    <a:cubicBezTo>
                      <a:pt x="148" y="424"/>
                      <a:pt x="149" y="431"/>
                      <a:pt x="151" y="438"/>
                    </a:cubicBezTo>
                    <a:cubicBezTo>
                      <a:pt x="153" y="445"/>
                      <a:pt x="156" y="452"/>
                      <a:pt x="159" y="459"/>
                    </a:cubicBezTo>
                    <a:cubicBezTo>
                      <a:pt x="163" y="466"/>
                      <a:pt x="167" y="473"/>
                      <a:pt x="171" y="479"/>
                    </a:cubicBezTo>
                    <a:cubicBezTo>
                      <a:pt x="176" y="486"/>
                      <a:pt x="181" y="493"/>
                      <a:pt x="187" y="500"/>
                    </a:cubicBezTo>
                    <a:cubicBezTo>
                      <a:pt x="193" y="507"/>
                      <a:pt x="199" y="514"/>
                      <a:pt x="206" y="520"/>
                    </a:cubicBezTo>
                    <a:cubicBezTo>
                      <a:pt x="214" y="527"/>
                      <a:pt x="221" y="534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8" y="546"/>
                      <a:pt x="247" y="553"/>
                      <a:pt x="257" y="559"/>
                    </a:cubicBezTo>
                    <a:cubicBezTo>
                      <a:pt x="267" y="565"/>
                      <a:pt x="277" y="571"/>
                      <a:pt x="287" y="576"/>
                    </a:cubicBezTo>
                    <a:cubicBezTo>
                      <a:pt x="298" y="582"/>
                      <a:pt x="310" y="588"/>
                      <a:pt x="321" y="593"/>
                    </a:cubicBezTo>
                    <a:cubicBezTo>
                      <a:pt x="333" y="598"/>
                      <a:pt x="345" y="603"/>
                      <a:pt x="358" y="608"/>
                    </a:cubicBezTo>
                    <a:cubicBezTo>
                      <a:pt x="371" y="613"/>
                      <a:pt x="384" y="618"/>
                      <a:pt x="397" y="622"/>
                    </a:cubicBezTo>
                    <a:cubicBezTo>
                      <a:pt x="411" y="627"/>
                      <a:pt x="425" y="631"/>
                      <a:pt x="439" y="635"/>
                    </a:cubicBezTo>
                    <a:cubicBezTo>
                      <a:pt x="453" y="639"/>
                      <a:pt x="468" y="643"/>
                      <a:pt x="483" y="647"/>
                    </a:cubicBezTo>
                    <a:cubicBezTo>
                      <a:pt x="497" y="650"/>
                      <a:pt x="513" y="654"/>
                      <a:pt x="528" y="657"/>
                    </a:cubicBezTo>
                    <a:cubicBezTo>
                      <a:pt x="559" y="663"/>
                      <a:pt x="590" y="668"/>
                      <a:pt x="622" y="673"/>
                    </a:cubicBezTo>
                    <a:cubicBezTo>
                      <a:pt x="654" y="677"/>
                      <a:pt x="686" y="681"/>
                      <a:pt x="719" y="684"/>
                    </a:cubicBezTo>
                    <a:cubicBezTo>
                      <a:pt x="751" y="686"/>
                      <a:pt x="784" y="688"/>
                      <a:pt x="817" y="690"/>
                    </a:cubicBezTo>
                    <a:cubicBezTo>
                      <a:pt x="849" y="691"/>
                      <a:pt x="881" y="692"/>
                      <a:pt x="913" y="692"/>
                    </a:cubicBezTo>
                    <a:cubicBezTo>
                      <a:pt x="945" y="692"/>
                      <a:pt x="977" y="691"/>
                      <a:pt x="1008" y="690"/>
                    </a:cubicBezTo>
                    <a:cubicBezTo>
                      <a:pt x="1039" y="688"/>
                      <a:pt x="1069" y="687"/>
                      <a:pt x="1099" y="685"/>
                    </a:cubicBezTo>
                    <a:cubicBezTo>
                      <a:pt x="1128" y="682"/>
                      <a:pt x="1157" y="680"/>
                      <a:pt x="1186" y="677"/>
                    </a:cubicBezTo>
                    <a:cubicBezTo>
                      <a:pt x="1214" y="674"/>
                      <a:pt x="1241" y="670"/>
                      <a:pt x="1268" y="667"/>
                    </a:cubicBezTo>
                    <a:cubicBezTo>
                      <a:pt x="1294" y="663"/>
                      <a:pt x="1320" y="659"/>
                      <a:pt x="1345" y="655"/>
                    </a:cubicBezTo>
                    <a:cubicBezTo>
                      <a:pt x="1370" y="651"/>
                      <a:pt x="1394" y="646"/>
                      <a:pt x="1417" y="642"/>
                    </a:cubicBezTo>
                    <a:cubicBezTo>
                      <a:pt x="1440" y="637"/>
                      <a:pt x="1463" y="633"/>
                      <a:pt x="1484" y="628"/>
                    </a:cubicBezTo>
                    <a:cubicBezTo>
                      <a:pt x="1505" y="623"/>
                      <a:pt x="1526" y="618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85" y="603"/>
                      <a:pt x="1622" y="592"/>
                      <a:pt x="1656" y="581"/>
                    </a:cubicBezTo>
                    <a:cubicBezTo>
                      <a:pt x="1688" y="571"/>
                      <a:pt x="1719" y="560"/>
                      <a:pt x="1748" y="550"/>
                    </a:cubicBezTo>
                    <a:cubicBezTo>
                      <a:pt x="1775" y="539"/>
                      <a:pt x="1800" y="529"/>
                      <a:pt x="1824" y="518"/>
                    </a:cubicBezTo>
                    <a:cubicBezTo>
                      <a:pt x="1847" y="508"/>
                      <a:pt x="1868" y="498"/>
                      <a:pt x="1887" y="488"/>
                    </a:cubicBezTo>
                    <a:cubicBezTo>
                      <a:pt x="1906" y="478"/>
                      <a:pt x="1923" y="469"/>
                      <a:pt x="1939" y="459"/>
                    </a:cubicBezTo>
                    <a:cubicBezTo>
                      <a:pt x="1954" y="450"/>
                      <a:pt x="1968" y="441"/>
                      <a:pt x="1981" y="432"/>
                    </a:cubicBezTo>
                    <a:cubicBezTo>
                      <a:pt x="1994" y="423"/>
                      <a:pt x="2005" y="415"/>
                      <a:pt x="2016" y="406"/>
                    </a:cubicBezTo>
                    <a:cubicBezTo>
                      <a:pt x="2026" y="398"/>
                      <a:pt x="2035" y="390"/>
                      <a:pt x="2043" y="383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586" y="235"/>
                      <a:pt x="1586" y="235"/>
                      <a:pt x="1586" y="235"/>
                    </a:cubicBezTo>
                    <a:cubicBezTo>
                      <a:pt x="1575" y="238"/>
                      <a:pt x="1563" y="241"/>
                      <a:pt x="1551" y="245"/>
                    </a:cubicBezTo>
                    <a:cubicBezTo>
                      <a:pt x="1539" y="248"/>
                      <a:pt x="1526" y="252"/>
                      <a:pt x="1513" y="255"/>
                    </a:cubicBezTo>
                    <a:cubicBezTo>
                      <a:pt x="1499" y="258"/>
                      <a:pt x="1485" y="262"/>
                      <a:pt x="1470" y="265"/>
                    </a:cubicBezTo>
                    <a:cubicBezTo>
                      <a:pt x="1455" y="269"/>
                      <a:pt x="1439" y="272"/>
                      <a:pt x="1423" y="276"/>
                    </a:cubicBezTo>
                    <a:cubicBezTo>
                      <a:pt x="1406" y="279"/>
                      <a:pt x="1388" y="283"/>
                      <a:pt x="1370" y="286"/>
                    </a:cubicBezTo>
                    <a:cubicBezTo>
                      <a:pt x="1352" y="289"/>
                      <a:pt x="1333" y="293"/>
                      <a:pt x="1313" y="296"/>
                    </a:cubicBezTo>
                    <a:cubicBezTo>
                      <a:pt x="1293" y="299"/>
                      <a:pt x="1272" y="302"/>
                      <a:pt x="1250" y="305"/>
                    </a:cubicBezTo>
                    <a:cubicBezTo>
                      <a:pt x="1229" y="308"/>
                      <a:pt x="1206" y="311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71" y="315"/>
                      <a:pt x="1159" y="316"/>
                      <a:pt x="1147" y="317"/>
                    </a:cubicBezTo>
                    <a:cubicBezTo>
                      <a:pt x="1135" y="319"/>
                      <a:pt x="1123" y="320"/>
                      <a:pt x="1110" y="321"/>
                    </a:cubicBezTo>
                    <a:cubicBezTo>
                      <a:pt x="1098" y="322"/>
                      <a:pt x="1085" y="323"/>
                      <a:pt x="1072" y="324"/>
                    </a:cubicBezTo>
                    <a:cubicBezTo>
                      <a:pt x="1060" y="325"/>
                      <a:pt x="1047" y="326"/>
                      <a:pt x="1034" y="326"/>
                    </a:cubicBezTo>
                    <a:cubicBezTo>
                      <a:pt x="1020" y="327"/>
                      <a:pt x="1007" y="328"/>
                      <a:pt x="994" y="328"/>
                    </a:cubicBezTo>
                    <a:cubicBezTo>
                      <a:pt x="981" y="329"/>
                      <a:pt x="967" y="329"/>
                      <a:pt x="954" y="330"/>
                    </a:cubicBezTo>
                    <a:cubicBezTo>
                      <a:pt x="941" y="330"/>
                      <a:pt x="927" y="330"/>
                      <a:pt x="914" y="330"/>
                    </a:cubicBezTo>
                    <a:cubicBezTo>
                      <a:pt x="900" y="330"/>
                      <a:pt x="887" y="330"/>
                      <a:pt x="873" y="330"/>
                    </a:cubicBezTo>
                    <a:cubicBezTo>
                      <a:pt x="860" y="330"/>
                      <a:pt x="847" y="330"/>
                      <a:pt x="834" y="329"/>
                    </a:cubicBezTo>
                    <a:cubicBezTo>
                      <a:pt x="820" y="329"/>
                      <a:pt x="807" y="328"/>
                      <a:pt x="794" y="327"/>
                    </a:cubicBezTo>
                    <a:cubicBezTo>
                      <a:pt x="782" y="326"/>
                      <a:pt x="769" y="325"/>
                      <a:pt x="757" y="324"/>
                    </a:cubicBezTo>
                    <a:cubicBezTo>
                      <a:pt x="744" y="323"/>
                      <a:pt x="732" y="322"/>
                      <a:pt x="721" y="320"/>
                    </a:cubicBezTo>
                    <a:cubicBezTo>
                      <a:pt x="709" y="319"/>
                      <a:pt x="698" y="317"/>
                      <a:pt x="687" y="316"/>
                    </a:cubicBezTo>
                    <a:cubicBezTo>
                      <a:pt x="676" y="314"/>
                      <a:pt x="666" y="312"/>
                      <a:pt x="656" y="310"/>
                    </a:cubicBezTo>
                    <a:cubicBezTo>
                      <a:pt x="646" y="308"/>
                      <a:pt x="637" y="306"/>
                      <a:pt x="628" y="303"/>
                    </a:cubicBezTo>
                    <a:cubicBezTo>
                      <a:pt x="620" y="301"/>
                      <a:pt x="613" y="299"/>
                      <a:pt x="605" y="297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4" y="296"/>
                      <a:pt x="604" y="296"/>
                      <a:pt x="604" y="296"/>
                    </a:cubicBezTo>
                    <a:cubicBezTo>
                      <a:pt x="597" y="294"/>
                      <a:pt x="590" y="291"/>
                      <a:pt x="584" y="288"/>
                    </a:cubicBezTo>
                    <a:cubicBezTo>
                      <a:pt x="578" y="285"/>
                      <a:pt x="572" y="283"/>
                      <a:pt x="567" y="280"/>
                    </a:cubicBezTo>
                    <a:cubicBezTo>
                      <a:pt x="563" y="277"/>
                      <a:pt x="558" y="274"/>
                      <a:pt x="554" y="271"/>
                    </a:cubicBezTo>
                    <a:cubicBezTo>
                      <a:pt x="551" y="268"/>
                      <a:pt x="547" y="265"/>
                      <a:pt x="545" y="261"/>
                    </a:cubicBezTo>
                    <a:cubicBezTo>
                      <a:pt x="544" y="261"/>
                      <a:pt x="543" y="260"/>
                      <a:pt x="543" y="259"/>
                    </a:cubicBezTo>
                    <a:cubicBezTo>
                      <a:pt x="542" y="258"/>
                      <a:pt x="542" y="257"/>
                      <a:pt x="541" y="257"/>
                    </a:cubicBezTo>
                    <a:cubicBezTo>
                      <a:pt x="541" y="256"/>
                      <a:pt x="540" y="255"/>
                      <a:pt x="540" y="254"/>
                    </a:cubicBezTo>
                    <a:cubicBezTo>
                      <a:pt x="539" y="253"/>
                      <a:pt x="539" y="253"/>
                      <a:pt x="538" y="252"/>
                    </a:cubicBezTo>
                    <a:cubicBezTo>
                      <a:pt x="538" y="251"/>
                      <a:pt x="537" y="250"/>
                      <a:pt x="537" y="249"/>
                    </a:cubicBezTo>
                    <a:cubicBezTo>
                      <a:pt x="537" y="248"/>
                      <a:pt x="536" y="248"/>
                      <a:pt x="536" y="247"/>
                    </a:cubicBezTo>
                    <a:cubicBezTo>
                      <a:pt x="536" y="246"/>
                      <a:pt x="536" y="245"/>
                      <a:pt x="535" y="245"/>
                    </a:cubicBezTo>
                    <a:cubicBezTo>
                      <a:pt x="535" y="244"/>
                      <a:pt x="535" y="243"/>
                      <a:pt x="535" y="243"/>
                    </a:cubicBezTo>
                    <a:cubicBezTo>
                      <a:pt x="535" y="241"/>
                      <a:pt x="535" y="240"/>
                      <a:pt x="535" y="238"/>
                    </a:cubicBezTo>
                    <a:cubicBezTo>
                      <a:pt x="535" y="237"/>
                      <a:pt x="535" y="236"/>
                      <a:pt x="535" y="234"/>
                    </a:cubicBezTo>
                    <a:cubicBezTo>
                      <a:pt x="535" y="233"/>
                      <a:pt x="535" y="231"/>
                      <a:pt x="536" y="230"/>
                    </a:cubicBezTo>
                    <a:cubicBezTo>
                      <a:pt x="536" y="229"/>
                      <a:pt x="537" y="227"/>
                      <a:pt x="538" y="226"/>
                    </a:cubicBezTo>
                    <a:cubicBezTo>
                      <a:pt x="538" y="225"/>
                      <a:pt x="539" y="223"/>
                      <a:pt x="540" y="222"/>
                    </a:cubicBezTo>
                    <a:cubicBezTo>
                      <a:pt x="541" y="220"/>
                      <a:pt x="542" y="219"/>
                      <a:pt x="543" y="218"/>
                    </a:cubicBezTo>
                    <a:cubicBezTo>
                      <a:pt x="544" y="216"/>
                      <a:pt x="545" y="215"/>
                      <a:pt x="547" y="213"/>
                    </a:cubicBezTo>
                    <a:cubicBezTo>
                      <a:pt x="548" y="212"/>
                      <a:pt x="549" y="210"/>
                      <a:pt x="551" y="209"/>
                    </a:cubicBezTo>
                    <a:cubicBezTo>
                      <a:pt x="553" y="207"/>
                      <a:pt x="554" y="206"/>
                      <a:pt x="556" y="205"/>
                    </a:cubicBezTo>
                    <a:cubicBezTo>
                      <a:pt x="558" y="203"/>
                      <a:pt x="560" y="202"/>
                      <a:pt x="562" y="200"/>
                    </a:cubicBezTo>
                    <a:cubicBezTo>
                      <a:pt x="564" y="199"/>
                      <a:pt x="566" y="197"/>
                      <a:pt x="568" y="196"/>
                    </a:cubicBezTo>
                    <a:cubicBezTo>
                      <a:pt x="570" y="194"/>
                      <a:pt x="572" y="193"/>
                      <a:pt x="574" y="191"/>
                    </a:cubicBezTo>
                    <a:cubicBezTo>
                      <a:pt x="579" y="188"/>
                      <a:pt x="584" y="185"/>
                      <a:pt x="589" y="182"/>
                    </a:cubicBezTo>
                    <a:cubicBezTo>
                      <a:pt x="594" y="180"/>
                      <a:pt x="599" y="177"/>
                      <a:pt x="604" y="174"/>
                    </a:cubicBezTo>
                    <a:cubicBezTo>
                      <a:pt x="610" y="171"/>
                      <a:pt x="615" y="169"/>
                      <a:pt x="621" y="166"/>
                    </a:cubicBezTo>
                    <a:cubicBezTo>
                      <a:pt x="626" y="163"/>
                      <a:pt x="632" y="161"/>
                      <a:pt x="638" y="158"/>
                    </a:cubicBezTo>
                    <a:cubicBezTo>
                      <a:pt x="568" y="142"/>
                      <a:pt x="568" y="142"/>
                      <a:pt x="568" y="142"/>
                    </a:cubicBezTo>
                    <a:cubicBezTo>
                      <a:pt x="565" y="143"/>
                      <a:pt x="563" y="144"/>
                      <a:pt x="561" y="145"/>
                    </a:cubicBezTo>
                    <a:cubicBezTo>
                      <a:pt x="558" y="146"/>
                      <a:pt x="556" y="147"/>
                      <a:pt x="554" y="147"/>
                    </a:cubicBezTo>
                    <a:cubicBezTo>
                      <a:pt x="551" y="148"/>
                      <a:pt x="549" y="149"/>
                      <a:pt x="547" y="150"/>
                    </a:cubicBezTo>
                    <a:cubicBezTo>
                      <a:pt x="544" y="151"/>
                      <a:pt x="542" y="152"/>
                      <a:pt x="540" y="153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33" y="150"/>
                      <a:pt x="535" y="149"/>
                      <a:pt x="538" y="148"/>
                    </a:cubicBezTo>
                    <a:cubicBezTo>
                      <a:pt x="540" y="147"/>
                      <a:pt x="543" y="146"/>
                      <a:pt x="545" y="146"/>
                    </a:cubicBezTo>
                    <a:cubicBezTo>
                      <a:pt x="547" y="145"/>
                      <a:pt x="550" y="144"/>
                      <a:pt x="552" y="143"/>
                    </a:cubicBezTo>
                    <a:cubicBezTo>
                      <a:pt x="554" y="142"/>
                      <a:pt x="557" y="141"/>
                      <a:pt x="559" y="140"/>
                    </a:cubicBezTo>
                    <a:cubicBezTo>
                      <a:pt x="559" y="140"/>
                      <a:pt x="559" y="140"/>
                      <a:pt x="559" y="140"/>
                    </a:cubicBezTo>
                    <a:cubicBezTo>
                      <a:pt x="563" y="141"/>
                      <a:pt x="563" y="141"/>
                      <a:pt x="563" y="141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43" y="156"/>
                      <a:pt x="649" y="153"/>
                      <a:pt x="655" y="151"/>
                    </a:cubicBezTo>
                    <a:cubicBezTo>
                      <a:pt x="660" y="149"/>
                      <a:pt x="666" y="147"/>
                      <a:pt x="671" y="144"/>
                    </a:cubicBezTo>
                    <a:cubicBezTo>
                      <a:pt x="677" y="142"/>
                      <a:pt x="683" y="140"/>
                      <a:pt x="688" y="138"/>
                    </a:cubicBezTo>
                    <a:cubicBezTo>
                      <a:pt x="694" y="136"/>
                      <a:pt x="699" y="134"/>
                      <a:pt x="704" y="132"/>
                    </a:cubicBezTo>
                    <a:cubicBezTo>
                      <a:pt x="710" y="130"/>
                      <a:pt x="715" y="128"/>
                      <a:pt x="720" y="126"/>
                    </a:cubicBezTo>
                    <a:cubicBezTo>
                      <a:pt x="726" y="124"/>
                      <a:pt x="731" y="122"/>
                      <a:pt x="736" y="121"/>
                    </a:cubicBezTo>
                    <a:cubicBezTo>
                      <a:pt x="741" y="119"/>
                      <a:pt x="746" y="117"/>
                      <a:pt x="751" y="115"/>
                    </a:cubicBezTo>
                    <a:cubicBezTo>
                      <a:pt x="756" y="114"/>
                      <a:pt x="761" y="112"/>
                      <a:pt x="766" y="111"/>
                    </a:cubicBezTo>
                    <a:cubicBezTo>
                      <a:pt x="775" y="107"/>
                      <a:pt x="785" y="104"/>
                      <a:pt x="794" y="101"/>
                    </a:cubicBezTo>
                    <a:cubicBezTo>
                      <a:pt x="802" y="99"/>
                      <a:pt x="811" y="96"/>
                      <a:pt x="819" y="93"/>
                    </a:cubicBezTo>
                    <a:cubicBezTo>
                      <a:pt x="828" y="91"/>
                      <a:pt x="836" y="88"/>
                      <a:pt x="843" y="85"/>
                    </a:cubicBezTo>
                    <a:cubicBezTo>
                      <a:pt x="851" y="83"/>
                      <a:pt x="858" y="81"/>
                      <a:pt x="865" y="78"/>
                    </a:cubicBezTo>
                    <a:cubicBezTo>
                      <a:pt x="868" y="79"/>
                      <a:pt x="868" y="79"/>
                      <a:pt x="868" y="79"/>
                    </a:cubicBezTo>
                    <a:cubicBezTo>
                      <a:pt x="861" y="81"/>
                      <a:pt x="854" y="84"/>
                      <a:pt x="847" y="86"/>
                    </a:cubicBezTo>
                    <a:cubicBezTo>
                      <a:pt x="839" y="89"/>
                      <a:pt x="831" y="91"/>
                      <a:pt x="823" y="94"/>
                    </a:cubicBezTo>
                    <a:cubicBezTo>
                      <a:pt x="815" y="97"/>
                      <a:pt x="806" y="99"/>
                      <a:pt x="797" y="102"/>
                    </a:cubicBezTo>
                    <a:cubicBezTo>
                      <a:pt x="788" y="105"/>
                      <a:pt x="779" y="108"/>
                      <a:pt x="769" y="111"/>
                    </a:cubicBezTo>
                    <a:cubicBezTo>
                      <a:pt x="765" y="113"/>
                      <a:pt x="760" y="115"/>
                      <a:pt x="755" y="116"/>
                    </a:cubicBezTo>
                    <a:cubicBezTo>
                      <a:pt x="750" y="118"/>
                      <a:pt x="745" y="120"/>
                      <a:pt x="740" y="122"/>
                    </a:cubicBezTo>
                    <a:cubicBezTo>
                      <a:pt x="735" y="123"/>
                      <a:pt x="730" y="125"/>
                      <a:pt x="724" y="127"/>
                    </a:cubicBezTo>
                    <a:cubicBezTo>
                      <a:pt x="719" y="129"/>
                      <a:pt x="714" y="131"/>
                      <a:pt x="708" y="133"/>
                    </a:cubicBezTo>
                    <a:cubicBezTo>
                      <a:pt x="703" y="135"/>
                      <a:pt x="698" y="137"/>
                      <a:pt x="692" y="139"/>
                    </a:cubicBezTo>
                    <a:cubicBezTo>
                      <a:pt x="687" y="141"/>
                      <a:pt x="681" y="143"/>
                      <a:pt x="676" y="145"/>
                    </a:cubicBezTo>
                    <a:cubicBezTo>
                      <a:pt x="670" y="148"/>
                      <a:pt x="665" y="150"/>
                      <a:pt x="659" y="152"/>
                    </a:cubicBezTo>
                    <a:cubicBezTo>
                      <a:pt x="653" y="155"/>
                      <a:pt x="648" y="157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37" y="162"/>
                      <a:pt x="631" y="164"/>
                      <a:pt x="626" y="167"/>
                    </a:cubicBezTo>
                    <a:cubicBezTo>
                      <a:pt x="620" y="170"/>
                      <a:pt x="615" y="172"/>
                      <a:pt x="610" y="175"/>
                    </a:cubicBezTo>
                    <a:cubicBezTo>
                      <a:pt x="604" y="178"/>
                      <a:pt x="599" y="181"/>
                      <a:pt x="594" y="183"/>
                    </a:cubicBezTo>
                    <a:cubicBezTo>
                      <a:pt x="589" y="186"/>
                      <a:pt x="585" y="189"/>
                      <a:pt x="580" y="192"/>
                    </a:cubicBezTo>
                    <a:cubicBezTo>
                      <a:pt x="578" y="193"/>
                      <a:pt x="576" y="195"/>
                      <a:pt x="574" y="196"/>
                    </a:cubicBezTo>
                    <a:cubicBezTo>
                      <a:pt x="572" y="198"/>
                      <a:pt x="570" y="199"/>
                      <a:pt x="568" y="201"/>
                    </a:cubicBezTo>
                    <a:cubicBezTo>
                      <a:pt x="566" y="202"/>
                      <a:pt x="565" y="204"/>
                      <a:pt x="563" y="205"/>
                    </a:cubicBezTo>
                    <a:cubicBezTo>
                      <a:pt x="561" y="206"/>
                      <a:pt x="560" y="208"/>
                      <a:pt x="558" y="209"/>
                    </a:cubicBezTo>
                    <a:cubicBezTo>
                      <a:pt x="557" y="211"/>
                      <a:pt x="555" y="212"/>
                      <a:pt x="554" y="213"/>
                    </a:cubicBezTo>
                    <a:cubicBezTo>
                      <a:pt x="553" y="215"/>
                      <a:pt x="552" y="216"/>
                      <a:pt x="551" y="218"/>
                    </a:cubicBezTo>
                    <a:cubicBezTo>
                      <a:pt x="550" y="219"/>
                      <a:pt x="549" y="220"/>
                      <a:pt x="548" y="222"/>
                    </a:cubicBezTo>
                    <a:cubicBezTo>
                      <a:pt x="547" y="223"/>
                      <a:pt x="546" y="224"/>
                      <a:pt x="546" y="225"/>
                    </a:cubicBezTo>
                    <a:cubicBezTo>
                      <a:pt x="545" y="227"/>
                      <a:pt x="545" y="228"/>
                      <a:pt x="544" y="229"/>
                    </a:cubicBezTo>
                    <a:cubicBezTo>
                      <a:pt x="544" y="231"/>
                      <a:pt x="544" y="232"/>
                      <a:pt x="543" y="233"/>
                    </a:cubicBezTo>
                    <a:cubicBezTo>
                      <a:pt x="543" y="235"/>
                      <a:pt x="543" y="236"/>
                      <a:pt x="543" y="237"/>
                    </a:cubicBezTo>
                    <a:cubicBezTo>
                      <a:pt x="543" y="238"/>
                      <a:pt x="543" y="240"/>
                      <a:pt x="544" y="241"/>
                    </a:cubicBezTo>
                    <a:cubicBezTo>
                      <a:pt x="544" y="242"/>
                      <a:pt x="544" y="242"/>
                      <a:pt x="544" y="243"/>
                    </a:cubicBezTo>
                    <a:cubicBezTo>
                      <a:pt x="544" y="244"/>
                      <a:pt x="545" y="244"/>
                      <a:pt x="545" y="245"/>
                    </a:cubicBezTo>
                    <a:cubicBezTo>
                      <a:pt x="545" y="246"/>
                      <a:pt x="545" y="247"/>
                      <a:pt x="546" y="247"/>
                    </a:cubicBezTo>
                    <a:cubicBezTo>
                      <a:pt x="546" y="248"/>
                      <a:pt x="547" y="249"/>
                      <a:pt x="547" y="250"/>
                    </a:cubicBezTo>
                    <a:cubicBezTo>
                      <a:pt x="547" y="250"/>
                      <a:pt x="548" y="251"/>
                      <a:pt x="548" y="252"/>
                    </a:cubicBezTo>
                    <a:cubicBezTo>
                      <a:pt x="549" y="253"/>
                      <a:pt x="549" y="254"/>
                      <a:pt x="550" y="254"/>
                    </a:cubicBezTo>
                    <a:cubicBezTo>
                      <a:pt x="550" y="255"/>
                      <a:pt x="551" y="256"/>
                      <a:pt x="552" y="257"/>
                    </a:cubicBezTo>
                    <a:cubicBezTo>
                      <a:pt x="552" y="257"/>
                      <a:pt x="553" y="258"/>
                      <a:pt x="553" y="259"/>
                    </a:cubicBezTo>
                    <a:cubicBezTo>
                      <a:pt x="556" y="262"/>
                      <a:pt x="559" y="265"/>
                      <a:pt x="563" y="268"/>
                    </a:cubicBezTo>
                    <a:cubicBezTo>
                      <a:pt x="566" y="271"/>
                      <a:pt x="571" y="273"/>
                      <a:pt x="575" y="276"/>
                    </a:cubicBezTo>
                    <a:cubicBezTo>
                      <a:pt x="580" y="279"/>
                      <a:pt x="585" y="282"/>
                      <a:pt x="591" y="284"/>
                    </a:cubicBezTo>
                    <a:cubicBezTo>
                      <a:pt x="597" y="287"/>
                      <a:pt x="604" y="289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8" y="294"/>
                      <a:pt x="626" y="297"/>
                      <a:pt x="634" y="299"/>
                    </a:cubicBezTo>
                    <a:cubicBezTo>
                      <a:pt x="643" y="301"/>
                      <a:pt x="652" y="303"/>
                      <a:pt x="661" y="305"/>
                    </a:cubicBezTo>
                    <a:cubicBezTo>
                      <a:pt x="671" y="307"/>
                      <a:pt x="681" y="309"/>
                      <a:pt x="691" y="310"/>
                    </a:cubicBezTo>
                    <a:cubicBezTo>
                      <a:pt x="702" y="312"/>
                      <a:pt x="712" y="314"/>
                      <a:pt x="724" y="315"/>
                    </a:cubicBezTo>
                    <a:cubicBezTo>
                      <a:pt x="735" y="316"/>
                      <a:pt x="747" y="318"/>
                      <a:pt x="759" y="319"/>
                    </a:cubicBezTo>
                    <a:cubicBezTo>
                      <a:pt x="771" y="320"/>
                      <a:pt x="783" y="321"/>
                      <a:pt x="796" y="321"/>
                    </a:cubicBezTo>
                    <a:cubicBezTo>
                      <a:pt x="808" y="322"/>
                      <a:pt x="821" y="323"/>
                      <a:pt x="834" y="323"/>
                    </a:cubicBezTo>
                    <a:cubicBezTo>
                      <a:pt x="847" y="324"/>
                      <a:pt x="860" y="324"/>
                      <a:pt x="873" y="324"/>
                    </a:cubicBezTo>
                    <a:cubicBezTo>
                      <a:pt x="886" y="325"/>
                      <a:pt x="899" y="325"/>
                      <a:pt x="912" y="325"/>
                    </a:cubicBezTo>
                    <a:cubicBezTo>
                      <a:pt x="925" y="324"/>
                      <a:pt x="939" y="324"/>
                      <a:pt x="952" y="324"/>
                    </a:cubicBezTo>
                    <a:cubicBezTo>
                      <a:pt x="965" y="324"/>
                      <a:pt x="978" y="323"/>
                      <a:pt x="991" y="323"/>
                    </a:cubicBezTo>
                    <a:cubicBezTo>
                      <a:pt x="1004" y="322"/>
                      <a:pt x="1017" y="322"/>
                      <a:pt x="1030" y="321"/>
                    </a:cubicBezTo>
                    <a:cubicBezTo>
                      <a:pt x="1043" y="320"/>
                      <a:pt x="1055" y="319"/>
                      <a:pt x="1068" y="318"/>
                    </a:cubicBezTo>
                    <a:cubicBezTo>
                      <a:pt x="1080" y="318"/>
                      <a:pt x="1093" y="317"/>
                      <a:pt x="1105" y="316"/>
                    </a:cubicBezTo>
                    <a:cubicBezTo>
                      <a:pt x="1117" y="314"/>
                      <a:pt x="1129" y="313"/>
                      <a:pt x="1141" y="312"/>
                    </a:cubicBezTo>
                    <a:cubicBezTo>
                      <a:pt x="1153" y="311"/>
                      <a:pt x="1165" y="310"/>
                      <a:pt x="1176" y="309"/>
                    </a:cubicBezTo>
                    <a:cubicBezTo>
                      <a:pt x="1176" y="309"/>
                      <a:pt x="1176" y="309"/>
                      <a:pt x="1176" y="309"/>
                    </a:cubicBezTo>
                    <a:cubicBezTo>
                      <a:pt x="1199" y="306"/>
                      <a:pt x="1222" y="303"/>
                      <a:pt x="1243" y="300"/>
                    </a:cubicBezTo>
                    <a:cubicBezTo>
                      <a:pt x="1265" y="297"/>
                      <a:pt x="1285" y="294"/>
                      <a:pt x="1305" y="291"/>
                    </a:cubicBezTo>
                    <a:cubicBezTo>
                      <a:pt x="1325" y="288"/>
                      <a:pt x="1344" y="285"/>
                      <a:pt x="1362" y="282"/>
                    </a:cubicBezTo>
                    <a:cubicBezTo>
                      <a:pt x="1380" y="278"/>
                      <a:pt x="1397" y="275"/>
                      <a:pt x="1414" y="272"/>
                    </a:cubicBezTo>
                    <a:cubicBezTo>
                      <a:pt x="1430" y="268"/>
                      <a:pt x="1446" y="265"/>
                      <a:pt x="1461" y="262"/>
                    </a:cubicBezTo>
                    <a:cubicBezTo>
                      <a:pt x="1476" y="258"/>
                      <a:pt x="1490" y="255"/>
                      <a:pt x="1503" y="252"/>
                    </a:cubicBezTo>
                    <a:cubicBezTo>
                      <a:pt x="1517" y="248"/>
                      <a:pt x="1530" y="245"/>
                      <a:pt x="1542" y="242"/>
                    </a:cubicBezTo>
                    <a:cubicBezTo>
                      <a:pt x="1554" y="238"/>
                      <a:pt x="1565" y="235"/>
                      <a:pt x="1576" y="232"/>
                    </a:cubicBezTo>
                    <a:cubicBezTo>
                      <a:pt x="1560" y="226"/>
                      <a:pt x="1560" y="226"/>
                      <a:pt x="1560" y="226"/>
                    </a:cubicBezTo>
                    <a:cubicBezTo>
                      <a:pt x="1549" y="230"/>
                      <a:pt x="1538" y="233"/>
                      <a:pt x="1526" y="236"/>
                    </a:cubicBezTo>
                    <a:cubicBezTo>
                      <a:pt x="1513" y="239"/>
                      <a:pt x="1501" y="242"/>
                      <a:pt x="1487" y="245"/>
                    </a:cubicBezTo>
                    <a:cubicBezTo>
                      <a:pt x="1474" y="249"/>
                      <a:pt x="1460" y="252"/>
                      <a:pt x="1445" y="255"/>
                    </a:cubicBezTo>
                    <a:cubicBezTo>
                      <a:pt x="1430" y="258"/>
                      <a:pt x="1415" y="262"/>
                      <a:pt x="1399" y="265"/>
                    </a:cubicBezTo>
                    <a:cubicBezTo>
                      <a:pt x="1382" y="268"/>
                      <a:pt x="1365" y="271"/>
                      <a:pt x="1348" y="274"/>
                    </a:cubicBezTo>
                    <a:cubicBezTo>
                      <a:pt x="1330" y="277"/>
                      <a:pt x="1311" y="280"/>
                      <a:pt x="1292" y="283"/>
                    </a:cubicBezTo>
                    <a:cubicBezTo>
                      <a:pt x="1272" y="286"/>
                      <a:pt x="1252" y="289"/>
                      <a:pt x="1231" y="292"/>
                    </a:cubicBezTo>
                    <a:cubicBezTo>
                      <a:pt x="1210" y="295"/>
                      <a:pt x="1188" y="297"/>
                      <a:pt x="1166" y="300"/>
                    </a:cubicBezTo>
                    <a:cubicBezTo>
                      <a:pt x="1155" y="301"/>
                      <a:pt x="1143" y="302"/>
                      <a:pt x="1132" y="303"/>
                    </a:cubicBezTo>
                    <a:cubicBezTo>
                      <a:pt x="1120" y="304"/>
                      <a:pt x="1108" y="305"/>
                      <a:pt x="1096" y="306"/>
                    </a:cubicBezTo>
                    <a:cubicBezTo>
                      <a:pt x="1084" y="307"/>
                      <a:pt x="1072" y="308"/>
                      <a:pt x="1060" y="309"/>
                    </a:cubicBezTo>
                    <a:cubicBezTo>
                      <a:pt x="1048" y="310"/>
                      <a:pt x="1036" y="311"/>
                      <a:pt x="1023" y="311"/>
                    </a:cubicBezTo>
                    <a:cubicBezTo>
                      <a:pt x="1011" y="312"/>
                      <a:pt x="998" y="313"/>
                      <a:pt x="986" y="313"/>
                    </a:cubicBezTo>
                    <a:cubicBezTo>
                      <a:pt x="973" y="313"/>
                      <a:pt x="960" y="314"/>
                      <a:pt x="948" y="314"/>
                    </a:cubicBezTo>
                    <a:cubicBezTo>
                      <a:pt x="935" y="314"/>
                      <a:pt x="922" y="315"/>
                      <a:pt x="910" y="315"/>
                    </a:cubicBezTo>
                    <a:cubicBezTo>
                      <a:pt x="897" y="315"/>
                      <a:pt x="884" y="315"/>
                      <a:pt x="872" y="314"/>
                    </a:cubicBezTo>
                    <a:cubicBezTo>
                      <a:pt x="859" y="314"/>
                      <a:pt x="847" y="314"/>
                      <a:pt x="834" y="313"/>
                    </a:cubicBezTo>
                    <a:cubicBezTo>
                      <a:pt x="822" y="313"/>
                      <a:pt x="810" y="312"/>
                      <a:pt x="798" y="312"/>
                    </a:cubicBezTo>
                    <a:cubicBezTo>
                      <a:pt x="786" y="311"/>
                      <a:pt x="774" y="310"/>
                      <a:pt x="763" y="309"/>
                    </a:cubicBezTo>
                    <a:cubicBezTo>
                      <a:pt x="751" y="308"/>
                      <a:pt x="740" y="307"/>
                      <a:pt x="729" y="306"/>
                    </a:cubicBezTo>
                    <a:cubicBezTo>
                      <a:pt x="718" y="304"/>
                      <a:pt x="708" y="303"/>
                      <a:pt x="698" y="301"/>
                    </a:cubicBezTo>
                    <a:cubicBezTo>
                      <a:pt x="688" y="300"/>
                      <a:pt x="679" y="298"/>
                      <a:pt x="670" y="296"/>
                    </a:cubicBezTo>
                    <a:cubicBezTo>
                      <a:pt x="661" y="295"/>
                      <a:pt x="652" y="293"/>
                      <a:pt x="644" y="291"/>
                    </a:cubicBezTo>
                    <a:cubicBezTo>
                      <a:pt x="637" y="289"/>
                      <a:pt x="629" y="286"/>
                      <a:pt x="623" y="284"/>
                    </a:cubicBezTo>
                    <a:cubicBezTo>
                      <a:pt x="619" y="283"/>
                      <a:pt x="616" y="282"/>
                      <a:pt x="613" y="281"/>
                    </a:cubicBezTo>
                    <a:cubicBezTo>
                      <a:pt x="610" y="280"/>
                      <a:pt x="607" y="279"/>
                      <a:pt x="604" y="277"/>
                    </a:cubicBezTo>
                    <a:cubicBezTo>
                      <a:pt x="601" y="276"/>
                      <a:pt x="599" y="275"/>
                      <a:pt x="596" y="274"/>
                    </a:cubicBezTo>
                    <a:cubicBezTo>
                      <a:pt x="594" y="273"/>
                      <a:pt x="591" y="271"/>
                      <a:pt x="589" y="270"/>
                    </a:cubicBezTo>
                    <a:cubicBezTo>
                      <a:pt x="587" y="269"/>
                      <a:pt x="585" y="268"/>
                      <a:pt x="583" y="266"/>
                    </a:cubicBezTo>
                    <a:cubicBezTo>
                      <a:pt x="581" y="265"/>
                      <a:pt x="579" y="264"/>
                      <a:pt x="578" y="262"/>
                    </a:cubicBezTo>
                    <a:cubicBezTo>
                      <a:pt x="576" y="261"/>
                      <a:pt x="574" y="260"/>
                      <a:pt x="573" y="259"/>
                    </a:cubicBezTo>
                    <a:cubicBezTo>
                      <a:pt x="571" y="257"/>
                      <a:pt x="570" y="256"/>
                      <a:pt x="569" y="254"/>
                    </a:cubicBezTo>
                    <a:cubicBezTo>
                      <a:pt x="568" y="254"/>
                      <a:pt x="567" y="253"/>
                      <a:pt x="567" y="252"/>
                    </a:cubicBezTo>
                    <a:cubicBezTo>
                      <a:pt x="566" y="252"/>
                      <a:pt x="566" y="251"/>
                      <a:pt x="565" y="250"/>
                    </a:cubicBezTo>
                    <a:cubicBezTo>
                      <a:pt x="565" y="250"/>
                      <a:pt x="564" y="249"/>
                      <a:pt x="564" y="248"/>
                    </a:cubicBezTo>
                    <a:cubicBezTo>
                      <a:pt x="563" y="248"/>
                      <a:pt x="563" y="247"/>
                      <a:pt x="562" y="246"/>
                    </a:cubicBezTo>
                    <a:cubicBezTo>
                      <a:pt x="562" y="245"/>
                      <a:pt x="561" y="245"/>
                      <a:pt x="561" y="244"/>
                    </a:cubicBezTo>
                    <a:cubicBezTo>
                      <a:pt x="561" y="243"/>
                      <a:pt x="560" y="243"/>
                      <a:pt x="560" y="242"/>
                    </a:cubicBezTo>
                    <a:cubicBezTo>
                      <a:pt x="560" y="241"/>
                      <a:pt x="560" y="241"/>
                      <a:pt x="560" y="240"/>
                    </a:cubicBezTo>
                    <a:cubicBezTo>
                      <a:pt x="559" y="240"/>
                      <a:pt x="559" y="239"/>
                      <a:pt x="559" y="238"/>
                    </a:cubicBezTo>
                    <a:cubicBezTo>
                      <a:pt x="559" y="237"/>
                      <a:pt x="559" y="236"/>
                      <a:pt x="558" y="235"/>
                    </a:cubicBezTo>
                    <a:cubicBezTo>
                      <a:pt x="558" y="234"/>
                      <a:pt x="558" y="233"/>
                      <a:pt x="558" y="231"/>
                    </a:cubicBezTo>
                    <a:cubicBezTo>
                      <a:pt x="559" y="230"/>
                      <a:pt x="559" y="229"/>
                      <a:pt x="559" y="228"/>
                    </a:cubicBezTo>
                    <a:cubicBezTo>
                      <a:pt x="559" y="227"/>
                      <a:pt x="560" y="226"/>
                      <a:pt x="560" y="225"/>
                    </a:cubicBezTo>
                    <a:cubicBezTo>
                      <a:pt x="561" y="224"/>
                      <a:pt x="561" y="222"/>
                      <a:pt x="562" y="221"/>
                    </a:cubicBezTo>
                    <a:cubicBezTo>
                      <a:pt x="563" y="220"/>
                      <a:pt x="563" y="219"/>
                      <a:pt x="564" y="218"/>
                    </a:cubicBezTo>
                    <a:cubicBezTo>
                      <a:pt x="565" y="216"/>
                      <a:pt x="566" y="215"/>
                      <a:pt x="567" y="214"/>
                    </a:cubicBezTo>
                    <a:cubicBezTo>
                      <a:pt x="568" y="212"/>
                      <a:pt x="570" y="211"/>
                      <a:pt x="571" y="210"/>
                    </a:cubicBezTo>
                    <a:cubicBezTo>
                      <a:pt x="572" y="209"/>
                      <a:pt x="574" y="207"/>
                      <a:pt x="575" y="206"/>
                    </a:cubicBezTo>
                    <a:cubicBezTo>
                      <a:pt x="577" y="205"/>
                      <a:pt x="578" y="203"/>
                      <a:pt x="580" y="202"/>
                    </a:cubicBezTo>
                    <a:cubicBezTo>
                      <a:pt x="582" y="200"/>
                      <a:pt x="584" y="199"/>
                      <a:pt x="585" y="198"/>
                    </a:cubicBezTo>
                    <a:cubicBezTo>
                      <a:pt x="587" y="196"/>
                      <a:pt x="589" y="195"/>
                      <a:pt x="591" y="193"/>
                    </a:cubicBezTo>
                    <a:cubicBezTo>
                      <a:pt x="595" y="191"/>
                      <a:pt x="600" y="188"/>
                      <a:pt x="605" y="185"/>
                    </a:cubicBezTo>
                    <a:cubicBezTo>
                      <a:pt x="609" y="182"/>
                      <a:pt x="614" y="180"/>
                      <a:pt x="619" y="177"/>
                    </a:cubicBezTo>
                    <a:cubicBezTo>
                      <a:pt x="624" y="174"/>
                      <a:pt x="629" y="172"/>
                      <a:pt x="635" y="169"/>
                    </a:cubicBezTo>
                    <a:cubicBezTo>
                      <a:pt x="640" y="166"/>
                      <a:pt x="645" y="164"/>
                      <a:pt x="651" y="161"/>
                    </a:cubicBezTo>
                    <a:cubicBezTo>
                      <a:pt x="656" y="159"/>
                      <a:pt x="662" y="157"/>
                      <a:pt x="667" y="154"/>
                    </a:cubicBezTo>
                    <a:cubicBezTo>
                      <a:pt x="672" y="152"/>
                      <a:pt x="678" y="150"/>
                      <a:pt x="683" y="147"/>
                    </a:cubicBezTo>
                    <a:cubicBezTo>
                      <a:pt x="689" y="145"/>
                      <a:pt x="694" y="143"/>
                      <a:pt x="700" y="141"/>
                    </a:cubicBezTo>
                    <a:cubicBezTo>
                      <a:pt x="705" y="139"/>
                      <a:pt x="710" y="137"/>
                      <a:pt x="716" y="135"/>
                    </a:cubicBezTo>
                    <a:cubicBezTo>
                      <a:pt x="721" y="133"/>
                      <a:pt x="726" y="131"/>
                      <a:pt x="731" y="129"/>
                    </a:cubicBezTo>
                    <a:cubicBezTo>
                      <a:pt x="737" y="127"/>
                      <a:pt x="742" y="125"/>
                      <a:pt x="747" y="123"/>
                    </a:cubicBezTo>
                    <a:cubicBezTo>
                      <a:pt x="752" y="122"/>
                      <a:pt x="757" y="120"/>
                      <a:pt x="762" y="118"/>
                    </a:cubicBezTo>
                    <a:cubicBezTo>
                      <a:pt x="767" y="116"/>
                      <a:pt x="771" y="115"/>
                      <a:pt x="776" y="113"/>
                    </a:cubicBezTo>
                    <a:cubicBezTo>
                      <a:pt x="785" y="110"/>
                      <a:pt x="795" y="107"/>
                      <a:pt x="804" y="104"/>
                    </a:cubicBezTo>
                    <a:cubicBezTo>
                      <a:pt x="812" y="101"/>
                      <a:pt x="821" y="98"/>
                      <a:pt x="829" y="95"/>
                    </a:cubicBezTo>
                    <a:cubicBezTo>
                      <a:pt x="837" y="93"/>
                      <a:pt x="845" y="90"/>
                      <a:pt x="853" y="87"/>
                    </a:cubicBezTo>
                    <a:cubicBezTo>
                      <a:pt x="860" y="85"/>
                      <a:pt x="867" y="83"/>
                      <a:pt x="874" y="80"/>
                    </a:cubicBezTo>
                    <a:cubicBezTo>
                      <a:pt x="876" y="80"/>
                      <a:pt x="877" y="79"/>
                      <a:pt x="879" y="79"/>
                    </a:cubicBezTo>
                    <a:cubicBezTo>
                      <a:pt x="880" y="78"/>
                      <a:pt x="881" y="78"/>
                      <a:pt x="883" y="77"/>
                    </a:cubicBezTo>
                    <a:cubicBezTo>
                      <a:pt x="884" y="77"/>
                      <a:pt x="885" y="76"/>
                      <a:pt x="887" y="76"/>
                    </a:cubicBezTo>
                    <a:cubicBezTo>
                      <a:pt x="888" y="75"/>
                      <a:pt x="889" y="75"/>
                      <a:pt x="890" y="74"/>
                    </a:cubicBezTo>
                    <a:cubicBezTo>
                      <a:pt x="892" y="74"/>
                      <a:pt x="894" y="73"/>
                      <a:pt x="896" y="72"/>
                    </a:cubicBezTo>
                    <a:cubicBezTo>
                      <a:pt x="898" y="72"/>
                      <a:pt x="900" y="71"/>
                      <a:pt x="901" y="71"/>
                    </a:cubicBezTo>
                    <a:cubicBezTo>
                      <a:pt x="903" y="70"/>
                      <a:pt x="905" y="69"/>
                      <a:pt x="907" y="69"/>
                    </a:cubicBezTo>
                    <a:cubicBezTo>
                      <a:pt x="908" y="68"/>
                      <a:pt x="910" y="67"/>
                      <a:pt x="912" y="67"/>
                    </a:cubicBezTo>
                    <a:cubicBezTo>
                      <a:pt x="914" y="66"/>
                      <a:pt x="917" y="64"/>
                      <a:pt x="919" y="63"/>
                    </a:cubicBezTo>
                    <a:cubicBezTo>
                      <a:pt x="922" y="62"/>
                      <a:pt x="924" y="61"/>
                      <a:pt x="927" y="60"/>
                    </a:cubicBezTo>
                    <a:cubicBezTo>
                      <a:pt x="929" y="59"/>
                      <a:pt x="931" y="58"/>
                      <a:pt x="934" y="57"/>
                    </a:cubicBezTo>
                    <a:cubicBezTo>
                      <a:pt x="936" y="56"/>
                      <a:pt x="938" y="55"/>
                      <a:pt x="940" y="54"/>
                    </a:cubicBezTo>
                    <a:cubicBezTo>
                      <a:pt x="941" y="53"/>
                      <a:pt x="943" y="52"/>
                      <a:pt x="945" y="51"/>
                    </a:cubicBezTo>
                    <a:cubicBezTo>
                      <a:pt x="947" y="50"/>
                      <a:pt x="948" y="49"/>
                      <a:pt x="950" y="48"/>
                    </a:cubicBezTo>
                    <a:cubicBezTo>
                      <a:pt x="951" y="47"/>
                      <a:pt x="952" y="46"/>
                      <a:pt x="953" y="45"/>
                    </a:cubicBezTo>
                    <a:cubicBezTo>
                      <a:pt x="954" y="44"/>
                      <a:pt x="955" y="43"/>
                      <a:pt x="956" y="42"/>
                    </a:cubicBezTo>
                    <a:cubicBezTo>
                      <a:pt x="956" y="41"/>
                      <a:pt x="957" y="41"/>
                      <a:pt x="957" y="40"/>
                    </a:cubicBezTo>
                    <a:cubicBezTo>
                      <a:pt x="957" y="40"/>
                      <a:pt x="957" y="39"/>
                      <a:pt x="958" y="39"/>
                    </a:cubicBezTo>
                    <a:cubicBezTo>
                      <a:pt x="958" y="38"/>
                      <a:pt x="958" y="38"/>
                      <a:pt x="958" y="37"/>
                    </a:cubicBezTo>
                    <a:cubicBezTo>
                      <a:pt x="958" y="36"/>
                      <a:pt x="958" y="36"/>
                      <a:pt x="958" y="35"/>
                    </a:cubicBezTo>
                    <a:cubicBezTo>
                      <a:pt x="958" y="35"/>
                      <a:pt x="958" y="34"/>
                      <a:pt x="957" y="34"/>
                    </a:cubicBezTo>
                    <a:cubicBezTo>
                      <a:pt x="957" y="33"/>
                      <a:pt x="957" y="33"/>
                      <a:pt x="956" y="32"/>
                    </a:cubicBezTo>
                    <a:cubicBezTo>
                      <a:pt x="956" y="32"/>
                      <a:pt x="956" y="31"/>
                      <a:pt x="955" y="31"/>
                    </a:cubicBezTo>
                    <a:cubicBezTo>
                      <a:pt x="955" y="30"/>
                      <a:pt x="954" y="30"/>
                      <a:pt x="954" y="29"/>
                    </a:cubicBezTo>
                    <a:cubicBezTo>
                      <a:pt x="953" y="28"/>
                      <a:pt x="952" y="28"/>
                      <a:pt x="951" y="27"/>
                    </a:cubicBezTo>
                    <a:cubicBezTo>
                      <a:pt x="951" y="27"/>
                      <a:pt x="950" y="26"/>
                      <a:pt x="949" y="26"/>
                    </a:cubicBezTo>
                    <a:cubicBezTo>
                      <a:pt x="948" y="25"/>
                      <a:pt x="947" y="25"/>
                      <a:pt x="946" y="24"/>
                    </a:cubicBezTo>
                    <a:cubicBezTo>
                      <a:pt x="945" y="24"/>
                      <a:pt x="944" y="23"/>
                      <a:pt x="942" y="23"/>
                    </a:cubicBezTo>
                    <a:cubicBezTo>
                      <a:pt x="941" y="22"/>
                      <a:pt x="940" y="22"/>
                      <a:pt x="938" y="21"/>
                    </a:cubicBezTo>
                    <a:cubicBezTo>
                      <a:pt x="937" y="21"/>
                      <a:pt x="936" y="20"/>
                      <a:pt x="934" y="20"/>
                    </a:cubicBezTo>
                    <a:cubicBezTo>
                      <a:pt x="933" y="19"/>
                      <a:pt x="931" y="19"/>
                      <a:pt x="930" y="18"/>
                    </a:cubicBezTo>
                    <a:cubicBezTo>
                      <a:pt x="928" y="18"/>
                      <a:pt x="926" y="18"/>
                      <a:pt x="925" y="17"/>
                    </a:cubicBezTo>
                    <a:cubicBezTo>
                      <a:pt x="924" y="17"/>
                      <a:pt x="924" y="17"/>
                      <a:pt x="924" y="17"/>
                    </a:cubicBezTo>
                    <a:cubicBezTo>
                      <a:pt x="923" y="17"/>
                      <a:pt x="923" y="17"/>
                      <a:pt x="922" y="16"/>
                    </a:cubicBezTo>
                    <a:cubicBezTo>
                      <a:pt x="922" y="16"/>
                      <a:pt x="921" y="16"/>
                      <a:pt x="921" y="16"/>
                    </a:cubicBezTo>
                    <a:cubicBezTo>
                      <a:pt x="921" y="16"/>
                      <a:pt x="920" y="16"/>
                      <a:pt x="920" y="16"/>
                    </a:cubicBezTo>
                    <a:cubicBezTo>
                      <a:pt x="918" y="16"/>
                      <a:pt x="918" y="16"/>
                      <a:pt x="918" y="16"/>
                    </a:cubicBezTo>
                    <a:cubicBezTo>
                      <a:pt x="917" y="15"/>
                      <a:pt x="917" y="15"/>
                      <a:pt x="917" y="15"/>
                    </a:cubicBezTo>
                    <a:cubicBezTo>
                      <a:pt x="917" y="15"/>
                      <a:pt x="916" y="15"/>
                      <a:pt x="916" y="15"/>
                    </a:cubicBezTo>
                    <a:cubicBezTo>
                      <a:pt x="916" y="15"/>
                      <a:pt x="916" y="15"/>
                      <a:pt x="915" y="15"/>
                    </a:cubicBezTo>
                    <a:cubicBezTo>
                      <a:pt x="915" y="15"/>
                      <a:pt x="915" y="15"/>
                      <a:pt x="915" y="15"/>
                    </a:cubicBezTo>
                    <a:cubicBezTo>
                      <a:pt x="914" y="15"/>
                      <a:pt x="914" y="15"/>
                      <a:pt x="914" y="15"/>
                    </a:cubicBezTo>
                    <a:cubicBezTo>
                      <a:pt x="913" y="14"/>
                      <a:pt x="912" y="14"/>
                      <a:pt x="911" y="14"/>
                    </a:cubicBezTo>
                    <a:cubicBezTo>
                      <a:pt x="910" y="14"/>
                      <a:pt x="909" y="13"/>
                      <a:pt x="908" y="13"/>
                    </a:cubicBezTo>
                    <a:cubicBezTo>
                      <a:pt x="907" y="13"/>
                      <a:pt x="906" y="13"/>
                      <a:pt x="904" y="13"/>
                    </a:cubicBezTo>
                    <a:cubicBezTo>
                      <a:pt x="903" y="12"/>
                      <a:pt x="902" y="12"/>
                      <a:pt x="901" y="12"/>
                    </a:cubicBezTo>
                    <a:cubicBezTo>
                      <a:pt x="899" y="12"/>
                      <a:pt x="897" y="11"/>
                      <a:pt x="894" y="11"/>
                    </a:cubicBezTo>
                    <a:cubicBezTo>
                      <a:pt x="892" y="11"/>
                      <a:pt x="889" y="10"/>
                      <a:pt x="887" y="10"/>
                    </a:cubicBezTo>
                    <a:cubicBezTo>
                      <a:pt x="885" y="10"/>
                      <a:pt x="882" y="9"/>
                      <a:pt x="880" y="9"/>
                    </a:cubicBezTo>
                    <a:cubicBezTo>
                      <a:pt x="877" y="9"/>
                      <a:pt x="875" y="8"/>
                      <a:pt x="872" y="8"/>
                    </a:cubicBezTo>
                    <a:cubicBezTo>
                      <a:pt x="870" y="8"/>
                      <a:pt x="868" y="8"/>
                      <a:pt x="865" y="7"/>
                    </a:cubicBezTo>
                    <a:cubicBezTo>
                      <a:pt x="863" y="7"/>
                      <a:pt x="860" y="7"/>
                      <a:pt x="858" y="7"/>
                    </a:cubicBezTo>
                    <a:cubicBezTo>
                      <a:pt x="855" y="6"/>
                      <a:pt x="853" y="6"/>
                      <a:pt x="851" y="6"/>
                    </a:cubicBezTo>
                    <a:cubicBezTo>
                      <a:pt x="848" y="6"/>
                      <a:pt x="846" y="6"/>
                      <a:pt x="843" y="5"/>
                    </a:cubicBezTo>
                    <a:cubicBezTo>
                      <a:pt x="841" y="5"/>
                      <a:pt x="839" y="5"/>
                      <a:pt x="836" y="5"/>
                    </a:cubicBezTo>
                    <a:cubicBezTo>
                      <a:pt x="834" y="5"/>
                      <a:pt x="832" y="5"/>
                      <a:pt x="829" y="4"/>
                    </a:cubicBezTo>
                    <a:cubicBezTo>
                      <a:pt x="827" y="4"/>
                      <a:pt x="825" y="4"/>
                      <a:pt x="823" y="4"/>
                    </a:cubicBezTo>
                    <a:cubicBezTo>
                      <a:pt x="820" y="4"/>
                      <a:pt x="818" y="4"/>
                      <a:pt x="816" y="4"/>
                    </a:cubicBezTo>
                    <a:cubicBezTo>
                      <a:pt x="811" y="3"/>
                      <a:pt x="807" y="3"/>
                      <a:pt x="803" y="3"/>
                    </a:cubicBezTo>
                    <a:cubicBezTo>
                      <a:pt x="798" y="3"/>
                      <a:pt x="794" y="3"/>
                      <a:pt x="790" y="2"/>
                    </a:cubicBezTo>
                    <a:cubicBezTo>
                      <a:pt x="785" y="2"/>
                      <a:pt x="781" y="2"/>
                      <a:pt x="777" y="2"/>
                    </a:cubicBezTo>
                    <a:cubicBezTo>
                      <a:pt x="773" y="2"/>
                      <a:pt x="769" y="2"/>
                      <a:pt x="764" y="2"/>
                    </a:cubicBezTo>
                    <a:cubicBezTo>
                      <a:pt x="760" y="1"/>
                      <a:pt x="756" y="1"/>
                      <a:pt x="752" y="1"/>
                    </a:cubicBezTo>
                    <a:cubicBezTo>
                      <a:pt x="748" y="1"/>
                      <a:pt x="744" y="1"/>
                      <a:pt x="740" y="1"/>
                    </a:cubicBezTo>
                    <a:cubicBezTo>
                      <a:pt x="736" y="1"/>
                      <a:pt x="732" y="1"/>
                      <a:pt x="728" y="1"/>
                    </a:cubicBezTo>
                    <a:cubicBezTo>
                      <a:pt x="724" y="1"/>
                      <a:pt x="720" y="1"/>
                      <a:pt x="716" y="1"/>
                    </a:cubicBezTo>
                    <a:cubicBezTo>
                      <a:pt x="712" y="1"/>
                      <a:pt x="708" y="1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0"/>
                      <a:pt x="680" y="0"/>
                    </a:cubicBezTo>
                    <a:cubicBezTo>
                      <a:pt x="676" y="0"/>
                      <a:pt x="672" y="0"/>
                      <a:pt x="668" y="0"/>
                    </a:cubicBezTo>
                    <a:cubicBezTo>
                      <a:pt x="660" y="0"/>
                      <a:pt x="652" y="0"/>
                      <a:pt x="644" y="1"/>
                    </a:cubicBezTo>
                    <a:cubicBezTo>
                      <a:pt x="636" y="1"/>
                      <a:pt x="628" y="1"/>
                      <a:pt x="620" y="1"/>
                    </a:cubicBezTo>
                    <a:cubicBezTo>
                      <a:pt x="612" y="1"/>
                      <a:pt x="604" y="1"/>
                      <a:pt x="595" y="1"/>
                    </a:cubicBezTo>
                    <a:cubicBezTo>
                      <a:pt x="587" y="1"/>
                      <a:pt x="579" y="1"/>
                      <a:pt x="570" y="1"/>
                    </a:cubicBezTo>
                    <a:cubicBezTo>
                      <a:pt x="562" y="1"/>
                      <a:pt x="553" y="1"/>
                      <a:pt x="545" y="1"/>
                    </a:cubicBezTo>
                    <a:cubicBezTo>
                      <a:pt x="536" y="2"/>
                      <a:pt x="528" y="2"/>
                      <a:pt x="519" y="2"/>
                    </a:cubicBezTo>
                    <a:cubicBezTo>
                      <a:pt x="510" y="2"/>
                      <a:pt x="501" y="2"/>
                      <a:pt x="492" y="2"/>
                    </a:cubicBezTo>
                    <a:cubicBezTo>
                      <a:pt x="483" y="3"/>
                      <a:pt x="474" y="3"/>
                      <a:pt x="465" y="3"/>
                    </a:cubicBezTo>
                    <a:cubicBezTo>
                      <a:pt x="456" y="3"/>
                      <a:pt x="447" y="3"/>
                      <a:pt x="437" y="3"/>
                    </a:cubicBezTo>
                    <a:cubicBezTo>
                      <a:pt x="428" y="4"/>
                      <a:pt x="418" y="4"/>
                      <a:pt x="409" y="4"/>
                    </a:cubicBezTo>
                    <a:cubicBezTo>
                      <a:pt x="399" y="4"/>
                      <a:pt x="389" y="5"/>
                      <a:pt x="379" y="5"/>
                    </a:cubicBezTo>
                    <a:cubicBezTo>
                      <a:pt x="369" y="5"/>
                      <a:pt x="359" y="5"/>
                      <a:pt x="349" y="5"/>
                    </a:cubicBezTo>
                    <a:cubicBezTo>
                      <a:pt x="339" y="6"/>
                      <a:pt x="328" y="6"/>
                      <a:pt x="318" y="6"/>
                    </a:cubicBezTo>
                    <a:cubicBezTo>
                      <a:pt x="307" y="7"/>
                      <a:pt x="296" y="7"/>
                      <a:pt x="285" y="7"/>
                    </a:cubicBezTo>
                    <a:cubicBezTo>
                      <a:pt x="274" y="7"/>
                      <a:pt x="263" y="8"/>
                      <a:pt x="252" y="8"/>
                    </a:cubicBezTo>
                    <a:cubicBezTo>
                      <a:pt x="240" y="8"/>
                      <a:pt x="229" y="9"/>
                      <a:pt x="217" y="9"/>
                    </a:cubicBezTo>
                    <a:cubicBezTo>
                      <a:pt x="211" y="9"/>
                      <a:pt x="205" y="9"/>
                      <a:pt x="199" y="10"/>
                    </a:cubicBezTo>
                    <a:cubicBezTo>
                      <a:pt x="193" y="10"/>
                      <a:pt x="187" y="10"/>
                      <a:pt x="181" y="10"/>
                    </a:cubicBezTo>
                    <a:cubicBezTo>
                      <a:pt x="175" y="10"/>
                      <a:pt x="168" y="10"/>
                      <a:pt x="162" y="11"/>
                    </a:cubicBezTo>
                    <a:cubicBezTo>
                      <a:pt x="156" y="11"/>
                      <a:pt x="150" y="11"/>
                      <a:pt x="143" y="11"/>
                    </a:cubicBezTo>
                    <a:cubicBezTo>
                      <a:pt x="140" y="11"/>
                      <a:pt x="137" y="11"/>
                      <a:pt x="134" y="12"/>
                    </a:cubicBezTo>
                    <a:cubicBezTo>
                      <a:pt x="130" y="12"/>
                      <a:pt x="127" y="12"/>
                      <a:pt x="124" y="12"/>
                    </a:cubicBezTo>
                    <a:cubicBezTo>
                      <a:pt x="121" y="12"/>
                      <a:pt x="117" y="12"/>
                      <a:pt x="114" y="12"/>
                    </a:cubicBezTo>
                    <a:cubicBezTo>
                      <a:pt x="111" y="12"/>
                      <a:pt x="107" y="12"/>
                      <a:pt x="104" y="12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5" y="13"/>
                      <a:pt x="108" y="13"/>
                      <a:pt x="112" y="13"/>
                    </a:cubicBezTo>
                    <a:cubicBezTo>
                      <a:pt x="115" y="13"/>
                      <a:pt x="118" y="13"/>
                      <a:pt x="122" y="13"/>
                    </a:cubicBezTo>
                    <a:cubicBezTo>
                      <a:pt x="125" y="13"/>
                      <a:pt x="128" y="12"/>
                      <a:pt x="132" y="12"/>
                    </a:cubicBezTo>
                    <a:cubicBezTo>
                      <a:pt x="135" y="12"/>
                      <a:pt x="138" y="12"/>
                      <a:pt x="141" y="12"/>
                    </a:cubicBezTo>
                    <a:cubicBezTo>
                      <a:pt x="148" y="12"/>
                      <a:pt x="154" y="12"/>
                      <a:pt x="160" y="11"/>
                    </a:cubicBezTo>
                    <a:cubicBezTo>
                      <a:pt x="167" y="11"/>
                      <a:pt x="173" y="11"/>
                      <a:pt x="179" y="11"/>
                    </a:cubicBezTo>
                    <a:cubicBezTo>
                      <a:pt x="185" y="11"/>
                      <a:pt x="191" y="11"/>
                      <a:pt x="197" y="10"/>
                    </a:cubicBezTo>
                    <a:cubicBezTo>
                      <a:pt x="203" y="10"/>
                      <a:pt x="209" y="10"/>
                      <a:pt x="215" y="10"/>
                    </a:cubicBezTo>
                    <a:cubicBezTo>
                      <a:pt x="227" y="9"/>
                      <a:pt x="239" y="9"/>
                      <a:pt x="250" y="9"/>
                    </a:cubicBezTo>
                    <a:cubicBezTo>
                      <a:pt x="262" y="8"/>
                      <a:pt x="273" y="8"/>
                      <a:pt x="284" y="8"/>
                    </a:cubicBezTo>
                    <a:cubicBezTo>
                      <a:pt x="295" y="8"/>
                      <a:pt x="306" y="7"/>
                      <a:pt x="316" y="7"/>
                    </a:cubicBezTo>
                    <a:cubicBezTo>
                      <a:pt x="327" y="7"/>
                      <a:pt x="33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58" y="6"/>
                      <a:pt x="368" y="6"/>
                      <a:pt x="378" y="5"/>
                    </a:cubicBezTo>
                    <a:cubicBezTo>
                      <a:pt x="388" y="5"/>
                      <a:pt x="398" y="5"/>
                      <a:pt x="408" y="5"/>
                    </a:cubicBezTo>
                    <a:cubicBezTo>
                      <a:pt x="418" y="4"/>
                      <a:pt x="427" y="4"/>
                      <a:pt x="437" y="4"/>
                    </a:cubicBezTo>
                    <a:cubicBezTo>
                      <a:pt x="446" y="4"/>
                      <a:pt x="456" y="4"/>
                      <a:pt x="465" y="3"/>
                    </a:cubicBezTo>
                    <a:cubicBezTo>
                      <a:pt x="474" y="3"/>
                      <a:pt x="483" y="3"/>
                      <a:pt x="492" y="3"/>
                    </a:cubicBezTo>
                    <a:cubicBezTo>
                      <a:pt x="501" y="3"/>
                      <a:pt x="510" y="3"/>
                      <a:pt x="519" y="2"/>
                    </a:cubicBezTo>
                    <a:cubicBezTo>
                      <a:pt x="527" y="2"/>
                      <a:pt x="536" y="2"/>
                      <a:pt x="545" y="2"/>
                    </a:cubicBezTo>
                    <a:cubicBezTo>
                      <a:pt x="553" y="2"/>
                      <a:pt x="562" y="2"/>
                      <a:pt x="570" y="2"/>
                    </a:cubicBezTo>
                    <a:cubicBezTo>
                      <a:pt x="579" y="2"/>
                      <a:pt x="587" y="2"/>
                      <a:pt x="595" y="1"/>
                    </a:cubicBezTo>
                    <a:cubicBezTo>
                      <a:pt x="603" y="1"/>
                      <a:pt x="612" y="1"/>
                      <a:pt x="620" y="1"/>
                    </a:cubicBezTo>
                    <a:cubicBezTo>
                      <a:pt x="628" y="1"/>
                      <a:pt x="636" y="1"/>
                      <a:pt x="644" y="1"/>
                    </a:cubicBezTo>
                    <a:cubicBezTo>
                      <a:pt x="652" y="1"/>
                      <a:pt x="660" y="1"/>
                      <a:pt x="668" y="1"/>
                    </a:cubicBezTo>
                    <a:cubicBezTo>
                      <a:pt x="672" y="1"/>
                      <a:pt x="676" y="1"/>
                      <a:pt x="680" y="1"/>
                    </a:cubicBezTo>
                    <a:cubicBezTo>
                      <a:pt x="684" y="1"/>
                      <a:pt x="688" y="1"/>
                      <a:pt x="692" y="1"/>
                    </a:cubicBezTo>
                    <a:cubicBezTo>
                      <a:pt x="696" y="1"/>
                      <a:pt x="700" y="1"/>
                      <a:pt x="704" y="1"/>
                    </a:cubicBezTo>
                    <a:cubicBezTo>
                      <a:pt x="708" y="1"/>
                      <a:pt x="712" y="1"/>
                      <a:pt x="716" y="1"/>
                    </a:cubicBezTo>
                    <a:cubicBezTo>
                      <a:pt x="720" y="1"/>
                      <a:pt x="724" y="1"/>
                      <a:pt x="728" y="1"/>
                    </a:cubicBezTo>
                    <a:cubicBezTo>
                      <a:pt x="732" y="1"/>
                      <a:pt x="736" y="2"/>
                      <a:pt x="740" y="2"/>
                    </a:cubicBezTo>
                    <a:cubicBezTo>
                      <a:pt x="744" y="2"/>
                      <a:pt x="748" y="2"/>
                      <a:pt x="752" y="2"/>
                    </a:cubicBezTo>
                    <a:cubicBezTo>
                      <a:pt x="756" y="2"/>
                      <a:pt x="760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8" y="2"/>
                      <a:pt x="772" y="2"/>
                      <a:pt x="777" y="2"/>
                    </a:cubicBezTo>
                    <a:cubicBezTo>
                      <a:pt x="781" y="3"/>
                      <a:pt x="785" y="3"/>
                      <a:pt x="789" y="3"/>
                    </a:cubicBezTo>
                    <a:cubicBezTo>
                      <a:pt x="793" y="3"/>
                      <a:pt x="798" y="3"/>
                      <a:pt x="802" y="3"/>
                    </a:cubicBezTo>
                    <a:cubicBezTo>
                      <a:pt x="806" y="4"/>
                      <a:pt x="811" y="4"/>
                      <a:pt x="815" y="4"/>
                    </a:cubicBezTo>
                    <a:cubicBezTo>
                      <a:pt x="817" y="4"/>
                      <a:pt x="819" y="4"/>
                      <a:pt x="822" y="4"/>
                    </a:cubicBezTo>
                    <a:cubicBezTo>
                      <a:pt x="824" y="5"/>
                      <a:pt x="826" y="5"/>
                      <a:pt x="828" y="5"/>
                    </a:cubicBezTo>
                    <a:cubicBezTo>
                      <a:pt x="831" y="5"/>
                      <a:pt x="833" y="5"/>
                      <a:pt x="835" y="5"/>
                    </a:cubicBezTo>
                    <a:cubicBezTo>
                      <a:pt x="838" y="5"/>
                      <a:pt x="840" y="6"/>
                      <a:pt x="842" y="6"/>
                    </a:cubicBezTo>
                    <a:cubicBezTo>
                      <a:pt x="844" y="6"/>
                      <a:pt x="847" y="6"/>
                      <a:pt x="849" y="6"/>
                    </a:cubicBezTo>
                    <a:cubicBezTo>
                      <a:pt x="851" y="7"/>
                      <a:pt x="854" y="7"/>
                      <a:pt x="856" y="7"/>
                    </a:cubicBezTo>
                    <a:cubicBezTo>
                      <a:pt x="859" y="7"/>
                      <a:pt x="861" y="7"/>
                      <a:pt x="863" y="8"/>
                    </a:cubicBezTo>
                    <a:cubicBezTo>
                      <a:pt x="866" y="8"/>
                      <a:pt x="868" y="8"/>
                      <a:pt x="870" y="9"/>
                    </a:cubicBezTo>
                    <a:cubicBezTo>
                      <a:pt x="873" y="9"/>
                      <a:pt x="875" y="9"/>
                      <a:pt x="878" y="9"/>
                    </a:cubicBezTo>
                    <a:cubicBezTo>
                      <a:pt x="880" y="10"/>
                      <a:pt x="882" y="10"/>
                      <a:pt x="885" y="10"/>
                    </a:cubicBezTo>
                    <a:cubicBezTo>
                      <a:pt x="887" y="11"/>
                      <a:pt x="889" y="11"/>
                      <a:pt x="892" y="11"/>
                    </a:cubicBezTo>
                    <a:cubicBezTo>
                      <a:pt x="894" y="12"/>
                      <a:pt x="896" y="12"/>
                      <a:pt x="898" y="12"/>
                    </a:cubicBezTo>
                    <a:cubicBezTo>
                      <a:pt x="899" y="13"/>
                      <a:pt x="900" y="13"/>
                      <a:pt x="901" y="13"/>
                    </a:cubicBezTo>
                    <a:cubicBezTo>
                      <a:pt x="903" y="13"/>
                      <a:pt x="904" y="13"/>
                      <a:pt x="905" y="14"/>
                    </a:cubicBezTo>
                    <a:cubicBezTo>
                      <a:pt x="906" y="14"/>
                      <a:pt x="907" y="14"/>
                      <a:pt x="908" y="14"/>
                    </a:cubicBezTo>
                    <a:cubicBezTo>
                      <a:pt x="909" y="14"/>
                      <a:pt x="910" y="15"/>
                      <a:pt x="911" y="15"/>
                    </a:cubicBezTo>
                    <a:cubicBezTo>
                      <a:pt x="911" y="15"/>
                      <a:pt x="911" y="15"/>
                      <a:pt x="911" y="15"/>
                    </a:cubicBezTo>
                    <a:cubicBezTo>
                      <a:pt x="912" y="15"/>
                      <a:pt x="912" y="15"/>
                      <a:pt x="912" y="15"/>
                    </a:cubicBezTo>
                    <a:cubicBezTo>
                      <a:pt x="912" y="15"/>
                      <a:pt x="913" y="15"/>
                      <a:pt x="913" y="15"/>
                    </a:cubicBezTo>
                    <a:cubicBezTo>
                      <a:pt x="913" y="15"/>
                      <a:pt x="913" y="15"/>
                      <a:pt x="914" y="15"/>
                    </a:cubicBezTo>
                    <a:cubicBezTo>
                      <a:pt x="915" y="16"/>
                      <a:pt x="915" y="16"/>
                      <a:pt x="915" y="16"/>
                    </a:cubicBezTo>
                    <a:cubicBezTo>
                      <a:pt x="916" y="16"/>
                      <a:pt x="916" y="16"/>
                      <a:pt x="916" y="16"/>
                    </a:cubicBezTo>
                    <a:cubicBezTo>
                      <a:pt x="917" y="16"/>
                      <a:pt x="917" y="16"/>
                      <a:pt x="917" y="16"/>
                    </a:cubicBezTo>
                    <a:cubicBezTo>
                      <a:pt x="918" y="16"/>
                      <a:pt x="918" y="17"/>
                      <a:pt x="919" y="17"/>
                    </a:cubicBezTo>
                    <a:cubicBezTo>
                      <a:pt x="919" y="17"/>
                      <a:pt x="919" y="17"/>
                      <a:pt x="920" y="17"/>
                    </a:cubicBezTo>
                    <a:cubicBezTo>
                      <a:pt x="920" y="17"/>
                      <a:pt x="921" y="17"/>
                      <a:pt x="921" y="17"/>
                    </a:cubicBezTo>
                    <a:cubicBezTo>
                      <a:pt x="923" y="18"/>
                      <a:pt x="924" y="18"/>
                      <a:pt x="926" y="19"/>
                    </a:cubicBezTo>
                    <a:cubicBezTo>
                      <a:pt x="927" y="19"/>
                      <a:pt x="929" y="19"/>
                      <a:pt x="930" y="20"/>
                    </a:cubicBezTo>
                    <a:cubicBezTo>
                      <a:pt x="932" y="20"/>
                      <a:pt x="933" y="21"/>
                      <a:pt x="934" y="21"/>
                    </a:cubicBezTo>
                    <a:cubicBezTo>
                      <a:pt x="936" y="22"/>
                      <a:pt x="937" y="22"/>
                      <a:pt x="938" y="23"/>
                    </a:cubicBezTo>
                    <a:cubicBezTo>
                      <a:pt x="939" y="23"/>
                      <a:pt x="940" y="24"/>
                      <a:pt x="941" y="24"/>
                    </a:cubicBezTo>
                    <a:cubicBezTo>
                      <a:pt x="942" y="25"/>
                      <a:pt x="943" y="25"/>
                      <a:pt x="944" y="26"/>
                    </a:cubicBezTo>
                    <a:cubicBezTo>
                      <a:pt x="945" y="26"/>
                      <a:pt x="946" y="27"/>
                      <a:pt x="947" y="27"/>
                    </a:cubicBezTo>
                    <a:cubicBezTo>
                      <a:pt x="947" y="28"/>
                      <a:pt x="948" y="28"/>
                      <a:pt x="949" y="29"/>
                    </a:cubicBezTo>
                    <a:cubicBezTo>
                      <a:pt x="949" y="29"/>
                      <a:pt x="949" y="29"/>
                      <a:pt x="949" y="29"/>
                    </a:cubicBezTo>
                    <a:cubicBezTo>
                      <a:pt x="949" y="29"/>
                      <a:pt x="950" y="30"/>
                      <a:pt x="950" y="30"/>
                    </a:cubicBezTo>
                    <a:cubicBezTo>
                      <a:pt x="951" y="31"/>
                      <a:pt x="951" y="31"/>
                      <a:pt x="951" y="32"/>
                    </a:cubicBezTo>
                    <a:cubicBezTo>
                      <a:pt x="952" y="33"/>
                      <a:pt x="952" y="33"/>
                      <a:pt x="952" y="34"/>
                    </a:cubicBezTo>
                    <a:cubicBezTo>
                      <a:pt x="952" y="34"/>
                      <a:pt x="952" y="35"/>
                      <a:pt x="952" y="35"/>
                    </a:cubicBezTo>
                    <a:cubicBezTo>
                      <a:pt x="953" y="36"/>
                      <a:pt x="953" y="36"/>
                      <a:pt x="952" y="37"/>
                    </a:cubicBezTo>
                    <a:cubicBezTo>
                      <a:pt x="952" y="37"/>
                      <a:pt x="952" y="38"/>
                      <a:pt x="952" y="38"/>
                    </a:cubicBezTo>
                    <a:cubicBezTo>
                      <a:pt x="952" y="39"/>
                      <a:pt x="952" y="39"/>
                      <a:pt x="951" y="40"/>
                    </a:cubicBezTo>
                    <a:cubicBezTo>
                      <a:pt x="951" y="40"/>
                      <a:pt x="951" y="41"/>
                      <a:pt x="950" y="41"/>
                    </a:cubicBezTo>
                    <a:cubicBezTo>
                      <a:pt x="950" y="42"/>
                      <a:pt x="949" y="43"/>
                      <a:pt x="948" y="44"/>
                    </a:cubicBezTo>
                    <a:cubicBezTo>
                      <a:pt x="947" y="45"/>
                      <a:pt x="945" y="46"/>
                      <a:pt x="944" y="47"/>
                    </a:cubicBezTo>
                    <a:cubicBezTo>
                      <a:pt x="943" y="48"/>
                      <a:pt x="941" y="49"/>
                      <a:pt x="939" y="50"/>
                    </a:cubicBezTo>
                    <a:cubicBezTo>
                      <a:pt x="938" y="51"/>
                      <a:pt x="936" y="52"/>
                      <a:pt x="934" y="53"/>
                    </a:cubicBezTo>
                    <a:cubicBezTo>
                      <a:pt x="932" y="54"/>
                      <a:pt x="930" y="55"/>
                      <a:pt x="928" y="56"/>
                    </a:cubicBezTo>
                    <a:cubicBezTo>
                      <a:pt x="926" y="57"/>
                      <a:pt x="923" y="58"/>
                      <a:pt x="921" y="59"/>
                    </a:cubicBezTo>
                    <a:cubicBezTo>
                      <a:pt x="919" y="60"/>
                      <a:pt x="916" y="62"/>
                      <a:pt x="914" y="63"/>
                    </a:cubicBezTo>
                    <a:cubicBezTo>
                      <a:pt x="911" y="64"/>
                      <a:pt x="908" y="65"/>
                      <a:pt x="906" y="66"/>
                    </a:cubicBezTo>
                    <a:cubicBezTo>
                      <a:pt x="903" y="67"/>
                      <a:pt x="900" y="68"/>
                      <a:pt x="897" y="69"/>
                    </a:cubicBezTo>
                    <a:cubicBezTo>
                      <a:pt x="894" y="70"/>
                      <a:pt x="891" y="71"/>
                      <a:pt x="888" y="72"/>
                    </a:cubicBezTo>
                    <a:cubicBezTo>
                      <a:pt x="885" y="73"/>
                      <a:pt x="882" y="74"/>
                      <a:pt x="879" y="76"/>
                    </a:cubicBezTo>
                    <a:cubicBezTo>
                      <a:pt x="875" y="77"/>
                      <a:pt x="872" y="78"/>
                      <a:pt x="868" y="79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15" y="69"/>
                      <a:pt x="815" y="69"/>
                      <a:pt x="815" y="69"/>
                    </a:cubicBezTo>
                    <a:cubicBezTo>
                      <a:pt x="800" y="73"/>
                      <a:pt x="800" y="73"/>
                      <a:pt x="800" y="73"/>
                    </a:cubicBezTo>
                    <a:cubicBezTo>
                      <a:pt x="794" y="72"/>
                      <a:pt x="794" y="72"/>
                      <a:pt x="794" y="72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12" y="68"/>
                      <a:pt x="812" y="68"/>
                      <a:pt x="812" y="68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69" y="77"/>
                      <a:pt x="872" y="76"/>
                      <a:pt x="875" y="75"/>
                    </a:cubicBezTo>
                    <a:cubicBezTo>
                      <a:pt x="878" y="74"/>
                      <a:pt x="882" y="73"/>
                      <a:pt x="885" y="72"/>
                    </a:cubicBezTo>
                    <a:cubicBezTo>
                      <a:pt x="888" y="70"/>
                      <a:pt x="891" y="69"/>
                      <a:pt x="894" y="68"/>
                    </a:cubicBezTo>
                    <a:cubicBezTo>
                      <a:pt x="897" y="67"/>
                      <a:pt x="900" y="66"/>
                      <a:pt x="902" y="65"/>
                    </a:cubicBezTo>
                    <a:cubicBezTo>
                      <a:pt x="905" y="64"/>
                      <a:pt x="908" y="63"/>
                      <a:pt x="910" y="62"/>
                    </a:cubicBezTo>
                    <a:cubicBezTo>
                      <a:pt x="913" y="61"/>
                      <a:pt x="915" y="60"/>
                      <a:pt x="918" y="59"/>
                    </a:cubicBezTo>
                    <a:cubicBezTo>
                      <a:pt x="920" y="58"/>
                      <a:pt x="922" y="57"/>
                      <a:pt x="925" y="56"/>
                    </a:cubicBezTo>
                    <a:cubicBezTo>
                      <a:pt x="927" y="55"/>
                      <a:pt x="929" y="54"/>
                      <a:pt x="931" y="53"/>
                    </a:cubicBezTo>
                    <a:cubicBezTo>
                      <a:pt x="933" y="52"/>
                      <a:pt x="934" y="51"/>
                      <a:pt x="936" y="50"/>
                    </a:cubicBezTo>
                    <a:cubicBezTo>
                      <a:pt x="938" y="49"/>
                      <a:pt x="939" y="48"/>
                      <a:pt x="941" y="47"/>
                    </a:cubicBezTo>
                    <a:cubicBezTo>
                      <a:pt x="942" y="46"/>
                      <a:pt x="943" y="45"/>
                      <a:pt x="945" y="44"/>
                    </a:cubicBezTo>
                    <a:cubicBezTo>
                      <a:pt x="946" y="43"/>
                      <a:pt x="947" y="42"/>
                      <a:pt x="947" y="41"/>
                    </a:cubicBezTo>
                    <a:cubicBezTo>
                      <a:pt x="948" y="41"/>
                      <a:pt x="948" y="40"/>
                      <a:pt x="948" y="40"/>
                    </a:cubicBezTo>
                    <a:cubicBezTo>
                      <a:pt x="949" y="39"/>
                      <a:pt x="949" y="39"/>
                      <a:pt x="949" y="38"/>
                    </a:cubicBezTo>
                    <a:cubicBezTo>
                      <a:pt x="949" y="38"/>
                      <a:pt x="949" y="37"/>
                      <a:pt x="950" y="37"/>
                    </a:cubicBezTo>
                    <a:cubicBezTo>
                      <a:pt x="950" y="36"/>
                      <a:pt x="950" y="35"/>
                      <a:pt x="950" y="35"/>
                    </a:cubicBezTo>
                    <a:cubicBezTo>
                      <a:pt x="950" y="34"/>
                      <a:pt x="949" y="34"/>
                      <a:pt x="949" y="33"/>
                    </a:cubicBezTo>
                    <a:cubicBezTo>
                      <a:pt x="949" y="33"/>
                      <a:pt x="949" y="32"/>
                      <a:pt x="949" y="32"/>
                    </a:cubicBezTo>
                    <a:cubicBezTo>
                      <a:pt x="948" y="31"/>
                      <a:pt x="948" y="31"/>
                      <a:pt x="947" y="30"/>
                    </a:cubicBezTo>
                    <a:cubicBezTo>
                      <a:pt x="947" y="30"/>
                      <a:pt x="947" y="29"/>
                      <a:pt x="946" y="29"/>
                    </a:cubicBezTo>
                    <a:cubicBezTo>
                      <a:pt x="945" y="28"/>
                      <a:pt x="945" y="28"/>
                      <a:pt x="944" y="27"/>
                    </a:cubicBezTo>
                    <a:cubicBezTo>
                      <a:pt x="943" y="27"/>
                      <a:pt x="942" y="26"/>
                      <a:pt x="942" y="26"/>
                    </a:cubicBezTo>
                    <a:cubicBezTo>
                      <a:pt x="941" y="25"/>
                      <a:pt x="940" y="25"/>
                      <a:pt x="939" y="24"/>
                    </a:cubicBezTo>
                    <a:cubicBezTo>
                      <a:pt x="938" y="24"/>
                      <a:pt x="937" y="23"/>
                      <a:pt x="936" y="23"/>
                    </a:cubicBezTo>
                    <a:cubicBezTo>
                      <a:pt x="934" y="22"/>
                      <a:pt x="933" y="22"/>
                      <a:pt x="932" y="21"/>
                    </a:cubicBezTo>
                    <a:cubicBezTo>
                      <a:pt x="931" y="21"/>
                      <a:pt x="929" y="20"/>
                      <a:pt x="928" y="20"/>
                    </a:cubicBezTo>
                    <a:cubicBezTo>
                      <a:pt x="927" y="20"/>
                      <a:pt x="925" y="19"/>
                      <a:pt x="924" y="19"/>
                    </a:cubicBezTo>
                    <a:cubicBezTo>
                      <a:pt x="922" y="18"/>
                      <a:pt x="921" y="18"/>
                      <a:pt x="919" y="17"/>
                    </a:cubicBezTo>
                    <a:cubicBezTo>
                      <a:pt x="919" y="17"/>
                      <a:pt x="918" y="17"/>
                      <a:pt x="918" y="17"/>
                    </a:cubicBezTo>
                    <a:cubicBezTo>
                      <a:pt x="917" y="17"/>
                      <a:pt x="917" y="17"/>
                      <a:pt x="917" y="17"/>
                    </a:cubicBezTo>
                    <a:cubicBezTo>
                      <a:pt x="916" y="17"/>
                      <a:pt x="916" y="17"/>
                      <a:pt x="915" y="17"/>
                    </a:cubicBezTo>
                    <a:cubicBezTo>
                      <a:pt x="915" y="16"/>
                      <a:pt x="915" y="16"/>
                      <a:pt x="914" y="16"/>
                    </a:cubicBezTo>
                    <a:cubicBezTo>
                      <a:pt x="913" y="16"/>
                      <a:pt x="913" y="16"/>
                      <a:pt x="913" y="16"/>
                    </a:cubicBezTo>
                    <a:cubicBezTo>
                      <a:pt x="912" y="16"/>
                      <a:pt x="912" y="16"/>
                      <a:pt x="912" y="16"/>
                    </a:cubicBezTo>
                    <a:cubicBezTo>
                      <a:pt x="911" y="16"/>
                      <a:pt x="911" y="15"/>
                      <a:pt x="911" y="15"/>
                    </a:cubicBezTo>
                    <a:cubicBezTo>
                      <a:pt x="911" y="15"/>
                      <a:pt x="910" y="15"/>
                      <a:pt x="910" y="15"/>
                    </a:cubicBezTo>
                    <a:cubicBezTo>
                      <a:pt x="910" y="15"/>
                      <a:pt x="910" y="15"/>
                      <a:pt x="909" y="15"/>
                    </a:cubicBezTo>
                    <a:cubicBezTo>
                      <a:pt x="909" y="15"/>
                      <a:pt x="909" y="15"/>
                      <a:pt x="909" y="15"/>
                    </a:cubicBezTo>
                    <a:cubicBezTo>
                      <a:pt x="908" y="15"/>
                      <a:pt x="907" y="15"/>
                      <a:pt x="906" y="14"/>
                    </a:cubicBezTo>
                    <a:cubicBezTo>
                      <a:pt x="905" y="14"/>
                      <a:pt x="904" y="14"/>
                      <a:pt x="903" y="14"/>
                    </a:cubicBezTo>
                    <a:cubicBezTo>
                      <a:pt x="902" y="14"/>
                      <a:pt x="901" y="13"/>
                      <a:pt x="900" y="13"/>
                    </a:cubicBezTo>
                    <a:cubicBezTo>
                      <a:pt x="899" y="13"/>
                      <a:pt x="898" y="13"/>
                      <a:pt x="897" y="13"/>
                    </a:cubicBezTo>
                    <a:cubicBezTo>
                      <a:pt x="894" y="12"/>
                      <a:pt x="892" y="12"/>
                      <a:pt x="890" y="12"/>
                    </a:cubicBezTo>
                    <a:cubicBezTo>
                      <a:pt x="888" y="11"/>
                      <a:pt x="886" y="11"/>
                      <a:pt x="883" y="11"/>
                    </a:cubicBezTo>
                    <a:cubicBezTo>
                      <a:pt x="881" y="10"/>
                      <a:pt x="879" y="10"/>
                      <a:pt x="876" y="10"/>
                    </a:cubicBezTo>
                    <a:cubicBezTo>
                      <a:pt x="874" y="9"/>
                      <a:pt x="872" y="9"/>
                      <a:pt x="869" y="9"/>
                    </a:cubicBezTo>
                    <a:cubicBezTo>
                      <a:pt x="867" y="8"/>
                      <a:pt x="865" y="8"/>
                      <a:pt x="862" y="8"/>
                    </a:cubicBezTo>
                    <a:cubicBezTo>
                      <a:pt x="860" y="8"/>
                      <a:pt x="858" y="8"/>
                      <a:pt x="855" y="7"/>
                    </a:cubicBezTo>
                    <a:cubicBezTo>
                      <a:pt x="853" y="7"/>
                      <a:pt x="851" y="7"/>
                      <a:pt x="848" y="7"/>
                    </a:cubicBezTo>
                    <a:cubicBezTo>
                      <a:pt x="846" y="6"/>
                      <a:pt x="844" y="6"/>
                      <a:pt x="841" y="6"/>
                    </a:cubicBezTo>
                    <a:cubicBezTo>
                      <a:pt x="839" y="6"/>
                      <a:pt x="837" y="6"/>
                      <a:pt x="835" y="6"/>
                    </a:cubicBezTo>
                    <a:cubicBezTo>
                      <a:pt x="832" y="5"/>
                      <a:pt x="830" y="5"/>
                      <a:pt x="828" y="5"/>
                    </a:cubicBezTo>
                    <a:cubicBezTo>
                      <a:pt x="826" y="5"/>
                      <a:pt x="823" y="5"/>
                      <a:pt x="821" y="5"/>
                    </a:cubicBezTo>
                    <a:cubicBezTo>
                      <a:pt x="819" y="5"/>
                      <a:pt x="817" y="4"/>
                      <a:pt x="815" y="4"/>
                    </a:cubicBezTo>
                    <a:cubicBezTo>
                      <a:pt x="810" y="4"/>
                      <a:pt x="806" y="4"/>
                      <a:pt x="802" y="4"/>
                    </a:cubicBezTo>
                    <a:cubicBezTo>
                      <a:pt x="797" y="4"/>
                      <a:pt x="793" y="3"/>
                      <a:pt x="789" y="3"/>
                    </a:cubicBezTo>
                    <a:cubicBezTo>
                      <a:pt x="785" y="3"/>
                      <a:pt x="780" y="3"/>
                      <a:pt x="776" y="3"/>
                    </a:cubicBezTo>
                    <a:cubicBezTo>
                      <a:pt x="772" y="3"/>
                      <a:pt x="768" y="3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0" y="2"/>
                      <a:pt x="756" y="2"/>
                      <a:pt x="752" y="2"/>
                    </a:cubicBezTo>
                    <a:cubicBezTo>
                      <a:pt x="748" y="2"/>
                      <a:pt x="744" y="2"/>
                      <a:pt x="740" y="2"/>
                    </a:cubicBezTo>
                    <a:cubicBezTo>
                      <a:pt x="736" y="2"/>
                      <a:pt x="732" y="2"/>
                      <a:pt x="728" y="2"/>
                    </a:cubicBezTo>
                    <a:cubicBezTo>
                      <a:pt x="724" y="2"/>
                      <a:pt x="720" y="2"/>
                      <a:pt x="716" y="2"/>
                    </a:cubicBezTo>
                    <a:cubicBezTo>
                      <a:pt x="712" y="2"/>
                      <a:pt x="708" y="2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1"/>
                      <a:pt x="680" y="1"/>
                    </a:cubicBezTo>
                    <a:cubicBezTo>
                      <a:pt x="676" y="1"/>
                      <a:pt x="672" y="1"/>
                      <a:pt x="668" y="1"/>
                    </a:cubicBezTo>
                    <a:cubicBezTo>
                      <a:pt x="660" y="1"/>
                      <a:pt x="652" y="1"/>
                      <a:pt x="644" y="1"/>
                    </a:cubicBezTo>
                    <a:cubicBezTo>
                      <a:pt x="636" y="1"/>
                      <a:pt x="628" y="1"/>
                      <a:pt x="620" y="2"/>
                    </a:cubicBezTo>
                    <a:cubicBezTo>
                      <a:pt x="612" y="2"/>
                      <a:pt x="603" y="2"/>
                      <a:pt x="595" y="2"/>
                    </a:cubicBezTo>
                    <a:cubicBezTo>
                      <a:pt x="587" y="2"/>
                      <a:pt x="578" y="2"/>
                      <a:pt x="570" y="2"/>
                    </a:cubicBezTo>
                    <a:cubicBezTo>
                      <a:pt x="562" y="2"/>
                      <a:pt x="553" y="2"/>
                      <a:pt x="545" y="2"/>
                    </a:cubicBezTo>
                    <a:cubicBezTo>
                      <a:pt x="536" y="3"/>
                      <a:pt x="527" y="3"/>
                      <a:pt x="519" y="3"/>
                    </a:cubicBezTo>
                    <a:cubicBezTo>
                      <a:pt x="510" y="3"/>
                      <a:pt x="501" y="3"/>
                      <a:pt x="492" y="3"/>
                    </a:cubicBezTo>
                    <a:cubicBezTo>
                      <a:pt x="483" y="3"/>
                      <a:pt x="474" y="4"/>
                      <a:pt x="465" y="4"/>
                    </a:cubicBezTo>
                    <a:cubicBezTo>
                      <a:pt x="455" y="4"/>
                      <a:pt x="446" y="4"/>
                      <a:pt x="436" y="4"/>
                    </a:cubicBezTo>
                    <a:cubicBezTo>
                      <a:pt x="427" y="5"/>
                      <a:pt x="417" y="5"/>
                      <a:pt x="408" y="5"/>
                    </a:cubicBezTo>
                    <a:cubicBezTo>
                      <a:pt x="398" y="5"/>
                      <a:pt x="388" y="6"/>
                      <a:pt x="378" y="6"/>
                    </a:cubicBezTo>
                    <a:cubicBezTo>
                      <a:pt x="368" y="6"/>
                      <a:pt x="358" y="6"/>
                      <a:pt x="347" y="7"/>
                    </a:cubicBezTo>
                    <a:cubicBezTo>
                      <a:pt x="337" y="7"/>
                      <a:pt x="326" y="7"/>
                      <a:pt x="316" y="7"/>
                    </a:cubicBezTo>
                    <a:cubicBezTo>
                      <a:pt x="305" y="8"/>
                      <a:pt x="294" y="8"/>
                      <a:pt x="283" y="8"/>
                    </a:cubicBezTo>
                    <a:cubicBezTo>
                      <a:pt x="272" y="9"/>
                      <a:pt x="261" y="9"/>
                      <a:pt x="249" y="9"/>
                    </a:cubicBezTo>
                    <a:cubicBezTo>
                      <a:pt x="238" y="10"/>
                      <a:pt x="226" y="10"/>
                      <a:pt x="214" y="10"/>
                    </a:cubicBezTo>
                    <a:cubicBezTo>
                      <a:pt x="208" y="10"/>
                      <a:pt x="202" y="11"/>
                      <a:pt x="196" y="11"/>
                    </a:cubicBezTo>
                    <a:cubicBezTo>
                      <a:pt x="190" y="11"/>
                      <a:pt x="184" y="11"/>
                      <a:pt x="178" y="11"/>
                    </a:cubicBezTo>
                    <a:cubicBezTo>
                      <a:pt x="172" y="11"/>
                      <a:pt x="165" y="12"/>
                      <a:pt x="159" y="12"/>
                    </a:cubicBezTo>
                    <a:cubicBezTo>
                      <a:pt x="153" y="12"/>
                      <a:pt x="146" y="12"/>
                      <a:pt x="140" y="12"/>
                    </a:cubicBezTo>
                    <a:cubicBezTo>
                      <a:pt x="137" y="13"/>
                      <a:pt x="134" y="13"/>
                      <a:pt x="130" y="13"/>
                    </a:cubicBezTo>
                    <a:cubicBezTo>
                      <a:pt x="127" y="13"/>
                      <a:pt x="124" y="13"/>
                      <a:pt x="121" y="13"/>
                    </a:cubicBezTo>
                    <a:cubicBezTo>
                      <a:pt x="117" y="13"/>
                      <a:pt x="114" y="13"/>
                      <a:pt x="111" y="13"/>
                    </a:cubicBezTo>
                    <a:cubicBezTo>
                      <a:pt x="107" y="14"/>
                      <a:pt x="104" y="14"/>
                      <a:pt x="10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8" y="23"/>
                      <a:pt x="40" y="23"/>
                      <a:pt x="42" y="23"/>
                    </a:cubicBezTo>
                    <a:cubicBezTo>
                      <a:pt x="45" y="22"/>
                      <a:pt x="47" y="22"/>
                      <a:pt x="50" y="22"/>
                    </a:cubicBezTo>
                    <a:cubicBezTo>
                      <a:pt x="52" y="22"/>
                      <a:pt x="55" y="22"/>
                      <a:pt x="57" y="22"/>
                    </a:cubicBezTo>
                    <a:cubicBezTo>
                      <a:pt x="60" y="22"/>
                      <a:pt x="62" y="22"/>
                      <a:pt x="64" y="2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59" y="23"/>
                      <a:pt x="56" y="23"/>
                      <a:pt x="54" y="23"/>
                    </a:cubicBezTo>
                    <a:cubicBezTo>
                      <a:pt x="52" y="23"/>
                      <a:pt x="49" y="23"/>
                      <a:pt x="47" y="23"/>
                    </a:cubicBezTo>
                    <a:cubicBezTo>
                      <a:pt x="44" y="23"/>
                      <a:pt x="42" y="24"/>
                      <a:pt x="39" y="24"/>
                    </a:cubicBezTo>
                    <a:cubicBezTo>
                      <a:pt x="37" y="24"/>
                      <a:pt x="34" y="24"/>
                      <a:pt x="32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4" y="31"/>
                      <a:pt x="58" y="31"/>
                      <a:pt x="62" y="30"/>
                    </a:cubicBezTo>
                    <a:cubicBezTo>
                      <a:pt x="66" y="30"/>
                      <a:pt x="69" y="30"/>
                      <a:pt x="73" y="30"/>
                    </a:cubicBezTo>
                    <a:cubicBezTo>
                      <a:pt x="77" y="30"/>
                      <a:pt x="81" y="30"/>
                      <a:pt x="84" y="30"/>
                    </a:cubicBezTo>
                    <a:cubicBezTo>
                      <a:pt x="88" y="29"/>
                      <a:pt x="92" y="29"/>
                      <a:pt x="95" y="29"/>
                    </a:cubicBezTo>
                    <a:cubicBezTo>
                      <a:pt x="102" y="29"/>
                      <a:pt x="110" y="29"/>
                      <a:pt x="117" y="28"/>
                    </a:cubicBezTo>
                    <a:cubicBezTo>
                      <a:pt x="124" y="28"/>
                      <a:pt x="131" y="28"/>
                      <a:pt x="138" y="28"/>
                    </a:cubicBezTo>
                    <a:cubicBezTo>
                      <a:pt x="145" y="27"/>
                      <a:pt x="152" y="27"/>
                      <a:pt x="158" y="27"/>
                    </a:cubicBezTo>
                    <a:cubicBezTo>
                      <a:pt x="165" y="27"/>
                      <a:pt x="172" y="26"/>
                      <a:pt x="179" y="26"/>
                    </a:cubicBezTo>
                    <a:cubicBezTo>
                      <a:pt x="192" y="26"/>
                      <a:pt x="205" y="25"/>
                      <a:pt x="218" y="25"/>
                    </a:cubicBezTo>
                    <a:cubicBezTo>
                      <a:pt x="231" y="24"/>
                      <a:pt x="243" y="24"/>
                      <a:pt x="256" y="23"/>
                    </a:cubicBezTo>
                    <a:cubicBezTo>
                      <a:pt x="268" y="23"/>
                      <a:pt x="280" y="22"/>
                      <a:pt x="292" y="22"/>
                    </a:cubicBezTo>
                    <a:cubicBezTo>
                      <a:pt x="304" y="22"/>
                      <a:pt x="315" y="21"/>
                      <a:pt x="327" y="21"/>
                    </a:cubicBezTo>
                    <a:cubicBezTo>
                      <a:pt x="326" y="21"/>
                      <a:pt x="326" y="21"/>
                      <a:pt x="326" y="21"/>
                    </a:cubicBezTo>
                    <a:cubicBezTo>
                      <a:pt x="327" y="21"/>
                      <a:pt x="327" y="21"/>
                      <a:pt x="327" y="21"/>
                    </a:cubicBezTo>
                    <a:cubicBezTo>
                      <a:pt x="338" y="21"/>
                      <a:pt x="349" y="20"/>
                      <a:pt x="360" y="20"/>
                    </a:cubicBezTo>
                    <a:cubicBezTo>
                      <a:pt x="371" y="20"/>
                      <a:pt x="382" y="19"/>
                      <a:pt x="393" y="19"/>
                    </a:cubicBezTo>
                    <a:cubicBezTo>
                      <a:pt x="403" y="19"/>
                      <a:pt x="414" y="18"/>
                      <a:pt x="424" y="18"/>
                    </a:cubicBezTo>
                    <a:cubicBezTo>
                      <a:pt x="434" y="18"/>
                      <a:pt x="444" y="17"/>
                      <a:pt x="454" y="17"/>
                    </a:cubicBezTo>
                    <a:cubicBezTo>
                      <a:pt x="464" y="17"/>
                      <a:pt x="474" y="17"/>
                      <a:pt x="484" y="16"/>
                    </a:cubicBezTo>
                    <a:cubicBezTo>
                      <a:pt x="493" y="16"/>
                      <a:pt x="503" y="16"/>
                      <a:pt x="512" y="16"/>
                    </a:cubicBezTo>
                    <a:cubicBezTo>
                      <a:pt x="522" y="15"/>
                      <a:pt x="531" y="15"/>
                      <a:pt x="540" y="15"/>
                    </a:cubicBezTo>
                    <a:cubicBezTo>
                      <a:pt x="549" y="15"/>
                      <a:pt x="558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76" y="14"/>
                      <a:pt x="584" y="14"/>
                      <a:pt x="593" y="14"/>
                    </a:cubicBezTo>
                    <a:cubicBezTo>
                      <a:pt x="602" y="14"/>
                      <a:pt x="610" y="14"/>
                      <a:pt x="619" y="14"/>
                    </a:cubicBezTo>
                    <a:cubicBezTo>
                      <a:pt x="627" y="14"/>
                      <a:pt x="635" y="14"/>
                      <a:pt x="643" y="14"/>
                    </a:cubicBezTo>
                    <a:cubicBezTo>
                      <a:pt x="652" y="13"/>
                      <a:pt x="660" y="13"/>
                      <a:pt x="668" y="13"/>
                    </a:cubicBezTo>
                    <a:cubicBezTo>
                      <a:pt x="672" y="13"/>
                      <a:pt x="676" y="13"/>
                      <a:pt x="680" y="13"/>
                    </a:cubicBezTo>
                    <a:cubicBezTo>
                      <a:pt x="683" y="13"/>
                      <a:pt x="687" y="13"/>
                      <a:pt x="691" y="13"/>
                    </a:cubicBezTo>
                    <a:cubicBezTo>
                      <a:pt x="695" y="13"/>
                      <a:pt x="699" y="13"/>
                      <a:pt x="703" y="13"/>
                    </a:cubicBezTo>
                    <a:cubicBezTo>
                      <a:pt x="707" y="13"/>
                      <a:pt x="710" y="13"/>
                      <a:pt x="714" y="13"/>
                    </a:cubicBezTo>
                    <a:cubicBezTo>
                      <a:pt x="718" y="13"/>
                      <a:pt x="722" y="13"/>
                      <a:pt x="725" y="14"/>
                    </a:cubicBezTo>
                    <a:cubicBezTo>
                      <a:pt x="729" y="14"/>
                      <a:pt x="733" y="14"/>
                      <a:pt x="736" y="14"/>
                    </a:cubicBezTo>
                    <a:cubicBezTo>
                      <a:pt x="740" y="14"/>
                      <a:pt x="744" y="14"/>
                      <a:pt x="747" y="14"/>
                    </a:cubicBezTo>
                    <a:cubicBezTo>
                      <a:pt x="751" y="14"/>
                      <a:pt x="754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61" y="14"/>
                      <a:pt x="765" y="14"/>
                      <a:pt x="768" y="14"/>
                    </a:cubicBezTo>
                    <a:cubicBezTo>
                      <a:pt x="772" y="15"/>
                      <a:pt x="775" y="15"/>
                      <a:pt x="778" y="15"/>
                    </a:cubicBezTo>
                    <a:cubicBezTo>
                      <a:pt x="782" y="15"/>
                      <a:pt x="785" y="15"/>
                      <a:pt x="788" y="15"/>
                    </a:cubicBezTo>
                    <a:cubicBezTo>
                      <a:pt x="791" y="15"/>
                      <a:pt x="794" y="15"/>
                      <a:pt x="797" y="16"/>
                    </a:cubicBezTo>
                    <a:cubicBezTo>
                      <a:pt x="800" y="16"/>
                      <a:pt x="803" y="16"/>
                      <a:pt x="806" y="16"/>
                    </a:cubicBezTo>
                    <a:cubicBezTo>
                      <a:pt x="809" y="16"/>
                      <a:pt x="811" y="17"/>
                      <a:pt x="814" y="17"/>
                    </a:cubicBezTo>
                    <a:cubicBezTo>
                      <a:pt x="816" y="17"/>
                      <a:pt x="819" y="17"/>
                      <a:pt x="821" y="17"/>
                    </a:cubicBezTo>
                    <a:cubicBezTo>
                      <a:pt x="823" y="18"/>
                      <a:pt x="825" y="18"/>
                      <a:pt x="827" y="18"/>
                    </a:cubicBezTo>
                    <a:cubicBezTo>
                      <a:pt x="828" y="18"/>
                      <a:pt x="829" y="18"/>
                      <a:pt x="830" y="19"/>
                    </a:cubicBezTo>
                    <a:cubicBezTo>
                      <a:pt x="831" y="19"/>
                      <a:pt x="832" y="19"/>
                      <a:pt x="833" y="19"/>
                    </a:cubicBezTo>
                    <a:cubicBezTo>
                      <a:pt x="834" y="19"/>
                      <a:pt x="834" y="19"/>
                      <a:pt x="835" y="19"/>
                    </a:cubicBezTo>
                    <a:cubicBezTo>
                      <a:pt x="836" y="19"/>
                      <a:pt x="836" y="20"/>
                      <a:pt x="837" y="20"/>
                    </a:cubicBezTo>
                    <a:cubicBezTo>
                      <a:pt x="838" y="20"/>
                      <a:pt x="838" y="20"/>
                      <a:pt x="838" y="20"/>
                    </a:cubicBezTo>
                    <a:cubicBezTo>
                      <a:pt x="839" y="20"/>
                      <a:pt x="839" y="20"/>
                      <a:pt x="839" y="20"/>
                    </a:cubicBezTo>
                    <a:cubicBezTo>
                      <a:pt x="839" y="20"/>
                      <a:pt x="840" y="20"/>
                      <a:pt x="840" y="20"/>
                    </a:cubicBezTo>
                    <a:cubicBezTo>
                      <a:pt x="840" y="20"/>
                      <a:pt x="841" y="20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4" y="21"/>
                      <a:pt x="844" y="21"/>
                    </a:cubicBezTo>
                    <a:cubicBezTo>
                      <a:pt x="844" y="21"/>
                      <a:pt x="844" y="21"/>
                      <a:pt x="844" y="21"/>
                    </a:cubicBezTo>
                    <a:cubicBezTo>
                      <a:pt x="844" y="22"/>
                      <a:pt x="845" y="22"/>
                      <a:pt x="845" y="22"/>
                    </a:cubicBezTo>
                    <a:cubicBezTo>
                      <a:pt x="846" y="22"/>
                      <a:pt x="847" y="22"/>
                      <a:pt x="848" y="23"/>
                    </a:cubicBezTo>
                    <a:cubicBezTo>
                      <a:pt x="849" y="23"/>
                      <a:pt x="850" y="24"/>
                      <a:pt x="851" y="24"/>
                    </a:cubicBezTo>
                    <a:cubicBezTo>
                      <a:pt x="851" y="25"/>
                      <a:pt x="852" y="25"/>
                      <a:pt x="852" y="25"/>
                    </a:cubicBezTo>
                    <a:cubicBezTo>
                      <a:pt x="853" y="26"/>
                      <a:pt x="853" y="26"/>
                      <a:pt x="853" y="27"/>
                    </a:cubicBezTo>
                    <a:cubicBezTo>
                      <a:pt x="853" y="27"/>
                      <a:pt x="853" y="28"/>
                      <a:pt x="853" y="28"/>
                    </a:cubicBezTo>
                    <a:cubicBezTo>
                      <a:pt x="853" y="29"/>
                      <a:pt x="853" y="29"/>
                      <a:pt x="853" y="30"/>
                    </a:cubicBezTo>
                    <a:cubicBezTo>
                      <a:pt x="852" y="30"/>
                      <a:pt x="852" y="31"/>
                      <a:pt x="851" y="31"/>
                    </a:cubicBezTo>
                    <a:cubicBezTo>
                      <a:pt x="850" y="32"/>
                      <a:pt x="850" y="32"/>
                      <a:pt x="849" y="33"/>
                    </a:cubicBezTo>
                    <a:cubicBezTo>
                      <a:pt x="848" y="34"/>
                      <a:pt x="847" y="34"/>
                      <a:pt x="845" y="35"/>
                    </a:cubicBezTo>
                    <a:cubicBezTo>
                      <a:pt x="844" y="35"/>
                      <a:pt x="843" y="36"/>
                      <a:pt x="841" y="37"/>
                    </a:cubicBezTo>
                    <a:cubicBezTo>
                      <a:pt x="840" y="37"/>
                      <a:pt x="838" y="38"/>
                      <a:pt x="836" y="39"/>
                    </a:cubicBezTo>
                    <a:cubicBezTo>
                      <a:pt x="835" y="39"/>
                      <a:pt x="833" y="40"/>
                      <a:pt x="831" y="41"/>
                    </a:cubicBezTo>
                    <a:cubicBezTo>
                      <a:pt x="829" y="41"/>
                      <a:pt x="827" y="42"/>
                      <a:pt x="825" y="43"/>
                    </a:cubicBezTo>
                    <a:cubicBezTo>
                      <a:pt x="822" y="43"/>
                      <a:pt x="820" y="44"/>
                      <a:pt x="818" y="45"/>
                    </a:cubicBezTo>
                    <a:cubicBezTo>
                      <a:pt x="815" y="45"/>
                      <a:pt x="813" y="46"/>
                      <a:pt x="810" y="47"/>
                    </a:cubicBezTo>
                    <a:cubicBezTo>
                      <a:pt x="808" y="48"/>
                      <a:pt x="805" y="48"/>
                      <a:pt x="802" y="49"/>
                    </a:cubicBezTo>
                    <a:cubicBezTo>
                      <a:pt x="799" y="50"/>
                      <a:pt x="796" y="51"/>
                      <a:pt x="793" y="51"/>
                    </a:cubicBezTo>
                    <a:cubicBezTo>
                      <a:pt x="790" y="52"/>
                      <a:pt x="787" y="53"/>
                      <a:pt x="784" y="54"/>
                    </a:cubicBezTo>
                    <a:cubicBezTo>
                      <a:pt x="781" y="55"/>
                      <a:pt x="777" y="55"/>
                      <a:pt x="774" y="56"/>
                    </a:cubicBezTo>
                    <a:cubicBezTo>
                      <a:pt x="771" y="57"/>
                      <a:pt x="767" y="58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56" y="61"/>
                      <a:pt x="748" y="62"/>
                      <a:pt x="741" y="64"/>
                    </a:cubicBezTo>
                    <a:cubicBezTo>
                      <a:pt x="732" y="66"/>
                      <a:pt x="724" y="68"/>
                      <a:pt x="715" y="70"/>
                    </a:cubicBezTo>
                    <a:cubicBezTo>
                      <a:pt x="706" y="72"/>
                      <a:pt x="697" y="74"/>
                      <a:pt x="687" y="77"/>
                    </a:cubicBezTo>
                    <a:cubicBezTo>
                      <a:pt x="678" y="79"/>
                      <a:pt x="667" y="81"/>
                      <a:pt x="657" y="84"/>
                    </a:cubicBezTo>
                    <a:cubicBezTo>
                      <a:pt x="651" y="85"/>
                      <a:pt x="646" y="86"/>
                      <a:pt x="640" y="88"/>
                    </a:cubicBezTo>
                    <a:cubicBezTo>
                      <a:pt x="635" y="89"/>
                      <a:pt x="629" y="91"/>
                      <a:pt x="623" y="92"/>
                    </a:cubicBezTo>
                    <a:cubicBezTo>
                      <a:pt x="617" y="93"/>
                      <a:pt x="611" y="95"/>
                      <a:pt x="605" y="97"/>
                    </a:cubicBezTo>
                    <a:cubicBezTo>
                      <a:pt x="598" y="98"/>
                      <a:pt x="592" y="100"/>
                      <a:pt x="586" y="101"/>
                    </a:cubicBezTo>
                    <a:cubicBezTo>
                      <a:pt x="579" y="103"/>
                      <a:pt x="572" y="105"/>
                      <a:pt x="565" y="107"/>
                    </a:cubicBezTo>
                    <a:cubicBezTo>
                      <a:pt x="558" y="109"/>
                      <a:pt x="551" y="111"/>
                      <a:pt x="544" y="113"/>
                    </a:cubicBezTo>
                    <a:cubicBezTo>
                      <a:pt x="537" y="115"/>
                      <a:pt x="529" y="117"/>
                      <a:pt x="521" y="119"/>
                    </a:cubicBezTo>
                    <a:cubicBezTo>
                      <a:pt x="513" y="121"/>
                      <a:pt x="505" y="124"/>
                      <a:pt x="497" y="126"/>
                    </a:cubicBezTo>
                    <a:cubicBezTo>
                      <a:pt x="494" y="125"/>
                      <a:pt x="494" y="125"/>
                      <a:pt x="494" y="125"/>
                    </a:cubicBezTo>
                    <a:cubicBezTo>
                      <a:pt x="502" y="123"/>
                      <a:pt x="510" y="120"/>
                      <a:pt x="518" y="118"/>
                    </a:cubicBezTo>
                    <a:cubicBezTo>
                      <a:pt x="526" y="116"/>
                      <a:pt x="533" y="114"/>
                      <a:pt x="541" y="112"/>
                    </a:cubicBezTo>
                    <a:cubicBezTo>
                      <a:pt x="548" y="110"/>
                      <a:pt x="555" y="108"/>
                      <a:pt x="562" y="106"/>
                    </a:cubicBezTo>
                    <a:cubicBezTo>
                      <a:pt x="569" y="104"/>
                      <a:pt x="576" y="102"/>
                      <a:pt x="582" y="101"/>
                    </a:cubicBezTo>
                    <a:cubicBezTo>
                      <a:pt x="589" y="99"/>
                      <a:pt x="595" y="97"/>
                      <a:pt x="602" y="96"/>
                    </a:cubicBezTo>
                    <a:cubicBezTo>
                      <a:pt x="608" y="94"/>
                      <a:pt x="614" y="93"/>
                      <a:pt x="620" y="91"/>
                    </a:cubicBezTo>
                    <a:cubicBezTo>
                      <a:pt x="626" y="90"/>
                      <a:pt x="632" y="88"/>
                      <a:pt x="637" y="87"/>
                    </a:cubicBezTo>
                    <a:cubicBezTo>
                      <a:pt x="643" y="86"/>
                      <a:pt x="648" y="84"/>
                      <a:pt x="654" y="83"/>
                    </a:cubicBezTo>
                    <a:cubicBezTo>
                      <a:pt x="664" y="81"/>
                      <a:pt x="675" y="78"/>
                      <a:pt x="685" y="76"/>
                    </a:cubicBezTo>
                    <a:cubicBezTo>
                      <a:pt x="694" y="74"/>
                      <a:pt x="704" y="72"/>
                      <a:pt x="713" y="69"/>
                    </a:cubicBezTo>
                    <a:cubicBezTo>
                      <a:pt x="721" y="67"/>
                      <a:pt x="730" y="65"/>
                      <a:pt x="738" y="64"/>
                    </a:cubicBezTo>
                    <a:cubicBezTo>
                      <a:pt x="746" y="62"/>
                      <a:pt x="753" y="60"/>
                      <a:pt x="761" y="58"/>
                    </a:cubicBezTo>
                    <a:cubicBezTo>
                      <a:pt x="764" y="57"/>
                      <a:pt x="768" y="57"/>
                      <a:pt x="771" y="56"/>
                    </a:cubicBezTo>
                    <a:cubicBezTo>
                      <a:pt x="775" y="55"/>
                      <a:pt x="778" y="54"/>
                      <a:pt x="781" y="53"/>
                    </a:cubicBezTo>
                    <a:cubicBezTo>
                      <a:pt x="784" y="52"/>
                      <a:pt x="787" y="52"/>
                      <a:pt x="791" y="51"/>
                    </a:cubicBezTo>
                    <a:cubicBezTo>
                      <a:pt x="794" y="50"/>
                      <a:pt x="796" y="49"/>
                      <a:pt x="799" y="49"/>
                    </a:cubicBezTo>
                    <a:cubicBezTo>
                      <a:pt x="802" y="48"/>
                      <a:pt x="805" y="47"/>
                      <a:pt x="807" y="46"/>
                    </a:cubicBezTo>
                    <a:cubicBezTo>
                      <a:pt x="810" y="46"/>
                      <a:pt x="813" y="45"/>
                      <a:pt x="815" y="44"/>
                    </a:cubicBezTo>
                    <a:cubicBezTo>
                      <a:pt x="817" y="44"/>
                      <a:pt x="820" y="43"/>
                      <a:pt x="822" y="42"/>
                    </a:cubicBezTo>
                    <a:cubicBezTo>
                      <a:pt x="824" y="42"/>
                      <a:pt x="826" y="41"/>
                      <a:pt x="828" y="40"/>
                    </a:cubicBezTo>
                    <a:cubicBezTo>
                      <a:pt x="830" y="40"/>
                      <a:pt x="832" y="39"/>
                      <a:pt x="834" y="38"/>
                    </a:cubicBezTo>
                    <a:cubicBezTo>
                      <a:pt x="835" y="38"/>
                      <a:pt x="837" y="37"/>
                      <a:pt x="839" y="36"/>
                    </a:cubicBezTo>
                    <a:cubicBezTo>
                      <a:pt x="840" y="36"/>
                      <a:pt x="841" y="35"/>
                      <a:pt x="843" y="35"/>
                    </a:cubicBezTo>
                    <a:cubicBezTo>
                      <a:pt x="844" y="34"/>
                      <a:pt x="845" y="33"/>
                      <a:pt x="846" y="33"/>
                    </a:cubicBezTo>
                    <a:cubicBezTo>
                      <a:pt x="847" y="32"/>
                      <a:pt x="848" y="32"/>
                      <a:pt x="848" y="31"/>
                    </a:cubicBezTo>
                    <a:cubicBezTo>
                      <a:pt x="849" y="31"/>
                      <a:pt x="849" y="30"/>
                      <a:pt x="850" y="30"/>
                    </a:cubicBezTo>
                    <a:cubicBezTo>
                      <a:pt x="850" y="29"/>
                      <a:pt x="850" y="29"/>
                      <a:pt x="851" y="28"/>
                    </a:cubicBezTo>
                    <a:cubicBezTo>
                      <a:pt x="851" y="28"/>
                      <a:pt x="851" y="27"/>
                      <a:pt x="850" y="27"/>
                    </a:cubicBezTo>
                    <a:cubicBezTo>
                      <a:pt x="850" y="26"/>
                      <a:pt x="850" y="26"/>
                      <a:pt x="850" y="25"/>
                    </a:cubicBezTo>
                    <a:cubicBezTo>
                      <a:pt x="849" y="25"/>
                      <a:pt x="849" y="25"/>
                      <a:pt x="848" y="24"/>
                    </a:cubicBezTo>
                    <a:cubicBezTo>
                      <a:pt x="847" y="24"/>
                      <a:pt x="847" y="23"/>
                      <a:pt x="846" y="23"/>
                    </a:cubicBezTo>
                    <a:cubicBezTo>
                      <a:pt x="845" y="23"/>
                      <a:pt x="844" y="22"/>
                      <a:pt x="842" y="22"/>
                    </a:cubicBezTo>
                    <a:cubicBezTo>
                      <a:pt x="842" y="22"/>
                      <a:pt x="842" y="22"/>
                      <a:pt x="842" y="22"/>
                    </a:cubicBezTo>
                    <a:cubicBezTo>
                      <a:pt x="842" y="22"/>
                      <a:pt x="842" y="22"/>
                      <a:pt x="842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8" y="21"/>
                      <a:pt x="838" y="21"/>
                    </a:cubicBezTo>
                    <a:cubicBezTo>
                      <a:pt x="838" y="20"/>
                      <a:pt x="837" y="20"/>
                      <a:pt x="837" y="20"/>
                    </a:cubicBezTo>
                    <a:cubicBezTo>
                      <a:pt x="837" y="20"/>
                      <a:pt x="837" y="20"/>
                      <a:pt x="836" y="20"/>
                    </a:cubicBezTo>
                    <a:cubicBezTo>
                      <a:pt x="836" y="20"/>
                      <a:pt x="836" y="20"/>
                      <a:pt x="835" y="20"/>
                    </a:cubicBezTo>
                    <a:cubicBezTo>
                      <a:pt x="835" y="20"/>
                      <a:pt x="834" y="20"/>
                      <a:pt x="833" y="20"/>
                    </a:cubicBezTo>
                    <a:cubicBezTo>
                      <a:pt x="833" y="19"/>
                      <a:pt x="832" y="19"/>
                      <a:pt x="831" y="19"/>
                    </a:cubicBezTo>
                    <a:cubicBezTo>
                      <a:pt x="830" y="19"/>
                      <a:pt x="829" y="19"/>
                      <a:pt x="829" y="19"/>
                    </a:cubicBezTo>
                    <a:cubicBezTo>
                      <a:pt x="828" y="19"/>
                      <a:pt x="827" y="19"/>
                      <a:pt x="826" y="18"/>
                    </a:cubicBezTo>
                    <a:cubicBezTo>
                      <a:pt x="825" y="18"/>
                      <a:pt x="824" y="18"/>
                      <a:pt x="823" y="18"/>
                    </a:cubicBezTo>
                    <a:cubicBezTo>
                      <a:pt x="822" y="18"/>
                      <a:pt x="821" y="18"/>
                      <a:pt x="820" y="18"/>
                    </a:cubicBezTo>
                    <a:cubicBezTo>
                      <a:pt x="819" y="18"/>
                      <a:pt x="818" y="18"/>
                      <a:pt x="817" y="17"/>
                    </a:cubicBezTo>
                    <a:cubicBezTo>
                      <a:pt x="815" y="17"/>
                      <a:pt x="814" y="17"/>
                      <a:pt x="813" y="17"/>
                    </a:cubicBezTo>
                    <a:cubicBezTo>
                      <a:pt x="812" y="17"/>
                      <a:pt x="811" y="17"/>
                      <a:pt x="809" y="17"/>
                    </a:cubicBezTo>
                    <a:cubicBezTo>
                      <a:pt x="808" y="17"/>
                      <a:pt x="807" y="17"/>
                      <a:pt x="805" y="17"/>
                    </a:cubicBezTo>
                    <a:cubicBezTo>
                      <a:pt x="804" y="16"/>
                      <a:pt x="803" y="16"/>
                      <a:pt x="801" y="16"/>
                    </a:cubicBezTo>
                    <a:cubicBezTo>
                      <a:pt x="800" y="16"/>
                      <a:pt x="798" y="16"/>
                      <a:pt x="797" y="16"/>
                    </a:cubicBezTo>
                    <a:cubicBezTo>
                      <a:pt x="794" y="16"/>
                      <a:pt x="791" y="16"/>
                      <a:pt x="788" y="16"/>
                    </a:cubicBezTo>
                    <a:cubicBezTo>
                      <a:pt x="785" y="15"/>
                      <a:pt x="781" y="15"/>
                      <a:pt x="778" y="15"/>
                    </a:cubicBezTo>
                    <a:cubicBezTo>
                      <a:pt x="775" y="15"/>
                      <a:pt x="771" y="15"/>
                      <a:pt x="768" y="15"/>
                    </a:cubicBezTo>
                    <a:cubicBezTo>
                      <a:pt x="765" y="15"/>
                      <a:pt x="761" y="15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4" y="14"/>
                      <a:pt x="751" y="14"/>
                      <a:pt x="747" y="14"/>
                    </a:cubicBezTo>
                    <a:cubicBezTo>
                      <a:pt x="744" y="14"/>
                      <a:pt x="740" y="14"/>
                      <a:pt x="736" y="14"/>
                    </a:cubicBezTo>
                    <a:cubicBezTo>
                      <a:pt x="733" y="14"/>
                      <a:pt x="729" y="14"/>
                      <a:pt x="725" y="14"/>
                    </a:cubicBezTo>
                    <a:cubicBezTo>
                      <a:pt x="722" y="14"/>
                      <a:pt x="718" y="14"/>
                      <a:pt x="714" y="14"/>
                    </a:cubicBezTo>
                    <a:cubicBezTo>
                      <a:pt x="710" y="14"/>
                      <a:pt x="707" y="14"/>
                      <a:pt x="703" y="14"/>
                    </a:cubicBezTo>
                    <a:cubicBezTo>
                      <a:pt x="699" y="14"/>
                      <a:pt x="695" y="14"/>
                      <a:pt x="691" y="14"/>
                    </a:cubicBezTo>
                    <a:cubicBezTo>
                      <a:pt x="687" y="14"/>
                      <a:pt x="683" y="14"/>
                      <a:pt x="680" y="14"/>
                    </a:cubicBezTo>
                    <a:cubicBezTo>
                      <a:pt x="676" y="14"/>
                      <a:pt x="672" y="14"/>
                      <a:pt x="668" y="14"/>
                    </a:cubicBezTo>
                    <a:cubicBezTo>
                      <a:pt x="660" y="14"/>
                      <a:pt x="652" y="14"/>
                      <a:pt x="643" y="14"/>
                    </a:cubicBezTo>
                    <a:cubicBezTo>
                      <a:pt x="635" y="14"/>
                      <a:pt x="627" y="14"/>
                      <a:pt x="619" y="14"/>
                    </a:cubicBezTo>
                    <a:cubicBezTo>
                      <a:pt x="610" y="14"/>
                      <a:pt x="602" y="14"/>
                      <a:pt x="593" y="15"/>
                    </a:cubicBezTo>
                    <a:cubicBezTo>
                      <a:pt x="584" y="15"/>
                      <a:pt x="576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58" y="15"/>
                      <a:pt x="549" y="15"/>
                      <a:pt x="540" y="16"/>
                    </a:cubicBezTo>
                    <a:cubicBezTo>
                      <a:pt x="531" y="16"/>
                      <a:pt x="521" y="16"/>
                      <a:pt x="512" y="16"/>
                    </a:cubicBezTo>
                    <a:cubicBezTo>
                      <a:pt x="503" y="16"/>
                      <a:pt x="493" y="17"/>
                      <a:pt x="484" y="17"/>
                    </a:cubicBezTo>
                    <a:cubicBezTo>
                      <a:pt x="474" y="17"/>
                      <a:pt x="464" y="17"/>
                      <a:pt x="454" y="18"/>
                    </a:cubicBezTo>
                    <a:cubicBezTo>
                      <a:pt x="444" y="18"/>
                      <a:pt x="434" y="18"/>
                      <a:pt x="424" y="18"/>
                    </a:cubicBezTo>
                    <a:cubicBezTo>
                      <a:pt x="413" y="19"/>
                      <a:pt x="403" y="19"/>
                      <a:pt x="392" y="19"/>
                    </a:cubicBezTo>
                    <a:cubicBezTo>
                      <a:pt x="381" y="20"/>
                      <a:pt x="371" y="20"/>
                      <a:pt x="360" y="20"/>
                    </a:cubicBezTo>
                    <a:cubicBezTo>
                      <a:pt x="349" y="21"/>
                      <a:pt x="337" y="21"/>
                      <a:pt x="326" y="21"/>
                    </a:cubicBezTo>
                    <a:cubicBezTo>
                      <a:pt x="314" y="22"/>
                      <a:pt x="303" y="22"/>
                      <a:pt x="291" y="23"/>
                    </a:cubicBezTo>
                    <a:cubicBezTo>
                      <a:pt x="279" y="23"/>
                      <a:pt x="267" y="23"/>
                      <a:pt x="255" y="24"/>
                    </a:cubicBezTo>
                    <a:cubicBezTo>
                      <a:pt x="242" y="24"/>
                      <a:pt x="230" y="25"/>
                      <a:pt x="217" y="25"/>
                    </a:cubicBezTo>
                    <a:cubicBezTo>
                      <a:pt x="204" y="26"/>
                      <a:pt x="191" y="26"/>
                      <a:pt x="177" y="27"/>
                    </a:cubicBezTo>
                    <a:cubicBezTo>
                      <a:pt x="171" y="27"/>
                      <a:pt x="164" y="27"/>
                      <a:pt x="157" y="27"/>
                    </a:cubicBezTo>
                    <a:cubicBezTo>
                      <a:pt x="150" y="28"/>
                      <a:pt x="143" y="28"/>
                      <a:pt x="136" y="28"/>
                    </a:cubicBezTo>
                    <a:cubicBezTo>
                      <a:pt x="129" y="28"/>
                      <a:pt x="122" y="29"/>
                      <a:pt x="115" y="29"/>
                    </a:cubicBezTo>
                    <a:cubicBezTo>
                      <a:pt x="108" y="29"/>
                      <a:pt x="101" y="29"/>
                      <a:pt x="94" y="30"/>
                    </a:cubicBezTo>
                    <a:cubicBezTo>
                      <a:pt x="90" y="30"/>
                      <a:pt x="86" y="30"/>
                      <a:pt x="83" y="30"/>
                    </a:cubicBezTo>
                    <a:cubicBezTo>
                      <a:pt x="79" y="30"/>
                      <a:pt x="75" y="30"/>
                      <a:pt x="72" y="31"/>
                    </a:cubicBezTo>
                    <a:cubicBezTo>
                      <a:pt x="68" y="31"/>
                      <a:pt x="64" y="31"/>
                      <a:pt x="60" y="31"/>
                    </a:cubicBezTo>
                    <a:cubicBezTo>
                      <a:pt x="57" y="31"/>
                      <a:pt x="53" y="31"/>
                      <a:pt x="49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0" y="32"/>
                      <a:pt x="53" y="32"/>
                      <a:pt x="57" y="32"/>
                    </a:cubicBezTo>
                    <a:cubicBezTo>
                      <a:pt x="61" y="32"/>
                      <a:pt x="65" y="32"/>
                      <a:pt x="69" y="32"/>
                    </a:cubicBezTo>
                    <a:cubicBezTo>
                      <a:pt x="72" y="32"/>
                      <a:pt x="76" y="31"/>
                      <a:pt x="80" y="31"/>
                    </a:cubicBezTo>
                    <a:cubicBezTo>
                      <a:pt x="83" y="31"/>
                      <a:pt x="87" y="31"/>
                      <a:pt x="91" y="31"/>
                    </a:cubicBezTo>
                    <a:cubicBezTo>
                      <a:pt x="94" y="31"/>
                      <a:pt x="98" y="31"/>
                      <a:pt x="101" y="30"/>
                    </a:cubicBezTo>
                    <a:cubicBezTo>
                      <a:pt x="105" y="30"/>
                      <a:pt x="108" y="30"/>
                      <a:pt x="111" y="30"/>
                    </a:cubicBezTo>
                    <a:cubicBezTo>
                      <a:pt x="115" y="30"/>
                      <a:pt x="118" y="30"/>
                      <a:pt x="122" y="30"/>
                    </a:cubicBezTo>
                    <a:cubicBezTo>
                      <a:pt x="125" y="29"/>
                      <a:pt x="128" y="29"/>
                      <a:pt x="132" y="29"/>
                    </a:cubicBezTo>
                    <a:cubicBezTo>
                      <a:pt x="135" y="29"/>
                      <a:pt x="139" y="29"/>
                      <a:pt x="143" y="29"/>
                    </a:cubicBezTo>
                    <a:cubicBezTo>
                      <a:pt x="146" y="29"/>
                      <a:pt x="150" y="29"/>
                      <a:pt x="154" y="28"/>
                    </a:cubicBezTo>
                    <a:cubicBezTo>
                      <a:pt x="157" y="28"/>
                      <a:pt x="161" y="28"/>
                      <a:pt x="165" y="28"/>
                    </a:cubicBezTo>
                    <a:cubicBezTo>
                      <a:pt x="168" y="28"/>
                      <a:pt x="172" y="28"/>
                      <a:pt x="175" y="28"/>
                    </a:cubicBezTo>
                    <a:cubicBezTo>
                      <a:pt x="189" y="27"/>
                      <a:pt x="202" y="27"/>
                      <a:pt x="215" y="26"/>
                    </a:cubicBezTo>
                    <a:cubicBezTo>
                      <a:pt x="228" y="26"/>
                      <a:pt x="240" y="25"/>
                      <a:pt x="253" y="25"/>
                    </a:cubicBezTo>
                    <a:cubicBezTo>
                      <a:pt x="265" y="24"/>
                      <a:pt x="277" y="24"/>
                      <a:pt x="289" y="23"/>
                    </a:cubicBezTo>
                    <a:cubicBezTo>
                      <a:pt x="301" y="23"/>
                      <a:pt x="313" y="23"/>
                      <a:pt x="325" y="22"/>
                    </a:cubicBezTo>
                    <a:cubicBezTo>
                      <a:pt x="336" y="22"/>
                      <a:pt x="347" y="22"/>
                      <a:pt x="359" y="21"/>
                    </a:cubicBezTo>
                    <a:cubicBezTo>
                      <a:pt x="370" y="21"/>
                      <a:pt x="381" y="20"/>
                      <a:pt x="391" y="20"/>
                    </a:cubicBezTo>
                    <a:cubicBezTo>
                      <a:pt x="402" y="20"/>
                      <a:pt x="412" y="20"/>
                      <a:pt x="423" y="19"/>
                    </a:cubicBezTo>
                    <a:cubicBezTo>
                      <a:pt x="433" y="19"/>
                      <a:pt x="443" y="19"/>
                      <a:pt x="453" y="18"/>
                    </a:cubicBezTo>
                    <a:cubicBezTo>
                      <a:pt x="463" y="18"/>
                      <a:pt x="473" y="18"/>
                      <a:pt x="483" y="18"/>
                    </a:cubicBezTo>
                    <a:cubicBezTo>
                      <a:pt x="493" y="17"/>
                      <a:pt x="502" y="17"/>
                      <a:pt x="512" y="17"/>
                    </a:cubicBezTo>
                    <a:cubicBezTo>
                      <a:pt x="521" y="17"/>
                      <a:pt x="530" y="16"/>
                      <a:pt x="540" y="16"/>
                    </a:cubicBezTo>
                    <a:cubicBezTo>
                      <a:pt x="549" y="16"/>
                      <a:pt x="558" y="16"/>
                      <a:pt x="567" y="16"/>
                    </a:cubicBezTo>
                    <a:cubicBezTo>
                      <a:pt x="575" y="16"/>
                      <a:pt x="584" y="15"/>
                      <a:pt x="593" y="15"/>
                    </a:cubicBezTo>
                    <a:cubicBezTo>
                      <a:pt x="602" y="15"/>
                      <a:pt x="610" y="15"/>
                      <a:pt x="619" y="15"/>
                    </a:cubicBezTo>
                    <a:cubicBezTo>
                      <a:pt x="627" y="15"/>
                      <a:pt x="635" y="15"/>
                      <a:pt x="643" y="15"/>
                    </a:cubicBezTo>
                    <a:cubicBezTo>
                      <a:pt x="652" y="15"/>
                      <a:pt x="660" y="15"/>
                      <a:pt x="668" y="14"/>
                    </a:cubicBezTo>
                    <a:cubicBezTo>
                      <a:pt x="672" y="14"/>
                      <a:pt x="676" y="14"/>
                      <a:pt x="679" y="14"/>
                    </a:cubicBezTo>
                    <a:cubicBezTo>
                      <a:pt x="683" y="14"/>
                      <a:pt x="687" y="14"/>
                      <a:pt x="691" y="14"/>
                    </a:cubicBezTo>
                    <a:cubicBezTo>
                      <a:pt x="695" y="14"/>
                      <a:pt x="699" y="14"/>
                      <a:pt x="703" y="14"/>
                    </a:cubicBezTo>
                    <a:cubicBezTo>
                      <a:pt x="707" y="14"/>
                      <a:pt x="710" y="15"/>
                      <a:pt x="714" y="15"/>
                    </a:cubicBezTo>
                    <a:cubicBezTo>
                      <a:pt x="718" y="15"/>
                      <a:pt x="722" y="15"/>
                      <a:pt x="725" y="15"/>
                    </a:cubicBezTo>
                    <a:cubicBezTo>
                      <a:pt x="729" y="15"/>
                      <a:pt x="733" y="15"/>
                      <a:pt x="736" y="15"/>
                    </a:cubicBezTo>
                    <a:cubicBezTo>
                      <a:pt x="740" y="15"/>
                      <a:pt x="743" y="15"/>
                      <a:pt x="747" y="15"/>
                    </a:cubicBezTo>
                    <a:cubicBezTo>
                      <a:pt x="750" y="15"/>
                      <a:pt x="754" y="15"/>
                      <a:pt x="757" y="15"/>
                    </a:cubicBezTo>
                    <a:cubicBezTo>
                      <a:pt x="761" y="15"/>
                      <a:pt x="764" y="15"/>
                      <a:pt x="768" y="15"/>
                    </a:cubicBezTo>
                    <a:cubicBezTo>
                      <a:pt x="771" y="16"/>
                      <a:pt x="774" y="16"/>
                      <a:pt x="777" y="16"/>
                    </a:cubicBezTo>
                    <a:cubicBezTo>
                      <a:pt x="781" y="16"/>
                      <a:pt x="784" y="16"/>
                      <a:pt x="787" y="16"/>
                    </a:cubicBezTo>
                    <a:cubicBezTo>
                      <a:pt x="790" y="16"/>
                      <a:pt x="793" y="17"/>
                      <a:pt x="796" y="17"/>
                    </a:cubicBezTo>
                    <a:cubicBezTo>
                      <a:pt x="797" y="17"/>
                      <a:pt x="799" y="17"/>
                      <a:pt x="800" y="17"/>
                    </a:cubicBezTo>
                    <a:cubicBezTo>
                      <a:pt x="801" y="17"/>
                      <a:pt x="803" y="17"/>
                      <a:pt x="804" y="17"/>
                    </a:cubicBezTo>
                    <a:cubicBezTo>
                      <a:pt x="805" y="17"/>
                      <a:pt x="807" y="17"/>
                      <a:pt x="808" y="17"/>
                    </a:cubicBezTo>
                    <a:cubicBezTo>
                      <a:pt x="809" y="18"/>
                      <a:pt x="810" y="18"/>
                      <a:pt x="811" y="18"/>
                    </a:cubicBezTo>
                    <a:cubicBezTo>
                      <a:pt x="813" y="18"/>
                      <a:pt x="814" y="18"/>
                      <a:pt x="815" y="18"/>
                    </a:cubicBezTo>
                    <a:cubicBezTo>
                      <a:pt x="816" y="18"/>
                      <a:pt x="817" y="18"/>
                      <a:pt x="818" y="18"/>
                    </a:cubicBezTo>
                    <a:cubicBezTo>
                      <a:pt x="819" y="18"/>
                      <a:pt x="820" y="19"/>
                      <a:pt x="821" y="19"/>
                    </a:cubicBezTo>
                    <a:cubicBezTo>
                      <a:pt x="822" y="19"/>
                      <a:pt x="823" y="19"/>
                      <a:pt x="824" y="19"/>
                    </a:cubicBezTo>
                    <a:cubicBezTo>
                      <a:pt x="824" y="19"/>
                      <a:pt x="825" y="19"/>
                      <a:pt x="826" y="19"/>
                    </a:cubicBezTo>
                    <a:cubicBezTo>
                      <a:pt x="827" y="19"/>
                      <a:pt x="827" y="20"/>
                      <a:pt x="828" y="20"/>
                    </a:cubicBezTo>
                    <a:cubicBezTo>
                      <a:pt x="829" y="20"/>
                      <a:pt x="829" y="20"/>
                      <a:pt x="830" y="20"/>
                    </a:cubicBezTo>
                    <a:cubicBezTo>
                      <a:pt x="831" y="20"/>
                      <a:pt x="831" y="20"/>
                      <a:pt x="832" y="20"/>
                    </a:cubicBezTo>
                    <a:cubicBezTo>
                      <a:pt x="832" y="20"/>
                      <a:pt x="832" y="20"/>
                      <a:pt x="833" y="20"/>
                    </a:cubicBezTo>
                    <a:cubicBezTo>
                      <a:pt x="833" y="21"/>
                      <a:pt x="833" y="21"/>
                      <a:pt x="833" y="21"/>
                    </a:cubicBezTo>
                    <a:cubicBezTo>
                      <a:pt x="834" y="21"/>
                      <a:pt x="834" y="21"/>
                      <a:pt x="834" y="21"/>
                    </a:cubicBezTo>
                    <a:cubicBezTo>
                      <a:pt x="834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9" y="22"/>
                      <a:pt x="840" y="23"/>
                      <a:pt x="841" y="23"/>
                    </a:cubicBezTo>
                    <a:cubicBezTo>
                      <a:pt x="842" y="23"/>
                      <a:pt x="843" y="24"/>
                      <a:pt x="843" y="24"/>
                    </a:cubicBezTo>
                    <a:cubicBezTo>
                      <a:pt x="844" y="25"/>
                      <a:pt x="844" y="25"/>
                      <a:pt x="845" y="25"/>
                    </a:cubicBezTo>
                    <a:cubicBezTo>
                      <a:pt x="845" y="26"/>
                      <a:pt x="845" y="26"/>
                      <a:pt x="845" y="27"/>
                    </a:cubicBezTo>
                    <a:cubicBezTo>
                      <a:pt x="846" y="27"/>
                      <a:pt x="846" y="27"/>
                      <a:pt x="846" y="28"/>
                    </a:cubicBezTo>
                    <a:cubicBezTo>
                      <a:pt x="845" y="28"/>
                      <a:pt x="845" y="29"/>
                      <a:pt x="845" y="29"/>
                    </a:cubicBezTo>
                    <a:cubicBezTo>
                      <a:pt x="844" y="30"/>
                      <a:pt x="844" y="30"/>
                      <a:pt x="843" y="31"/>
                    </a:cubicBezTo>
                    <a:cubicBezTo>
                      <a:pt x="843" y="31"/>
                      <a:pt x="842" y="32"/>
                      <a:pt x="841" y="32"/>
                    </a:cubicBezTo>
                    <a:cubicBezTo>
                      <a:pt x="840" y="33"/>
                      <a:pt x="839" y="34"/>
                      <a:pt x="838" y="34"/>
                    </a:cubicBezTo>
                    <a:cubicBezTo>
                      <a:pt x="836" y="35"/>
                      <a:pt x="835" y="35"/>
                      <a:pt x="834" y="36"/>
                    </a:cubicBezTo>
                    <a:cubicBezTo>
                      <a:pt x="832" y="36"/>
                      <a:pt x="830" y="37"/>
                      <a:pt x="829" y="38"/>
                    </a:cubicBezTo>
                    <a:cubicBezTo>
                      <a:pt x="827" y="38"/>
                      <a:pt x="825" y="39"/>
                      <a:pt x="823" y="40"/>
                    </a:cubicBezTo>
                    <a:cubicBezTo>
                      <a:pt x="821" y="40"/>
                      <a:pt x="819" y="41"/>
                      <a:pt x="817" y="42"/>
                    </a:cubicBezTo>
                    <a:cubicBezTo>
                      <a:pt x="815" y="42"/>
                      <a:pt x="813" y="43"/>
                      <a:pt x="810" y="44"/>
                    </a:cubicBezTo>
                    <a:cubicBezTo>
                      <a:pt x="808" y="44"/>
                      <a:pt x="805" y="45"/>
                      <a:pt x="803" y="46"/>
                    </a:cubicBezTo>
                    <a:cubicBezTo>
                      <a:pt x="800" y="46"/>
                      <a:pt x="797" y="47"/>
                      <a:pt x="794" y="48"/>
                    </a:cubicBezTo>
                    <a:cubicBezTo>
                      <a:pt x="792" y="49"/>
                      <a:pt x="789" y="49"/>
                      <a:pt x="786" y="50"/>
                    </a:cubicBezTo>
                    <a:cubicBezTo>
                      <a:pt x="783" y="51"/>
                      <a:pt x="780" y="52"/>
                      <a:pt x="776" y="52"/>
                    </a:cubicBezTo>
                    <a:cubicBezTo>
                      <a:pt x="773" y="53"/>
                      <a:pt x="770" y="54"/>
                      <a:pt x="766" y="55"/>
                    </a:cubicBezTo>
                    <a:cubicBezTo>
                      <a:pt x="763" y="56"/>
                      <a:pt x="759" y="56"/>
                      <a:pt x="756" y="57"/>
                    </a:cubicBezTo>
                    <a:cubicBezTo>
                      <a:pt x="753" y="58"/>
                      <a:pt x="751" y="58"/>
                      <a:pt x="748" y="59"/>
                    </a:cubicBezTo>
                    <a:cubicBezTo>
                      <a:pt x="746" y="60"/>
                      <a:pt x="743" y="60"/>
                      <a:pt x="741" y="61"/>
                    </a:cubicBezTo>
                    <a:cubicBezTo>
                      <a:pt x="738" y="61"/>
                      <a:pt x="735" y="62"/>
                      <a:pt x="733" y="63"/>
                    </a:cubicBezTo>
                    <a:cubicBezTo>
                      <a:pt x="730" y="63"/>
                      <a:pt x="727" y="64"/>
                      <a:pt x="724" y="65"/>
                    </a:cubicBezTo>
                    <a:cubicBezTo>
                      <a:pt x="719" y="66"/>
                      <a:pt x="713" y="67"/>
                      <a:pt x="707" y="68"/>
                    </a:cubicBezTo>
                    <a:cubicBezTo>
                      <a:pt x="701" y="70"/>
                      <a:pt x="695" y="71"/>
                      <a:pt x="689" y="73"/>
                    </a:cubicBezTo>
                    <a:cubicBezTo>
                      <a:pt x="683" y="74"/>
                      <a:pt x="676" y="76"/>
                      <a:pt x="670" y="77"/>
                    </a:cubicBezTo>
                    <a:cubicBezTo>
                      <a:pt x="663" y="79"/>
                      <a:pt x="656" y="80"/>
                      <a:pt x="649" y="82"/>
                    </a:cubicBezTo>
                    <a:cubicBezTo>
                      <a:pt x="643" y="83"/>
                      <a:pt x="638" y="84"/>
                      <a:pt x="632" y="86"/>
                    </a:cubicBezTo>
                    <a:cubicBezTo>
                      <a:pt x="626" y="87"/>
                      <a:pt x="621" y="88"/>
                      <a:pt x="615" y="90"/>
                    </a:cubicBezTo>
                    <a:cubicBezTo>
                      <a:pt x="609" y="91"/>
                      <a:pt x="603" y="93"/>
                      <a:pt x="596" y="94"/>
                    </a:cubicBezTo>
                    <a:cubicBezTo>
                      <a:pt x="590" y="96"/>
                      <a:pt x="583" y="98"/>
                      <a:pt x="577" y="99"/>
                    </a:cubicBezTo>
                    <a:cubicBezTo>
                      <a:pt x="570" y="101"/>
                      <a:pt x="563" y="103"/>
                      <a:pt x="556" y="104"/>
                    </a:cubicBezTo>
                    <a:cubicBezTo>
                      <a:pt x="549" y="106"/>
                      <a:pt x="542" y="108"/>
                      <a:pt x="535" y="110"/>
                    </a:cubicBezTo>
                    <a:cubicBezTo>
                      <a:pt x="527" y="112"/>
                      <a:pt x="519" y="114"/>
                      <a:pt x="512" y="117"/>
                    </a:cubicBezTo>
                    <a:cubicBezTo>
                      <a:pt x="504" y="119"/>
                      <a:pt x="495" y="121"/>
                      <a:pt x="487" y="124"/>
                    </a:cubicBezTo>
                    <a:cubicBezTo>
                      <a:pt x="483" y="125"/>
                      <a:pt x="478" y="126"/>
                      <a:pt x="474" y="128"/>
                    </a:cubicBezTo>
                    <a:cubicBezTo>
                      <a:pt x="470" y="129"/>
                      <a:pt x="465" y="130"/>
                      <a:pt x="461" y="132"/>
                    </a:cubicBezTo>
                    <a:cubicBezTo>
                      <a:pt x="456" y="133"/>
                      <a:pt x="451" y="135"/>
                      <a:pt x="447" y="136"/>
                    </a:cubicBezTo>
                    <a:cubicBezTo>
                      <a:pt x="442" y="138"/>
                      <a:pt x="437" y="139"/>
                      <a:pt x="432" y="141"/>
                    </a:cubicBezTo>
                    <a:cubicBezTo>
                      <a:pt x="427" y="143"/>
                      <a:pt x="422" y="144"/>
                      <a:pt x="417" y="146"/>
                    </a:cubicBezTo>
                    <a:cubicBezTo>
                      <a:pt x="412" y="148"/>
                      <a:pt x="407" y="150"/>
                      <a:pt x="402" y="151"/>
                    </a:cubicBezTo>
                    <a:cubicBezTo>
                      <a:pt x="396" y="153"/>
                      <a:pt x="391" y="155"/>
                      <a:pt x="385" y="157"/>
                    </a:cubicBezTo>
                    <a:cubicBezTo>
                      <a:pt x="380" y="160"/>
                      <a:pt x="374" y="162"/>
                      <a:pt x="369" y="164"/>
                    </a:cubicBezTo>
                    <a:cubicBezTo>
                      <a:pt x="363" y="166"/>
                      <a:pt x="357" y="169"/>
                      <a:pt x="351" y="171"/>
                    </a:cubicBezTo>
                    <a:cubicBezTo>
                      <a:pt x="345" y="173"/>
                      <a:pt x="339" y="176"/>
                      <a:pt x="333" y="179"/>
                    </a:cubicBezTo>
                    <a:cubicBezTo>
                      <a:pt x="327" y="182"/>
                      <a:pt x="320" y="184"/>
                      <a:pt x="314" y="187"/>
                    </a:cubicBezTo>
                    <a:cubicBezTo>
                      <a:pt x="308" y="190"/>
                      <a:pt x="301" y="193"/>
                      <a:pt x="295" y="197"/>
                    </a:cubicBezTo>
                    <a:cubicBezTo>
                      <a:pt x="288" y="200"/>
                      <a:pt x="281" y="203"/>
                      <a:pt x="275" y="207"/>
                    </a:cubicBezTo>
                    <a:cubicBezTo>
                      <a:pt x="268" y="211"/>
                      <a:pt x="261" y="214"/>
                      <a:pt x="255" y="218"/>
                    </a:cubicBezTo>
                    <a:cubicBezTo>
                      <a:pt x="248" y="222"/>
                      <a:pt x="241" y="227"/>
                      <a:pt x="234" y="231"/>
                    </a:cubicBezTo>
                    <a:cubicBezTo>
                      <a:pt x="227" y="235"/>
                      <a:pt x="221" y="240"/>
                      <a:pt x="214" y="245"/>
                    </a:cubicBezTo>
                    <a:cubicBezTo>
                      <a:pt x="207" y="249"/>
                      <a:pt x="201" y="254"/>
                      <a:pt x="194" y="260"/>
                    </a:cubicBezTo>
                    <a:cubicBezTo>
                      <a:pt x="188" y="265"/>
                      <a:pt x="181" y="270"/>
                      <a:pt x="175" y="276"/>
                    </a:cubicBezTo>
                    <a:cubicBezTo>
                      <a:pt x="169" y="281"/>
                      <a:pt x="163" y="287"/>
                      <a:pt x="158" y="293"/>
                    </a:cubicBezTo>
                    <a:cubicBezTo>
                      <a:pt x="152" y="299"/>
                      <a:pt x="147" y="305"/>
                      <a:pt x="142" y="311"/>
                    </a:cubicBezTo>
                    <a:cubicBezTo>
                      <a:pt x="140" y="314"/>
                      <a:pt x="137" y="317"/>
                      <a:pt x="135" y="320"/>
                    </a:cubicBezTo>
                    <a:cubicBezTo>
                      <a:pt x="133" y="324"/>
                      <a:pt x="130" y="327"/>
                      <a:pt x="128" y="330"/>
                    </a:cubicBezTo>
                    <a:cubicBezTo>
                      <a:pt x="126" y="333"/>
                      <a:pt x="124" y="337"/>
                      <a:pt x="123" y="340"/>
                    </a:cubicBezTo>
                    <a:cubicBezTo>
                      <a:pt x="121" y="343"/>
                      <a:pt x="119" y="346"/>
                      <a:pt x="117" y="349"/>
                    </a:cubicBezTo>
                    <a:cubicBezTo>
                      <a:pt x="116" y="352"/>
                      <a:pt x="114" y="356"/>
                      <a:pt x="113" y="359"/>
                    </a:cubicBezTo>
                    <a:cubicBezTo>
                      <a:pt x="111" y="362"/>
                      <a:pt x="110" y="366"/>
                      <a:pt x="108" y="369"/>
                    </a:cubicBezTo>
                    <a:cubicBezTo>
                      <a:pt x="107" y="373"/>
                      <a:pt x="106" y="376"/>
                      <a:pt x="105" y="380"/>
                    </a:cubicBezTo>
                    <a:cubicBezTo>
                      <a:pt x="104" y="383"/>
                      <a:pt x="103" y="387"/>
                      <a:pt x="102" y="390"/>
                    </a:cubicBezTo>
                    <a:cubicBezTo>
                      <a:pt x="100" y="397"/>
                      <a:pt x="99" y="405"/>
                      <a:pt x="98" y="412"/>
                    </a:cubicBezTo>
                    <a:cubicBezTo>
                      <a:pt x="97" y="420"/>
                      <a:pt x="97" y="427"/>
                      <a:pt x="97" y="435"/>
                    </a:cubicBezTo>
                    <a:cubicBezTo>
                      <a:pt x="97" y="443"/>
                      <a:pt x="98" y="450"/>
                      <a:pt x="100" y="458"/>
                    </a:cubicBezTo>
                    <a:cubicBezTo>
                      <a:pt x="101" y="466"/>
                      <a:pt x="103" y="474"/>
                      <a:pt x="106" y="482"/>
                    </a:cubicBezTo>
                    <a:cubicBezTo>
                      <a:pt x="109" y="490"/>
                      <a:pt x="113" y="498"/>
                      <a:pt x="117" y="506"/>
                    </a:cubicBezTo>
                    <a:cubicBezTo>
                      <a:pt x="122" y="514"/>
                      <a:pt x="127" y="521"/>
                      <a:pt x="132" y="529"/>
                    </a:cubicBezTo>
                    <a:cubicBezTo>
                      <a:pt x="138" y="537"/>
                      <a:pt x="145" y="545"/>
                      <a:pt x="152" y="552"/>
                    </a:cubicBezTo>
                    <a:cubicBezTo>
                      <a:pt x="159" y="560"/>
                      <a:pt x="167" y="568"/>
                      <a:pt x="176" y="575"/>
                    </a:cubicBezTo>
                    <a:cubicBezTo>
                      <a:pt x="185" y="582"/>
                      <a:pt x="194" y="590"/>
                      <a:pt x="204" y="597"/>
                    </a:cubicBezTo>
                    <a:cubicBezTo>
                      <a:pt x="214" y="604"/>
                      <a:pt x="225" y="611"/>
                      <a:pt x="236" y="617"/>
                    </a:cubicBezTo>
                    <a:cubicBezTo>
                      <a:pt x="248" y="624"/>
                      <a:pt x="260" y="630"/>
                      <a:pt x="272" y="637"/>
                    </a:cubicBezTo>
                    <a:cubicBezTo>
                      <a:pt x="285" y="643"/>
                      <a:pt x="298" y="649"/>
                      <a:pt x="312" y="655"/>
                    </a:cubicBezTo>
                    <a:cubicBezTo>
                      <a:pt x="326" y="660"/>
                      <a:pt x="340" y="666"/>
                      <a:pt x="354" y="671"/>
                    </a:cubicBezTo>
                    <a:cubicBezTo>
                      <a:pt x="369" y="676"/>
                      <a:pt x="384" y="681"/>
                      <a:pt x="400" y="686"/>
                    </a:cubicBezTo>
                    <a:cubicBezTo>
                      <a:pt x="415" y="691"/>
                      <a:pt x="431" y="695"/>
                      <a:pt x="447" y="699"/>
                    </a:cubicBezTo>
                    <a:cubicBezTo>
                      <a:pt x="463" y="704"/>
                      <a:pt x="480" y="707"/>
                      <a:pt x="497" y="711"/>
                    </a:cubicBezTo>
                    <a:cubicBezTo>
                      <a:pt x="530" y="718"/>
                      <a:pt x="565" y="725"/>
                      <a:pt x="600" y="730"/>
                    </a:cubicBezTo>
                    <a:cubicBezTo>
                      <a:pt x="635" y="735"/>
                      <a:pt x="671" y="739"/>
                      <a:pt x="706" y="742"/>
                    </a:cubicBezTo>
                    <a:cubicBezTo>
                      <a:pt x="742" y="746"/>
                      <a:pt x="778" y="748"/>
                      <a:pt x="814" y="749"/>
                    </a:cubicBezTo>
                    <a:cubicBezTo>
                      <a:pt x="849" y="751"/>
                      <a:pt x="885" y="751"/>
                      <a:pt x="920" y="751"/>
                    </a:cubicBezTo>
                    <a:cubicBezTo>
                      <a:pt x="955" y="751"/>
                      <a:pt x="989" y="750"/>
                      <a:pt x="1023" y="749"/>
                    </a:cubicBezTo>
                    <a:cubicBezTo>
                      <a:pt x="1057" y="747"/>
                      <a:pt x="1090" y="745"/>
                      <a:pt x="1122" y="743"/>
                    </a:cubicBezTo>
                    <a:cubicBezTo>
                      <a:pt x="1155" y="740"/>
                      <a:pt x="1186" y="737"/>
                      <a:pt x="1217" y="733"/>
                    </a:cubicBezTo>
                    <a:cubicBezTo>
                      <a:pt x="1247" y="730"/>
                      <a:pt x="1277" y="726"/>
                      <a:pt x="1305" y="721"/>
                    </a:cubicBezTo>
                    <a:cubicBezTo>
                      <a:pt x="1334" y="717"/>
                      <a:pt x="1361" y="712"/>
                      <a:pt x="1388" y="707"/>
                    </a:cubicBezTo>
                    <a:cubicBezTo>
                      <a:pt x="1415" y="702"/>
                      <a:pt x="1440" y="697"/>
                      <a:pt x="1465" y="692"/>
                    </a:cubicBezTo>
                    <a:cubicBezTo>
                      <a:pt x="1490" y="687"/>
                      <a:pt x="1513" y="681"/>
                      <a:pt x="1536" y="675"/>
                    </a:cubicBezTo>
                    <a:cubicBezTo>
                      <a:pt x="1559" y="670"/>
                      <a:pt x="1580" y="664"/>
                      <a:pt x="1601" y="658"/>
                    </a:cubicBezTo>
                    <a:cubicBezTo>
                      <a:pt x="1642" y="647"/>
                      <a:pt x="1680" y="635"/>
                      <a:pt x="1715" y="622"/>
                    </a:cubicBezTo>
                    <a:cubicBezTo>
                      <a:pt x="1749" y="610"/>
                      <a:pt x="1781" y="598"/>
                      <a:pt x="1810" y="586"/>
                    </a:cubicBezTo>
                    <a:cubicBezTo>
                      <a:pt x="1838" y="574"/>
                      <a:pt x="1863" y="562"/>
                      <a:pt x="1887" y="551"/>
                    </a:cubicBezTo>
                    <a:cubicBezTo>
                      <a:pt x="1910" y="539"/>
                      <a:pt x="1931" y="528"/>
                      <a:pt x="1950" y="517"/>
                    </a:cubicBezTo>
                    <a:cubicBezTo>
                      <a:pt x="1969" y="506"/>
                      <a:pt x="1986" y="495"/>
                      <a:pt x="2001" y="485"/>
                    </a:cubicBezTo>
                    <a:cubicBezTo>
                      <a:pt x="2016" y="475"/>
                      <a:pt x="2029" y="465"/>
                      <a:pt x="2042" y="455"/>
                    </a:cubicBezTo>
                    <a:cubicBezTo>
                      <a:pt x="2054" y="445"/>
                      <a:pt x="2064" y="436"/>
                      <a:pt x="2074" y="427"/>
                    </a:cubicBezTo>
                    <a:cubicBezTo>
                      <a:pt x="2084" y="418"/>
                      <a:pt x="2092" y="409"/>
                      <a:pt x="2100" y="401"/>
                    </a:cubicBezTo>
                    <a:lnTo>
                      <a:pt x="2063" y="389"/>
                    </a:lnTo>
                    <a:close/>
                    <a:moveTo>
                      <a:pt x="1720" y="308"/>
                    </a:moveTo>
                    <a:cubicBezTo>
                      <a:pt x="1722" y="307"/>
                      <a:pt x="1724" y="307"/>
                      <a:pt x="1726" y="306"/>
                    </a:cubicBezTo>
                    <a:cubicBezTo>
                      <a:pt x="1728" y="305"/>
                      <a:pt x="1730" y="304"/>
                      <a:pt x="1732" y="303"/>
                    </a:cubicBezTo>
                    <a:cubicBezTo>
                      <a:pt x="1734" y="302"/>
                      <a:pt x="1736" y="302"/>
                      <a:pt x="1738" y="301"/>
                    </a:cubicBezTo>
                    <a:cubicBezTo>
                      <a:pt x="1765" y="310"/>
                      <a:pt x="1765" y="310"/>
                      <a:pt x="1765" y="310"/>
                    </a:cubicBezTo>
                    <a:cubicBezTo>
                      <a:pt x="1763" y="311"/>
                      <a:pt x="1761" y="312"/>
                      <a:pt x="1759" y="313"/>
                    </a:cubicBezTo>
                    <a:cubicBezTo>
                      <a:pt x="1757" y="313"/>
                      <a:pt x="1755" y="314"/>
                      <a:pt x="1753" y="315"/>
                    </a:cubicBezTo>
                    <a:cubicBezTo>
                      <a:pt x="1751" y="316"/>
                      <a:pt x="1749" y="317"/>
                      <a:pt x="1747" y="318"/>
                    </a:cubicBezTo>
                    <a:cubicBezTo>
                      <a:pt x="1745" y="319"/>
                      <a:pt x="1743" y="320"/>
                      <a:pt x="1741" y="320"/>
                    </a:cubicBezTo>
                    <a:cubicBezTo>
                      <a:pt x="1714" y="311"/>
                      <a:pt x="1714" y="311"/>
                      <a:pt x="1714" y="311"/>
                    </a:cubicBezTo>
                    <a:cubicBezTo>
                      <a:pt x="1716" y="310"/>
                      <a:pt x="1718" y="309"/>
                      <a:pt x="1720" y="308"/>
                    </a:cubicBezTo>
                    <a:close/>
                    <a:moveTo>
                      <a:pt x="1665" y="329"/>
                    </a:moveTo>
                    <a:cubicBezTo>
                      <a:pt x="1668" y="328"/>
                      <a:pt x="1670" y="327"/>
                      <a:pt x="1673" y="326"/>
                    </a:cubicBezTo>
                    <a:cubicBezTo>
                      <a:pt x="1675" y="325"/>
                      <a:pt x="1678" y="324"/>
                      <a:pt x="1680" y="323"/>
                    </a:cubicBezTo>
                    <a:cubicBezTo>
                      <a:pt x="1682" y="323"/>
                      <a:pt x="1685" y="322"/>
                      <a:pt x="1687" y="321"/>
                    </a:cubicBezTo>
                    <a:cubicBezTo>
                      <a:pt x="1714" y="331"/>
                      <a:pt x="1714" y="331"/>
                      <a:pt x="1714" y="331"/>
                    </a:cubicBezTo>
                    <a:cubicBezTo>
                      <a:pt x="1712" y="332"/>
                      <a:pt x="1710" y="333"/>
                      <a:pt x="1707" y="334"/>
                    </a:cubicBezTo>
                    <a:cubicBezTo>
                      <a:pt x="1705" y="335"/>
                      <a:pt x="1702" y="336"/>
                      <a:pt x="1700" y="337"/>
                    </a:cubicBezTo>
                    <a:cubicBezTo>
                      <a:pt x="1698" y="338"/>
                      <a:pt x="1695" y="338"/>
                      <a:pt x="1693" y="339"/>
                    </a:cubicBezTo>
                    <a:cubicBezTo>
                      <a:pt x="1690" y="340"/>
                      <a:pt x="1688" y="341"/>
                      <a:pt x="1685" y="342"/>
                    </a:cubicBezTo>
                    <a:cubicBezTo>
                      <a:pt x="1658" y="331"/>
                      <a:pt x="1658" y="331"/>
                      <a:pt x="1658" y="331"/>
                    </a:cubicBezTo>
                    <a:cubicBezTo>
                      <a:pt x="1660" y="330"/>
                      <a:pt x="1663" y="329"/>
                      <a:pt x="1665" y="329"/>
                    </a:cubicBezTo>
                    <a:close/>
                    <a:moveTo>
                      <a:pt x="1600" y="350"/>
                    </a:moveTo>
                    <a:cubicBezTo>
                      <a:pt x="1603" y="349"/>
                      <a:pt x="1606" y="348"/>
                      <a:pt x="1609" y="347"/>
                    </a:cubicBezTo>
                    <a:cubicBezTo>
                      <a:pt x="1611" y="346"/>
                      <a:pt x="1614" y="345"/>
                      <a:pt x="1617" y="344"/>
                    </a:cubicBezTo>
                    <a:cubicBezTo>
                      <a:pt x="1620" y="344"/>
                      <a:pt x="1623" y="343"/>
                      <a:pt x="1626" y="342"/>
                    </a:cubicBezTo>
                    <a:cubicBezTo>
                      <a:pt x="1653" y="353"/>
                      <a:pt x="1653" y="353"/>
                      <a:pt x="1653" y="353"/>
                    </a:cubicBezTo>
                    <a:cubicBezTo>
                      <a:pt x="1650" y="354"/>
                      <a:pt x="1647" y="355"/>
                      <a:pt x="1644" y="356"/>
                    </a:cubicBezTo>
                    <a:cubicBezTo>
                      <a:pt x="1641" y="357"/>
                      <a:pt x="1638" y="358"/>
                      <a:pt x="1636" y="359"/>
                    </a:cubicBezTo>
                    <a:cubicBezTo>
                      <a:pt x="1633" y="360"/>
                      <a:pt x="1630" y="361"/>
                      <a:pt x="1627" y="362"/>
                    </a:cubicBezTo>
                    <a:cubicBezTo>
                      <a:pt x="1624" y="363"/>
                      <a:pt x="1621" y="364"/>
                      <a:pt x="1617" y="365"/>
                    </a:cubicBezTo>
                    <a:cubicBezTo>
                      <a:pt x="1591" y="352"/>
                      <a:pt x="1591" y="352"/>
                      <a:pt x="1591" y="352"/>
                    </a:cubicBezTo>
                    <a:cubicBezTo>
                      <a:pt x="1594" y="352"/>
                      <a:pt x="1597" y="351"/>
                      <a:pt x="1600" y="350"/>
                    </a:cubicBezTo>
                    <a:close/>
                    <a:moveTo>
                      <a:pt x="1521" y="371"/>
                    </a:moveTo>
                    <a:cubicBezTo>
                      <a:pt x="1525" y="370"/>
                      <a:pt x="1529" y="370"/>
                      <a:pt x="1532" y="369"/>
                    </a:cubicBezTo>
                    <a:cubicBezTo>
                      <a:pt x="1535" y="368"/>
                      <a:pt x="1539" y="367"/>
                      <a:pt x="1542" y="366"/>
                    </a:cubicBezTo>
                    <a:cubicBezTo>
                      <a:pt x="1546" y="365"/>
                      <a:pt x="1549" y="364"/>
                      <a:pt x="1552" y="363"/>
                    </a:cubicBezTo>
                    <a:cubicBezTo>
                      <a:pt x="1579" y="376"/>
                      <a:pt x="1579" y="376"/>
                      <a:pt x="1579" y="376"/>
                    </a:cubicBezTo>
                    <a:cubicBezTo>
                      <a:pt x="1575" y="377"/>
                      <a:pt x="1572" y="378"/>
                      <a:pt x="1568" y="379"/>
                    </a:cubicBezTo>
                    <a:cubicBezTo>
                      <a:pt x="1565" y="380"/>
                      <a:pt x="1562" y="381"/>
                      <a:pt x="1558" y="382"/>
                    </a:cubicBezTo>
                    <a:cubicBezTo>
                      <a:pt x="1554" y="383"/>
                      <a:pt x="1551" y="384"/>
                      <a:pt x="1547" y="385"/>
                    </a:cubicBezTo>
                    <a:cubicBezTo>
                      <a:pt x="1544" y="386"/>
                      <a:pt x="1540" y="387"/>
                      <a:pt x="1536" y="388"/>
                    </a:cubicBezTo>
                    <a:cubicBezTo>
                      <a:pt x="1511" y="374"/>
                      <a:pt x="1511" y="374"/>
                      <a:pt x="1511" y="374"/>
                    </a:cubicBezTo>
                    <a:cubicBezTo>
                      <a:pt x="1514" y="373"/>
                      <a:pt x="1518" y="372"/>
                      <a:pt x="1521" y="371"/>
                    </a:cubicBezTo>
                    <a:close/>
                    <a:moveTo>
                      <a:pt x="1429" y="393"/>
                    </a:moveTo>
                    <a:cubicBezTo>
                      <a:pt x="1433" y="392"/>
                      <a:pt x="1437" y="391"/>
                      <a:pt x="1441" y="390"/>
                    </a:cubicBezTo>
                    <a:cubicBezTo>
                      <a:pt x="1445" y="389"/>
                      <a:pt x="1449" y="388"/>
                      <a:pt x="1453" y="387"/>
                    </a:cubicBezTo>
                    <a:cubicBezTo>
                      <a:pt x="1457" y="387"/>
                      <a:pt x="1461" y="386"/>
                      <a:pt x="1465" y="385"/>
                    </a:cubicBezTo>
                    <a:cubicBezTo>
                      <a:pt x="1490" y="399"/>
                      <a:pt x="1490" y="399"/>
                      <a:pt x="1490" y="399"/>
                    </a:cubicBezTo>
                    <a:cubicBezTo>
                      <a:pt x="1486" y="400"/>
                      <a:pt x="1482" y="401"/>
                      <a:pt x="1478" y="402"/>
                    </a:cubicBezTo>
                    <a:cubicBezTo>
                      <a:pt x="1474" y="403"/>
                      <a:pt x="1470" y="404"/>
                      <a:pt x="1466" y="405"/>
                    </a:cubicBezTo>
                    <a:cubicBezTo>
                      <a:pt x="1461" y="406"/>
                      <a:pt x="1457" y="407"/>
                      <a:pt x="1453" y="408"/>
                    </a:cubicBezTo>
                    <a:cubicBezTo>
                      <a:pt x="1449" y="409"/>
                      <a:pt x="1444" y="410"/>
                      <a:pt x="1440" y="411"/>
                    </a:cubicBezTo>
                    <a:cubicBezTo>
                      <a:pt x="1416" y="395"/>
                      <a:pt x="1416" y="395"/>
                      <a:pt x="1416" y="395"/>
                    </a:cubicBezTo>
                    <a:cubicBezTo>
                      <a:pt x="1421" y="394"/>
                      <a:pt x="1425" y="394"/>
                      <a:pt x="1429" y="393"/>
                    </a:cubicBezTo>
                    <a:close/>
                    <a:moveTo>
                      <a:pt x="1306" y="415"/>
                    </a:move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11" y="414"/>
                      <a:pt x="1316" y="414"/>
                      <a:pt x="1321" y="413"/>
                    </a:cubicBezTo>
                    <a:cubicBezTo>
                      <a:pt x="1326" y="412"/>
                      <a:pt x="1330" y="411"/>
                      <a:pt x="1335" y="410"/>
                    </a:cubicBezTo>
                    <a:cubicBezTo>
                      <a:pt x="1340" y="410"/>
                      <a:pt x="1345" y="409"/>
                      <a:pt x="1349" y="408"/>
                    </a:cubicBezTo>
                    <a:cubicBezTo>
                      <a:pt x="1354" y="407"/>
                      <a:pt x="1359" y="406"/>
                      <a:pt x="1363" y="405"/>
                    </a:cubicBezTo>
                    <a:cubicBezTo>
                      <a:pt x="1385" y="422"/>
                      <a:pt x="1385" y="422"/>
                      <a:pt x="1385" y="422"/>
                    </a:cubicBezTo>
                    <a:cubicBezTo>
                      <a:pt x="1381" y="422"/>
                      <a:pt x="1376" y="423"/>
                      <a:pt x="1371" y="424"/>
                    </a:cubicBezTo>
                    <a:cubicBezTo>
                      <a:pt x="1366" y="425"/>
                      <a:pt x="1361" y="426"/>
                      <a:pt x="1357" y="427"/>
                    </a:cubicBezTo>
                    <a:cubicBezTo>
                      <a:pt x="1352" y="428"/>
                      <a:pt x="1347" y="429"/>
                      <a:pt x="1342" y="429"/>
                    </a:cubicBezTo>
                    <a:cubicBezTo>
                      <a:pt x="1337" y="430"/>
                      <a:pt x="1332" y="431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lose/>
                    <a:moveTo>
                      <a:pt x="1196" y="430"/>
                    </a:moveTo>
                    <a:cubicBezTo>
                      <a:pt x="1202" y="429"/>
                      <a:pt x="1207" y="429"/>
                      <a:pt x="1213" y="428"/>
                    </a:cubicBezTo>
                    <a:cubicBezTo>
                      <a:pt x="1218" y="427"/>
                      <a:pt x="1224" y="427"/>
                      <a:pt x="1229" y="426"/>
                    </a:cubicBezTo>
                    <a:cubicBezTo>
                      <a:pt x="1234" y="425"/>
                      <a:pt x="1240" y="425"/>
                      <a:pt x="1245" y="424"/>
                    </a:cubicBezTo>
                    <a:cubicBezTo>
                      <a:pt x="1263" y="442"/>
                      <a:pt x="1263" y="442"/>
                      <a:pt x="1263" y="442"/>
                    </a:cubicBezTo>
                    <a:cubicBezTo>
                      <a:pt x="1258" y="442"/>
                      <a:pt x="1252" y="443"/>
                      <a:pt x="1247" y="444"/>
                    </a:cubicBezTo>
                    <a:cubicBezTo>
                      <a:pt x="1241" y="445"/>
                      <a:pt x="1236" y="445"/>
                      <a:pt x="1230" y="446"/>
                    </a:cubicBezTo>
                    <a:cubicBezTo>
                      <a:pt x="1224" y="447"/>
                      <a:pt x="1219" y="447"/>
                      <a:pt x="1213" y="448"/>
                    </a:cubicBezTo>
                    <a:cubicBezTo>
                      <a:pt x="1207" y="449"/>
                      <a:pt x="1201" y="449"/>
                      <a:pt x="1196" y="450"/>
                    </a:cubicBezTo>
                    <a:cubicBezTo>
                      <a:pt x="1180" y="432"/>
                      <a:pt x="1180" y="432"/>
                      <a:pt x="1180" y="432"/>
                    </a:cubicBezTo>
                    <a:cubicBezTo>
                      <a:pt x="1185" y="431"/>
                      <a:pt x="1191" y="431"/>
                      <a:pt x="1196" y="430"/>
                    </a:cubicBezTo>
                    <a:close/>
                    <a:moveTo>
                      <a:pt x="1057" y="442"/>
                    </a:moveTo>
                    <a:cubicBezTo>
                      <a:pt x="1063" y="442"/>
                      <a:pt x="1069" y="442"/>
                      <a:pt x="1075" y="441"/>
                    </a:cubicBezTo>
                    <a:cubicBezTo>
                      <a:pt x="1081" y="441"/>
                      <a:pt x="1087" y="440"/>
                      <a:pt x="1093" y="440"/>
                    </a:cubicBezTo>
                    <a:cubicBezTo>
                      <a:pt x="1099" y="439"/>
                      <a:pt x="1105" y="439"/>
                      <a:pt x="1111" y="438"/>
                    </a:cubicBezTo>
                    <a:cubicBezTo>
                      <a:pt x="1124" y="457"/>
                      <a:pt x="1124" y="457"/>
                      <a:pt x="1124" y="457"/>
                    </a:cubicBezTo>
                    <a:cubicBezTo>
                      <a:pt x="1118" y="458"/>
                      <a:pt x="1111" y="458"/>
                      <a:pt x="1105" y="459"/>
                    </a:cubicBezTo>
                    <a:cubicBezTo>
                      <a:pt x="1099" y="459"/>
                      <a:pt x="1093" y="460"/>
                      <a:pt x="1086" y="460"/>
                    </a:cubicBezTo>
                    <a:cubicBezTo>
                      <a:pt x="1080" y="461"/>
                      <a:pt x="1074" y="461"/>
                      <a:pt x="1067" y="462"/>
                    </a:cubicBezTo>
                    <a:cubicBezTo>
                      <a:pt x="1061" y="462"/>
                      <a:pt x="1055" y="463"/>
                      <a:pt x="1048" y="463"/>
                    </a:cubicBezTo>
                    <a:cubicBezTo>
                      <a:pt x="1038" y="443"/>
                      <a:pt x="1038" y="443"/>
                      <a:pt x="1038" y="443"/>
                    </a:cubicBezTo>
                    <a:cubicBezTo>
                      <a:pt x="1045" y="443"/>
                      <a:pt x="1051" y="443"/>
                      <a:pt x="1057" y="442"/>
                    </a:cubicBezTo>
                    <a:close/>
                    <a:moveTo>
                      <a:pt x="906" y="447"/>
                    </a:moveTo>
                    <a:cubicBezTo>
                      <a:pt x="912" y="447"/>
                      <a:pt x="919" y="447"/>
                      <a:pt x="925" y="447"/>
                    </a:cubicBezTo>
                    <a:cubicBezTo>
                      <a:pt x="931" y="447"/>
                      <a:pt x="938" y="447"/>
                      <a:pt x="944" y="447"/>
                    </a:cubicBezTo>
                    <a:cubicBezTo>
                      <a:pt x="951" y="447"/>
                      <a:pt x="957" y="447"/>
                      <a:pt x="963" y="446"/>
                    </a:cubicBezTo>
                    <a:cubicBezTo>
                      <a:pt x="969" y="466"/>
                      <a:pt x="969" y="466"/>
                      <a:pt x="969" y="466"/>
                    </a:cubicBezTo>
                    <a:cubicBezTo>
                      <a:pt x="963" y="466"/>
                      <a:pt x="956" y="467"/>
                      <a:pt x="949" y="467"/>
                    </a:cubicBezTo>
                    <a:cubicBezTo>
                      <a:pt x="943" y="467"/>
                      <a:pt x="936" y="467"/>
                      <a:pt x="929" y="467"/>
                    </a:cubicBezTo>
                    <a:cubicBezTo>
                      <a:pt x="922" y="467"/>
                      <a:pt x="916" y="467"/>
                      <a:pt x="909" y="467"/>
                    </a:cubicBezTo>
                    <a:cubicBezTo>
                      <a:pt x="902" y="467"/>
                      <a:pt x="895" y="467"/>
                      <a:pt x="889" y="467"/>
                    </a:cubicBezTo>
                    <a:cubicBezTo>
                      <a:pt x="886" y="447"/>
                      <a:pt x="886" y="447"/>
                      <a:pt x="886" y="447"/>
                    </a:cubicBezTo>
                    <a:cubicBezTo>
                      <a:pt x="893" y="447"/>
                      <a:pt x="899" y="447"/>
                      <a:pt x="906" y="447"/>
                    </a:cubicBezTo>
                    <a:close/>
                    <a:moveTo>
                      <a:pt x="732" y="439"/>
                    </a:moveTo>
                    <a:cubicBezTo>
                      <a:pt x="738" y="440"/>
                      <a:pt x="744" y="441"/>
                      <a:pt x="751" y="441"/>
                    </a:cubicBezTo>
                    <a:cubicBezTo>
                      <a:pt x="757" y="442"/>
                      <a:pt x="764" y="442"/>
                      <a:pt x="770" y="443"/>
                    </a:cubicBezTo>
                    <a:cubicBezTo>
                      <a:pt x="776" y="443"/>
                      <a:pt x="783" y="443"/>
                      <a:pt x="789" y="444"/>
                    </a:cubicBezTo>
                    <a:cubicBezTo>
                      <a:pt x="796" y="444"/>
                      <a:pt x="802" y="445"/>
                      <a:pt x="809" y="445"/>
                    </a:cubicBezTo>
                    <a:cubicBezTo>
                      <a:pt x="807" y="465"/>
                      <a:pt x="807" y="465"/>
                      <a:pt x="807" y="465"/>
                    </a:cubicBezTo>
                    <a:cubicBezTo>
                      <a:pt x="800" y="464"/>
                      <a:pt x="793" y="464"/>
                      <a:pt x="786" y="464"/>
                    </a:cubicBezTo>
                    <a:cubicBezTo>
                      <a:pt x="779" y="463"/>
                      <a:pt x="773" y="463"/>
                      <a:pt x="766" y="462"/>
                    </a:cubicBezTo>
                    <a:cubicBezTo>
                      <a:pt x="759" y="462"/>
                      <a:pt x="752" y="461"/>
                      <a:pt x="746" y="461"/>
                    </a:cubicBezTo>
                    <a:cubicBezTo>
                      <a:pt x="739" y="460"/>
                      <a:pt x="732" y="460"/>
                      <a:pt x="725" y="459"/>
                    </a:cubicBezTo>
                    <a:lnTo>
                      <a:pt x="732" y="439"/>
                    </a:lnTo>
                    <a:close/>
                    <a:moveTo>
                      <a:pt x="588" y="418"/>
                    </a:moveTo>
                    <a:cubicBezTo>
                      <a:pt x="594" y="419"/>
                      <a:pt x="599" y="420"/>
                      <a:pt x="605" y="421"/>
                    </a:cubicBezTo>
                    <a:cubicBezTo>
                      <a:pt x="611" y="423"/>
                      <a:pt x="616" y="424"/>
                      <a:pt x="622" y="425"/>
                    </a:cubicBezTo>
                    <a:cubicBezTo>
                      <a:pt x="628" y="426"/>
                      <a:pt x="634" y="427"/>
                      <a:pt x="640" y="428"/>
                    </a:cubicBezTo>
                    <a:cubicBezTo>
                      <a:pt x="646" y="429"/>
                      <a:pt x="652" y="430"/>
                      <a:pt x="658" y="431"/>
                    </a:cubicBezTo>
                    <a:cubicBezTo>
                      <a:pt x="647" y="449"/>
                      <a:pt x="647" y="449"/>
                      <a:pt x="647" y="449"/>
                    </a:cubicBezTo>
                    <a:cubicBezTo>
                      <a:pt x="640" y="448"/>
                      <a:pt x="634" y="447"/>
                      <a:pt x="628" y="446"/>
                    </a:cubicBezTo>
                    <a:cubicBezTo>
                      <a:pt x="622" y="445"/>
                      <a:pt x="615" y="444"/>
                      <a:pt x="609" y="443"/>
                    </a:cubicBezTo>
                    <a:cubicBezTo>
                      <a:pt x="603" y="442"/>
                      <a:pt x="597" y="441"/>
                      <a:pt x="591" y="439"/>
                    </a:cubicBezTo>
                    <a:cubicBezTo>
                      <a:pt x="585" y="438"/>
                      <a:pt x="579" y="437"/>
                      <a:pt x="573" y="435"/>
                    </a:cubicBezTo>
                    <a:lnTo>
                      <a:pt x="588" y="418"/>
                    </a:lnTo>
                    <a:close/>
                    <a:moveTo>
                      <a:pt x="902" y="35"/>
                    </a:moveTo>
                    <a:cubicBezTo>
                      <a:pt x="902" y="35"/>
                      <a:pt x="902" y="35"/>
                      <a:pt x="902" y="36"/>
                    </a:cubicBezTo>
                    <a:cubicBezTo>
                      <a:pt x="902" y="36"/>
                      <a:pt x="901" y="36"/>
                      <a:pt x="901" y="36"/>
                    </a:cubicBezTo>
                    <a:cubicBezTo>
                      <a:pt x="901" y="37"/>
                      <a:pt x="900" y="37"/>
                      <a:pt x="900" y="37"/>
                    </a:cubicBezTo>
                    <a:cubicBezTo>
                      <a:pt x="894" y="37"/>
                      <a:pt x="894" y="37"/>
                      <a:pt x="894" y="37"/>
                    </a:cubicBezTo>
                    <a:cubicBezTo>
                      <a:pt x="894" y="36"/>
                      <a:pt x="895" y="36"/>
                      <a:pt x="895" y="36"/>
                    </a:cubicBezTo>
                    <a:cubicBezTo>
                      <a:pt x="895" y="36"/>
                      <a:pt x="896" y="35"/>
                      <a:pt x="896" y="35"/>
                    </a:cubicBezTo>
                    <a:cubicBezTo>
                      <a:pt x="896" y="35"/>
                      <a:pt x="896" y="35"/>
                      <a:pt x="896" y="34"/>
                    </a:cubicBezTo>
                    <a:cubicBezTo>
                      <a:pt x="897" y="34"/>
                      <a:pt x="897" y="34"/>
                      <a:pt x="897" y="34"/>
                    </a:cubicBezTo>
                    <a:cubicBezTo>
                      <a:pt x="903" y="34"/>
                      <a:pt x="903" y="34"/>
                      <a:pt x="903" y="34"/>
                    </a:cubicBezTo>
                    <a:cubicBezTo>
                      <a:pt x="903" y="34"/>
                      <a:pt x="903" y="35"/>
                      <a:pt x="902" y="35"/>
                    </a:cubicBezTo>
                    <a:close/>
                    <a:moveTo>
                      <a:pt x="903" y="28"/>
                    </a:moveTo>
                    <a:cubicBezTo>
                      <a:pt x="903" y="28"/>
                      <a:pt x="903" y="28"/>
                      <a:pt x="903" y="29"/>
                    </a:cubicBezTo>
                    <a:cubicBezTo>
                      <a:pt x="903" y="29"/>
                      <a:pt x="903" y="29"/>
                      <a:pt x="903" y="29"/>
                    </a:cubicBezTo>
                    <a:cubicBezTo>
                      <a:pt x="904" y="30"/>
                      <a:pt x="904" y="30"/>
                      <a:pt x="904" y="30"/>
                    </a:cubicBezTo>
                    <a:cubicBezTo>
                      <a:pt x="904" y="30"/>
                      <a:pt x="904" y="31"/>
                      <a:pt x="904" y="31"/>
                    </a:cubicBezTo>
                    <a:cubicBezTo>
                      <a:pt x="898" y="31"/>
                      <a:pt x="898" y="31"/>
                      <a:pt x="898" y="31"/>
                    </a:cubicBezTo>
                    <a:cubicBezTo>
                      <a:pt x="898" y="30"/>
                      <a:pt x="898" y="30"/>
                      <a:pt x="898" y="30"/>
                    </a:cubicBezTo>
                    <a:cubicBezTo>
                      <a:pt x="898" y="30"/>
                      <a:pt x="898" y="29"/>
                      <a:pt x="898" y="29"/>
                    </a:cubicBezTo>
                    <a:cubicBezTo>
                      <a:pt x="898" y="29"/>
                      <a:pt x="898" y="29"/>
                      <a:pt x="897" y="28"/>
                    </a:cubicBezTo>
                    <a:cubicBezTo>
                      <a:pt x="897" y="28"/>
                      <a:pt x="897" y="28"/>
                      <a:pt x="897" y="28"/>
                    </a:cubicBezTo>
                    <a:lnTo>
                      <a:pt x="903" y="28"/>
                    </a:lnTo>
                    <a:close/>
                    <a:moveTo>
                      <a:pt x="893" y="22"/>
                    </a:moveTo>
                    <a:cubicBezTo>
                      <a:pt x="894" y="22"/>
                      <a:pt x="894" y="22"/>
                      <a:pt x="895" y="23"/>
                    </a:cubicBezTo>
                    <a:cubicBezTo>
                      <a:pt x="895" y="23"/>
                      <a:pt x="896" y="23"/>
                      <a:pt x="896" y="23"/>
                    </a:cubicBezTo>
                    <a:cubicBezTo>
                      <a:pt x="897" y="24"/>
                      <a:pt x="897" y="24"/>
                      <a:pt x="898" y="24"/>
                    </a:cubicBezTo>
                    <a:cubicBezTo>
                      <a:pt x="898" y="24"/>
                      <a:pt x="899" y="25"/>
                      <a:pt x="899" y="25"/>
                    </a:cubicBezTo>
                    <a:cubicBezTo>
                      <a:pt x="894" y="25"/>
                      <a:pt x="894" y="25"/>
                      <a:pt x="894" y="25"/>
                    </a:cubicBezTo>
                    <a:cubicBezTo>
                      <a:pt x="893" y="25"/>
                      <a:pt x="893" y="24"/>
                      <a:pt x="893" y="24"/>
                    </a:cubicBezTo>
                    <a:cubicBezTo>
                      <a:pt x="892" y="24"/>
                      <a:pt x="892" y="24"/>
                      <a:pt x="891" y="23"/>
                    </a:cubicBezTo>
                    <a:cubicBezTo>
                      <a:pt x="891" y="23"/>
                      <a:pt x="890" y="23"/>
                      <a:pt x="890" y="23"/>
                    </a:cubicBezTo>
                    <a:cubicBezTo>
                      <a:pt x="889" y="23"/>
                      <a:pt x="889" y="22"/>
                      <a:pt x="888" y="22"/>
                    </a:cubicBezTo>
                    <a:lnTo>
                      <a:pt x="893" y="22"/>
                    </a:lnTo>
                    <a:close/>
                    <a:moveTo>
                      <a:pt x="888" y="41"/>
                    </a:moveTo>
                    <a:cubicBezTo>
                      <a:pt x="889" y="40"/>
                      <a:pt x="889" y="40"/>
                      <a:pt x="890" y="40"/>
                    </a:cubicBezTo>
                    <a:cubicBezTo>
                      <a:pt x="896" y="40"/>
                      <a:pt x="896" y="40"/>
                      <a:pt x="896" y="40"/>
                    </a:cubicBezTo>
                    <a:cubicBezTo>
                      <a:pt x="895" y="41"/>
                      <a:pt x="895" y="41"/>
                      <a:pt x="894" y="41"/>
                    </a:cubicBezTo>
                    <a:cubicBezTo>
                      <a:pt x="894" y="42"/>
                      <a:pt x="893" y="42"/>
                      <a:pt x="893" y="42"/>
                    </a:cubicBezTo>
                    <a:cubicBezTo>
                      <a:pt x="892" y="42"/>
                      <a:pt x="892" y="43"/>
                      <a:pt x="891" y="43"/>
                    </a:cubicBezTo>
                    <a:cubicBezTo>
                      <a:pt x="891" y="43"/>
                      <a:pt x="890" y="43"/>
                      <a:pt x="890" y="44"/>
                    </a:cubicBezTo>
                    <a:cubicBezTo>
                      <a:pt x="884" y="43"/>
                      <a:pt x="884" y="43"/>
                      <a:pt x="884" y="43"/>
                    </a:cubicBezTo>
                    <a:cubicBezTo>
                      <a:pt x="884" y="43"/>
                      <a:pt x="885" y="42"/>
                      <a:pt x="885" y="42"/>
                    </a:cubicBezTo>
                    <a:cubicBezTo>
                      <a:pt x="886" y="42"/>
                      <a:pt x="886" y="42"/>
                      <a:pt x="887" y="41"/>
                    </a:cubicBezTo>
                    <a:cubicBezTo>
                      <a:pt x="887" y="41"/>
                      <a:pt x="888" y="41"/>
                      <a:pt x="888" y="41"/>
                    </a:cubicBezTo>
                    <a:close/>
                    <a:moveTo>
                      <a:pt x="876" y="17"/>
                    </a:moveTo>
                    <a:cubicBezTo>
                      <a:pt x="876" y="17"/>
                      <a:pt x="876" y="17"/>
                      <a:pt x="877" y="17"/>
                    </a:cubicBezTo>
                    <a:cubicBezTo>
                      <a:pt x="877" y="17"/>
                      <a:pt x="878" y="17"/>
                      <a:pt x="878" y="17"/>
                    </a:cubicBezTo>
                    <a:cubicBezTo>
                      <a:pt x="879" y="18"/>
                      <a:pt x="879" y="18"/>
                      <a:pt x="879" y="18"/>
                    </a:cubicBezTo>
                    <a:cubicBezTo>
                      <a:pt x="880" y="18"/>
                      <a:pt x="880" y="18"/>
                      <a:pt x="881" y="18"/>
                    </a:cubicBezTo>
                    <a:cubicBezTo>
                      <a:pt x="881" y="18"/>
                      <a:pt x="881" y="18"/>
                      <a:pt x="882" y="18"/>
                    </a:cubicBezTo>
                    <a:cubicBezTo>
                      <a:pt x="882" y="19"/>
                      <a:pt x="883" y="19"/>
                      <a:pt x="883" y="19"/>
                    </a:cubicBezTo>
                    <a:cubicBezTo>
                      <a:pt x="883" y="19"/>
                      <a:pt x="884" y="19"/>
                      <a:pt x="884" y="19"/>
                    </a:cubicBezTo>
                    <a:cubicBezTo>
                      <a:pt x="884" y="19"/>
                      <a:pt x="885" y="19"/>
                      <a:pt x="885" y="19"/>
                    </a:cubicBezTo>
                    <a:cubicBezTo>
                      <a:pt x="881" y="20"/>
                      <a:pt x="881" y="20"/>
                      <a:pt x="881" y="20"/>
                    </a:cubicBezTo>
                    <a:cubicBezTo>
                      <a:pt x="880" y="19"/>
                      <a:pt x="879" y="19"/>
                      <a:pt x="879" y="19"/>
                    </a:cubicBezTo>
                    <a:cubicBezTo>
                      <a:pt x="878" y="19"/>
                      <a:pt x="877" y="19"/>
                      <a:pt x="876" y="18"/>
                    </a:cubicBezTo>
                    <a:cubicBezTo>
                      <a:pt x="876" y="18"/>
                      <a:pt x="875" y="18"/>
                      <a:pt x="874" y="18"/>
                    </a:cubicBezTo>
                    <a:cubicBezTo>
                      <a:pt x="873" y="18"/>
                      <a:pt x="872" y="17"/>
                      <a:pt x="872" y="17"/>
                    </a:cubicBezTo>
                    <a:lnTo>
                      <a:pt x="876" y="17"/>
                    </a:lnTo>
                    <a:close/>
                    <a:moveTo>
                      <a:pt x="870" y="49"/>
                    </a:moveTo>
                    <a:cubicBezTo>
                      <a:pt x="871" y="48"/>
                      <a:pt x="871" y="48"/>
                      <a:pt x="872" y="48"/>
                    </a:cubicBezTo>
                    <a:cubicBezTo>
                      <a:pt x="873" y="48"/>
                      <a:pt x="873" y="47"/>
                      <a:pt x="874" y="47"/>
                    </a:cubicBezTo>
                    <a:cubicBezTo>
                      <a:pt x="875" y="47"/>
                      <a:pt x="876" y="46"/>
                      <a:pt x="876" y="46"/>
                    </a:cubicBezTo>
                    <a:cubicBezTo>
                      <a:pt x="882" y="47"/>
                      <a:pt x="882" y="47"/>
                      <a:pt x="882" y="47"/>
                    </a:cubicBezTo>
                    <a:cubicBezTo>
                      <a:pt x="882" y="47"/>
                      <a:pt x="881" y="48"/>
                      <a:pt x="880" y="48"/>
                    </a:cubicBezTo>
                    <a:cubicBezTo>
                      <a:pt x="879" y="48"/>
                      <a:pt x="879" y="48"/>
                      <a:pt x="878" y="49"/>
                    </a:cubicBezTo>
                    <a:cubicBezTo>
                      <a:pt x="877" y="49"/>
                      <a:pt x="877" y="49"/>
                      <a:pt x="876" y="49"/>
                    </a:cubicBezTo>
                    <a:cubicBezTo>
                      <a:pt x="875" y="50"/>
                      <a:pt x="874" y="50"/>
                      <a:pt x="874" y="50"/>
                    </a:cubicBezTo>
                    <a:cubicBezTo>
                      <a:pt x="868" y="49"/>
                      <a:pt x="868" y="49"/>
                      <a:pt x="868" y="49"/>
                    </a:cubicBezTo>
                    <a:cubicBezTo>
                      <a:pt x="868" y="49"/>
                      <a:pt x="869" y="49"/>
                      <a:pt x="870" y="49"/>
                    </a:cubicBezTo>
                    <a:close/>
                    <a:moveTo>
                      <a:pt x="118" y="21"/>
                    </a:moveTo>
                    <a:cubicBezTo>
                      <a:pt x="90" y="22"/>
                      <a:pt x="90" y="22"/>
                      <a:pt x="90" y="22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120" y="20"/>
                      <a:pt x="120" y="20"/>
                      <a:pt x="120" y="20"/>
                    </a:cubicBezTo>
                    <a:lnTo>
                      <a:pt x="118" y="21"/>
                    </a:lnTo>
                    <a:close/>
                    <a:moveTo>
                      <a:pt x="171" y="19"/>
                    </a:moveTo>
                    <a:cubicBezTo>
                      <a:pt x="145" y="20"/>
                      <a:pt x="145" y="20"/>
                      <a:pt x="145" y="20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73" y="18"/>
                      <a:pt x="173" y="18"/>
                      <a:pt x="173" y="18"/>
                    </a:cubicBezTo>
                    <a:lnTo>
                      <a:pt x="171" y="19"/>
                    </a:lnTo>
                    <a:close/>
                    <a:moveTo>
                      <a:pt x="221" y="17"/>
                    </a:moveTo>
                    <a:cubicBezTo>
                      <a:pt x="197" y="18"/>
                      <a:pt x="197" y="18"/>
                      <a:pt x="197" y="18"/>
                    </a:cubicBezTo>
                    <a:cubicBezTo>
                      <a:pt x="199" y="17"/>
                      <a:pt x="199" y="17"/>
                      <a:pt x="199" y="17"/>
                    </a:cubicBezTo>
                    <a:cubicBezTo>
                      <a:pt x="223" y="16"/>
                      <a:pt x="223" y="16"/>
                      <a:pt x="223" y="16"/>
                    </a:cubicBezTo>
                    <a:lnTo>
                      <a:pt x="221" y="17"/>
                    </a:lnTo>
                    <a:close/>
                    <a:moveTo>
                      <a:pt x="269" y="16"/>
                    </a:moveTo>
                    <a:cubicBezTo>
                      <a:pt x="246" y="17"/>
                      <a:pt x="246" y="17"/>
                      <a:pt x="246" y="17"/>
                    </a:cubicBezTo>
                    <a:cubicBezTo>
                      <a:pt x="248" y="16"/>
                      <a:pt x="248" y="16"/>
                      <a:pt x="248" y="16"/>
                    </a:cubicBezTo>
                    <a:cubicBezTo>
                      <a:pt x="271" y="15"/>
                      <a:pt x="271" y="15"/>
                      <a:pt x="271" y="15"/>
                    </a:cubicBezTo>
                    <a:lnTo>
                      <a:pt x="269" y="16"/>
                    </a:lnTo>
                    <a:close/>
                    <a:moveTo>
                      <a:pt x="315" y="14"/>
                    </a:moveTo>
                    <a:cubicBezTo>
                      <a:pt x="292" y="15"/>
                      <a:pt x="292" y="15"/>
                      <a:pt x="292" y="15"/>
                    </a:cubicBezTo>
                    <a:cubicBezTo>
                      <a:pt x="294" y="14"/>
                      <a:pt x="294" y="14"/>
                      <a:pt x="294" y="14"/>
                    </a:cubicBezTo>
                    <a:cubicBezTo>
                      <a:pt x="316" y="13"/>
                      <a:pt x="316" y="13"/>
                      <a:pt x="316" y="13"/>
                    </a:cubicBezTo>
                    <a:lnTo>
                      <a:pt x="315" y="14"/>
                    </a:lnTo>
                    <a:close/>
                    <a:moveTo>
                      <a:pt x="359" y="13"/>
                    </a:moveTo>
                    <a:cubicBezTo>
                      <a:pt x="337" y="14"/>
                      <a:pt x="337" y="14"/>
                      <a:pt x="337" y="14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60" y="12"/>
                      <a:pt x="360" y="12"/>
                      <a:pt x="360" y="12"/>
                    </a:cubicBezTo>
                    <a:lnTo>
                      <a:pt x="359" y="13"/>
                    </a:lnTo>
                    <a:close/>
                    <a:moveTo>
                      <a:pt x="400" y="12"/>
                    </a:moveTo>
                    <a:cubicBezTo>
                      <a:pt x="380" y="13"/>
                      <a:pt x="380" y="13"/>
                      <a:pt x="380" y="13"/>
                    </a:cubicBezTo>
                    <a:cubicBezTo>
                      <a:pt x="381" y="12"/>
                      <a:pt x="381" y="12"/>
                      <a:pt x="381" y="12"/>
                    </a:cubicBezTo>
                    <a:cubicBezTo>
                      <a:pt x="401" y="11"/>
                      <a:pt x="401" y="11"/>
                      <a:pt x="401" y="11"/>
                    </a:cubicBezTo>
                    <a:lnTo>
                      <a:pt x="400" y="12"/>
                    </a:lnTo>
                    <a:close/>
                    <a:moveTo>
                      <a:pt x="440" y="11"/>
                    </a:moveTo>
                    <a:cubicBezTo>
                      <a:pt x="420" y="11"/>
                      <a:pt x="420" y="11"/>
                      <a:pt x="420" y="11"/>
                    </a:cubicBezTo>
                    <a:cubicBezTo>
                      <a:pt x="421" y="11"/>
                      <a:pt x="421" y="11"/>
                      <a:pt x="421" y="11"/>
                    </a:cubicBezTo>
                    <a:cubicBezTo>
                      <a:pt x="441" y="10"/>
                      <a:pt x="441" y="10"/>
                      <a:pt x="441" y="10"/>
                    </a:cubicBezTo>
                    <a:lnTo>
                      <a:pt x="440" y="11"/>
                    </a:lnTo>
                    <a:close/>
                    <a:moveTo>
                      <a:pt x="478" y="10"/>
                    </a:moveTo>
                    <a:cubicBezTo>
                      <a:pt x="459" y="11"/>
                      <a:pt x="459" y="11"/>
                      <a:pt x="459" y="11"/>
                    </a:cubicBezTo>
                    <a:cubicBezTo>
                      <a:pt x="460" y="10"/>
                      <a:pt x="460" y="10"/>
                      <a:pt x="460" y="10"/>
                    </a:cubicBezTo>
                    <a:cubicBezTo>
                      <a:pt x="479" y="9"/>
                      <a:pt x="479" y="9"/>
                      <a:pt x="479" y="9"/>
                    </a:cubicBezTo>
                    <a:lnTo>
                      <a:pt x="478" y="10"/>
                    </a:lnTo>
                    <a:close/>
                    <a:moveTo>
                      <a:pt x="515" y="9"/>
                    </a:moveTo>
                    <a:cubicBezTo>
                      <a:pt x="514" y="9"/>
                      <a:pt x="512" y="9"/>
                      <a:pt x="511" y="9"/>
                    </a:cubicBezTo>
                    <a:cubicBezTo>
                      <a:pt x="509" y="9"/>
                      <a:pt x="508" y="9"/>
                      <a:pt x="506" y="9"/>
                    </a:cubicBezTo>
                    <a:cubicBezTo>
                      <a:pt x="505" y="9"/>
                      <a:pt x="503" y="10"/>
                      <a:pt x="502" y="10"/>
                    </a:cubicBezTo>
                    <a:cubicBezTo>
                      <a:pt x="500" y="10"/>
                      <a:pt x="499" y="10"/>
                      <a:pt x="497" y="10"/>
                    </a:cubicBezTo>
                    <a:cubicBezTo>
                      <a:pt x="498" y="9"/>
                      <a:pt x="498" y="9"/>
                      <a:pt x="498" y="9"/>
                    </a:cubicBezTo>
                    <a:cubicBezTo>
                      <a:pt x="499" y="9"/>
                      <a:pt x="501" y="9"/>
                      <a:pt x="502" y="9"/>
                    </a:cubicBezTo>
                    <a:cubicBezTo>
                      <a:pt x="504" y="9"/>
                      <a:pt x="505" y="9"/>
                      <a:pt x="507" y="9"/>
                    </a:cubicBezTo>
                    <a:cubicBezTo>
                      <a:pt x="508" y="9"/>
                      <a:pt x="510" y="9"/>
                      <a:pt x="511" y="9"/>
                    </a:cubicBezTo>
                    <a:cubicBezTo>
                      <a:pt x="513" y="9"/>
                      <a:pt x="514" y="9"/>
                      <a:pt x="516" y="9"/>
                    </a:cubicBezTo>
                    <a:lnTo>
                      <a:pt x="515" y="9"/>
                    </a:lnTo>
                    <a:close/>
                    <a:moveTo>
                      <a:pt x="551" y="9"/>
                    </a:moveTo>
                    <a:cubicBezTo>
                      <a:pt x="550" y="9"/>
                      <a:pt x="548" y="9"/>
                      <a:pt x="547" y="9"/>
                    </a:cubicBezTo>
                    <a:cubicBezTo>
                      <a:pt x="545" y="9"/>
                      <a:pt x="544" y="9"/>
                      <a:pt x="542" y="9"/>
                    </a:cubicBezTo>
                    <a:cubicBezTo>
                      <a:pt x="541" y="9"/>
                      <a:pt x="539" y="9"/>
                      <a:pt x="538" y="9"/>
                    </a:cubicBezTo>
                    <a:cubicBezTo>
                      <a:pt x="536" y="9"/>
                      <a:pt x="535" y="9"/>
                      <a:pt x="533" y="9"/>
                    </a:cubicBezTo>
                    <a:cubicBezTo>
                      <a:pt x="534" y="8"/>
                      <a:pt x="534" y="8"/>
                      <a:pt x="534" y="8"/>
                    </a:cubicBezTo>
                    <a:cubicBezTo>
                      <a:pt x="535" y="8"/>
                      <a:pt x="537" y="8"/>
                      <a:pt x="538" y="8"/>
                    </a:cubicBezTo>
                    <a:cubicBezTo>
                      <a:pt x="540" y="8"/>
                      <a:pt x="541" y="8"/>
                      <a:pt x="543" y="8"/>
                    </a:cubicBezTo>
                    <a:cubicBezTo>
                      <a:pt x="544" y="8"/>
                      <a:pt x="546" y="8"/>
                      <a:pt x="547" y="8"/>
                    </a:cubicBezTo>
                    <a:cubicBezTo>
                      <a:pt x="548" y="8"/>
                      <a:pt x="550" y="8"/>
                      <a:pt x="551" y="8"/>
                    </a:cubicBezTo>
                    <a:lnTo>
                      <a:pt x="551" y="9"/>
                    </a:lnTo>
                    <a:close/>
                    <a:moveTo>
                      <a:pt x="586" y="8"/>
                    </a:moveTo>
                    <a:cubicBezTo>
                      <a:pt x="584" y="8"/>
                      <a:pt x="583" y="8"/>
                      <a:pt x="581" y="8"/>
                    </a:cubicBezTo>
                    <a:cubicBezTo>
                      <a:pt x="580" y="8"/>
                      <a:pt x="579" y="8"/>
                      <a:pt x="577" y="8"/>
                    </a:cubicBezTo>
                    <a:cubicBezTo>
                      <a:pt x="576" y="8"/>
                      <a:pt x="574" y="8"/>
                      <a:pt x="573" y="8"/>
                    </a:cubicBezTo>
                    <a:cubicBezTo>
                      <a:pt x="571" y="8"/>
                      <a:pt x="570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70" y="8"/>
                      <a:pt x="572" y="8"/>
                      <a:pt x="573" y="8"/>
                    </a:cubicBezTo>
                    <a:cubicBezTo>
                      <a:pt x="574" y="7"/>
                      <a:pt x="576" y="7"/>
                      <a:pt x="577" y="7"/>
                    </a:cubicBezTo>
                    <a:cubicBezTo>
                      <a:pt x="579" y="7"/>
                      <a:pt x="580" y="7"/>
                      <a:pt x="582" y="7"/>
                    </a:cubicBezTo>
                    <a:cubicBezTo>
                      <a:pt x="583" y="7"/>
                      <a:pt x="584" y="7"/>
                      <a:pt x="586" y="7"/>
                    </a:cubicBezTo>
                    <a:lnTo>
                      <a:pt x="586" y="8"/>
                    </a:lnTo>
                    <a:close/>
                    <a:moveTo>
                      <a:pt x="619" y="8"/>
                    </a:moveTo>
                    <a:cubicBezTo>
                      <a:pt x="618" y="8"/>
                      <a:pt x="616" y="8"/>
                      <a:pt x="615" y="8"/>
                    </a:cubicBezTo>
                    <a:cubicBezTo>
                      <a:pt x="614" y="8"/>
                      <a:pt x="612" y="8"/>
                      <a:pt x="611" y="8"/>
                    </a:cubicBezTo>
                    <a:cubicBezTo>
                      <a:pt x="610" y="8"/>
                      <a:pt x="608" y="8"/>
                      <a:pt x="607" y="8"/>
                    </a:cubicBezTo>
                    <a:cubicBezTo>
                      <a:pt x="605" y="8"/>
                      <a:pt x="604" y="8"/>
                      <a:pt x="603" y="8"/>
                    </a:cubicBezTo>
                    <a:cubicBezTo>
                      <a:pt x="603" y="7"/>
                      <a:pt x="603" y="7"/>
                      <a:pt x="603" y="7"/>
                    </a:cubicBezTo>
                    <a:cubicBezTo>
                      <a:pt x="604" y="7"/>
                      <a:pt x="605" y="7"/>
                      <a:pt x="607" y="7"/>
                    </a:cubicBezTo>
                    <a:cubicBezTo>
                      <a:pt x="608" y="7"/>
                      <a:pt x="610" y="7"/>
                      <a:pt x="611" y="7"/>
                    </a:cubicBezTo>
                    <a:cubicBezTo>
                      <a:pt x="612" y="7"/>
                      <a:pt x="614" y="7"/>
                      <a:pt x="615" y="7"/>
                    </a:cubicBezTo>
                    <a:cubicBezTo>
                      <a:pt x="617" y="7"/>
                      <a:pt x="618" y="7"/>
                      <a:pt x="619" y="7"/>
                    </a:cubicBezTo>
                    <a:lnTo>
                      <a:pt x="619" y="8"/>
                    </a:lnTo>
                    <a:close/>
                    <a:moveTo>
                      <a:pt x="652" y="7"/>
                    </a:moveTo>
                    <a:cubicBezTo>
                      <a:pt x="650" y="7"/>
                      <a:pt x="649" y="7"/>
                      <a:pt x="648" y="7"/>
                    </a:cubicBezTo>
                    <a:cubicBezTo>
                      <a:pt x="646" y="7"/>
                      <a:pt x="645" y="7"/>
                      <a:pt x="644" y="7"/>
                    </a:cubicBezTo>
                    <a:cubicBezTo>
                      <a:pt x="642" y="7"/>
                      <a:pt x="641" y="8"/>
                      <a:pt x="640" y="8"/>
                    </a:cubicBezTo>
                    <a:cubicBezTo>
                      <a:pt x="638" y="8"/>
                      <a:pt x="637" y="8"/>
                      <a:pt x="636" y="8"/>
                    </a:cubicBezTo>
                    <a:cubicBezTo>
                      <a:pt x="636" y="7"/>
                      <a:pt x="636" y="7"/>
                      <a:pt x="636" y="7"/>
                    </a:cubicBezTo>
                    <a:cubicBezTo>
                      <a:pt x="637" y="7"/>
                      <a:pt x="638" y="7"/>
                      <a:pt x="640" y="7"/>
                    </a:cubicBezTo>
                    <a:cubicBezTo>
                      <a:pt x="641" y="7"/>
                      <a:pt x="642" y="7"/>
                      <a:pt x="644" y="7"/>
                    </a:cubicBezTo>
                    <a:cubicBezTo>
                      <a:pt x="645" y="7"/>
                      <a:pt x="646" y="7"/>
                      <a:pt x="648" y="7"/>
                    </a:cubicBezTo>
                    <a:cubicBezTo>
                      <a:pt x="649" y="7"/>
                      <a:pt x="651" y="7"/>
                      <a:pt x="652" y="7"/>
                    </a:cubicBezTo>
                    <a:close/>
                    <a:moveTo>
                      <a:pt x="684" y="7"/>
                    </a:moveTo>
                    <a:cubicBezTo>
                      <a:pt x="682" y="7"/>
                      <a:pt x="681" y="7"/>
                      <a:pt x="680" y="7"/>
                    </a:cubicBezTo>
                    <a:cubicBezTo>
                      <a:pt x="678" y="7"/>
                      <a:pt x="677" y="7"/>
                      <a:pt x="676" y="7"/>
                    </a:cubicBezTo>
                    <a:cubicBezTo>
                      <a:pt x="675" y="7"/>
                      <a:pt x="673" y="7"/>
                      <a:pt x="672" y="7"/>
                    </a:cubicBezTo>
                    <a:cubicBezTo>
                      <a:pt x="671" y="7"/>
                      <a:pt x="669" y="7"/>
                      <a:pt x="668" y="7"/>
                    </a:cubicBezTo>
                    <a:cubicBezTo>
                      <a:pt x="668" y="7"/>
                      <a:pt x="668" y="7"/>
                      <a:pt x="668" y="7"/>
                    </a:cubicBezTo>
                    <a:cubicBezTo>
                      <a:pt x="669" y="7"/>
                      <a:pt x="671" y="7"/>
                      <a:pt x="672" y="7"/>
                    </a:cubicBezTo>
                    <a:cubicBezTo>
                      <a:pt x="673" y="7"/>
                      <a:pt x="675" y="7"/>
                      <a:pt x="676" y="7"/>
                    </a:cubicBezTo>
                    <a:cubicBezTo>
                      <a:pt x="680" y="7"/>
                      <a:pt x="680" y="7"/>
                      <a:pt x="680" y="7"/>
                    </a:cubicBezTo>
                    <a:cubicBezTo>
                      <a:pt x="681" y="7"/>
                      <a:pt x="682" y="7"/>
                      <a:pt x="684" y="7"/>
                    </a:cubicBezTo>
                    <a:close/>
                    <a:moveTo>
                      <a:pt x="715" y="8"/>
                    </a:moveTo>
                    <a:cubicBezTo>
                      <a:pt x="714" y="8"/>
                      <a:pt x="712" y="8"/>
                      <a:pt x="711" y="7"/>
                    </a:cubicBezTo>
                    <a:cubicBezTo>
                      <a:pt x="710" y="7"/>
                      <a:pt x="709" y="7"/>
                      <a:pt x="707" y="7"/>
                    </a:cubicBezTo>
                    <a:cubicBezTo>
                      <a:pt x="706" y="7"/>
                      <a:pt x="705" y="7"/>
                      <a:pt x="703" y="7"/>
                    </a:cubicBezTo>
                    <a:cubicBezTo>
                      <a:pt x="702" y="7"/>
                      <a:pt x="701" y="7"/>
                      <a:pt x="699" y="7"/>
                    </a:cubicBezTo>
                    <a:cubicBezTo>
                      <a:pt x="700" y="7"/>
                      <a:pt x="700" y="7"/>
                      <a:pt x="700" y="7"/>
                    </a:cubicBezTo>
                    <a:cubicBezTo>
                      <a:pt x="701" y="7"/>
                      <a:pt x="702" y="7"/>
                      <a:pt x="703" y="7"/>
                    </a:cubicBezTo>
                    <a:cubicBezTo>
                      <a:pt x="705" y="7"/>
                      <a:pt x="706" y="7"/>
                      <a:pt x="707" y="7"/>
                    </a:cubicBezTo>
                    <a:cubicBezTo>
                      <a:pt x="709" y="7"/>
                      <a:pt x="710" y="7"/>
                      <a:pt x="711" y="7"/>
                    </a:cubicBezTo>
                    <a:cubicBezTo>
                      <a:pt x="713" y="7"/>
                      <a:pt x="714" y="7"/>
                      <a:pt x="715" y="7"/>
                    </a:cubicBezTo>
                    <a:lnTo>
                      <a:pt x="715" y="8"/>
                    </a:lnTo>
                    <a:close/>
                    <a:moveTo>
                      <a:pt x="746" y="8"/>
                    </a:moveTo>
                    <a:cubicBezTo>
                      <a:pt x="745" y="8"/>
                      <a:pt x="743" y="8"/>
                      <a:pt x="742" y="8"/>
                    </a:cubicBezTo>
                    <a:cubicBezTo>
                      <a:pt x="741" y="8"/>
                      <a:pt x="739" y="8"/>
                      <a:pt x="738" y="8"/>
                    </a:cubicBezTo>
                    <a:cubicBezTo>
                      <a:pt x="737" y="8"/>
                      <a:pt x="736" y="8"/>
                      <a:pt x="734" y="8"/>
                    </a:cubicBezTo>
                    <a:cubicBezTo>
                      <a:pt x="733" y="8"/>
                      <a:pt x="732" y="8"/>
                      <a:pt x="730" y="8"/>
                    </a:cubicBezTo>
                    <a:cubicBezTo>
                      <a:pt x="731" y="7"/>
                      <a:pt x="731" y="7"/>
                      <a:pt x="731" y="7"/>
                    </a:cubicBezTo>
                    <a:cubicBezTo>
                      <a:pt x="732" y="7"/>
                      <a:pt x="733" y="7"/>
                      <a:pt x="734" y="7"/>
                    </a:cubicBezTo>
                    <a:cubicBezTo>
                      <a:pt x="736" y="7"/>
                      <a:pt x="737" y="7"/>
                      <a:pt x="738" y="7"/>
                    </a:cubicBezTo>
                    <a:cubicBezTo>
                      <a:pt x="740" y="7"/>
                      <a:pt x="741" y="7"/>
                      <a:pt x="742" y="7"/>
                    </a:cubicBezTo>
                    <a:cubicBezTo>
                      <a:pt x="743" y="7"/>
                      <a:pt x="745" y="7"/>
                      <a:pt x="746" y="7"/>
                    </a:cubicBezTo>
                    <a:lnTo>
                      <a:pt x="746" y="8"/>
                    </a:lnTo>
                    <a:close/>
                    <a:moveTo>
                      <a:pt x="776" y="9"/>
                    </a:moveTo>
                    <a:cubicBezTo>
                      <a:pt x="775" y="9"/>
                      <a:pt x="774" y="9"/>
                      <a:pt x="772" y="9"/>
                    </a:cubicBezTo>
                    <a:cubicBezTo>
                      <a:pt x="771" y="9"/>
                      <a:pt x="770" y="9"/>
                      <a:pt x="769" y="8"/>
                    </a:cubicBezTo>
                    <a:cubicBezTo>
                      <a:pt x="767" y="8"/>
                      <a:pt x="766" y="8"/>
                      <a:pt x="765" y="8"/>
                    </a:cubicBezTo>
                    <a:cubicBezTo>
                      <a:pt x="764" y="8"/>
                      <a:pt x="762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3" y="8"/>
                      <a:pt x="764" y="8"/>
                      <a:pt x="765" y="8"/>
                    </a:cubicBezTo>
                    <a:cubicBezTo>
                      <a:pt x="766" y="8"/>
                      <a:pt x="768" y="8"/>
                      <a:pt x="769" y="8"/>
                    </a:cubicBezTo>
                    <a:cubicBezTo>
                      <a:pt x="770" y="8"/>
                      <a:pt x="772" y="8"/>
                      <a:pt x="773" y="8"/>
                    </a:cubicBezTo>
                    <a:cubicBezTo>
                      <a:pt x="774" y="8"/>
                      <a:pt x="775" y="8"/>
                      <a:pt x="777" y="8"/>
                    </a:cubicBezTo>
                    <a:lnTo>
                      <a:pt x="776" y="9"/>
                    </a:lnTo>
                    <a:close/>
                    <a:moveTo>
                      <a:pt x="806" y="10"/>
                    </a:moveTo>
                    <a:cubicBezTo>
                      <a:pt x="805" y="10"/>
                      <a:pt x="803" y="10"/>
                      <a:pt x="802" y="10"/>
                    </a:cubicBezTo>
                    <a:cubicBezTo>
                      <a:pt x="801" y="10"/>
                      <a:pt x="800" y="10"/>
                      <a:pt x="798" y="10"/>
                    </a:cubicBezTo>
                    <a:cubicBezTo>
                      <a:pt x="797" y="10"/>
                      <a:pt x="796" y="10"/>
                      <a:pt x="795" y="9"/>
                    </a:cubicBezTo>
                    <a:cubicBezTo>
                      <a:pt x="794" y="9"/>
                      <a:pt x="792" y="9"/>
                      <a:pt x="791" y="9"/>
                    </a:cubicBezTo>
                    <a:cubicBezTo>
                      <a:pt x="792" y="9"/>
                      <a:pt x="792" y="9"/>
                      <a:pt x="792" y="9"/>
                    </a:cubicBezTo>
                    <a:cubicBezTo>
                      <a:pt x="793" y="9"/>
                      <a:pt x="794" y="9"/>
                      <a:pt x="796" y="9"/>
                    </a:cubicBezTo>
                    <a:cubicBezTo>
                      <a:pt x="797" y="9"/>
                      <a:pt x="798" y="9"/>
                      <a:pt x="799" y="9"/>
                    </a:cubicBezTo>
                    <a:cubicBezTo>
                      <a:pt x="801" y="9"/>
                      <a:pt x="802" y="9"/>
                      <a:pt x="803" y="9"/>
                    </a:cubicBezTo>
                    <a:cubicBezTo>
                      <a:pt x="804" y="9"/>
                      <a:pt x="806" y="9"/>
                      <a:pt x="807" y="9"/>
                    </a:cubicBezTo>
                    <a:lnTo>
                      <a:pt x="806" y="10"/>
                    </a:lnTo>
                    <a:close/>
                    <a:moveTo>
                      <a:pt x="835" y="12"/>
                    </a:moveTo>
                    <a:cubicBezTo>
                      <a:pt x="833" y="12"/>
                      <a:pt x="832" y="12"/>
                      <a:pt x="831" y="12"/>
                    </a:cubicBezTo>
                    <a:cubicBezTo>
                      <a:pt x="830" y="12"/>
                      <a:pt x="829" y="12"/>
                      <a:pt x="828" y="11"/>
                    </a:cubicBezTo>
                    <a:cubicBezTo>
                      <a:pt x="826" y="11"/>
                      <a:pt x="825" y="11"/>
                      <a:pt x="824" y="11"/>
                    </a:cubicBezTo>
                    <a:cubicBezTo>
                      <a:pt x="823" y="11"/>
                      <a:pt x="822" y="11"/>
                      <a:pt x="820" y="11"/>
                    </a:cubicBezTo>
                    <a:cubicBezTo>
                      <a:pt x="822" y="10"/>
                      <a:pt x="822" y="10"/>
                      <a:pt x="822" y="10"/>
                    </a:cubicBezTo>
                    <a:cubicBezTo>
                      <a:pt x="823" y="10"/>
                      <a:pt x="824" y="10"/>
                      <a:pt x="826" y="11"/>
                    </a:cubicBezTo>
                    <a:cubicBezTo>
                      <a:pt x="827" y="11"/>
                      <a:pt x="828" y="11"/>
                      <a:pt x="829" y="11"/>
                    </a:cubicBezTo>
                    <a:cubicBezTo>
                      <a:pt x="830" y="11"/>
                      <a:pt x="832" y="11"/>
                      <a:pt x="833" y="11"/>
                    </a:cubicBezTo>
                    <a:cubicBezTo>
                      <a:pt x="834" y="11"/>
                      <a:pt x="835" y="11"/>
                      <a:pt x="837" y="11"/>
                    </a:cubicBezTo>
                    <a:lnTo>
                      <a:pt x="835" y="12"/>
                    </a:lnTo>
                    <a:close/>
                    <a:moveTo>
                      <a:pt x="851" y="14"/>
                    </a:moveTo>
                    <a:cubicBezTo>
                      <a:pt x="850" y="14"/>
                      <a:pt x="849" y="14"/>
                      <a:pt x="848" y="14"/>
                    </a:cubicBezTo>
                    <a:cubicBezTo>
                      <a:pt x="851" y="13"/>
                      <a:pt x="851" y="13"/>
                      <a:pt x="851" y="13"/>
                    </a:cubicBezTo>
                    <a:cubicBezTo>
                      <a:pt x="852" y="13"/>
                      <a:pt x="853" y="13"/>
                      <a:pt x="854" y="13"/>
                    </a:cubicBezTo>
                    <a:cubicBezTo>
                      <a:pt x="855" y="14"/>
                      <a:pt x="856" y="14"/>
                      <a:pt x="857" y="14"/>
                    </a:cubicBezTo>
                    <a:cubicBezTo>
                      <a:pt x="859" y="14"/>
                      <a:pt x="860" y="14"/>
                      <a:pt x="861" y="14"/>
                    </a:cubicBezTo>
                    <a:cubicBezTo>
                      <a:pt x="862" y="14"/>
                      <a:pt x="863" y="15"/>
                      <a:pt x="864" y="15"/>
                    </a:cubicBezTo>
                    <a:cubicBezTo>
                      <a:pt x="861" y="15"/>
                      <a:pt x="861" y="15"/>
                      <a:pt x="861" y="15"/>
                    </a:cubicBezTo>
                    <a:cubicBezTo>
                      <a:pt x="860" y="15"/>
                      <a:pt x="859" y="15"/>
                      <a:pt x="858" y="15"/>
                    </a:cubicBezTo>
                    <a:cubicBezTo>
                      <a:pt x="857" y="15"/>
                      <a:pt x="856" y="14"/>
                      <a:pt x="855" y="14"/>
                    </a:cubicBezTo>
                    <a:cubicBezTo>
                      <a:pt x="854" y="14"/>
                      <a:pt x="852" y="14"/>
                      <a:pt x="851" y="14"/>
                    </a:cubicBezTo>
                    <a:close/>
                    <a:moveTo>
                      <a:pt x="850" y="55"/>
                    </a:moveTo>
                    <a:cubicBezTo>
                      <a:pt x="851" y="55"/>
                      <a:pt x="852" y="55"/>
                      <a:pt x="853" y="55"/>
                    </a:cubicBezTo>
                    <a:cubicBezTo>
                      <a:pt x="853" y="54"/>
                      <a:pt x="854" y="54"/>
                      <a:pt x="855" y="54"/>
                    </a:cubicBezTo>
                    <a:cubicBezTo>
                      <a:pt x="856" y="53"/>
                      <a:pt x="857" y="53"/>
                      <a:pt x="858" y="53"/>
                    </a:cubicBezTo>
                    <a:cubicBezTo>
                      <a:pt x="864" y="54"/>
                      <a:pt x="864" y="54"/>
                      <a:pt x="864" y="54"/>
                    </a:cubicBezTo>
                    <a:cubicBezTo>
                      <a:pt x="863" y="54"/>
                      <a:pt x="862" y="54"/>
                      <a:pt x="861" y="55"/>
                    </a:cubicBezTo>
                    <a:cubicBezTo>
                      <a:pt x="860" y="55"/>
                      <a:pt x="860" y="55"/>
                      <a:pt x="859" y="55"/>
                    </a:cubicBezTo>
                    <a:cubicBezTo>
                      <a:pt x="858" y="56"/>
                      <a:pt x="857" y="56"/>
                      <a:pt x="856" y="56"/>
                    </a:cubicBezTo>
                    <a:cubicBezTo>
                      <a:pt x="855" y="57"/>
                      <a:pt x="854" y="57"/>
                      <a:pt x="853" y="57"/>
                    </a:cubicBezTo>
                    <a:cubicBezTo>
                      <a:pt x="847" y="56"/>
                      <a:pt x="847" y="56"/>
                      <a:pt x="847" y="56"/>
                    </a:cubicBezTo>
                    <a:cubicBezTo>
                      <a:pt x="848" y="56"/>
                      <a:pt x="849" y="56"/>
                      <a:pt x="850" y="55"/>
                    </a:cubicBezTo>
                    <a:close/>
                    <a:moveTo>
                      <a:pt x="826" y="63"/>
                    </a:moveTo>
                    <a:cubicBezTo>
                      <a:pt x="827" y="62"/>
                      <a:pt x="828" y="62"/>
                      <a:pt x="829" y="62"/>
                    </a:cubicBezTo>
                    <a:cubicBezTo>
                      <a:pt x="830" y="61"/>
                      <a:pt x="831" y="61"/>
                      <a:pt x="832" y="61"/>
                    </a:cubicBezTo>
                    <a:cubicBezTo>
                      <a:pt x="833" y="60"/>
                      <a:pt x="834" y="60"/>
                      <a:pt x="835" y="60"/>
                    </a:cubicBezTo>
                    <a:cubicBezTo>
                      <a:pt x="841" y="61"/>
                      <a:pt x="841" y="61"/>
                      <a:pt x="841" y="61"/>
                    </a:cubicBezTo>
                    <a:cubicBezTo>
                      <a:pt x="840" y="61"/>
                      <a:pt x="839" y="62"/>
                      <a:pt x="838" y="62"/>
                    </a:cubicBezTo>
                    <a:cubicBezTo>
                      <a:pt x="837" y="62"/>
                      <a:pt x="836" y="62"/>
                      <a:pt x="835" y="63"/>
                    </a:cubicBezTo>
                    <a:cubicBezTo>
                      <a:pt x="834" y="63"/>
                      <a:pt x="833" y="63"/>
                      <a:pt x="832" y="64"/>
                    </a:cubicBezTo>
                    <a:cubicBezTo>
                      <a:pt x="831" y="64"/>
                      <a:pt x="830" y="64"/>
                      <a:pt x="829" y="65"/>
                    </a:cubicBezTo>
                    <a:cubicBezTo>
                      <a:pt x="822" y="64"/>
                      <a:pt x="822" y="64"/>
                      <a:pt x="822" y="64"/>
                    </a:cubicBezTo>
                    <a:cubicBezTo>
                      <a:pt x="824" y="63"/>
                      <a:pt x="825" y="63"/>
                      <a:pt x="826" y="63"/>
                    </a:cubicBezTo>
                    <a:close/>
                    <a:moveTo>
                      <a:pt x="778" y="76"/>
                    </a:moveTo>
                    <a:cubicBezTo>
                      <a:pt x="784" y="77"/>
                      <a:pt x="784" y="77"/>
                      <a:pt x="784" y="77"/>
                    </a:cubicBezTo>
                    <a:cubicBezTo>
                      <a:pt x="768" y="82"/>
                      <a:pt x="768" y="82"/>
                      <a:pt x="768" y="82"/>
                    </a:cubicBezTo>
                    <a:cubicBezTo>
                      <a:pt x="761" y="80"/>
                      <a:pt x="761" y="80"/>
                      <a:pt x="761" y="80"/>
                    </a:cubicBezTo>
                    <a:lnTo>
                      <a:pt x="778" y="76"/>
                    </a:lnTo>
                    <a:close/>
                    <a:moveTo>
                      <a:pt x="744" y="85"/>
                    </a:moveTo>
                    <a:cubicBezTo>
                      <a:pt x="750" y="87"/>
                      <a:pt x="750" y="87"/>
                      <a:pt x="750" y="87"/>
                    </a:cubicBezTo>
                    <a:cubicBezTo>
                      <a:pt x="731" y="92"/>
                      <a:pt x="731" y="92"/>
                      <a:pt x="731" y="92"/>
                    </a:cubicBezTo>
                    <a:cubicBezTo>
                      <a:pt x="725" y="90"/>
                      <a:pt x="725" y="90"/>
                      <a:pt x="725" y="90"/>
                    </a:cubicBezTo>
                    <a:lnTo>
                      <a:pt x="744" y="85"/>
                    </a:lnTo>
                    <a:close/>
                    <a:moveTo>
                      <a:pt x="689" y="100"/>
                    </a:moveTo>
                    <a:cubicBezTo>
                      <a:pt x="691" y="99"/>
                      <a:pt x="693" y="99"/>
                      <a:pt x="694" y="98"/>
                    </a:cubicBezTo>
                    <a:cubicBezTo>
                      <a:pt x="696" y="98"/>
                      <a:pt x="698" y="97"/>
                      <a:pt x="700" y="97"/>
                    </a:cubicBezTo>
                    <a:cubicBezTo>
                      <a:pt x="701" y="97"/>
                      <a:pt x="703" y="96"/>
                      <a:pt x="705" y="96"/>
                    </a:cubicBezTo>
                    <a:cubicBezTo>
                      <a:pt x="711" y="97"/>
                      <a:pt x="711" y="97"/>
                      <a:pt x="711" y="97"/>
                    </a:cubicBezTo>
                    <a:cubicBezTo>
                      <a:pt x="710" y="98"/>
                      <a:pt x="708" y="98"/>
                      <a:pt x="706" y="99"/>
                    </a:cubicBezTo>
                    <a:cubicBezTo>
                      <a:pt x="704" y="99"/>
                      <a:pt x="703" y="100"/>
                      <a:pt x="701" y="100"/>
                    </a:cubicBezTo>
                    <a:cubicBezTo>
                      <a:pt x="699" y="101"/>
                      <a:pt x="698" y="101"/>
                      <a:pt x="696" y="102"/>
                    </a:cubicBezTo>
                    <a:cubicBezTo>
                      <a:pt x="694" y="102"/>
                      <a:pt x="692" y="103"/>
                      <a:pt x="690" y="103"/>
                    </a:cubicBezTo>
                    <a:cubicBezTo>
                      <a:pt x="684" y="101"/>
                      <a:pt x="684" y="101"/>
                      <a:pt x="684" y="101"/>
                    </a:cubicBezTo>
                    <a:cubicBezTo>
                      <a:pt x="685" y="101"/>
                      <a:pt x="687" y="100"/>
                      <a:pt x="689" y="100"/>
                    </a:cubicBezTo>
                    <a:close/>
                    <a:moveTo>
                      <a:pt x="644" y="113"/>
                    </a:moveTo>
                    <a:cubicBezTo>
                      <a:pt x="646" y="112"/>
                      <a:pt x="648" y="112"/>
                      <a:pt x="650" y="111"/>
                    </a:cubicBezTo>
                    <a:cubicBezTo>
                      <a:pt x="652" y="111"/>
                      <a:pt x="654" y="110"/>
                      <a:pt x="656" y="109"/>
                    </a:cubicBezTo>
                    <a:cubicBezTo>
                      <a:pt x="658" y="109"/>
                      <a:pt x="659" y="108"/>
                      <a:pt x="661" y="108"/>
                    </a:cubicBezTo>
                    <a:cubicBezTo>
                      <a:pt x="668" y="110"/>
                      <a:pt x="668" y="110"/>
                      <a:pt x="668" y="110"/>
                    </a:cubicBezTo>
                    <a:cubicBezTo>
                      <a:pt x="666" y="110"/>
                      <a:pt x="664" y="111"/>
                      <a:pt x="663" y="111"/>
                    </a:cubicBezTo>
                    <a:cubicBezTo>
                      <a:pt x="661" y="112"/>
                      <a:pt x="659" y="112"/>
                      <a:pt x="657" y="113"/>
                    </a:cubicBezTo>
                    <a:cubicBezTo>
                      <a:pt x="655" y="114"/>
                      <a:pt x="653" y="114"/>
                      <a:pt x="651" y="115"/>
                    </a:cubicBezTo>
                    <a:cubicBezTo>
                      <a:pt x="649" y="115"/>
                      <a:pt x="647" y="116"/>
                      <a:pt x="645" y="117"/>
                    </a:cubicBezTo>
                    <a:cubicBezTo>
                      <a:pt x="638" y="115"/>
                      <a:pt x="638" y="115"/>
                      <a:pt x="638" y="115"/>
                    </a:cubicBezTo>
                    <a:cubicBezTo>
                      <a:pt x="640" y="114"/>
                      <a:pt x="642" y="114"/>
                      <a:pt x="644" y="113"/>
                    </a:cubicBezTo>
                    <a:close/>
                    <a:moveTo>
                      <a:pt x="593" y="129"/>
                    </a:moveTo>
                    <a:cubicBezTo>
                      <a:pt x="596" y="128"/>
                      <a:pt x="598" y="127"/>
                      <a:pt x="600" y="127"/>
                    </a:cubicBezTo>
                    <a:cubicBezTo>
                      <a:pt x="602" y="126"/>
                      <a:pt x="604" y="125"/>
                      <a:pt x="607" y="124"/>
                    </a:cubicBezTo>
                    <a:cubicBezTo>
                      <a:pt x="609" y="124"/>
                      <a:pt x="611" y="123"/>
                      <a:pt x="613" y="122"/>
                    </a:cubicBezTo>
                    <a:cubicBezTo>
                      <a:pt x="620" y="124"/>
                      <a:pt x="620" y="124"/>
                      <a:pt x="620" y="124"/>
                    </a:cubicBezTo>
                    <a:cubicBezTo>
                      <a:pt x="618" y="125"/>
                      <a:pt x="616" y="126"/>
                      <a:pt x="614" y="126"/>
                    </a:cubicBezTo>
                    <a:cubicBezTo>
                      <a:pt x="612" y="127"/>
                      <a:pt x="610" y="128"/>
                      <a:pt x="608" y="128"/>
                    </a:cubicBezTo>
                    <a:cubicBezTo>
                      <a:pt x="606" y="129"/>
                      <a:pt x="603" y="130"/>
                      <a:pt x="601" y="131"/>
                    </a:cubicBezTo>
                    <a:cubicBezTo>
                      <a:pt x="599" y="131"/>
                      <a:pt x="597" y="132"/>
                      <a:pt x="595" y="133"/>
                    </a:cubicBezTo>
                    <a:cubicBezTo>
                      <a:pt x="587" y="131"/>
                      <a:pt x="587" y="131"/>
                      <a:pt x="587" y="131"/>
                    </a:cubicBezTo>
                    <a:cubicBezTo>
                      <a:pt x="589" y="130"/>
                      <a:pt x="591" y="129"/>
                      <a:pt x="593" y="129"/>
                    </a:cubicBezTo>
                    <a:close/>
                    <a:moveTo>
                      <a:pt x="372" y="253"/>
                    </a:moveTo>
                    <a:cubicBezTo>
                      <a:pt x="373" y="251"/>
                      <a:pt x="375" y="249"/>
                      <a:pt x="376" y="247"/>
                    </a:cubicBezTo>
                    <a:cubicBezTo>
                      <a:pt x="378" y="245"/>
                      <a:pt x="379" y="243"/>
                      <a:pt x="381" y="241"/>
                    </a:cubicBezTo>
                    <a:cubicBezTo>
                      <a:pt x="382" y="239"/>
                      <a:pt x="384" y="237"/>
                      <a:pt x="386" y="235"/>
                    </a:cubicBezTo>
                    <a:cubicBezTo>
                      <a:pt x="404" y="234"/>
                      <a:pt x="404" y="234"/>
                      <a:pt x="404" y="234"/>
                    </a:cubicBezTo>
                    <a:cubicBezTo>
                      <a:pt x="402" y="236"/>
                      <a:pt x="401" y="237"/>
                      <a:pt x="399" y="239"/>
                    </a:cubicBezTo>
                    <a:cubicBezTo>
                      <a:pt x="398" y="241"/>
                      <a:pt x="397" y="243"/>
                      <a:pt x="395" y="245"/>
                    </a:cubicBezTo>
                    <a:cubicBezTo>
                      <a:pt x="394" y="247"/>
                      <a:pt x="393" y="249"/>
                      <a:pt x="392" y="251"/>
                    </a:cubicBezTo>
                    <a:cubicBezTo>
                      <a:pt x="391" y="253"/>
                      <a:pt x="390" y="255"/>
                      <a:pt x="389" y="257"/>
                    </a:cubicBezTo>
                    <a:cubicBezTo>
                      <a:pt x="368" y="259"/>
                      <a:pt x="368" y="259"/>
                      <a:pt x="368" y="259"/>
                    </a:cubicBezTo>
                    <a:cubicBezTo>
                      <a:pt x="369" y="257"/>
                      <a:pt x="371" y="255"/>
                      <a:pt x="372" y="253"/>
                    </a:cubicBezTo>
                    <a:close/>
                    <a:moveTo>
                      <a:pt x="362" y="307"/>
                    </a:moveTo>
                    <a:cubicBezTo>
                      <a:pt x="362" y="305"/>
                      <a:pt x="361" y="302"/>
                      <a:pt x="361" y="300"/>
                    </a:cubicBezTo>
                    <a:cubicBezTo>
                      <a:pt x="361" y="298"/>
                      <a:pt x="361" y="295"/>
                      <a:pt x="360" y="293"/>
                    </a:cubicBezTo>
                    <a:cubicBezTo>
                      <a:pt x="360" y="291"/>
                      <a:pt x="361" y="288"/>
                      <a:pt x="361" y="286"/>
                    </a:cubicBezTo>
                    <a:cubicBezTo>
                      <a:pt x="383" y="281"/>
                      <a:pt x="383" y="281"/>
                      <a:pt x="383" y="281"/>
                    </a:cubicBezTo>
                    <a:cubicBezTo>
                      <a:pt x="383" y="283"/>
                      <a:pt x="383" y="285"/>
                      <a:pt x="383" y="288"/>
                    </a:cubicBezTo>
                    <a:cubicBezTo>
                      <a:pt x="383" y="290"/>
                      <a:pt x="384" y="292"/>
                      <a:pt x="384" y="294"/>
                    </a:cubicBezTo>
                    <a:cubicBezTo>
                      <a:pt x="384" y="296"/>
                      <a:pt x="385" y="298"/>
                      <a:pt x="385" y="301"/>
                    </a:cubicBezTo>
                    <a:cubicBezTo>
                      <a:pt x="386" y="303"/>
                      <a:pt x="387" y="305"/>
                      <a:pt x="388" y="307"/>
                    </a:cubicBezTo>
                    <a:cubicBezTo>
                      <a:pt x="364" y="314"/>
                      <a:pt x="364" y="314"/>
                      <a:pt x="364" y="314"/>
                    </a:cubicBezTo>
                    <a:cubicBezTo>
                      <a:pt x="363" y="312"/>
                      <a:pt x="363" y="309"/>
                      <a:pt x="362" y="307"/>
                    </a:cubicBezTo>
                    <a:close/>
                    <a:moveTo>
                      <a:pt x="409" y="370"/>
                    </a:moveTo>
                    <a:cubicBezTo>
                      <a:pt x="406" y="368"/>
                      <a:pt x="403" y="366"/>
                      <a:pt x="400" y="363"/>
                    </a:cubicBezTo>
                    <a:cubicBezTo>
                      <a:pt x="397" y="361"/>
                      <a:pt x="395" y="359"/>
                      <a:pt x="392" y="356"/>
                    </a:cubicBezTo>
                    <a:cubicBezTo>
                      <a:pt x="390" y="354"/>
                      <a:pt x="388" y="352"/>
                      <a:pt x="385" y="349"/>
                    </a:cubicBezTo>
                    <a:cubicBezTo>
                      <a:pt x="383" y="347"/>
                      <a:pt x="381" y="345"/>
                      <a:pt x="379" y="342"/>
                    </a:cubicBezTo>
                    <a:cubicBezTo>
                      <a:pt x="403" y="333"/>
                      <a:pt x="403" y="333"/>
                      <a:pt x="403" y="333"/>
                    </a:cubicBezTo>
                    <a:cubicBezTo>
                      <a:pt x="405" y="335"/>
                      <a:pt x="407" y="338"/>
                      <a:pt x="409" y="340"/>
                    </a:cubicBezTo>
                    <a:cubicBezTo>
                      <a:pt x="411" y="342"/>
                      <a:pt x="414" y="344"/>
                      <a:pt x="416" y="346"/>
                    </a:cubicBezTo>
                    <a:cubicBezTo>
                      <a:pt x="418" y="348"/>
                      <a:pt x="421" y="350"/>
                      <a:pt x="424" y="352"/>
                    </a:cubicBezTo>
                    <a:cubicBezTo>
                      <a:pt x="426" y="354"/>
                      <a:pt x="429" y="356"/>
                      <a:pt x="432" y="358"/>
                    </a:cubicBezTo>
                    <a:lnTo>
                      <a:pt x="409" y="370"/>
                    </a:lnTo>
                    <a:close/>
                    <a:moveTo>
                      <a:pt x="439" y="204"/>
                    </a:moveTo>
                    <a:cubicBezTo>
                      <a:pt x="437" y="205"/>
                      <a:pt x="435" y="207"/>
                      <a:pt x="433" y="208"/>
                    </a:cubicBezTo>
                    <a:cubicBezTo>
                      <a:pt x="430" y="210"/>
                      <a:pt x="428" y="211"/>
                      <a:pt x="426" y="213"/>
                    </a:cubicBezTo>
                    <a:cubicBezTo>
                      <a:pt x="411" y="213"/>
                      <a:pt x="411" y="213"/>
                      <a:pt x="411" y="213"/>
                    </a:cubicBezTo>
                    <a:cubicBezTo>
                      <a:pt x="413" y="211"/>
                      <a:pt x="415" y="209"/>
                      <a:pt x="418" y="208"/>
                    </a:cubicBezTo>
                    <a:cubicBezTo>
                      <a:pt x="420" y="206"/>
                      <a:pt x="422" y="204"/>
                      <a:pt x="425" y="203"/>
                    </a:cubicBezTo>
                    <a:cubicBezTo>
                      <a:pt x="427" y="201"/>
                      <a:pt x="430" y="200"/>
                      <a:pt x="432" y="198"/>
                    </a:cubicBezTo>
                    <a:cubicBezTo>
                      <a:pt x="434" y="197"/>
                      <a:pt x="437" y="195"/>
                      <a:pt x="439" y="194"/>
                    </a:cubicBezTo>
                    <a:cubicBezTo>
                      <a:pt x="453" y="195"/>
                      <a:pt x="453" y="195"/>
                      <a:pt x="453" y="195"/>
                    </a:cubicBezTo>
                    <a:cubicBezTo>
                      <a:pt x="450" y="196"/>
                      <a:pt x="448" y="198"/>
                      <a:pt x="446" y="199"/>
                    </a:cubicBezTo>
                    <a:cubicBezTo>
                      <a:pt x="444" y="201"/>
                      <a:pt x="441" y="202"/>
                      <a:pt x="439" y="204"/>
                    </a:cubicBezTo>
                    <a:close/>
                    <a:moveTo>
                      <a:pt x="526" y="402"/>
                    </a:moveTo>
                    <a:cubicBezTo>
                      <a:pt x="507" y="417"/>
                      <a:pt x="507" y="417"/>
                      <a:pt x="507" y="417"/>
                    </a:cubicBezTo>
                    <a:cubicBezTo>
                      <a:pt x="502" y="416"/>
                      <a:pt x="497" y="414"/>
                      <a:pt x="492" y="412"/>
                    </a:cubicBezTo>
                    <a:cubicBezTo>
                      <a:pt x="488" y="410"/>
                      <a:pt x="483" y="409"/>
                      <a:pt x="478" y="407"/>
                    </a:cubicBezTo>
                    <a:cubicBezTo>
                      <a:pt x="474" y="405"/>
                      <a:pt x="469" y="403"/>
                      <a:pt x="465" y="401"/>
                    </a:cubicBezTo>
                    <a:cubicBezTo>
                      <a:pt x="460" y="399"/>
                      <a:pt x="456" y="397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7" y="383"/>
                      <a:pt x="481" y="385"/>
                      <a:pt x="485" y="387"/>
                    </a:cubicBezTo>
                    <a:cubicBezTo>
                      <a:pt x="489" y="389"/>
                      <a:pt x="494" y="390"/>
                      <a:pt x="498" y="392"/>
                    </a:cubicBezTo>
                    <a:cubicBezTo>
                      <a:pt x="503" y="394"/>
                      <a:pt x="507" y="395"/>
                      <a:pt x="512" y="397"/>
                    </a:cubicBezTo>
                    <a:cubicBezTo>
                      <a:pt x="516" y="398"/>
                      <a:pt x="521" y="400"/>
                      <a:pt x="526" y="402"/>
                    </a:cubicBezTo>
                    <a:close/>
                    <a:moveTo>
                      <a:pt x="500" y="163"/>
                    </a:moveTo>
                    <a:cubicBezTo>
                      <a:pt x="511" y="165"/>
                      <a:pt x="511" y="165"/>
                      <a:pt x="511" y="165"/>
                    </a:cubicBezTo>
                    <a:cubicBezTo>
                      <a:pt x="508" y="166"/>
                      <a:pt x="506" y="167"/>
                      <a:pt x="503" y="168"/>
                    </a:cubicBezTo>
                    <a:cubicBezTo>
                      <a:pt x="501" y="169"/>
                      <a:pt x="499" y="171"/>
                      <a:pt x="496" y="172"/>
                    </a:cubicBezTo>
                    <a:cubicBezTo>
                      <a:pt x="494" y="173"/>
                      <a:pt x="491" y="174"/>
                      <a:pt x="489" y="175"/>
                    </a:cubicBezTo>
                    <a:cubicBezTo>
                      <a:pt x="486" y="176"/>
                      <a:pt x="484" y="178"/>
                      <a:pt x="481" y="179"/>
                    </a:cubicBezTo>
                    <a:cubicBezTo>
                      <a:pt x="470" y="177"/>
                      <a:pt x="470" y="177"/>
                      <a:pt x="470" y="177"/>
                    </a:cubicBezTo>
                    <a:cubicBezTo>
                      <a:pt x="472" y="176"/>
                      <a:pt x="475" y="175"/>
                      <a:pt x="478" y="174"/>
                    </a:cubicBezTo>
                    <a:cubicBezTo>
                      <a:pt x="480" y="172"/>
                      <a:pt x="483" y="171"/>
                      <a:pt x="485" y="170"/>
                    </a:cubicBezTo>
                    <a:cubicBezTo>
                      <a:pt x="488" y="169"/>
                      <a:pt x="490" y="168"/>
                      <a:pt x="493" y="167"/>
                    </a:cubicBezTo>
                    <a:cubicBezTo>
                      <a:pt x="495" y="165"/>
                      <a:pt x="498" y="164"/>
                      <a:pt x="500" y="163"/>
                    </a:cubicBez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25" name="Freeform 7"/>
              <p:cNvSpPr>
                <a:spLocks/>
              </p:cNvSpPr>
              <p:nvPr/>
            </p:nvSpPr>
            <p:spPr bwMode="auto">
              <a:xfrm>
                <a:off x="255" y="2008"/>
                <a:ext cx="48" cy="3"/>
              </a:xfrm>
              <a:custGeom>
                <a:avLst/>
                <a:gdLst>
                  <a:gd name="T0" fmla="*/ 12 w 16"/>
                  <a:gd name="T1" fmla="*/ 0 h 1"/>
                  <a:gd name="T2" fmla="*/ 16 w 16"/>
                  <a:gd name="T3" fmla="*/ 0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0 h 1"/>
                  <a:gd name="T20" fmla="*/ 12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8"/>
              <p:cNvSpPr>
                <a:spLocks/>
              </p:cNvSpPr>
              <p:nvPr/>
            </p:nvSpPr>
            <p:spPr bwMode="auto">
              <a:xfrm>
                <a:off x="-155" y="2014"/>
                <a:ext cx="56" cy="2"/>
              </a:xfrm>
              <a:custGeom>
                <a:avLst/>
                <a:gdLst>
                  <a:gd name="T0" fmla="*/ 14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14 w 19"/>
                  <a:gd name="T7" fmla="*/ 0 h 1"/>
                  <a:gd name="T8" fmla="*/ 10 w 19"/>
                  <a:gd name="T9" fmla="*/ 0 h 1"/>
                  <a:gd name="T10" fmla="*/ 5 w 19"/>
                  <a:gd name="T11" fmla="*/ 0 h 1"/>
                  <a:gd name="T12" fmla="*/ 1 w 19"/>
                  <a:gd name="T13" fmla="*/ 0 h 1"/>
                  <a:gd name="T14" fmla="*/ 0 w 19"/>
                  <a:gd name="T15" fmla="*/ 1 h 1"/>
                  <a:gd name="T16" fmla="*/ 5 w 19"/>
                  <a:gd name="T17" fmla="*/ 1 h 1"/>
                  <a:gd name="T18" fmla="*/ 9 w 19"/>
                  <a:gd name="T19" fmla="*/ 0 h 1"/>
                  <a:gd name="T20" fmla="*/ 14 w 19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">
                    <a:moveTo>
                      <a:pt x="14" y="0"/>
                    </a:moveTo>
                    <a:cubicBezTo>
                      <a:pt x="15" y="0"/>
                      <a:pt x="17" y="0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11" y="0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9"/>
              <p:cNvSpPr>
                <a:spLocks/>
              </p:cNvSpPr>
              <p:nvPr/>
            </p:nvSpPr>
            <p:spPr bwMode="auto">
              <a:xfrm>
                <a:off x="442" y="2008"/>
                <a:ext cx="47" cy="3"/>
              </a:xfrm>
              <a:custGeom>
                <a:avLst/>
                <a:gdLst>
                  <a:gd name="T0" fmla="*/ 8 w 16"/>
                  <a:gd name="T1" fmla="*/ 0 h 1"/>
                  <a:gd name="T2" fmla="*/ 12 w 16"/>
                  <a:gd name="T3" fmla="*/ 0 h 1"/>
                  <a:gd name="T4" fmla="*/ 16 w 16"/>
                  <a:gd name="T5" fmla="*/ 1 h 1"/>
                  <a:gd name="T6" fmla="*/ 16 w 16"/>
                  <a:gd name="T7" fmla="*/ 0 h 1"/>
                  <a:gd name="T8" fmla="*/ 12 w 16"/>
                  <a:gd name="T9" fmla="*/ 0 h 1"/>
                  <a:gd name="T10" fmla="*/ 8 w 16"/>
                  <a:gd name="T11" fmla="*/ 0 h 1"/>
                  <a:gd name="T12" fmla="*/ 4 w 16"/>
                  <a:gd name="T13" fmla="*/ 0 h 1"/>
                  <a:gd name="T14" fmla="*/ 1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8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0"/>
              <p:cNvSpPr>
                <a:spLocks/>
              </p:cNvSpPr>
              <p:nvPr/>
            </p:nvSpPr>
            <p:spPr bwMode="auto">
              <a:xfrm>
                <a:off x="158" y="2008"/>
                <a:ext cx="47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1"/>
              <p:cNvSpPr>
                <a:spLocks/>
              </p:cNvSpPr>
              <p:nvPr/>
            </p:nvSpPr>
            <p:spPr bwMode="auto">
              <a:xfrm>
                <a:off x="-49" y="2011"/>
                <a:ext cx="53" cy="3"/>
              </a:xfrm>
              <a:custGeom>
                <a:avLst/>
                <a:gdLst>
                  <a:gd name="T0" fmla="*/ 14 w 18"/>
                  <a:gd name="T1" fmla="*/ 1 h 1"/>
                  <a:gd name="T2" fmla="*/ 18 w 18"/>
                  <a:gd name="T3" fmla="*/ 1 h 1"/>
                  <a:gd name="T4" fmla="*/ 18 w 18"/>
                  <a:gd name="T5" fmla="*/ 0 h 1"/>
                  <a:gd name="T6" fmla="*/ 14 w 18"/>
                  <a:gd name="T7" fmla="*/ 0 h 1"/>
                  <a:gd name="T8" fmla="*/ 10 w 18"/>
                  <a:gd name="T9" fmla="*/ 0 h 1"/>
                  <a:gd name="T10" fmla="*/ 5 w 18"/>
                  <a:gd name="T11" fmla="*/ 0 h 1"/>
                  <a:gd name="T12" fmla="*/ 1 w 18"/>
                  <a:gd name="T13" fmla="*/ 0 h 1"/>
                  <a:gd name="T14" fmla="*/ 0 w 18"/>
                  <a:gd name="T15" fmla="*/ 1 h 1"/>
                  <a:gd name="T16" fmla="*/ 5 w 18"/>
                  <a:gd name="T17" fmla="*/ 1 h 1"/>
                  <a:gd name="T18" fmla="*/ 9 w 18"/>
                  <a:gd name="T19" fmla="*/ 1 h 1"/>
                  <a:gd name="T20" fmla="*/ 14 w 18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">
                    <a:moveTo>
                      <a:pt x="14" y="1"/>
                    </a:moveTo>
                    <a:cubicBezTo>
                      <a:pt x="15" y="1"/>
                      <a:pt x="17" y="1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11" y="1"/>
                      <a:pt x="12" y="1"/>
                      <a:pt x="1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533" y="2008"/>
                <a:ext cx="48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1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6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3"/>
              <p:cNvSpPr>
                <a:spLocks/>
              </p:cNvSpPr>
              <p:nvPr/>
            </p:nvSpPr>
            <p:spPr bwMode="auto">
              <a:xfrm>
                <a:off x="57" y="2008"/>
                <a:ext cx="51" cy="3"/>
              </a:xfrm>
              <a:custGeom>
                <a:avLst/>
                <a:gdLst>
                  <a:gd name="T0" fmla="*/ 8 w 17"/>
                  <a:gd name="T1" fmla="*/ 1 h 1"/>
                  <a:gd name="T2" fmla="*/ 12 w 17"/>
                  <a:gd name="T3" fmla="*/ 1 h 1"/>
                  <a:gd name="T4" fmla="*/ 17 w 17"/>
                  <a:gd name="T5" fmla="*/ 1 h 1"/>
                  <a:gd name="T6" fmla="*/ 17 w 17"/>
                  <a:gd name="T7" fmla="*/ 0 h 1"/>
                  <a:gd name="T8" fmla="*/ 13 w 17"/>
                  <a:gd name="T9" fmla="*/ 0 h 1"/>
                  <a:gd name="T10" fmla="*/ 8 w 17"/>
                  <a:gd name="T11" fmla="*/ 0 h 1"/>
                  <a:gd name="T12" fmla="*/ 4 w 17"/>
                  <a:gd name="T13" fmla="*/ 1 h 1"/>
                  <a:gd name="T14" fmla="*/ 0 w 17"/>
                  <a:gd name="T15" fmla="*/ 1 h 1"/>
                  <a:gd name="T16" fmla="*/ 0 w 17"/>
                  <a:gd name="T17" fmla="*/ 1 h 1"/>
                  <a:gd name="T18" fmla="*/ 0 w 17"/>
                  <a:gd name="T19" fmla="*/ 1 h 1"/>
                  <a:gd name="T20" fmla="*/ 0 w 17"/>
                  <a:gd name="T21" fmla="*/ 1 h 1"/>
                  <a:gd name="T22" fmla="*/ 0 w 17"/>
                  <a:gd name="T23" fmla="*/ 1 h 1"/>
                  <a:gd name="T24" fmla="*/ 0 w 17"/>
                  <a:gd name="T25" fmla="*/ 1 h 1"/>
                  <a:gd name="T26" fmla="*/ 4 w 17"/>
                  <a:gd name="T27" fmla="*/ 1 h 1"/>
                  <a:gd name="T28" fmla="*/ 8 w 17"/>
                  <a:gd name="T2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1">
                    <a:moveTo>
                      <a:pt x="8" y="1"/>
                    </a:moveTo>
                    <a:cubicBezTo>
                      <a:pt x="10" y="1"/>
                      <a:pt x="11" y="1"/>
                      <a:pt x="12" y="1"/>
                    </a:cubicBezTo>
                    <a:cubicBezTo>
                      <a:pt x="14" y="1"/>
                      <a:pt x="15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4"/>
              <p:cNvSpPr>
                <a:spLocks/>
              </p:cNvSpPr>
              <p:nvPr/>
            </p:nvSpPr>
            <p:spPr bwMode="auto">
              <a:xfrm>
                <a:off x="350" y="2008"/>
                <a:ext cx="47" cy="0"/>
              </a:xfrm>
              <a:custGeom>
                <a:avLst/>
                <a:gdLst>
                  <a:gd name="T0" fmla="*/ 12 w 16"/>
                  <a:gd name="T1" fmla="*/ 16 w 16"/>
                  <a:gd name="T2" fmla="*/ 16 w 16"/>
                  <a:gd name="T3" fmla="*/ 12 w 16"/>
                  <a:gd name="T4" fmla="*/ 8 w 16"/>
                  <a:gd name="T5" fmla="*/ 4 w 16"/>
                  <a:gd name="T6" fmla="*/ 0 w 16"/>
                  <a:gd name="T7" fmla="*/ 0 w 16"/>
                  <a:gd name="T8" fmla="*/ 4 w 16"/>
                  <a:gd name="T9" fmla="*/ 8 w 16"/>
                  <a:gd name="T10" fmla="*/ 12 w 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6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5"/>
              <p:cNvSpPr>
                <a:spLocks/>
              </p:cNvSpPr>
              <p:nvPr/>
            </p:nvSpPr>
            <p:spPr bwMode="auto">
              <a:xfrm>
                <a:off x="882" y="2025"/>
                <a:ext cx="47" cy="5"/>
              </a:xfrm>
              <a:custGeom>
                <a:avLst/>
                <a:gdLst>
                  <a:gd name="T0" fmla="*/ 9 w 16"/>
                  <a:gd name="T1" fmla="*/ 1 h 2"/>
                  <a:gd name="T2" fmla="*/ 6 w 16"/>
                  <a:gd name="T3" fmla="*/ 0 h 2"/>
                  <a:gd name="T4" fmla="*/ 3 w 16"/>
                  <a:gd name="T5" fmla="*/ 0 h 2"/>
                  <a:gd name="T6" fmla="*/ 0 w 16"/>
                  <a:gd name="T7" fmla="*/ 1 h 2"/>
                  <a:gd name="T8" fmla="*/ 3 w 16"/>
                  <a:gd name="T9" fmla="*/ 1 h 2"/>
                  <a:gd name="T10" fmla="*/ 7 w 16"/>
                  <a:gd name="T11" fmla="*/ 1 h 2"/>
                  <a:gd name="T12" fmla="*/ 10 w 16"/>
                  <a:gd name="T13" fmla="*/ 2 h 2"/>
                  <a:gd name="T14" fmla="*/ 13 w 16"/>
                  <a:gd name="T15" fmla="*/ 2 h 2"/>
                  <a:gd name="T16" fmla="*/ 16 w 16"/>
                  <a:gd name="T17" fmla="*/ 2 h 2"/>
                  <a:gd name="T18" fmla="*/ 13 w 16"/>
                  <a:gd name="T19" fmla="*/ 1 h 2"/>
                  <a:gd name="T20" fmla="*/ 9 w 1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">
                    <a:moveTo>
                      <a:pt x="9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8" y="1"/>
                      <a:pt x="9" y="2"/>
                      <a:pt x="10" y="2"/>
                    </a:cubicBezTo>
                    <a:cubicBezTo>
                      <a:pt x="11" y="2"/>
                      <a:pt x="12" y="2"/>
                      <a:pt x="13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6"/>
              <p:cNvSpPr>
                <a:spLocks/>
              </p:cNvSpPr>
              <p:nvPr/>
            </p:nvSpPr>
            <p:spPr bwMode="auto">
              <a:xfrm>
                <a:off x="879" y="2134"/>
                <a:ext cx="50" cy="11"/>
              </a:xfrm>
              <a:custGeom>
                <a:avLst/>
                <a:gdLst>
                  <a:gd name="T0" fmla="*/ 8 w 17"/>
                  <a:gd name="T1" fmla="*/ 1 h 4"/>
                  <a:gd name="T2" fmla="*/ 6 w 17"/>
                  <a:gd name="T3" fmla="*/ 2 h 4"/>
                  <a:gd name="T4" fmla="*/ 3 w 17"/>
                  <a:gd name="T5" fmla="*/ 2 h 4"/>
                  <a:gd name="T6" fmla="*/ 0 w 17"/>
                  <a:gd name="T7" fmla="*/ 3 h 4"/>
                  <a:gd name="T8" fmla="*/ 6 w 17"/>
                  <a:gd name="T9" fmla="*/ 4 h 4"/>
                  <a:gd name="T10" fmla="*/ 9 w 17"/>
                  <a:gd name="T11" fmla="*/ 3 h 4"/>
                  <a:gd name="T12" fmla="*/ 12 w 17"/>
                  <a:gd name="T13" fmla="*/ 2 h 4"/>
                  <a:gd name="T14" fmla="*/ 14 w 17"/>
                  <a:gd name="T15" fmla="*/ 2 h 4"/>
                  <a:gd name="T16" fmla="*/ 17 w 17"/>
                  <a:gd name="T17" fmla="*/ 1 h 4"/>
                  <a:gd name="T18" fmla="*/ 11 w 17"/>
                  <a:gd name="T19" fmla="*/ 0 h 4"/>
                  <a:gd name="T20" fmla="*/ 8 w 1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4">
                    <a:moveTo>
                      <a:pt x="8" y="1"/>
                    </a:move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2" y="2"/>
                    </a:cubicBezTo>
                    <a:cubicBezTo>
                      <a:pt x="13" y="2"/>
                      <a:pt x="13" y="2"/>
                      <a:pt x="14" y="2"/>
                    </a:cubicBezTo>
                    <a:cubicBezTo>
                      <a:pt x="15" y="1"/>
                      <a:pt x="16" y="1"/>
                      <a:pt x="17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7"/>
              <p:cNvSpPr>
                <a:spLocks/>
              </p:cNvSpPr>
              <p:nvPr/>
            </p:nvSpPr>
            <p:spPr bwMode="auto">
              <a:xfrm>
                <a:off x="805" y="2153"/>
                <a:ext cx="56" cy="14"/>
              </a:xfrm>
              <a:custGeom>
                <a:avLst/>
                <a:gdLst>
                  <a:gd name="T0" fmla="*/ 10 w 19"/>
                  <a:gd name="T1" fmla="*/ 1 h 5"/>
                  <a:gd name="T2" fmla="*/ 7 w 19"/>
                  <a:gd name="T3" fmla="*/ 2 h 5"/>
                  <a:gd name="T4" fmla="*/ 4 w 19"/>
                  <a:gd name="T5" fmla="*/ 3 h 5"/>
                  <a:gd name="T6" fmla="*/ 0 w 19"/>
                  <a:gd name="T7" fmla="*/ 4 h 5"/>
                  <a:gd name="T8" fmla="*/ 7 w 19"/>
                  <a:gd name="T9" fmla="*/ 5 h 5"/>
                  <a:gd name="T10" fmla="*/ 10 w 19"/>
                  <a:gd name="T11" fmla="*/ 4 h 5"/>
                  <a:gd name="T12" fmla="*/ 13 w 19"/>
                  <a:gd name="T13" fmla="*/ 3 h 5"/>
                  <a:gd name="T14" fmla="*/ 16 w 19"/>
                  <a:gd name="T15" fmla="*/ 2 h 5"/>
                  <a:gd name="T16" fmla="*/ 19 w 19"/>
                  <a:gd name="T17" fmla="*/ 1 h 5"/>
                  <a:gd name="T18" fmla="*/ 13 w 19"/>
                  <a:gd name="T19" fmla="*/ 0 h 5"/>
                  <a:gd name="T20" fmla="*/ 10 w 19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">
                    <a:moveTo>
                      <a:pt x="10" y="1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2" y="3"/>
                      <a:pt x="0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11" y="3"/>
                      <a:pt x="12" y="3"/>
                      <a:pt x="13" y="3"/>
                    </a:cubicBezTo>
                    <a:cubicBezTo>
                      <a:pt x="14" y="2"/>
                      <a:pt x="15" y="2"/>
                      <a:pt x="16" y="2"/>
                    </a:cubicBezTo>
                    <a:cubicBezTo>
                      <a:pt x="17" y="2"/>
                      <a:pt x="18" y="1"/>
                      <a:pt x="19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0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8"/>
              <p:cNvSpPr>
                <a:spLocks/>
              </p:cNvSpPr>
              <p:nvPr/>
            </p:nvSpPr>
            <p:spPr bwMode="auto">
              <a:xfrm>
                <a:off x="799" y="2016"/>
                <a:ext cx="50" cy="6"/>
              </a:xfrm>
              <a:custGeom>
                <a:avLst/>
                <a:gdLst>
                  <a:gd name="T0" fmla="*/ 8 w 17"/>
                  <a:gd name="T1" fmla="*/ 1 h 2"/>
                  <a:gd name="T2" fmla="*/ 11 w 17"/>
                  <a:gd name="T3" fmla="*/ 2 h 2"/>
                  <a:gd name="T4" fmla="*/ 15 w 17"/>
                  <a:gd name="T5" fmla="*/ 2 h 2"/>
                  <a:gd name="T6" fmla="*/ 17 w 17"/>
                  <a:gd name="T7" fmla="*/ 1 h 2"/>
                  <a:gd name="T8" fmla="*/ 13 w 17"/>
                  <a:gd name="T9" fmla="*/ 1 h 2"/>
                  <a:gd name="T10" fmla="*/ 9 w 17"/>
                  <a:gd name="T11" fmla="*/ 1 h 2"/>
                  <a:gd name="T12" fmla="*/ 6 w 17"/>
                  <a:gd name="T13" fmla="*/ 1 h 2"/>
                  <a:gd name="T14" fmla="*/ 2 w 17"/>
                  <a:gd name="T15" fmla="*/ 0 h 2"/>
                  <a:gd name="T16" fmla="*/ 0 w 17"/>
                  <a:gd name="T17" fmla="*/ 1 h 2"/>
                  <a:gd name="T18" fmla="*/ 4 w 17"/>
                  <a:gd name="T19" fmla="*/ 1 h 2"/>
                  <a:gd name="T20" fmla="*/ 8 w 17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8" y="1"/>
                    </a:moveTo>
                    <a:cubicBezTo>
                      <a:pt x="9" y="2"/>
                      <a:pt x="10" y="2"/>
                      <a:pt x="11" y="2"/>
                    </a:cubicBezTo>
                    <a:cubicBezTo>
                      <a:pt x="12" y="2"/>
                      <a:pt x="13" y="2"/>
                      <a:pt x="15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625" y="2011"/>
                <a:ext cx="47" cy="3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  <a:gd name="T22" fmla="*/ 11 w 16"/>
                  <a:gd name="T2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3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0"/>
              <p:cNvSpPr>
                <a:spLocks/>
              </p:cNvSpPr>
              <p:nvPr/>
            </p:nvSpPr>
            <p:spPr bwMode="auto">
              <a:xfrm>
                <a:off x="713" y="2014"/>
                <a:ext cx="48" cy="2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5 w 16"/>
                  <a:gd name="T11" fmla="*/ 0 h 1"/>
                  <a:gd name="T12" fmla="*/ 1 w 16"/>
                  <a:gd name="T13" fmla="*/ 0 h 1"/>
                  <a:gd name="T14" fmla="*/ 0 w 16"/>
                  <a:gd name="T15" fmla="*/ 0 h 1"/>
                  <a:gd name="T16" fmla="*/ 4 w 16"/>
                  <a:gd name="T17" fmla="*/ 0 h 1"/>
                  <a:gd name="T18" fmla="*/ 7 w 16"/>
                  <a:gd name="T19" fmla="*/ 1 h 1"/>
                  <a:gd name="T20" fmla="*/ 11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2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1"/>
              <p:cNvSpPr>
                <a:spLocks/>
              </p:cNvSpPr>
              <p:nvPr/>
            </p:nvSpPr>
            <p:spPr bwMode="auto">
              <a:xfrm>
                <a:off x="-1453" y="2025"/>
                <a:ext cx="2350" cy="309"/>
              </a:xfrm>
              <a:custGeom>
                <a:avLst/>
                <a:gdLst>
                  <a:gd name="T0" fmla="*/ 785 w 795"/>
                  <a:gd name="T1" fmla="*/ 22 h 113"/>
                  <a:gd name="T2" fmla="*/ 764 w 795"/>
                  <a:gd name="T3" fmla="*/ 29 h 113"/>
                  <a:gd name="T4" fmla="*/ 733 w 795"/>
                  <a:gd name="T5" fmla="*/ 38 h 113"/>
                  <a:gd name="T6" fmla="*/ 680 w 795"/>
                  <a:gd name="T7" fmla="*/ 51 h 113"/>
                  <a:gd name="T8" fmla="*/ 579 w 795"/>
                  <a:gd name="T9" fmla="*/ 74 h 113"/>
                  <a:gd name="T10" fmla="*/ 504 w 795"/>
                  <a:gd name="T11" fmla="*/ 93 h 113"/>
                  <a:gd name="T12" fmla="*/ 439 w 795"/>
                  <a:gd name="T13" fmla="*/ 113 h 113"/>
                  <a:gd name="T14" fmla="*/ 528 w 795"/>
                  <a:gd name="T15" fmla="*/ 88 h 113"/>
                  <a:gd name="T16" fmla="*/ 599 w 795"/>
                  <a:gd name="T17" fmla="*/ 71 h 113"/>
                  <a:gd name="T18" fmla="*/ 705 w 795"/>
                  <a:gd name="T19" fmla="*/ 46 h 113"/>
                  <a:gd name="T20" fmla="*/ 716 w 795"/>
                  <a:gd name="T21" fmla="*/ 43 h 113"/>
                  <a:gd name="T22" fmla="*/ 752 w 795"/>
                  <a:gd name="T23" fmla="*/ 34 h 113"/>
                  <a:gd name="T24" fmla="*/ 778 w 795"/>
                  <a:gd name="T25" fmla="*/ 26 h 113"/>
                  <a:gd name="T26" fmla="*/ 793 w 795"/>
                  <a:gd name="T27" fmla="*/ 18 h 113"/>
                  <a:gd name="T28" fmla="*/ 794 w 795"/>
                  <a:gd name="T29" fmla="*/ 12 h 113"/>
                  <a:gd name="T30" fmla="*/ 786 w 795"/>
                  <a:gd name="T31" fmla="*/ 8 h 113"/>
                  <a:gd name="T32" fmla="*/ 784 w 795"/>
                  <a:gd name="T33" fmla="*/ 8 h 113"/>
                  <a:gd name="T34" fmla="*/ 783 w 795"/>
                  <a:gd name="T35" fmla="*/ 8 h 113"/>
                  <a:gd name="T36" fmla="*/ 780 w 795"/>
                  <a:gd name="T37" fmla="*/ 7 h 113"/>
                  <a:gd name="T38" fmla="*/ 772 w 795"/>
                  <a:gd name="T39" fmla="*/ 6 h 113"/>
                  <a:gd name="T40" fmla="*/ 748 w 795"/>
                  <a:gd name="T41" fmla="*/ 3 h 113"/>
                  <a:gd name="T42" fmla="*/ 710 w 795"/>
                  <a:gd name="T43" fmla="*/ 1 h 113"/>
                  <a:gd name="T44" fmla="*/ 678 w 795"/>
                  <a:gd name="T45" fmla="*/ 1 h 113"/>
                  <a:gd name="T46" fmla="*/ 633 w 795"/>
                  <a:gd name="T47" fmla="*/ 0 h 113"/>
                  <a:gd name="T48" fmla="*/ 561 w 795"/>
                  <a:gd name="T49" fmla="*/ 1 h 113"/>
                  <a:gd name="T50" fmla="*/ 509 w 795"/>
                  <a:gd name="T51" fmla="*/ 2 h 113"/>
                  <a:gd name="T52" fmla="*/ 426 w 795"/>
                  <a:gd name="T53" fmla="*/ 3 h 113"/>
                  <a:gd name="T54" fmla="*/ 302 w 795"/>
                  <a:gd name="T55" fmla="*/ 7 h 113"/>
                  <a:gd name="T56" fmla="*/ 234 w 795"/>
                  <a:gd name="T57" fmla="*/ 9 h 113"/>
                  <a:gd name="T58" fmla="*/ 100 w 795"/>
                  <a:gd name="T59" fmla="*/ 14 h 113"/>
                  <a:gd name="T60" fmla="*/ 26 w 795"/>
                  <a:gd name="T61" fmla="*/ 17 h 113"/>
                  <a:gd name="T62" fmla="*/ 0 w 795"/>
                  <a:gd name="T63" fmla="*/ 18 h 113"/>
                  <a:gd name="T64" fmla="*/ 36 w 795"/>
                  <a:gd name="T65" fmla="*/ 17 h 113"/>
                  <a:gd name="T66" fmla="*/ 119 w 795"/>
                  <a:gd name="T67" fmla="*/ 14 h 113"/>
                  <a:gd name="T68" fmla="*/ 268 w 795"/>
                  <a:gd name="T69" fmla="*/ 8 h 113"/>
                  <a:gd name="T70" fmla="*/ 396 w 795"/>
                  <a:gd name="T71" fmla="*/ 5 h 113"/>
                  <a:gd name="T72" fmla="*/ 509 w 795"/>
                  <a:gd name="T73" fmla="*/ 2 h 113"/>
                  <a:gd name="T74" fmla="*/ 585 w 795"/>
                  <a:gd name="T75" fmla="*/ 1 h 113"/>
                  <a:gd name="T76" fmla="*/ 645 w 795"/>
                  <a:gd name="T77" fmla="*/ 1 h 113"/>
                  <a:gd name="T78" fmla="*/ 689 w 795"/>
                  <a:gd name="T79" fmla="*/ 1 h 113"/>
                  <a:gd name="T80" fmla="*/ 700 w 795"/>
                  <a:gd name="T81" fmla="*/ 1 h 113"/>
                  <a:gd name="T82" fmla="*/ 739 w 795"/>
                  <a:gd name="T83" fmla="*/ 3 h 113"/>
                  <a:gd name="T84" fmla="*/ 755 w 795"/>
                  <a:gd name="T85" fmla="*/ 4 h 113"/>
                  <a:gd name="T86" fmla="*/ 768 w 795"/>
                  <a:gd name="T87" fmla="*/ 5 h 113"/>
                  <a:gd name="T88" fmla="*/ 777 w 795"/>
                  <a:gd name="T89" fmla="*/ 7 h 113"/>
                  <a:gd name="T90" fmla="*/ 781 w 795"/>
                  <a:gd name="T91" fmla="*/ 8 h 113"/>
                  <a:gd name="T92" fmla="*/ 782 w 795"/>
                  <a:gd name="T93" fmla="*/ 8 h 113"/>
                  <a:gd name="T94" fmla="*/ 784 w 795"/>
                  <a:gd name="T95" fmla="*/ 8 h 113"/>
                  <a:gd name="T96" fmla="*/ 790 w 795"/>
                  <a:gd name="T97" fmla="*/ 11 h 113"/>
                  <a:gd name="T98" fmla="*/ 792 w 795"/>
                  <a:gd name="T99" fmla="*/ 17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5" h="113">
                    <a:moveTo>
                      <a:pt x="792" y="17"/>
                    </a:moveTo>
                    <a:cubicBezTo>
                      <a:pt x="791" y="17"/>
                      <a:pt x="791" y="18"/>
                      <a:pt x="790" y="18"/>
                    </a:cubicBezTo>
                    <a:cubicBezTo>
                      <a:pt x="790" y="19"/>
                      <a:pt x="789" y="19"/>
                      <a:pt x="788" y="20"/>
                    </a:cubicBezTo>
                    <a:cubicBezTo>
                      <a:pt x="787" y="20"/>
                      <a:pt x="786" y="21"/>
                      <a:pt x="785" y="22"/>
                    </a:cubicBezTo>
                    <a:cubicBezTo>
                      <a:pt x="783" y="22"/>
                      <a:pt x="782" y="23"/>
                      <a:pt x="781" y="23"/>
                    </a:cubicBezTo>
                    <a:cubicBezTo>
                      <a:pt x="779" y="24"/>
                      <a:pt x="777" y="25"/>
                      <a:pt x="776" y="25"/>
                    </a:cubicBezTo>
                    <a:cubicBezTo>
                      <a:pt x="774" y="26"/>
                      <a:pt x="772" y="27"/>
                      <a:pt x="770" y="27"/>
                    </a:cubicBezTo>
                    <a:cubicBezTo>
                      <a:pt x="768" y="28"/>
                      <a:pt x="766" y="29"/>
                      <a:pt x="764" y="29"/>
                    </a:cubicBezTo>
                    <a:cubicBezTo>
                      <a:pt x="762" y="30"/>
                      <a:pt x="759" y="31"/>
                      <a:pt x="757" y="31"/>
                    </a:cubicBezTo>
                    <a:cubicBezTo>
                      <a:pt x="755" y="32"/>
                      <a:pt x="752" y="33"/>
                      <a:pt x="749" y="33"/>
                    </a:cubicBezTo>
                    <a:cubicBezTo>
                      <a:pt x="747" y="34"/>
                      <a:pt x="744" y="35"/>
                      <a:pt x="741" y="36"/>
                    </a:cubicBezTo>
                    <a:cubicBezTo>
                      <a:pt x="738" y="36"/>
                      <a:pt x="736" y="37"/>
                      <a:pt x="733" y="38"/>
                    </a:cubicBezTo>
                    <a:cubicBezTo>
                      <a:pt x="729" y="39"/>
                      <a:pt x="726" y="39"/>
                      <a:pt x="723" y="40"/>
                    </a:cubicBezTo>
                    <a:cubicBezTo>
                      <a:pt x="720" y="41"/>
                      <a:pt x="717" y="42"/>
                      <a:pt x="713" y="43"/>
                    </a:cubicBezTo>
                    <a:cubicBezTo>
                      <a:pt x="710" y="44"/>
                      <a:pt x="706" y="44"/>
                      <a:pt x="703" y="45"/>
                    </a:cubicBezTo>
                    <a:cubicBezTo>
                      <a:pt x="695" y="47"/>
                      <a:pt x="688" y="49"/>
                      <a:pt x="680" y="51"/>
                    </a:cubicBezTo>
                    <a:cubicBezTo>
                      <a:pt x="672" y="52"/>
                      <a:pt x="663" y="54"/>
                      <a:pt x="655" y="56"/>
                    </a:cubicBezTo>
                    <a:cubicBezTo>
                      <a:pt x="646" y="59"/>
                      <a:pt x="636" y="61"/>
                      <a:pt x="627" y="63"/>
                    </a:cubicBezTo>
                    <a:cubicBezTo>
                      <a:pt x="617" y="65"/>
                      <a:pt x="606" y="68"/>
                      <a:pt x="596" y="70"/>
                    </a:cubicBezTo>
                    <a:cubicBezTo>
                      <a:pt x="590" y="71"/>
                      <a:pt x="585" y="73"/>
                      <a:pt x="579" y="74"/>
                    </a:cubicBezTo>
                    <a:cubicBezTo>
                      <a:pt x="574" y="75"/>
                      <a:pt x="568" y="77"/>
                      <a:pt x="562" y="78"/>
                    </a:cubicBezTo>
                    <a:cubicBezTo>
                      <a:pt x="556" y="80"/>
                      <a:pt x="550" y="81"/>
                      <a:pt x="544" y="83"/>
                    </a:cubicBezTo>
                    <a:cubicBezTo>
                      <a:pt x="537" y="84"/>
                      <a:pt x="531" y="86"/>
                      <a:pt x="524" y="88"/>
                    </a:cubicBezTo>
                    <a:cubicBezTo>
                      <a:pt x="518" y="89"/>
                      <a:pt x="511" y="91"/>
                      <a:pt x="504" y="93"/>
                    </a:cubicBezTo>
                    <a:cubicBezTo>
                      <a:pt x="497" y="95"/>
                      <a:pt x="490" y="97"/>
                      <a:pt x="483" y="99"/>
                    </a:cubicBezTo>
                    <a:cubicBezTo>
                      <a:pt x="475" y="101"/>
                      <a:pt x="468" y="103"/>
                      <a:pt x="460" y="105"/>
                    </a:cubicBezTo>
                    <a:cubicBezTo>
                      <a:pt x="452" y="107"/>
                      <a:pt x="444" y="110"/>
                      <a:pt x="436" y="112"/>
                    </a:cubicBezTo>
                    <a:cubicBezTo>
                      <a:pt x="439" y="113"/>
                      <a:pt x="439" y="113"/>
                      <a:pt x="439" y="113"/>
                    </a:cubicBezTo>
                    <a:cubicBezTo>
                      <a:pt x="447" y="111"/>
                      <a:pt x="455" y="108"/>
                      <a:pt x="463" y="106"/>
                    </a:cubicBezTo>
                    <a:cubicBezTo>
                      <a:pt x="471" y="104"/>
                      <a:pt x="479" y="102"/>
                      <a:pt x="486" y="100"/>
                    </a:cubicBezTo>
                    <a:cubicBezTo>
                      <a:pt x="493" y="98"/>
                      <a:pt x="500" y="96"/>
                      <a:pt x="507" y="94"/>
                    </a:cubicBezTo>
                    <a:cubicBezTo>
                      <a:pt x="514" y="92"/>
                      <a:pt x="521" y="90"/>
                      <a:pt x="528" y="88"/>
                    </a:cubicBezTo>
                    <a:cubicBezTo>
                      <a:pt x="534" y="87"/>
                      <a:pt x="540" y="85"/>
                      <a:pt x="547" y="84"/>
                    </a:cubicBezTo>
                    <a:cubicBezTo>
                      <a:pt x="553" y="82"/>
                      <a:pt x="559" y="80"/>
                      <a:pt x="565" y="79"/>
                    </a:cubicBezTo>
                    <a:cubicBezTo>
                      <a:pt x="571" y="78"/>
                      <a:pt x="577" y="76"/>
                      <a:pt x="582" y="75"/>
                    </a:cubicBezTo>
                    <a:cubicBezTo>
                      <a:pt x="588" y="73"/>
                      <a:pt x="593" y="72"/>
                      <a:pt x="599" y="71"/>
                    </a:cubicBezTo>
                    <a:cubicBezTo>
                      <a:pt x="609" y="68"/>
                      <a:pt x="620" y="66"/>
                      <a:pt x="629" y="64"/>
                    </a:cubicBezTo>
                    <a:cubicBezTo>
                      <a:pt x="639" y="61"/>
                      <a:pt x="648" y="59"/>
                      <a:pt x="657" y="57"/>
                    </a:cubicBezTo>
                    <a:cubicBezTo>
                      <a:pt x="666" y="55"/>
                      <a:pt x="674" y="53"/>
                      <a:pt x="683" y="51"/>
                    </a:cubicBezTo>
                    <a:cubicBezTo>
                      <a:pt x="690" y="49"/>
                      <a:pt x="698" y="48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9" y="45"/>
                      <a:pt x="713" y="44"/>
                      <a:pt x="716" y="43"/>
                    </a:cubicBezTo>
                    <a:cubicBezTo>
                      <a:pt x="719" y="42"/>
                      <a:pt x="723" y="42"/>
                      <a:pt x="726" y="41"/>
                    </a:cubicBezTo>
                    <a:cubicBezTo>
                      <a:pt x="729" y="40"/>
                      <a:pt x="732" y="39"/>
                      <a:pt x="735" y="38"/>
                    </a:cubicBezTo>
                    <a:cubicBezTo>
                      <a:pt x="738" y="38"/>
                      <a:pt x="741" y="37"/>
                      <a:pt x="744" y="36"/>
                    </a:cubicBezTo>
                    <a:cubicBezTo>
                      <a:pt x="747" y="35"/>
                      <a:pt x="750" y="35"/>
                      <a:pt x="752" y="34"/>
                    </a:cubicBezTo>
                    <a:cubicBezTo>
                      <a:pt x="755" y="33"/>
                      <a:pt x="757" y="32"/>
                      <a:pt x="760" y="32"/>
                    </a:cubicBezTo>
                    <a:cubicBezTo>
                      <a:pt x="762" y="31"/>
                      <a:pt x="764" y="30"/>
                      <a:pt x="767" y="30"/>
                    </a:cubicBezTo>
                    <a:cubicBezTo>
                      <a:pt x="769" y="29"/>
                      <a:pt x="771" y="28"/>
                      <a:pt x="773" y="28"/>
                    </a:cubicBezTo>
                    <a:cubicBezTo>
                      <a:pt x="775" y="27"/>
                      <a:pt x="777" y="26"/>
                      <a:pt x="778" y="26"/>
                    </a:cubicBezTo>
                    <a:cubicBezTo>
                      <a:pt x="780" y="25"/>
                      <a:pt x="782" y="24"/>
                      <a:pt x="783" y="24"/>
                    </a:cubicBezTo>
                    <a:cubicBezTo>
                      <a:pt x="785" y="23"/>
                      <a:pt x="786" y="22"/>
                      <a:pt x="787" y="22"/>
                    </a:cubicBezTo>
                    <a:cubicBezTo>
                      <a:pt x="789" y="21"/>
                      <a:pt x="790" y="21"/>
                      <a:pt x="791" y="20"/>
                    </a:cubicBezTo>
                    <a:cubicBezTo>
                      <a:pt x="792" y="19"/>
                      <a:pt x="792" y="19"/>
                      <a:pt x="793" y="18"/>
                    </a:cubicBezTo>
                    <a:cubicBezTo>
                      <a:pt x="794" y="18"/>
                      <a:pt x="794" y="17"/>
                      <a:pt x="795" y="17"/>
                    </a:cubicBezTo>
                    <a:cubicBezTo>
                      <a:pt x="795" y="16"/>
                      <a:pt x="795" y="16"/>
                      <a:pt x="795" y="15"/>
                    </a:cubicBezTo>
                    <a:cubicBezTo>
                      <a:pt x="795" y="15"/>
                      <a:pt x="795" y="14"/>
                      <a:pt x="795" y="14"/>
                    </a:cubicBezTo>
                    <a:cubicBezTo>
                      <a:pt x="795" y="13"/>
                      <a:pt x="795" y="13"/>
                      <a:pt x="794" y="12"/>
                    </a:cubicBezTo>
                    <a:cubicBezTo>
                      <a:pt x="794" y="12"/>
                      <a:pt x="793" y="12"/>
                      <a:pt x="793" y="11"/>
                    </a:cubicBezTo>
                    <a:cubicBezTo>
                      <a:pt x="792" y="11"/>
                      <a:pt x="791" y="10"/>
                      <a:pt x="790" y="10"/>
                    </a:cubicBezTo>
                    <a:cubicBezTo>
                      <a:pt x="789" y="9"/>
                      <a:pt x="788" y="9"/>
                      <a:pt x="787" y="9"/>
                    </a:cubicBezTo>
                    <a:cubicBezTo>
                      <a:pt x="787" y="9"/>
                      <a:pt x="786" y="9"/>
                      <a:pt x="786" y="8"/>
                    </a:cubicBezTo>
                    <a:cubicBezTo>
                      <a:pt x="786" y="8"/>
                      <a:pt x="786" y="8"/>
                      <a:pt x="786" y="8"/>
                    </a:cubicBezTo>
                    <a:cubicBezTo>
                      <a:pt x="786" y="8"/>
                      <a:pt x="785" y="8"/>
                      <a:pt x="785" y="8"/>
                    </a:cubicBezTo>
                    <a:cubicBezTo>
                      <a:pt x="785" y="8"/>
                      <a:pt x="785" y="8"/>
                      <a:pt x="785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7"/>
                      <a:pt x="782" y="7"/>
                      <a:pt x="782" y="7"/>
                    </a:cubicBezTo>
                    <a:cubicBezTo>
                      <a:pt x="782" y="7"/>
                      <a:pt x="781" y="7"/>
                      <a:pt x="781" y="7"/>
                    </a:cubicBezTo>
                    <a:cubicBezTo>
                      <a:pt x="781" y="7"/>
                      <a:pt x="781" y="7"/>
                      <a:pt x="780" y="7"/>
                    </a:cubicBezTo>
                    <a:cubicBezTo>
                      <a:pt x="780" y="7"/>
                      <a:pt x="780" y="7"/>
                      <a:pt x="779" y="7"/>
                    </a:cubicBezTo>
                    <a:cubicBezTo>
                      <a:pt x="778" y="7"/>
                      <a:pt x="778" y="6"/>
                      <a:pt x="777" y="6"/>
                    </a:cubicBezTo>
                    <a:cubicBezTo>
                      <a:pt x="776" y="6"/>
                      <a:pt x="776" y="6"/>
                      <a:pt x="775" y="6"/>
                    </a:cubicBezTo>
                    <a:cubicBezTo>
                      <a:pt x="774" y="6"/>
                      <a:pt x="773" y="6"/>
                      <a:pt x="772" y="6"/>
                    </a:cubicBezTo>
                    <a:cubicBezTo>
                      <a:pt x="771" y="5"/>
                      <a:pt x="770" y="5"/>
                      <a:pt x="769" y="5"/>
                    </a:cubicBezTo>
                    <a:cubicBezTo>
                      <a:pt x="767" y="5"/>
                      <a:pt x="765" y="5"/>
                      <a:pt x="763" y="4"/>
                    </a:cubicBezTo>
                    <a:cubicBezTo>
                      <a:pt x="761" y="4"/>
                      <a:pt x="758" y="4"/>
                      <a:pt x="756" y="4"/>
                    </a:cubicBezTo>
                    <a:cubicBezTo>
                      <a:pt x="753" y="4"/>
                      <a:pt x="751" y="3"/>
                      <a:pt x="748" y="3"/>
                    </a:cubicBezTo>
                    <a:cubicBezTo>
                      <a:pt x="745" y="3"/>
                      <a:pt x="742" y="3"/>
                      <a:pt x="739" y="3"/>
                    </a:cubicBezTo>
                    <a:cubicBezTo>
                      <a:pt x="736" y="2"/>
                      <a:pt x="733" y="2"/>
                      <a:pt x="730" y="2"/>
                    </a:cubicBezTo>
                    <a:cubicBezTo>
                      <a:pt x="727" y="2"/>
                      <a:pt x="724" y="2"/>
                      <a:pt x="720" y="2"/>
                    </a:cubicBezTo>
                    <a:cubicBezTo>
                      <a:pt x="717" y="2"/>
                      <a:pt x="714" y="2"/>
                      <a:pt x="710" y="1"/>
                    </a:cubicBezTo>
                    <a:cubicBezTo>
                      <a:pt x="707" y="1"/>
                      <a:pt x="703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696" y="1"/>
                      <a:pt x="693" y="1"/>
                      <a:pt x="689" y="1"/>
                    </a:cubicBezTo>
                    <a:cubicBezTo>
                      <a:pt x="686" y="1"/>
                      <a:pt x="682" y="1"/>
                      <a:pt x="678" y="1"/>
                    </a:cubicBezTo>
                    <a:cubicBezTo>
                      <a:pt x="675" y="1"/>
                      <a:pt x="671" y="1"/>
                      <a:pt x="667" y="1"/>
                    </a:cubicBezTo>
                    <a:cubicBezTo>
                      <a:pt x="664" y="0"/>
                      <a:pt x="660" y="0"/>
                      <a:pt x="656" y="0"/>
                    </a:cubicBezTo>
                    <a:cubicBezTo>
                      <a:pt x="652" y="0"/>
                      <a:pt x="649" y="0"/>
                      <a:pt x="645" y="0"/>
                    </a:cubicBezTo>
                    <a:cubicBezTo>
                      <a:pt x="641" y="0"/>
                      <a:pt x="637" y="0"/>
                      <a:pt x="633" y="0"/>
                    </a:cubicBezTo>
                    <a:cubicBezTo>
                      <a:pt x="629" y="0"/>
                      <a:pt x="625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5" y="1"/>
                    </a:cubicBezTo>
                    <a:cubicBezTo>
                      <a:pt x="577" y="1"/>
                      <a:pt x="569" y="1"/>
                      <a:pt x="561" y="1"/>
                    </a:cubicBezTo>
                    <a:cubicBezTo>
                      <a:pt x="552" y="1"/>
                      <a:pt x="544" y="1"/>
                      <a:pt x="535" y="1"/>
                    </a:cubicBezTo>
                    <a:cubicBezTo>
                      <a:pt x="526" y="1"/>
                      <a:pt x="518" y="1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0" y="2"/>
                      <a:pt x="491" y="2"/>
                      <a:pt x="482" y="2"/>
                    </a:cubicBezTo>
                    <a:cubicBezTo>
                      <a:pt x="473" y="2"/>
                      <a:pt x="464" y="2"/>
                      <a:pt x="454" y="3"/>
                    </a:cubicBezTo>
                    <a:cubicBezTo>
                      <a:pt x="445" y="3"/>
                      <a:pt x="435" y="3"/>
                      <a:pt x="426" y="3"/>
                    </a:cubicBezTo>
                    <a:cubicBezTo>
                      <a:pt x="416" y="4"/>
                      <a:pt x="406" y="4"/>
                      <a:pt x="396" y="4"/>
                    </a:cubicBezTo>
                    <a:cubicBezTo>
                      <a:pt x="386" y="4"/>
                      <a:pt x="376" y="5"/>
                      <a:pt x="366" y="5"/>
                    </a:cubicBezTo>
                    <a:cubicBezTo>
                      <a:pt x="356" y="5"/>
                      <a:pt x="345" y="6"/>
                      <a:pt x="335" y="6"/>
                    </a:cubicBezTo>
                    <a:cubicBezTo>
                      <a:pt x="324" y="6"/>
                      <a:pt x="313" y="7"/>
                      <a:pt x="302" y="7"/>
                    </a:cubicBezTo>
                    <a:cubicBezTo>
                      <a:pt x="291" y="7"/>
                      <a:pt x="280" y="8"/>
                      <a:pt x="269" y="8"/>
                    </a:cubicBezTo>
                    <a:cubicBezTo>
                      <a:pt x="268" y="8"/>
                      <a:pt x="268" y="8"/>
                      <a:pt x="268" y="8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57" y="8"/>
                      <a:pt x="246" y="9"/>
                      <a:pt x="234" y="9"/>
                    </a:cubicBezTo>
                    <a:cubicBezTo>
                      <a:pt x="222" y="9"/>
                      <a:pt x="210" y="10"/>
                      <a:pt x="198" y="10"/>
                    </a:cubicBezTo>
                    <a:cubicBezTo>
                      <a:pt x="185" y="11"/>
                      <a:pt x="173" y="11"/>
                      <a:pt x="160" y="12"/>
                    </a:cubicBezTo>
                    <a:cubicBezTo>
                      <a:pt x="147" y="12"/>
                      <a:pt x="134" y="13"/>
                      <a:pt x="121" y="13"/>
                    </a:cubicBezTo>
                    <a:cubicBezTo>
                      <a:pt x="114" y="13"/>
                      <a:pt x="107" y="14"/>
                      <a:pt x="100" y="14"/>
                    </a:cubicBezTo>
                    <a:cubicBezTo>
                      <a:pt x="94" y="14"/>
                      <a:pt x="87" y="14"/>
                      <a:pt x="80" y="15"/>
                    </a:cubicBezTo>
                    <a:cubicBezTo>
                      <a:pt x="73" y="15"/>
                      <a:pt x="66" y="15"/>
                      <a:pt x="59" y="15"/>
                    </a:cubicBezTo>
                    <a:cubicBezTo>
                      <a:pt x="52" y="16"/>
                      <a:pt x="44" y="16"/>
                      <a:pt x="37" y="16"/>
                    </a:cubicBezTo>
                    <a:cubicBezTo>
                      <a:pt x="34" y="16"/>
                      <a:pt x="30" y="16"/>
                      <a:pt x="26" y="17"/>
                    </a:cubicBezTo>
                    <a:cubicBezTo>
                      <a:pt x="23" y="17"/>
                      <a:pt x="19" y="17"/>
                      <a:pt x="15" y="17"/>
                    </a:cubicBezTo>
                    <a:cubicBezTo>
                      <a:pt x="11" y="17"/>
                      <a:pt x="8" y="17"/>
                      <a:pt x="4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6" y="18"/>
                      <a:pt x="10" y="18"/>
                      <a:pt x="14" y="18"/>
                    </a:cubicBezTo>
                    <a:cubicBezTo>
                      <a:pt x="17" y="17"/>
                      <a:pt x="21" y="17"/>
                      <a:pt x="25" y="17"/>
                    </a:cubicBezTo>
                    <a:cubicBezTo>
                      <a:pt x="28" y="17"/>
                      <a:pt x="32" y="17"/>
                      <a:pt x="36" y="17"/>
                    </a:cubicBezTo>
                    <a:cubicBezTo>
                      <a:pt x="43" y="16"/>
                      <a:pt x="50" y="16"/>
                      <a:pt x="57" y="16"/>
                    </a:cubicBezTo>
                    <a:cubicBezTo>
                      <a:pt x="64" y="16"/>
                      <a:pt x="71" y="15"/>
                      <a:pt x="78" y="15"/>
                    </a:cubicBezTo>
                    <a:cubicBezTo>
                      <a:pt x="85" y="15"/>
                      <a:pt x="92" y="15"/>
                      <a:pt x="99" y="14"/>
                    </a:cubicBezTo>
                    <a:cubicBezTo>
                      <a:pt x="106" y="14"/>
                      <a:pt x="113" y="14"/>
                      <a:pt x="119" y="14"/>
                    </a:cubicBezTo>
                    <a:cubicBezTo>
                      <a:pt x="133" y="13"/>
                      <a:pt x="146" y="13"/>
                      <a:pt x="159" y="12"/>
                    </a:cubicBezTo>
                    <a:cubicBezTo>
                      <a:pt x="172" y="12"/>
                      <a:pt x="184" y="11"/>
                      <a:pt x="197" y="11"/>
                    </a:cubicBezTo>
                    <a:cubicBezTo>
                      <a:pt x="209" y="10"/>
                      <a:pt x="221" y="10"/>
                      <a:pt x="233" y="10"/>
                    </a:cubicBezTo>
                    <a:cubicBezTo>
                      <a:pt x="245" y="9"/>
                      <a:pt x="256" y="9"/>
                      <a:pt x="268" y="8"/>
                    </a:cubicBezTo>
                    <a:cubicBezTo>
                      <a:pt x="279" y="8"/>
                      <a:pt x="291" y="8"/>
                      <a:pt x="302" y="7"/>
                    </a:cubicBezTo>
                    <a:cubicBezTo>
                      <a:pt x="313" y="7"/>
                      <a:pt x="323" y="7"/>
                      <a:pt x="334" y="6"/>
                    </a:cubicBezTo>
                    <a:cubicBezTo>
                      <a:pt x="345" y="6"/>
                      <a:pt x="355" y="6"/>
                      <a:pt x="366" y="5"/>
                    </a:cubicBezTo>
                    <a:cubicBezTo>
                      <a:pt x="376" y="5"/>
                      <a:pt x="386" y="5"/>
                      <a:pt x="396" y="5"/>
                    </a:cubicBezTo>
                    <a:cubicBezTo>
                      <a:pt x="406" y="4"/>
                      <a:pt x="416" y="4"/>
                      <a:pt x="426" y="4"/>
                    </a:cubicBezTo>
                    <a:cubicBezTo>
                      <a:pt x="435" y="4"/>
                      <a:pt x="445" y="3"/>
                      <a:pt x="454" y="3"/>
                    </a:cubicBezTo>
                    <a:cubicBezTo>
                      <a:pt x="463" y="3"/>
                      <a:pt x="473" y="3"/>
                      <a:pt x="482" y="3"/>
                    </a:cubicBezTo>
                    <a:cubicBezTo>
                      <a:pt x="491" y="2"/>
                      <a:pt x="500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18" y="2"/>
                      <a:pt x="526" y="2"/>
                      <a:pt x="535" y="2"/>
                    </a:cubicBezTo>
                    <a:cubicBezTo>
                      <a:pt x="544" y="1"/>
                      <a:pt x="552" y="1"/>
                      <a:pt x="561" y="1"/>
                    </a:cubicBezTo>
                    <a:cubicBezTo>
                      <a:pt x="569" y="1"/>
                      <a:pt x="577" y="1"/>
                      <a:pt x="585" y="1"/>
                    </a:cubicBezTo>
                    <a:cubicBezTo>
                      <a:pt x="594" y="1"/>
                      <a:pt x="602" y="1"/>
                      <a:pt x="610" y="1"/>
                    </a:cubicBezTo>
                    <a:cubicBezTo>
                      <a:pt x="614" y="1"/>
                      <a:pt x="618" y="1"/>
                      <a:pt x="622" y="1"/>
                    </a:cubicBezTo>
                    <a:cubicBezTo>
                      <a:pt x="625" y="1"/>
                      <a:pt x="629" y="1"/>
                      <a:pt x="633" y="1"/>
                    </a:cubicBezTo>
                    <a:cubicBezTo>
                      <a:pt x="637" y="1"/>
                      <a:pt x="641" y="1"/>
                      <a:pt x="645" y="1"/>
                    </a:cubicBezTo>
                    <a:cubicBezTo>
                      <a:pt x="649" y="1"/>
                      <a:pt x="652" y="1"/>
                      <a:pt x="656" y="1"/>
                    </a:cubicBezTo>
                    <a:cubicBezTo>
                      <a:pt x="660" y="1"/>
                      <a:pt x="664" y="1"/>
                      <a:pt x="667" y="1"/>
                    </a:cubicBezTo>
                    <a:cubicBezTo>
                      <a:pt x="671" y="1"/>
                      <a:pt x="675" y="1"/>
                      <a:pt x="678" y="1"/>
                    </a:cubicBezTo>
                    <a:cubicBezTo>
                      <a:pt x="682" y="1"/>
                      <a:pt x="686" y="1"/>
                      <a:pt x="689" y="1"/>
                    </a:cubicBezTo>
                    <a:cubicBezTo>
                      <a:pt x="693" y="1"/>
                      <a:pt x="696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3" y="2"/>
                      <a:pt x="707" y="2"/>
                      <a:pt x="710" y="2"/>
                    </a:cubicBezTo>
                    <a:cubicBezTo>
                      <a:pt x="713" y="2"/>
                      <a:pt x="717" y="2"/>
                      <a:pt x="720" y="2"/>
                    </a:cubicBezTo>
                    <a:cubicBezTo>
                      <a:pt x="723" y="2"/>
                      <a:pt x="727" y="2"/>
                      <a:pt x="730" y="3"/>
                    </a:cubicBezTo>
                    <a:cubicBezTo>
                      <a:pt x="733" y="3"/>
                      <a:pt x="736" y="3"/>
                      <a:pt x="739" y="3"/>
                    </a:cubicBezTo>
                    <a:cubicBezTo>
                      <a:pt x="740" y="3"/>
                      <a:pt x="742" y="3"/>
                      <a:pt x="743" y="3"/>
                    </a:cubicBezTo>
                    <a:cubicBezTo>
                      <a:pt x="745" y="3"/>
                      <a:pt x="746" y="3"/>
                      <a:pt x="747" y="4"/>
                    </a:cubicBezTo>
                    <a:cubicBezTo>
                      <a:pt x="749" y="4"/>
                      <a:pt x="750" y="4"/>
                      <a:pt x="751" y="4"/>
                    </a:cubicBezTo>
                    <a:cubicBezTo>
                      <a:pt x="753" y="4"/>
                      <a:pt x="754" y="4"/>
                      <a:pt x="755" y="4"/>
                    </a:cubicBezTo>
                    <a:cubicBezTo>
                      <a:pt x="756" y="4"/>
                      <a:pt x="757" y="4"/>
                      <a:pt x="759" y="4"/>
                    </a:cubicBezTo>
                    <a:cubicBezTo>
                      <a:pt x="760" y="5"/>
                      <a:pt x="761" y="5"/>
                      <a:pt x="762" y="5"/>
                    </a:cubicBezTo>
                    <a:cubicBezTo>
                      <a:pt x="763" y="5"/>
                      <a:pt x="764" y="5"/>
                      <a:pt x="765" y="5"/>
                    </a:cubicBezTo>
                    <a:cubicBezTo>
                      <a:pt x="766" y="5"/>
                      <a:pt x="767" y="5"/>
                      <a:pt x="768" y="5"/>
                    </a:cubicBezTo>
                    <a:cubicBezTo>
                      <a:pt x="769" y="6"/>
                      <a:pt x="770" y="6"/>
                      <a:pt x="771" y="6"/>
                    </a:cubicBezTo>
                    <a:cubicBezTo>
                      <a:pt x="771" y="6"/>
                      <a:pt x="772" y="6"/>
                      <a:pt x="773" y="6"/>
                    </a:cubicBezTo>
                    <a:cubicBezTo>
                      <a:pt x="774" y="6"/>
                      <a:pt x="775" y="6"/>
                      <a:pt x="775" y="7"/>
                    </a:cubicBezTo>
                    <a:cubicBezTo>
                      <a:pt x="776" y="7"/>
                      <a:pt x="777" y="7"/>
                      <a:pt x="777" y="7"/>
                    </a:cubicBezTo>
                    <a:cubicBezTo>
                      <a:pt x="778" y="7"/>
                      <a:pt x="778" y="7"/>
                      <a:pt x="778" y="7"/>
                    </a:cubicBezTo>
                    <a:cubicBezTo>
                      <a:pt x="779" y="7"/>
                      <a:pt x="779" y="7"/>
                      <a:pt x="779" y="7"/>
                    </a:cubicBezTo>
                    <a:cubicBezTo>
                      <a:pt x="779" y="7"/>
                      <a:pt x="780" y="7"/>
                      <a:pt x="780" y="8"/>
                    </a:cubicBezTo>
                    <a:cubicBezTo>
                      <a:pt x="780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4" y="8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6" y="9"/>
                      <a:pt x="787" y="10"/>
                      <a:pt x="788" y="10"/>
                    </a:cubicBezTo>
                    <a:cubicBezTo>
                      <a:pt x="789" y="10"/>
                      <a:pt x="789" y="11"/>
                      <a:pt x="790" y="11"/>
                    </a:cubicBezTo>
                    <a:cubicBezTo>
                      <a:pt x="791" y="12"/>
                      <a:pt x="791" y="12"/>
                      <a:pt x="792" y="12"/>
                    </a:cubicBezTo>
                    <a:cubicBezTo>
                      <a:pt x="792" y="13"/>
                      <a:pt x="792" y="13"/>
                      <a:pt x="792" y="14"/>
                    </a:cubicBezTo>
                    <a:cubicBezTo>
                      <a:pt x="793" y="14"/>
                      <a:pt x="793" y="15"/>
                      <a:pt x="793" y="15"/>
                    </a:cubicBezTo>
                    <a:cubicBezTo>
                      <a:pt x="792" y="16"/>
                      <a:pt x="792" y="16"/>
                      <a:pt x="79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2"/>
              <p:cNvSpPr>
                <a:spLocks/>
              </p:cNvSpPr>
              <p:nvPr/>
            </p:nvSpPr>
            <p:spPr bwMode="auto">
              <a:xfrm>
                <a:off x="-1453" y="2049"/>
                <a:ext cx="18" cy="3"/>
              </a:xfrm>
              <a:custGeom>
                <a:avLst/>
                <a:gdLst>
                  <a:gd name="T0" fmla="*/ 6 w 6"/>
                  <a:gd name="T1" fmla="*/ 0 h 1"/>
                  <a:gd name="T2" fmla="*/ 0 w 6"/>
                  <a:gd name="T3" fmla="*/ 0 h 1"/>
                  <a:gd name="T4" fmla="*/ 0 w 6"/>
                  <a:gd name="T5" fmla="*/ 1 h 1"/>
                  <a:gd name="T6" fmla="*/ 3 w 6"/>
                  <a:gd name="T7" fmla="*/ 1 h 1"/>
                  <a:gd name="T8" fmla="*/ 6 w 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3"/>
              <p:cNvSpPr>
                <a:spLocks/>
              </p:cNvSpPr>
              <p:nvPr/>
            </p:nvSpPr>
            <p:spPr bwMode="auto">
              <a:xfrm>
                <a:off x="625" y="2197"/>
                <a:ext cx="68" cy="16"/>
              </a:xfrm>
              <a:custGeom>
                <a:avLst/>
                <a:gdLst>
                  <a:gd name="T0" fmla="*/ 0 w 68"/>
                  <a:gd name="T1" fmla="*/ 11 h 16"/>
                  <a:gd name="T2" fmla="*/ 21 w 68"/>
                  <a:gd name="T3" fmla="*/ 16 h 16"/>
                  <a:gd name="T4" fmla="*/ 68 w 68"/>
                  <a:gd name="T5" fmla="*/ 3 h 16"/>
                  <a:gd name="T6" fmla="*/ 50 w 68"/>
                  <a:gd name="T7" fmla="*/ 0 h 16"/>
                  <a:gd name="T8" fmla="*/ 0 w 68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6">
                    <a:moveTo>
                      <a:pt x="0" y="11"/>
                    </a:moveTo>
                    <a:lnTo>
                      <a:pt x="21" y="16"/>
                    </a:lnTo>
                    <a:lnTo>
                      <a:pt x="68" y="3"/>
                    </a:lnTo>
                    <a:lnTo>
                      <a:pt x="5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4"/>
              <p:cNvSpPr>
                <a:spLocks/>
              </p:cNvSpPr>
              <p:nvPr/>
            </p:nvSpPr>
            <p:spPr bwMode="auto">
              <a:xfrm>
                <a:off x="-1358" y="2044"/>
                <a:ext cx="89" cy="5"/>
              </a:xfrm>
              <a:custGeom>
                <a:avLst/>
                <a:gdLst>
                  <a:gd name="T0" fmla="*/ 89 w 89"/>
                  <a:gd name="T1" fmla="*/ 0 h 5"/>
                  <a:gd name="T2" fmla="*/ 9 w 89"/>
                  <a:gd name="T3" fmla="*/ 3 h 5"/>
                  <a:gd name="T4" fmla="*/ 0 w 89"/>
                  <a:gd name="T5" fmla="*/ 5 h 5"/>
                  <a:gd name="T6" fmla="*/ 83 w 89"/>
                  <a:gd name="T7" fmla="*/ 3 h 5"/>
                  <a:gd name="T8" fmla="*/ 89 w 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5">
                    <a:moveTo>
                      <a:pt x="89" y="0"/>
                    </a:moveTo>
                    <a:lnTo>
                      <a:pt x="9" y="3"/>
                    </a:lnTo>
                    <a:lnTo>
                      <a:pt x="0" y="5"/>
                    </a:lnTo>
                    <a:lnTo>
                      <a:pt x="83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5"/>
              <p:cNvSpPr>
                <a:spLocks/>
              </p:cNvSpPr>
              <p:nvPr/>
            </p:nvSpPr>
            <p:spPr bwMode="auto">
              <a:xfrm>
                <a:off x="-268" y="2014"/>
                <a:ext cx="59" cy="5"/>
              </a:xfrm>
              <a:custGeom>
                <a:avLst/>
                <a:gdLst>
                  <a:gd name="T0" fmla="*/ 3 w 59"/>
                  <a:gd name="T1" fmla="*/ 2 h 5"/>
                  <a:gd name="T2" fmla="*/ 0 w 59"/>
                  <a:gd name="T3" fmla="*/ 5 h 5"/>
                  <a:gd name="T4" fmla="*/ 57 w 59"/>
                  <a:gd name="T5" fmla="*/ 2 h 5"/>
                  <a:gd name="T6" fmla="*/ 59 w 59"/>
                  <a:gd name="T7" fmla="*/ 0 h 5"/>
                  <a:gd name="T8" fmla="*/ 3 w 59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3" y="2"/>
                    </a:moveTo>
                    <a:lnTo>
                      <a:pt x="0" y="5"/>
                    </a:lnTo>
                    <a:lnTo>
                      <a:pt x="57" y="2"/>
                    </a:lnTo>
                    <a:lnTo>
                      <a:pt x="59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6"/>
              <p:cNvSpPr>
                <a:spLocks/>
              </p:cNvSpPr>
              <p:nvPr/>
            </p:nvSpPr>
            <p:spPr bwMode="auto">
              <a:xfrm>
                <a:off x="-1243" y="2331"/>
                <a:ext cx="4226" cy="1606"/>
              </a:xfrm>
              <a:custGeom>
                <a:avLst/>
                <a:gdLst>
                  <a:gd name="T0" fmla="*/ 1417 w 1430"/>
                  <a:gd name="T1" fmla="*/ 488 h 587"/>
                  <a:gd name="T2" fmla="*/ 1417 w 1430"/>
                  <a:gd name="T3" fmla="*/ 488 h 587"/>
                  <a:gd name="T4" fmla="*/ 1288 w 1430"/>
                  <a:gd name="T5" fmla="*/ 517 h 587"/>
                  <a:gd name="T6" fmla="*/ 1139 w 1430"/>
                  <a:gd name="T7" fmla="*/ 542 h 587"/>
                  <a:gd name="T8" fmla="*/ 970 w 1430"/>
                  <a:gd name="T9" fmla="*/ 560 h 587"/>
                  <a:gd name="T10" fmla="*/ 784 w 1430"/>
                  <a:gd name="T11" fmla="*/ 567 h 587"/>
                  <a:gd name="T12" fmla="*/ 590 w 1430"/>
                  <a:gd name="T13" fmla="*/ 559 h 587"/>
                  <a:gd name="T14" fmla="*/ 399 w 1430"/>
                  <a:gd name="T15" fmla="*/ 532 h 587"/>
                  <a:gd name="T16" fmla="*/ 310 w 1430"/>
                  <a:gd name="T17" fmla="*/ 510 h 587"/>
                  <a:gd name="T18" fmla="*/ 229 w 1430"/>
                  <a:gd name="T19" fmla="*/ 483 h 587"/>
                  <a:gd name="T20" fmla="*/ 158 w 1430"/>
                  <a:gd name="T21" fmla="*/ 451 h 587"/>
                  <a:gd name="T22" fmla="*/ 101 w 1430"/>
                  <a:gd name="T23" fmla="*/ 415 h 587"/>
                  <a:gd name="T24" fmla="*/ 101 w 1430"/>
                  <a:gd name="T25" fmla="*/ 415 h 587"/>
                  <a:gd name="T26" fmla="*/ 77 w 1430"/>
                  <a:gd name="T27" fmla="*/ 395 h 587"/>
                  <a:gd name="T28" fmla="*/ 42 w 1430"/>
                  <a:gd name="T29" fmla="*/ 354 h 587"/>
                  <a:gd name="T30" fmla="*/ 22 w 1430"/>
                  <a:gd name="T31" fmla="*/ 313 h 587"/>
                  <a:gd name="T32" fmla="*/ 17 w 1430"/>
                  <a:gd name="T33" fmla="*/ 272 h 587"/>
                  <a:gd name="T34" fmla="*/ 20 w 1430"/>
                  <a:gd name="T35" fmla="*/ 242 h 587"/>
                  <a:gd name="T36" fmla="*/ 26 w 1430"/>
                  <a:gd name="T37" fmla="*/ 224 h 587"/>
                  <a:gd name="T38" fmla="*/ 34 w 1430"/>
                  <a:gd name="T39" fmla="*/ 206 h 587"/>
                  <a:gd name="T40" fmla="*/ 44 w 1430"/>
                  <a:gd name="T41" fmla="*/ 188 h 587"/>
                  <a:gd name="T42" fmla="*/ 63 w 1430"/>
                  <a:gd name="T43" fmla="*/ 163 h 587"/>
                  <a:gd name="T44" fmla="*/ 94 w 1430"/>
                  <a:gd name="T45" fmla="*/ 132 h 587"/>
                  <a:gd name="T46" fmla="*/ 130 w 1430"/>
                  <a:gd name="T47" fmla="*/ 105 h 587"/>
                  <a:gd name="T48" fmla="*/ 167 w 1430"/>
                  <a:gd name="T49" fmla="*/ 83 h 587"/>
                  <a:gd name="T50" fmla="*/ 203 w 1430"/>
                  <a:gd name="T51" fmla="*/ 64 h 587"/>
                  <a:gd name="T52" fmla="*/ 238 w 1430"/>
                  <a:gd name="T53" fmla="*/ 48 h 587"/>
                  <a:gd name="T54" fmla="*/ 270 w 1430"/>
                  <a:gd name="T55" fmla="*/ 35 h 587"/>
                  <a:gd name="T56" fmla="*/ 301 w 1430"/>
                  <a:gd name="T57" fmla="*/ 23 h 587"/>
                  <a:gd name="T58" fmla="*/ 329 w 1430"/>
                  <a:gd name="T59" fmla="*/ 13 h 587"/>
                  <a:gd name="T60" fmla="*/ 356 w 1430"/>
                  <a:gd name="T61" fmla="*/ 5 h 587"/>
                  <a:gd name="T62" fmla="*/ 364 w 1430"/>
                  <a:gd name="T63" fmla="*/ 0 h 587"/>
                  <a:gd name="T64" fmla="*/ 339 w 1430"/>
                  <a:gd name="T65" fmla="*/ 8 h 587"/>
                  <a:gd name="T66" fmla="*/ 311 w 1430"/>
                  <a:gd name="T67" fmla="*/ 17 h 587"/>
                  <a:gd name="T68" fmla="*/ 281 w 1430"/>
                  <a:gd name="T69" fmla="*/ 28 h 587"/>
                  <a:gd name="T70" fmla="*/ 249 w 1430"/>
                  <a:gd name="T71" fmla="*/ 40 h 587"/>
                  <a:gd name="T72" fmla="*/ 215 w 1430"/>
                  <a:gd name="T73" fmla="*/ 55 h 587"/>
                  <a:gd name="T74" fmla="*/ 178 w 1430"/>
                  <a:gd name="T75" fmla="*/ 72 h 587"/>
                  <a:gd name="T76" fmla="*/ 140 w 1430"/>
                  <a:gd name="T77" fmla="*/ 93 h 587"/>
                  <a:gd name="T78" fmla="*/ 102 w 1430"/>
                  <a:gd name="T79" fmla="*/ 119 h 587"/>
                  <a:gd name="T80" fmla="*/ 67 w 1430"/>
                  <a:gd name="T81" fmla="*/ 148 h 587"/>
                  <a:gd name="T82" fmla="*/ 37 w 1430"/>
                  <a:gd name="T83" fmla="*/ 182 h 587"/>
                  <a:gd name="T84" fmla="*/ 25 w 1430"/>
                  <a:gd name="T85" fmla="*/ 200 h 587"/>
                  <a:gd name="T86" fmla="*/ 15 w 1430"/>
                  <a:gd name="T87" fmla="*/ 218 h 587"/>
                  <a:gd name="T88" fmla="*/ 8 w 1430"/>
                  <a:gd name="T89" fmla="*/ 237 h 587"/>
                  <a:gd name="T90" fmla="*/ 2 w 1430"/>
                  <a:gd name="T91" fmla="*/ 256 h 587"/>
                  <a:gd name="T92" fmla="*/ 0 w 1430"/>
                  <a:gd name="T93" fmla="*/ 298 h 587"/>
                  <a:gd name="T94" fmla="*/ 12 w 1430"/>
                  <a:gd name="T95" fmla="*/ 342 h 587"/>
                  <a:gd name="T96" fmla="*/ 39 w 1430"/>
                  <a:gd name="T97" fmla="*/ 385 h 587"/>
                  <a:gd name="T98" fmla="*/ 82 w 1430"/>
                  <a:gd name="T99" fmla="*/ 427 h 587"/>
                  <a:gd name="T100" fmla="*/ 82 w 1430"/>
                  <a:gd name="T101" fmla="*/ 427 h 587"/>
                  <a:gd name="T102" fmla="*/ 110 w 1430"/>
                  <a:gd name="T103" fmla="*/ 447 h 587"/>
                  <a:gd name="T104" fmla="*/ 175 w 1430"/>
                  <a:gd name="T105" fmla="*/ 483 h 587"/>
                  <a:gd name="T106" fmla="*/ 254 w 1430"/>
                  <a:gd name="T107" fmla="*/ 514 h 587"/>
                  <a:gd name="T108" fmla="*/ 341 w 1430"/>
                  <a:gd name="T109" fmla="*/ 540 h 587"/>
                  <a:gd name="T110" fmla="*/ 485 w 1430"/>
                  <a:gd name="T111" fmla="*/ 567 h 587"/>
                  <a:gd name="T112" fmla="*/ 687 w 1430"/>
                  <a:gd name="T113" fmla="*/ 585 h 587"/>
                  <a:gd name="T114" fmla="*/ 884 w 1430"/>
                  <a:gd name="T115" fmla="*/ 585 h 587"/>
                  <a:gd name="T116" fmla="*/ 1067 w 1430"/>
                  <a:gd name="T117" fmla="*/ 571 h 587"/>
                  <a:gd name="T118" fmla="*/ 1231 w 1430"/>
                  <a:gd name="T119" fmla="*/ 548 h 587"/>
                  <a:gd name="T120" fmla="*/ 1373 w 1430"/>
                  <a:gd name="T121" fmla="*/ 519 h 587"/>
                  <a:gd name="T122" fmla="*/ 1430 w 1430"/>
                  <a:gd name="T123" fmla="*/ 48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0" h="587">
                    <a:moveTo>
                      <a:pt x="1417" y="488"/>
                    </a:move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419" y="489"/>
                      <a:pt x="1417" y="488"/>
                      <a:pt x="1417" y="488"/>
                    </a:cubicBez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397" y="493"/>
                      <a:pt x="1376" y="498"/>
                      <a:pt x="1355" y="503"/>
                    </a:cubicBezTo>
                    <a:cubicBezTo>
                      <a:pt x="1334" y="508"/>
                      <a:pt x="1311" y="512"/>
                      <a:pt x="1288" y="517"/>
                    </a:cubicBezTo>
                    <a:cubicBezTo>
                      <a:pt x="1265" y="521"/>
                      <a:pt x="1241" y="526"/>
                      <a:pt x="1216" y="530"/>
                    </a:cubicBezTo>
                    <a:cubicBezTo>
                      <a:pt x="1191" y="534"/>
                      <a:pt x="1165" y="538"/>
                      <a:pt x="1139" y="542"/>
                    </a:cubicBezTo>
                    <a:cubicBezTo>
                      <a:pt x="1112" y="545"/>
                      <a:pt x="1085" y="549"/>
                      <a:pt x="1057" y="552"/>
                    </a:cubicBezTo>
                    <a:cubicBezTo>
                      <a:pt x="1028" y="555"/>
                      <a:pt x="999" y="557"/>
                      <a:pt x="970" y="560"/>
                    </a:cubicBezTo>
                    <a:cubicBezTo>
                      <a:pt x="940" y="562"/>
                      <a:pt x="910" y="563"/>
                      <a:pt x="879" y="565"/>
                    </a:cubicBezTo>
                    <a:cubicBezTo>
                      <a:pt x="848" y="566"/>
                      <a:pt x="816" y="567"/>
                      <a:pt x="784" y="567"/>
                    </a:cubicBezTo>
                    <a:cubicBezTo>
                      <a:pt x="752" y="567"/>
                      <a:pt x="720" y="566"/>
                      <a:pt x="688" y="565"/>
                    </a:cubicBezTo>
                    <a:cubicBezTo>
                      <a:pt x="655" y="563"/>
                      <a:pt x="622" y="561"/>
                      <a:pt x="590" y="559"/>
                    </a:cubicBezTo>
                    <a:cubicBezTo>
                      <a:pt x="557" y="556"/>
                      <a:pt x="525" y="552"/>
                      <a:pt x="493" y="548"/>
                    </a:cubicBezTo>
                    <a:cubicBezTo>
                      <a:pt x="461" y="543"/>
                      <a:pt x="430" y="538"/>
                      <a:pt x="399" y="532"/>
                    </a:cubicBezTo>
                    <a:cubicBezTo>
                      <a:pt x="384" y="529"/>
                      <a:pt x="368" y="525"/>
                      <a:pt x="354" y="522"/>
                    </a:cubicBezTo>
                    <a:cubicBezTo>
                      <a:pt x="339" y="518"/>
                      <a:pt x="324" y="514"/>
                      <a:pt x="310" y="510"/>
                    </a:cubicBezTo>
                    <a:cubicBezTo>
                      <a:pt x="296" y="506"/>
                      <a:pt x="282" y="502"/>
                      <a:pt x="268" y="497"/>
                    </a:cubicBezTo>
                    <a:cubicBezTo>
                      <a:pt x="255" y="493"/>
                      <a:pt x="242" y="488"/>
                      <a:pt x="229" y="483"/>
                    </a:cubicBezTo>
                    <a:cubicBezTo>
                      <a:pt x="216" y="478"/>
                      <a:pt x="204" y="473"/>
                      <a:pt x="192" y="468"/>
                    </a:cubicBezTo>
                    <a:cubicBezTo>
                      <a:pt x="181" y="463"/>
                      <a:pt x="169" y="457"/>
                      <a:pt x="158" y="451"/>
                    </a:cubicBezTo>
                    <a:cubicBezTo>
                      <a:pt x="148" y="446"/>
                      <a:pt x="138" y="440"/>
                      <a:pt x="128" y="434"/>
                    </a:cubicBezTo>
                    <a:cubicBezTo>
                      <a:pt x="118" y="428"/>
                      <a:pt x="109" y="421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92" y="409"/>
                      <a:pt x="85" y="402"/>
                      <a:pt x="77" y="395"/>
                    </a:cubicBezTo>
                    <a:cubicBezTo>
                      <a:pt x="70" y="389"/>
                      <a:pt x="64" y="382"/>
                      <a:pt x="58" y="375"/>
                    </a:cubicBezTo>
                    <a:cubicBezTo>
                      <a:pt x="52" y="368"/>
                      <a:pt x="47" y="361"/>
                      <a:pt x="42" y="354"/>
                    </a:cubicBezTo>
                    <a:cubicBezTo>
                      <a:pt x="38" y="348"/>
                      <a:pt x="34" y="341"/>
                      <a:pt x="30" y="334"/>
                    </a:cubicBezTo>
                    <a:cubicBezTo>
                      <a:pt x="27" y="327"/>
                      <a:pt x="24" y="320"/>
                      <a:pt x="22" y="313"/>
                    </a:cubicBezTo>
                    <a:cubicBezTo>
                      <a:pt x="20" y="306"/>
                      <a:pt x="19" y="299"/>
                      <a:pt x="18" y="292"/>
                    </a:cubicBezTo>
                    <a:cubicBezTo>
                      <a:pt x="17" y="285"/>
                      <a:pt x="17" y="278"/>
                      <a:pt x="17" y="272"/>
                    </a:cubicBezTo>
                    <a:cubicBezTo>
                      <a:pt x="17" y="265"/>
                      <a:pt x="17" y="258"/>
                      <a:pt x="19" y="252"/>
                    </a:cubicBezTo>
                    <a:cubicBezTo>
                      <a:pt x="19" y="249"/>
                      <a:pt x="20" y="245"/>
                      <a:pt x="20" y="242"/>
                    </a:cubicBezTo>
                    <a:cubicBezTo>
                      <a:pt x="21" y="239"/>
                      <a:pt x="22" y="236"/>
                      <a:pt x="23" y="233"/>
                    </a:cubicBezTo>
                    <a:cubicBezTo>
                      <a:pt x="24" y="230"/>
                      <a:pt x="25" y="227"/>
                      <a:pt x="26" y="224"/>
                    </a:cubicBezTo>
                    <a:cubicBezTo>
                      <a:pt x="27" y="221"/>
                      <a:pt x="28" y="218"/>
                      <a:pt x="30" y="215"/>
                    </a:cubicBezTo>
                    <a:cubicBezTo>
                      <a:pt x="31" y="212"/>
                      <a:pt x="32" y="209"/>
                      <a:pt x="34" y="206"/>
                    </a:cubicBezTo>
                    <a:cubicBezTo>
                      <a:pt x="35" y="203"/>
                      <a:pt x="37" y="200"/>
                      <a:pt x="38" y="197"/>
                    </a:cubicBezTo>
                    <a:cubicBezTo>
                      <a:pt x="40" y="194"/>
                      <a:pt x="42" y="191"/>
                      <a:pt x="44" y="188"/>
                    </a:cubicBezTo>
                    <a:cubicBezTo>
                      <a:pt x="46" y="185"/>
                      <a:pt x="48" y="182"/>
                      <a:pt x="50" y="180"/>
                    </a:cubicBezTo>
                    <a:cubicBezTo>
                      <a:pt x="54" y="174"/>
                      <a:pt x="58" y="168"/>
                      <a:pt x="63" y="163"/>
                    </a:cubicBezTo>
                    <a:cubicBezTo>
                      <a:pt x="67" y="157"/>
                      <a:pt x="73" y="152"/>
                      <a:pt x="78" y="147"/>
                    </a:cubicBezTo>
                    <a:cubicBezTo>
                      <a:pt x="83" y="142"/>
                      <a:pt x="89" y="137"/>
                      <a:pt x="94" y="132"/>
                    </a:cubicBezTo>
                    <a:cubicBezTo>
                      <a:pt x="100" y="127"/>
                      <a:pt x="106" y="123"/>
                      <a:pt x="112" y="118"/>
                    </a:cubicBezTo>
                    <a:cubicBezTo>
                      <a:pt x="118" y="114"/>
                      <a:pt x="124" y="109"/>
                      <a:pt x="130" y="105"/>
                    </a:cubicBezTo>
                    <a:cubicBezTo>
                      <a:pt x="136" y="101"/>
                      <a:pt x="142" y="97"/>
                      <a:pt x="148" y="93"/>
                    </a:cubicBezTo>
                    <a:cubicBezTo>
                      <a:pt x="154" y="90"/>
                      <a:pt x="161" y="86"/>
                      <a:pt x="167" y="83"/>
                    </a:cubicBezTo>
                    <a:cubicBezTo>
                      <a:pt x="173" y="79"/>
                      <a:pt x="179" y="76"/>
                      <a:pt x="185" y="73"/>
                    </a:cubicBezTo>
                    <a:cubicBezTo>
                      <a:pt x="191" y="69"/>
                      <a:pt x="197" y="66"/>
                      <a:pt x="203" y="64"/>
                    </a:cubicBezTo>
                    <a:cubicBezTo>
                      <a:pt x="209" y="61"/>
                      <a:pt x="215" y="58"/>
                      <a:pt x="221" y="55"/>
                    </a:cubicBezTo>
                    <a:cubicBezTo>
                      <a:pt x="226" y="53"/>
                      <a:pt x="232" y="50"/>
                      <a:pt x="238" y="48"/>
                    </a:cubicBezTo>
                    <a:cubicBezTo>
                      <a:pt x="243" y="45"/>
                      <a:pt x="249" y="43"/>
                      <a:pt x="254" y="41"/>
                    </a:cubicBezTo>
                    <a:cubicBezTo>
                      <a:pt x="260" y="39"/>
                      <a:pt x="265" y="37"/>
                      <a:pt x="270" y="35"/>
                    </a:cubicBezTo>
                    <a:cubicBezTo>
                      <a:pt x="276" y="33"/>
                      <a:pt x="281" y="31"/>
                      <a:pt x="286" y="29"/>
                    </a:cubicBezTo>
                    <a:cubicBezTo>
                      <a:pt x="291" y="27"/>
                      <a:pt x="296" y="25"/>
                      <a:pt x="301" y="23"/>
                    </a:cubicBezTo>
                    <a:cubicBezTo>
                      <a:pt x="306" y="21"/>
                      <a:pt x="310" y="20"/>
                      <a:pt x="315" y="18"/>
                    </a:cubicBezTo>
                    <a:cubicBezTo>
                      <a:pt x="320" y="17"/>
                      <a:pt x="325" y="15"/>
                      <a:pt x="329" y="13"/>
                    </a:cubicBezTo>
                    <a:cubicBezTo>
                      <a:pt x="334" y="12"/>
                      <a:pt x="338" y="11"/>
                      <a:pt x="343" y="9"/>
                    </a:cubicBezTo>
                    <a:cubicBezTo>
                      <a:pt x="347" y="8"/>
                      <a:pt x="351" y="6"/>
                      <a:pt x="356" y="5"/>
                    </a:cubicBezTo>
                    <a:cubicBezTo>
                      <a:pt x="360" y="4"/>
                      <a:pt x="364" y="2"/>
                      <a:pt x="368" y="1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0" y="1"/>
                      <a:pt x="356" y="3"/>
                      <a:pt x="352" y="4"/>
                    </a:cubicBezTo>
                    <a:cubicBezTo>
                      <a:pt x="347" y="5"/>
                      <a:pt x="343" y="7"/>
                      <a:pt x="339" y="8"/>
                    </a:cubicBezTo>
                    <a:cubicBezTo>
                      <a:pt x="334" y="10"/>
                      <a:pt x="330" y="11"/>
                      <a:pt x="325" y="13"/>
                    </a:cubicBezTo>
                    <a:cubicBezTo>
                      <a:pt x="320" y="14"/>
                      <a:pt x="316" y="16"/>
                      <a:pt x="311" y="17"/>
                    </a:cubicBezTo>
                    <a:cubicBezTo>
                      <a:pt x="306" y="19"/>
                      <a:pt x="301" y="21"/>
                      <a:pt x="296" y="22"/>
                    </a:cubicBezTo>
                    <a:cubicBezTo>
                      <a:pt x="291" y="24"/>
                      <a:pt x="286" y="26"/>
                      <a:pt x="281" y="28"/>
                    </a:cubicBezTo>
                    <a:cubicBezTo>
                      <a:pt x="276" y="30"/>
                      <a:pt x="271" y="32"/>
                      <a:pt x="265" y="34"/>
                    </a:cubicBezTo>
                    <a:cubicBezTo>
                      <a:pt x="260" y="36"/>
                      <a:pt x="255" y="38"/>
                      <a:pt x="249" y="40"/>
                    </a:cubicBezTo>
                    <a:cubicBezTo>
                      <a:pt x="244" y="42"/>
                      <a:pt x="238" y="45"/>
                      <a:pt x="232" y="47"/>
                    </a:cubicBezTo>
                    <a:cubicBezTo>
                      <a:pt x="226" y="50"/>
                      <a:pt x="221" y="52"/>
                      <a:pt x="215" y="55"/>
                    </a:cubicBezTo>
                    <a:cubicBezTo>
                      <a:pt x="209" y="57"/>
                      <a:pt x="203" y="60"/>
                      <a:pt x="197" y="63"/>
                    </a:cubicBezTo>
                    <a:cubicBezTo>
                      <a:pt x="191" y="66"/>
                      <a:pt x="184" y="69"/>
                      <a:pt x="178" y="72"/>
                    </a:cubicBezTo>
                    <a:cubicBezTo>
                      <a:pt x="172" y="76"/>
                      <a:pt x="166" y="79"/>
                      <a:pt x="159" y="82"/>
                    </a:cubicBezTo>
                    <a:cubicBezTo>
                      <a:pt x="153" y="86"/>
                      <a:pt x="146" y="90"/>
                      <a:pt x="140" y="93"/>
                    </a:cubicBezTo>
                    <a:cubicBezTo>
                      <a:pt x="134" y="97"/>
                      <a:pt x="127" y="101"/>
                      <a:pt x="121" y="105"/>
                    </a:cubicBezTo>
                    <a:cubicBezTo>
                      <a:pt x="115" y="110"/>
                      <a:pt x="108" y="114"/>
                      <a:pt x="102" y="119"/>
                    </a:cubicBezTo>
                    <a:cubicBezTo>
                      <a:pt x="96" y="123"/>
                      <a:pt x="90" y="128"/>
                      <a:pt x="84" y="133"/>
                    </a:cubicBezTo>
                    <a:cubicBezTo>
                      <a:pt x="78" y="138"/>
                      <a:pt x="72" y="143"/>
                      <a:pt x="67" y="148"/>
                    </a:cubicBezTo>
                    <a:cubicBezTo>
                      <a:pt x="61" y="154"/>
                      <a:pt x="56" y="159"/>
                      <a:pt x="51" y="165"/>
                    </a:cubicBezTo>
                    <a:cubicBezTo>
                      <a:pt x="46" y="170"/>
                      <a:pt x="41" y="176"/>
                      <a:pt x="37" y="182"/>
                    </a:cubicBezTo>
                    <a:cubicBezTo>
                      <a:pt x="34" y="185"/>
                      <a:pt x="32" y="188"/>
                      <a:pt x="30" y="191"/>
                    </a:cubicBezTo>
                    <a:cubicBezTo>
                      <a:pt x="28" y="194"/>
                      <a:pt x="26" y="197"/>
                      <a:pt x="25" y="200"/>
                    </a:cubicBezTo>
                    <a:cubicBezTo>
                      <a:pt x="23" y="203"/>
                      <a:pt x="21" y="206"/>
                      <a:pt x="20" y="209"/>
                    </a:cubicBezTo>
                    <a:cubicBezTo>
                      <a:pt x="18" y="212"/>
                      <a:pt x="16" y="215"/>
                      <a:pt x="15" y="218"/>
                    </a:cubicBezTo>
                    <a:cubicBezTo>
                      <a:pt x="14" y="221"/>
                      <a:pt x="12" y="224"/>
                      <a:pt x="11" y="227"/>
                    </a:cubicBezTo>
                    <a:cubicBezTo>
                      <a:pt x="10" y="230"/>
                      <a:pt x="9" y="234"/>
                      <a:pt x="8" y="237"/>
                    </a:cubicBezTo>
                    <a:cubicBezTo>
                      <a:pt x="7" y="240"/>
                      <a:pt x="6" y="243"/>
                      <a:pt x="5" y="247"/>
                    </a:cubicBezTo>
                    <a:cubicBezTo>
                      <a:pt x="4" y="250"/>
                      <a:pt x="3" y="253"/>
                      <a:pt x="2" y="256"/>
                    </a:cubicBezTo>
                    <a:cubicBezTo>
                      <a:pt x="1" y="263"/>
                      <a:pt x="0" y="270"/>
                      <a:pt x="0" y="277"/>
                    </a:cubicBezTo>
                    <a:cubicBezTo>
                      <a:pt x="0" y="284"/>
                      <a:pt x="0" y="291"/>
                      <a:pt x="0" y="298"/>
                    </a:cubicBezTo>
                    <a:cubicBezTo>
                      <a:pt x="1" y="305"/>
                      <a:pt x="2" y="313"/>
                      <a:pt x="4" y="320"/>
                    </a:cubicBezTo>
                    <a:cubicBezTo>
                      <a:pt x="6" y="327"/>
                      <a:pt x="9" y="334"/>
                      <a:pt x="12" y="342"/>
                    </a:cubicBezTo>
                    <a:cubicBezTo>
                      <a:pt x="15" y="349"/>
                      <a:pt x="19" y="356"/>
                      <a:pt x="23" y="363"/>
                    </a:cubicBezTo>
                    <a:cubicBezTo>
                      <a:pt x="28" y="371"/>
                      <a:pt x="33" y="378"/>
                      <a:pt x="39" y="385"/>
                    </a:cubicBezTo>
                    <a:cubicBezTo>
                      <a:pt x="45" y="392"/>
                      <a:pt x="52" y="400"/>
                      <a:pt x="59" y="406"/>
                    </a:cubicBezTo>
                    <a:cubicBezTo>
                      <a:pt x="66" y="413"/>
                      <a:pt x="74" y="420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91" y="434"/>
                      <a:pt x="100" y="440"/>
                      <a:pt x="110" y="447"/>
                    </a:cubicBezTo>
                    <a:cubicBezTo>
                      <a:pt x="120" y="453"/>
                      <a:pt x="130" y="459"/>
                      <a:pt x="141" y="465"/>
                    </a:cubicBezTo>
                    <a:cubicBezTo>
                      <a:pt x="152" y="471"/>
                      <a:pt x="164" y="477"/>
                      <a:pt x="175" y="483"/>
                    </a:cubicBezTo>
                    <a:cubicBezTo>
                      <a:pt x="188" y="489"/>
                      <a:pt x="200" y="494"/>
                      <a:pt x="213" y="499"/>
                    </a:cubicBezTo>
                    <a:cubicBezTo>
                      <a:pt x="226" y="504"/>
                      <a:pt x="240" y="509"/>
                      <a:pt x="254" y="514"/>
                    </a:cubicBezTo>
                    <a:cubicBezTo>
                      <a:pt x="268" y="519"/>
                      <a:pt x="282" y="523"/>
                      <a:pt x="296" y="528"/>
                    </a:cubicBezTo>
                    <a:cubicBezTo>
                      <a:pt x="311" y="532"/>
                      <a:pt x="326" y="536"/>
                      <a:pt x="341" y="540"/>
                    </a:cubicBezTo>
                    <a:cubicBezTo>
                      <a:pt x="357" y="543"/>
                      <a:pt x="372" y="547"/>
                      <a:pt x="388" y="550"/>
                    </a:cubicBezTo>
                    <a:cubicBezTo>
                      <a:pt x="420" y="557"/>
                      <a:pt x="452" y="563"/>
                      <a:pt x="485" y="567"/>
                    </a:cubicBezTo>
                    <a:cubicBezTo>
                      <a:pt x="519" y="572"/>
                      <a:pt x="552" y="576"/>
                      <a:pt x="586" y="579"/>
                    </a:cubicBezTo>
                    <a:cubicBezTo>
                      <a:pt x="619" y="582"/>
                      <a:pt x="653" y="584"/>
                      <a:pt x="687" y="585"/>
                    </a:cubicBezTo>
                    <a:cubicBezTo>
                      <a:pt x="720" y="586"/>
                      <a:pt x="754" y="587"/>
                      <a:pt x="787" y="587"/>
                    </a:cubicBezTo>
                    <a:cubicBezTo>
                      <a:pt x="820" y="587"/>
                      <a:pt x="852" y="586"/>
                      <a:pt x="884" y="585"/>
                    </a:cubicBezTo>
                    <a:cubicBezTo>
                      <a:pt x="916" y="584"/>
                      <a:pt x="947" y="582"/>
                      <a:pt x="978" y="579"/>
                    </a:cubicBezTo>
                    <a:cubicBezTo>
                      <a:pt x="1008" y="577"/>
                      <a:pt x="1038" y="574"/>
                      <a:pt x="1067" y="571"/>
                    </a:cubicBezTo>
                    <a:cubicBezTo>
                      <a:pt x="1096" y="568"/>
                      <a:pt x="1124" y="564"/>
                      <a:pt x="1152" y="560"/>
                    </a:cubicBezTo>
                    <a:cubicBezTo>
                      <a:pt x="1179" y="557"/>
                      <a:pt x="1205" y="552"/>
                      <a:pt x="1231" y="548"/>
                    </a:cubicBezTo>
                    <a:cubicBezTo>
                      <a:pt x="1256" y="544"/>
                      <a:pt x="1281" y="539"/>
                      <a:pt x="1305" y="534"/>
                    </a:cubicBezTo>
                    <a:cubicBezTo>
                      <a:pt x="1328" y="529"/>
                      <a:pt x="1351" y="524"/>
                      <a:pt x="1373" y="519"/>
                    </a:cubicBezTo>
                    <a:cubicBezTo>
                      <a:pt x="1393" y="514"/>
                      <a:pt x="1412" y="510"/>
                      <a:pt x="1430" y="505"/>
                    </a:cubicBezTo>
                    <a:cubicBezTo>
                      <a:pt x="1430" y="484"/>
                      <a:pt x="1430" y="484"/>
                      <a:pt x="1430" y="484"/>
                    </a:cubicBezTo>
                    <a:cubicBezTo>
                      <a:pt x="1426" y="485"/>
                      <a:pt x="1422" y="486"/>
                      <a:pt x="1417" y="4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7"/>
              <p:cNvSpPr>
                <a:spLocks/>
              </p:cNvSpPr>
              <p:nvPr/>
            </p:nvSpPr>
            <p:spPr bwMode="auto">
              <a:xfrm>
                <a:off x="-1196" y="2038"/>
                <a:ext cx="83" cy="6"/>
              </a:xfrm>
              <a:custGeom>
                <a:avLst/>
                <a:gdLst>
                  <a:gd name="T0" fmla="*/ 83 w 83"/>
                  <a:gd name="T1" fmla="*/ 0 h 6"/>
                  <a:gd name="T2" fmla="*/ 6 w 83"/>
                  <a:gd name="T3" fmla="*/ 3 h 6"/>
                  <a:gd name="T4" fmla="*/ 0 w 83"/>
                  <a:gd name="T5" fmla="*/ 6 h 6"/>
                  <a:gd name="T6" fmla="*/ 77 w 83"/>
                  <a:gd name="T7" fmla="*/ 3 h 6"/>
                  <a:gd name="T8" fmla="*/ 83 w 8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">
                    <a:moveTo>
                      <a:pt x="83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77" y="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8"/>
              <p:cNvSpPr>
                <a:spLocks/>
              </p:cNvSpPr>
              <p:nvPr/>
            </p:nvSpPr>
            <p:spPr bwMode="auto">
              <a:xfrm>
                <a:off x="2235" y="3097"/>
                <a:ext cx="234" cy="74"/>
              </a:xfrm>
              <a:custGeom>
                <a:avLst/>
                <a:gdLst>
                  <a:gd name="T0" fmla="*/ 51 w 79"/>
                  <a:gd name="T1" fmla="*/ 22 h 27"/>
                  <a:gd name="T2" fmla="*/ 65 w 79"/>
                  <a:gd name="T3" fmla="*/ 19 h 27"/>
                  <a:gd name="T4" fmla="*/ 79 w 79"/>
                  <a:gd name="T5" fmla="*/ 17 h 27"/>
                  <a:gd name="T6" fmla="*/ 57 w 79"/>
                  <a:gd name="T7" fmla="*/ 0 h 27"/>
                  <a:gd name="T8" fmla="*/ 43 w 79"/>
                  <a:gd name="T9" fmla="*/ 3 h 27"/>
                  <a:gd name="T10" fmla="*/ 29 w 79"/>
                  <a:gd name="T11" fmla="*/ 5 h 27"/>
                  <a:gd name="T12" fmla="*/ 15 w 79"/>
                  <a:gd name="T13" fmla="*/ 8 h 27"/>
                  <a:gd name="T14" fmla="*/ 0 w 79"/>
                  <a:gd name="T15" fmla="*/ 10 h 27"/>
                  <a:gd name="T16" fmla="*/ 0 w 79"/>
                  <a:gd name="T17" fmla="*/ 10 h 27"/>
                  <a:gd name="T18" fmla="*/ 0 w 79"/>
                  <a:gd name="T19" fmla="*/ 10 h 27"/>
                  <a:gd name="T20" fmla="*/ 0 w 79"/>
                  <a:gd name="T21" fmla="*/ 10 h 27"/>
                  <a:gd name="T22" fmla="*/ 0 w 79"/>
                  <a:gd name="T23" fmla="*/ 10 h 27"/>
                  <a:gd name="T24" fmla="*/ 21 w 79"/>
                  <a:gd name="T25" fmla="*/ 27 h 27"/>
                  <a:gd name="T26" fmla="*/ 21 w 79"/>
                  <a:gd name="T27" fmla="*/ 27 h 27"/>
                  <a:gd name="T28" fmla="*/ 21 w 79"/>
                  <a:gd name="T29" fmla="*/ 27 h 27"/>
                  <a:gd name="T30" fmla="*/ 21 w 79"/>
                  <a:gd name="T31" fmla="*/ 27 h 27"/>
                  <a:gd name="T32" fmla="*/ 21 w 79"/>
                  <a:gd name="T33" fmla="*/ 27 h 27"/>
                  <a:gd name="T34" fmla="*/ 36 w 79"/>
                  <a:gd name="T35" fmla="*/ 24 h 27"/>
                  <a:gd name="T36" fmla="*/ 51 w 79"/>
                  <a:gd name="T37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27">
                    <a:moveTo>
                      <a:pt x="51" y="22"/>
                    </a:moveTo>
                    <a:cubicBezTo>
                      <a:pt x="55" y="21"/>
                      <a:pt x="60" y="20"/>
                      <a:pt x="65" y="19"/>
                    </a:cubicBezTo>
                    <a:cubicBezTo>
                      <a:pt x="70" y="18"/>
                      <a:pt x="75" y="17"/>
                      <a:pt x="79" y="1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3" y="1"/>
                      <a:pt x="48" y="2"/>
                      <a:pt x="43" y="3"/>
                    </a:cubicBezTo>
                    <a:cubicBezTo>
                      <a:pt x="39" y="4"/>
                      <a:pt x="34" y="5"/>
                      <a:pt x="29" y="5"/>
                    </a:cubicBezTo>
                    <a:cubicBezTo>
                      <a:pt x="24" y="6"/>
                      <a:pt x="20" y="7"/>
                      <a:pt x="15" y="8"/>
                    </a:cubicBezTo>
                    <a:cubicBezTo>
                      <a:pt x="10" y="9"/>
                      <a:pt x="5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6"/>
                      <a:pt x="31" y="25"/>
                      <a:pt x="36" y="24"/>
                    </a:cubicBezTo>
                    <a:cubicBezTo>
                      <a:pt x="41" y="24"/>
                      <a:pt x="46" y="23"/>
                      <a:pt x="5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9"/>
              <p:cNvSpPr>
                <a:spLocks/>
              </p:cNvSpPr>
              <p:nvPr/>
            </p:nvSpPr>
            <p:spPr bwMode="auto">
              <a:xfrm>
                <a:off x="-501" y="2019"/>
                <a:ext cx="62" cy="6"/>
              </a:xfrm>
              <a:custGeom>
                <a:avLst/>
                <a:gdLst>
                  <a:gd name="T0" fmla="*/ 62 w 62"/>
                  <a:gd name="T1" fmla="*/ 0 h 6"/>
                  <a:gd name="T2" fmla="*/ 3 w 62"/>
                  <a:gd name="T3" fmla="*/ 3 h 6"/>
                  <a:gd name="T4" fmla="*/ 0 w 62"/>
                  <a:gd name="T5" fmla="*/ 6 h 6"/>
                  <a:gd name="T6" fmla="*/ 59 w 62"/>
                  <a:gd name="T7" fmla="*/ 3 h 6"/>
                  <a:gd name="T8" fmla="*/ 62 w 6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">
                    <a:moveTo>
                      <a:pt x="62" y="0"/>
                    </a:moveTo>
                    <a:lnTo>
                      <a:pt x="3" y="3"/>
                    </a:lnTo>
                    <a:lnTo>
                      <a:pt x="0" y="6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0"/>
              <p:cNvSpPr>
                <a:spLocks/>
              </p:cNvSpPr>
              <p:nvPr/>
            </p:nvSpPr>
            <p:spPr bwMode="auto">
              <a:xfrm>
                <a:off x="-628" y="2022"/>
                <a:ext cx="68" cy="5"/>
              </a:xfrm>
              <a:custGeom>
                <a:avLst/>
                <a:gdLst>
                  <a:gd name="T0" fmla="*/ 3 w 68"/>
                  <a:gd name="T1" fmla="*/ 3 h 5"/>
                  <a:gd name="T2" fmla="*/ 3 w 68"/>
                  <a:gd name="T3" fmla="*/ 3 h 5"/>
                  <a:gd name="T4" fmla="*/ 0 w 68"/>
                  <a:gd name="T5" fmla="*/ 5 h 5"/>
                  <a:gd name="T6" fmla="*/ 65 w 68"/>
                  <a:gd name="T7" fmla="*/ 3 h 5"/>
                  <a:gd name="T8" fmla="*/ 68 w 68"/>
                  <a:gd name="T9" fmla="*/ 0 h 5"/>
                  <a:gd name="T10" fmla="*/ 3 w 68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">
                    <a:moveTo>
                      <a:pt x="3" y="3"/>
                    </a:moveTo>
                    <a:lnTo>
                      <a:pt x="3" y="3"/>
                    </a:lnTo>
                    <a:lnTo>
                      <a:pt x="0" y="5"/>
                    </a:lnTo>
                    <a:lnTo>
                      <a:pt x="65" y="3"/>
                    </a:lnTo>
                    <a:lnTo>
                      <a:pt x="68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1"/>
              <p:cNvSpPr>
                <a:spLocks/>
              </p:cNvSpPr>
              <p:nvPr/>
            </p:nvSpPr>
            <p:spPr bwMode="auto">
              <a:xfrm>
                <a:off x="-383" y="2016"/>
                <a:ext cx="62" cy="3"/>
              </a:xfrm>
              <a:custGeom>
                <a:avLst/>
                <a:gdLst>
                  <a:gd name="T0" fmla="*/ 62 w 62"/>
                  <a:gd name="T1" fmla="*/ 0 h 3"/>
                  <a:gd name="T2" fmla="*/ 3 w 62"/>
                  <a:gd name="T3" fmla="*/ 3 h 3"/>
                  <a:gd name="T4" fmla="*/ 0 w 62"/>
                  <a:gd name="T5" fmla="*/ 3 h 3"/>
                  <a:gd name="T6" fmla="*/ 59 w 62"/>
                  <a:gd name="T7" fmla="*/ 3 h 3"/>
                  <a:gd name="T8" fmla="*/ 62 w 6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">
                    <a:moveTo>
                      <a:pt x="62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2"/>
              <p:cNvSpPr>
                <a:spLocks/>
              </p:cNvSpPr>
              <p:nvPr/>
            </p:nvSpPr>
            <p:spPr bwMode="auto">
              <a:xfrm>
                <a:off x="-1042" y="2033"/>
                <a:ext cx="77" cy="5"/>
              </a:xfrm>
              <a:custGeom>
                <a:avLst/>
                <a:gdLst>
                  <a:gd name="T0" fmla="*/ 77 w 77"/>
                  <a:gd name="T1" fmla="*/ 0 h 5"/>
                  <a:gd name="T2" fmla="*/ 6 w 77"/>
                  <a:gd name="T3" fmla="*/ 3 h 5"/>
                  <a:gd name="T4" fmla="*/ 0 w 77"/>
                  <a:gd name="T5" fmla="*/ 5 h 5"/>
                  <a:gd name="T6" fmla="*/ 71 w 77"/>
                  <a:gd name="T7" fmla="*/ 3 h 5"/>
                  <a:gd name="T8" fmla="*/ 77 w 7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5">
                    <a:moveTo>
                      <a:pt x="77" y="0"/>
                    </a:moveTo>
                    <a:lnTo>
                      <a:pt x="6" y="3"/>
                    </a:lnTo>
                    <a:lnTo>
                      <a:pt x="0" y="5"/>
                    </a:lnTo>
                    <a:lnTo>
                      <a:pt x="71" y="3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auto">
              <a:xfrm>
                <a:off x="-897" y="2030"/>
                <a:ext cx="74" cy="6"/>
              </a:xfrm>
              <a:custGeom>
                <a:avLst/>
                <a:gdLst>
                  <a:gd name="T0" fmla="*/ 74 w 74"/>
                  <a:gd name="T1" fmla="*/ 0 h 6"/>
                  <a:gd name="T2" fmla="*/ 6 w 74"/>
                  <a:gd name="T3" fmla="*/ 3 h 6"/>
                  <a:gd name="T4" fmla="*/ 0 w 74"/>
                  <a:gd name="T5" fmla="*/ 6 h 6"/>
                  <a:gd name="T6" fmla="*/ 68 w 74"/>
                  <a:gd name="T7" fmla="*/ 3 h 6"/>
                  <a:gd name="T8" fmla="*/ 74 w 7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">
                    <a:moveTo>
                      <a:pt x="74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68" y="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4"/>
              <p:cNvSpPr>
                <a:spLocks/>
              </p:cNvSpPr>
              <p:nvPr/>
            </p:nvSpPr>
            <p:spPr bwMode="auto">
              <a:xfrm>
                <a:off x="-761" y="2025"/>
                <a:ext cx="71" cy="5"/>
              </a:xfrm>
              <a:custGeom>
                <a:avLst/>
                <a:gdLst>
                  <a:gd name="T0" fmla="*/ 6 w 71"/>
                  <a:gd name="T1" fmla="*/ 2 h 5"/>
                  <a:gd name="T2" fmla="*/ 0 w 71"/>
                  <a:gd name="T3" fmla="*/ 5 h 5"/>
                  <a:gd name="T4" fmla="*/ 68 w 71"/>
                  <a:gd name="T5" fmla="*/ 2 h 5"/>
                  <a:gd name="T6" fmla="*/ 71 w 71"/>
                  <a:gd name="T7" fmla="*/ 0 h 5"/>
                  <a:gd name="T8" fmla="*/ 6 w 71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5">
                    <a:moveTo>
                      <a:pt x="6" y="2"/>
                    </a:moveTo>
                    <a:lnTo>
                      <a:pt x="0" y="5"/>
                    </a:lnTo>
                    <a:lnTo>
                      <a:pt x="68" y="2"/>
                    </a:lnTo>
                    <a:lnTo>
                      <a:pt x="71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5"/>
              <p:cNvSpPr>
                <a:spLocks/>
              </p:cNvSpPr>
              <p:nvPr/>
            </p:nvSpPr>
            <p:spPr bwMode="auto">
              <a:xfrm>
                <a:off x="1018" y="2082"/>
                <a:ext cx="26" cy="8"/>
              </a:xfrm>
              <a:custGeom>
                <a:avLst/>
                <a:gdLst>
                  <a:gd name="T0" fmla="*/ 2 w 9"/>
                  <a:gd name="T1" fmla="*/ 0 h 3"/>
                  <a:gd name="T2" fmla="*/ 2 w 9"/>
                  <a:gd name="T3" fmla="*/ 1 h 3"/>
                  <a:gd name="T4" fmla="*/ 1 w 9"/>
                  <a:gd name="T5" fmla="*/ 2 h 3"/>
                  <a:gd name="T6" fmla="*/ 0 w 9"/>
                  <a:gd name="T7" fmla="*/ 3 h 3"/>
                  <a:gd name="T8" fmla="*/ 6 w 9"/>
                  <a:gd name="T9" fmla="*/ 3 h 3"/>
                  <a:gd name="T10" fmla="*/ 7 w 9"/>
                  <a:gd name="T11" fmla="*/ 2 h 3"/>
                  <a:gd name="T12" fmla="*/ 8 w 9"/>
                  <a:gd name="T13" fmla="*/ 2 h 3"/>
                  <a:gd name="T14" fmla="*/ 8 w 9"/>
                  <a:gd name="T15" fmla="*/ 1 h 3"/>
                  <a:gd name="T16" fmla="*/ 9 w 9"/>
                  <a:gd name="T17" fmla="*/ 0 h 3"/>
                  <a:gd name="T18" fmla="*/ 3 w 9"/>
                  <a:gd name="T19" fmla="*/ 0 h 3"/>
                  <a:gd name="T20" fmla="*/ 2 w 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6"/>
              <p:cNvSpPr>
                <a:spLocks/>
              </p:cNvSpPr>
              <p:nvPr/>
            </p:nvSpPr>
            <p:spPr bwMode="auto">
              <a:xfrm>
                <a:off x="-43" y="2202"/>
                <a:ext cx="3026" cy="690"/>
              </a:xfrm>
              <a:custGeom>
                <a:avLst/>
                <a:gdLst>
                  <a:gd name="T0" fmla="*/ 533 w 1024"/>
                  <a:gd name="T1" fmla="*/ 240 h 252"/>
                  <a:gd name="T2" fmla="*/ 417 w 1024"/>
                  <a:gd name="T3" fmla="*/ 246 h 252"/>
                  <a:gd name="T4" fmla="*/ 299 w 1024"/>
                  <a:gd name="T5" fmla="*/ 245 h 252"/>
                  <a:gd name="T6" fmla="*/ 189 w 1024"/>
                  <a:gd name="T7" fmla="*/ 237 h 252"/>
                  <a:gd name="T8" fmla="*/ 99 w 1024"/>
                  <a:gd name="T9" fmla="*/ 221 h 252"/>
                  <a:gd name="T10" fmla="*/ 76 w 1024"/>
                  <a:gd name="T11" fmla="*/ 214 h 252"/>
                  <a:gd name="T12" fmla="*/ 28 w 1024"/>
                  <a:gd name="T13" fmla="*/ 190 h 252"/>
                  <a:gd name="T14" fmla="*/ 15 w 1024"/>
                  <a:gd name="T15" fmla="*/ 176 h 252"/>
                  <a:gd name="T16" fmla="*/ 11 w 1024"/>
                  <a:gd name="T17" fmla="*/ 169 h 252"/>
                  <a:gd name="T18" fmla="*/ 9 w 1024"/>
                  <a:gd name="T19" fmla="*/ 163 h 252"/>
                  <a:gd name="T20" fmla="*/ 9 w 1024"/>
                  <a:gd name="T21" fmla="*/ 151 h 252"/>
                  <a:gd name="T22" fmla="*/ 16 w 1024"/>
                  <a:gd name="T23" fmla="*/ 140 h 252"/>
                  <a:gd name="T24" fmla="*/ 28 w 1024"/>
                  <a:gd name="T25" fmla="*/ 127 h 252"/>
                  <a:gd name="T26" fmla="*/ 45 w 1024"/>
                  <a:gd name="T27" fmla="*/ 114 h 252"/>
                  <a:gd name="T28" fmla="*/ 91 w 1024"/>
                  <a:gd name="T29" fmla="*/ 89 h 252"/>
                  <a:gd name="T30" fmla="*/ 107 w 1024"/>
                  <a:gd name="T31" fmla="*/ 81 h 252"/>
                  <a:gd name="T32" fmla="*/ 124 w 1024"/>
                  <a:gd name="T33" fmla="*/ 74 h 252"/>
                  <a:gd name="T34" fmla="*/ 173 w 1024"/>
                  <a:gd name="T35" fmla="*/ 55 h 252"/>
                  <a:gd name="T36" fmla="*/ 220 w 1024"/>
                  <a:gd name="T37" fmla="*/ 38 h 252"/>
                  <a:gd name="T38" fmla="*/ 288 w 1024"/>
                  <a:gd name="T39" fmla="*/ 16 h 252"/>
                  <a:gd name="T40" fmla="*/ 330 w 1024"/>
                  <a:gd name="T41" fmla="*/ 0 h 252"/>
                  <a:gd name="T42" fmla="*/ 259 w 1024"/>
                  <a:gd name="T43" fmla="*/ 23 h 252"/>
                  <a:gd name="T44" fmla="*/ 201 w 1024"/>
                  <a:gd name="T45" fmla="*/ 43 h 252"/>
                  <a:gd name="T46" fmla="*/ 153 w 1024"/>
                  <a:gd name="T47" fmla="*/ 60 h 252"/>
                  <a:gd name="T48" fmla="*/ 103 w 1024"/>
                  <a:gd name="T49" fmla="*/ 80 h 252"/>
                  <a:gd name="T50" fmla="*/ 86 w 1024"/>
                  <a:gd name="T51" fmla="*/ 88 h 252"/>
                  <a:gd name="T52" fmla="*/ 39 w 1024"/>
                  <a:gd name="T53" fmla="*/ 113 h 252"/>
                  <a:gd name="T54" fmla="*/ 21 w 1024"/>
                  <a:gd name="T55" fmla="*/ 127 h 252"/>
                  <a:gd name="T56" fmla="*/ 8 w 1024"/>
                  <a:gd name="T57" fmla="*/ 140 h 252"/>
                  <a:gd name="T58" fmla="*/ 1 w 1024"/>
                  <a:gd name="T59" fmla="*/ 152 h 252"/>
                  <a:gd name="T60" fmla="*/ 0 w 1024"/>
                  <a:gd name="T61" fmla="*/ 165 h 252"/>
                  <a:gd name="T62" fmla="*/ 2 w 1024"/>
                  <a:gd name="T63" fmla="*/ 171 h 252"/>
                  <a:gd name="T64" fmla="*/ 6 w 1024"/>
                  <a:gd name="T65" fmla="*/ 179 h 252"/>
                  <a:gd name="T66" fmla="*/ 19 w 1024"/>
                  <a:gd name="T67" fmla="*/ 193 h 252"/>
                  <a:gd name="T68" fmla="*/ 69 w 1024"/>
                  <a:gd name="T69" fmla="*/ 218 h 252"/>
                  <a:gd name="T70" fmla="*/ 70 w 1024"/>
                  <a:gd name="T71" fmla="*/ 219 h 252"/>
                  <a:gd name="T72" fmla="*/ 152 w 1024"/>
                  <a:gd name="T73" fmla="*/ 238 h 252"/>
                  <a:gd name="T74" fmla="*/ 259 w 1024"/>
                  <a:gd name="T75" fmla="*/ 249 h 252"/>
                  <a:gd name="T76" fmla="*/ 379 w 1024"/>
                  <a:gd name="T77" fmla="*/ 252 h 252"/>
                  <a:gd name="T78" fmla="*/ 499 w 1024"/>
                  <a:gd name="T79" fmla="*/ 248 h 252"/>
                  <a:gd name="T80" fmla="*/ 612 w 1024"/>
                  <a:gd name="T81" fmla="*/ 239 h 252"/>
                  <a:gd name="T82" fmla="*/ 648 w 1024"/>
                  <a:gd name="T83" fmla="*/ 236 h 252"/>
                  <a:gd name="T84" fmla="*/ 835 w 1024"/>
                  <a:gd name="T85" fmla="*/ 208 h 252"/>
                  <a:gd name="T86" fmla="*/ 978 w 1024"/>
                  <a:gd name="T87" fmla="*/ 177 h 252"/>
                  <a:gd name="T88" fmla="*/ 1024 w 1024"/>
                  <a:gd name="T89" fmla="*/ 159 h 252"/>
                  <a:gd name="T90" fmla="*/ 926 w 1024"/>
                  <a:gd name="T91" fmla="*/ 184 h 252"/>
                  <a:gd name="T92" fmla="*/ 770 w 1024"/>
                  <a:gd name="T93" fmla="*/ 213 h 252"/>
                  <a:gd name="T94" fmla="*/ 642 w 1024"/>
                  <a:gd name="T95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4" h="252">
                    <a:moveTo>
                      <a:pt x="606" y="234"/>
                    </a:moveTo>
                    <a:cubicBezTo>
                      <a:pt x="594" y="235"/>
                      <a:pt x="582" y="236"/>
                      <a:pt x="570" y="238"/>
                    </a:cubicBezTo>
                    <a:cubicBezTo>
                      <a:pt x="558" y="239"/>
                      <a:pt x="545" y="240"/>
                      <a:pt x="533" y="240"/>
                    </a:cubicBezTo>
                    <a:cubicBezTo>
                      <a:pt x="520" y="241"/>
                      <a:pt x="508" y="242"/>
                      <a:pt x="495" y="243"/>
                    </a:cubicBezTo>
                    <a:cubicBezTo>
                      <a:pt x="482" y="244"/>
                      <a:pt x="469" y="244"/>
                      <a:pt x="456" y="245"/>
                    </a:cubicBezTo>
                    <a:cubicBezTo>
                      <a:pt x="443" y="245"/>
                      <a:pt x="430" y="246"/>
                      <a:pt x="417" y="246"/>
                    </a:cubicBezTo>
                    <a:cubicBezTo>
                      <a:pt x="404" y="246"/>
                      <a:pt x="390" y="246"/>
                      <a:pt x="377" y="247"/>
                    </a:cubicBezTo>
                    <a:cubicBezTo>
                      <a:pt x="364" y="247"/>
                      <a:pt x="351" y="247"/>
                      <a:pt x="338" y="246"/>
                    </a:cubicBezTo>
                    <a:cubicBezTo>
                      <a:pt x="325" y="246"/>
                      <a:pt x="312" y="246"/>
                      <a:pt x="299" y="245"/>
                    </a:cubicBezTo>
                    <a:cubicBezTo>
                      <a:pt x="286" y="245"/>
                      <a:pt x="273" y="244"/>
                      <a:pt x="261" y="243"/>
                    </a:cubicBezTo>
                    <a:cubicBezTo>
                      <a:pt x="248" y="243"/>
                      <a:pt x="236" y="242"/>
                      <a:pt x="224" y="241"/>
                    </a:cubicBezTo>
                    <a:cubicBezTo>
                      <a:pt x="212" y="240"/>
                      <a:pt x="200" y="238"/>
                      <a:pt x="189" y="237"/>
                    </a:cubicBezTo>
                    <a:cubicBezTo>
                      <a:pt x="177" y="236"/>
                      <a:pt x="167" y="234"/>
                      <a:pt x="156" y="232"/>
                    </a:cubicBezTo>
                    <a:cubicBezTo>
                      <a:pt x="146" y="231"/>
                      <a:pt x="136" y="229"/>
                      <a:pt x="126" y="227"/>
                    </a:cubicBezTo>
                    <a:cubicBezTo>
                      <a:pt x="117" y="225"/>
                      <a:pt x="108" y="223"/>
                      <a:pt x="99" y="221"/>
                    </a:cubicBezTo>
                    <a:cubicBezTo>
                      <a:pt x="91" y="219"/>
                      <a:pt x="83" y="216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69" y="211"/>
                      <a:pt x="62" y="209"/>
                      <a:pt x="56" y="206"/>
                    </a:cubicBezTo>
                    <a:cubicBezTo>
                      <a:pt x="50" y="204"/>
                      <a:pt x="45" y="201"/>
                      <a:pt x="40" y="198"/>
                    </a:cubicBezTo>
                    <a:cubicBezTo>
                      <a:pt x="36" y="195"/>
                      <a:pt x="31" y="193"/>
                      <a:pt x="28" y="190"/>
                    </a:cubicBezTo>
                    <a:cubicBezTo>
                      <a:pt x="24" y="187"/>
                      <a:pt x="21" y="184"/>
                      <a:pt x="18" y="181"/>
                    </a:cubicBezTo>
                    <a:cubicBezTo>
                      <a:pt x="18" y="180"/>
                      <a:pt x="17" y="179"/>
                      <a:pt x="17" y="179"/>
                    </a:cubicBezTo>
                    <a:cubicBezTo>
                      <a:pt x="16" y="178"/>
                      <a:pt x="15" y="177"/>
                      <a:pt x="15" y="176"/>
                    </a:cubicBezTo>
                    <a:cubicBezTo>
                      <a:pt x="14" y="176"/>
                      <a:pt x="14" y="175"/>
                      <a:pt x="13" y="174"/>
                    </a:cubicBezTo>
                    <a:cubicBezTo>
                      <a:pt x="13" y="173"/>
                      <a:pt x="12" y="172"/>
                      <a:pt x="12" y="172"/>
                    </a:cubicBezTo>
                    <a:cubicBezTo>
                      <a:pt x="12" y="171"/>
                      <a:pt x="11" y="170"/>
                      <a:pt x="11" y="169"/>
                    </a:cubicBezTo>
                    <a:cubicBezTo>
                      <a:pt x="10" y="169"/>
                      <a:pt x="10" y="168"/>
                      <a:pt x="10" y="167"/>
                    </a:cubicBezTo>
                    <a:cubicBezTo>
                      <a:pt x="10" y="166"/>
                      <a:pt x="9" y="166"/>
                      <a:pt x="9" y="165"/>
                    </a:cubicBezTo>
                    <a:cubicBezTo>
                      <a:pt x="9" y="164"/>
                      <a:pt x="9" y="164"/>
                      <a:pt x="9" y="163"/>
                    </a:cubicBezTo>
                    <a:cubicBezTo>
                      <a:pt x="8" y="162"/>
                      <a:pt x="8" y="160"/>
                      <a:pt x="8" y="159"/>
                    </a:cubicBezTo>
                    <a:cubicBezTo>
                      <a:pt x="8" y="158"/>
                      <a:pt x="8" y="157"/>
                      <a:pt x="8" y="155"/>
                    </a:cubicBezTo>
                    <a:cubicBezTo>
                      <a:pt x="9" y="154"/>
                      <a:pt x="9" y="153"/>
                      <a:pt x="9" y="151"/>
                    </a:cubicBezTo>
                    <a:cubicBezTo>
                      <a:pt x="10" y="150"/>
                      <a:pt x="10" y="149"/>
                      <a:pt x="11" y="147"/>
                    </a:cubicBezTo>
                    <a:cubicBezTo>
                      <a:pt x="11" y="146"/>
                      <a:pt x="12" y="145"/>
                      <a:pt x="13" y="144"/>
                    </a:cubicBezTo>
                    <a:cubicBezTo>
                      <a:pt x="14" y="142"/>
                      <a:pt x="15" y="141"/>
                      <a:pt x="16" y="140"/>
                    </a:cubicBezTo>
                    <a:cubicBezTo>
                      <a:pt x="17" y="138"/>
                      <a:pt x="18" y="137"/>
                      <a:pt x="19" y="135"/>
                    </a:cubicBezTo>
                    <a:cubicBezTo>
                      <a:pt x="20" y="134"/>
                      <a:pt x="22" y="133"/>
                      <a:pt x="23" y="131"/>
                    </a:cubicBezTo>
                    <a:cubicBezTo>
                      <a:pt x="25" y="130"/>
                      <a:pt x="26" y="128"/>
                      <a:pt x="28" y="127"/>
                    </a:cubicBezTo>
                    <a:cubicBezTo>
                      <a:pt x="30" y="126"/>
                      <a:pt x="31" y="124"/>
                      <a:pt x="33" y="123"/>
                    </a:cubicBezTo>
                    <a:cubicBezTo>
                      <a:pt x="35" y="121"/>
                      <a:pt x="37" y="120"/>
                      <a:pt x="39" y="118"/>
                    </a:cubicBezTo>
                    <a:cubicBezTo>
                      <a:pt x="41" y="117"/>
                      <a:pt x="43" y="115"/>
                      <a:pt x="45" y="114"/>
                    </a:cubicBezTo>
                    <a:cubicBezTo>
                      <a:pt x="50" y="111"/>
                      <a:pt x="54" y="108"/>
                      <a:pt x="59" y="105"/>
                    </a:cubicBezTo>
                    <a:cubicBezTo>
                      <a:pt x="64" y="103"/>
                      <a:pt x="69" y="100"/>
                      <a:pt x="75" y="97"/>
                    </a:cubicBezTo>
                    <a:cubicBezTo>
                      <a:pt x="80" y="94"/>
                      <a:pt x="85" y="92"/>
                      <a:pt x="91" y="89"/>
                    </a:cubicBezTo>
                    <a:cubicBezTo>
                      <a:pt x="96" y="86"/>
                      <a:pt x="102" y="84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13" y="79"/>
                      <a:pt x="118" y="77"/>
                      <a:pt x="124" y="74"/>
                    </a:cubicBezTo>
                    <a:cubicBezTo>
                      <a:pt x="130" y="72"/>
                      <a:pt x="135" y="70"/>
                      <a:pt x="141" y="67"/>
                    </a:cubicBezTo>
                    <a:cubicBezTo>
                      <a:pt x="146" y="65"/>
                      <a:pt x="152" y="63"/>
                      <a:pt x="157" y="61"/>
                    </a:cubicBezTo>
                    <a:cubicBezTo>
                      <a:pt x="163" y="59"/>
                      <a:pt x="168" y="57"/>
                      <a:pt x="173" y="55"/>
                    </a:cubicBezTo>
                    <a:cubicBezTo>
                      <a:pt x="179" y="53"/>
                      <a:pt x="184" y="51"/>
                      <a:pt x="189" y="49"/>
                    </a:cubicBezTo>
                    <a:cubicBezTo>
                      <a:pt x="195" y="47"/>
                      <a:pt x="200" y="45"/>
                      <a:pt x="205" y="44"/>
                    </a:cubicBezTo>
                    <a:cubicBezTo>
                      <a:pt x="210" y="42"/>
                      <a:pt x="215" y="40"/>
                      <a:pt x="220" y="38"/>
                    </a:cubicBezTo>
                    <a:cubicBezTo>
                      <a:pt x="225" y="37"/>
                      <a:pt x="230" y="35"/>
                      <a:pt x="234" y="33"/>
                    </a:cubicBezTo>
                    <a:cubicBezTo>
                      <a:pt x="244" y="30"/>
                      <a:pt x="253" y="27"/>
                      <a:pt x="262" y="24"/>
                    </a:cubicBezTo>
                    <a:cubicBezTo>
                      <a:pt x="271" y="21"/>
                      <a:pt x="280" y="19"/>
                      <a:pt x="288" y="16"/>
                    </a:cubicBezTo>
                    <a:cubicBezTo>
                      <a:pt x="296" y="13"/>
                      <a:pt x="304" y="11"/>
                      <a:pt x="312" y="8"/>
                    </a:cubicBezTo>
                    <a:cubicBezTo>
                      <a:pt x="319" y="6"/>
                      <a:pt x="326" y="3"/>
                      <a:pt x="333" y="1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3"/>
                      <a:pt x="316" y="5"/>
                      <a:pt x="308" y="7"/>
                    </a:cubicBezTo>
                    <a:cubicBezTo>
                      <a:pt x="301" y="10"/>
                      <a:pt x="293" y="13"/>
                      <a:pt x="284" y="15"/>
                    </a:cubicBezTo>
                    <a:cubicBezTo>
                      <a:pt x="276" y="18"/>
                      <a:pt x="267" y="21"/>
                      <a:pt x="259" y="23"/>
                    </a:cubicBezTo>
                    <a:cubicBezTo>
                      <a:pt x="250" y="26"/>
                      <a:pt x="240" y="29"/>
                      <a:pt x="231" y="33"/>
                    </a:cubicBezTo>
                    <a:cubicBezTo>
                      <a:pt x="226" y="34"/>
                      <a:pt x="221" y="36"/>
                      <a:pt x="216" y="37"/>
                    </a:cubicBezTo>
                    <a:cubicBezTo>
                      <a:pt x="211" y="39"/>
                      <a:pt x="206" y="41"/>
                      <a:pt x="201" y="43"/>
                    </a:cubicBezTo>
                    <a:cubicBezTo>
                      <a:pt x="196" y="44"/>
                      <a:pt x="191" y="46"/>
                      <a:pt x="185" y="48"/>
                    </a:cubicBezTo>
                    <a:cubicBezTo>
                      <a:pt x="180" y="50"/>
                      <a:pt x="175" y="52"/>
                      <a:pt x="169" y="54"/>
                    </a:cubicBezTo>
                    <a:cubicBezTo>
                      <a:pt x="164" y="56"/>
                      <a:pt x="159" y="58"/>
                      <a:pt x="153" y="60"/>
                    </a:cubicBezTo>
                    <a:cubicBezTo>
                      <a:pt x="148" y="62"/>
                      <a:pt x="142" y="64"/>
                      <a:pt x="136" y="66"/>
                    </a:cubicBezTo>
                    <a:cubicBezTo>
                      <a:pt x="131" y="69"/>
                      <a:pt x="125" y="71"/>
                      <a:pt x="120" y="73"/>
                    </a:cubicBezTo>
                    <a:cubicBezTo>
                      <a:pt x="114" y="75"/>
                      <a:pt x="108" y="78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97" y="83"/>
                      <a:pt x="91" y="85"/>
                      <a:pt x="86" y="88"/>
                    </a:cubicBezTo>
                    <a:cubicBezTo>
                      <a:pt x="80" y="91"/>
                      <a:pt x="75" y="93"/>
                      <a:pt x="69" y="96"/>
                    </a:cubicBezTo>
                    <a:cubicBezTo>
                      <a:pt x="64" y="99"/>
                      <a:pt x="59" y="102"/>
                      <a:pt x="54" y="104"/>
                    </a:cubicBezTo>
                    <a:cubicBezTo>
                      <a:pt x="49" y="107"/>
                      <a:pt x="44" y="110"/>
                      <a:pt x="39" y="113"/>
                    </a:cubicBezTo>
                    <a:cubicBezTo>
                      <a:pt x="37" y="115"/>
                      <a:pt x="35" y="116"/>
                      <a:pt x="33" y="118"/>
                    </a:cubicBezTo>
                    <a:cubicBezTo>
                      <a:pt x="31" y="119"/>
                      <a:pt x="29" y="121"/>
                      <a:pt x="27" y="122"/>
                    </a:cubicBezTo>
                    <a:cubicBezTo>
                      <a:pt x="25" y="124"/>
                      <a:pt x="23" y="125"/>
                      <a:pt x="21" y="127"/>
                    </a:cubicBezTo>
                    <a:cubicBezTo>
                      <a:pt x="19" y="128"/>
                      <a:pt x="18" y="129"/>
                      <a:pt x="16" y="131"/>
                    </a:cubicBezTo>
                    <a:cubicBezTo>
                      <a:pt x="14" y="132"/>
                      <a:pt x="13" y="134"/>
                      <a:pt x="12" y="135"/>
                    </a:cubicBezTo>
                    <a:cubicBezTo>
                      <a:pt x="10" y="137"/>
                      <a:pt x="9" y="138"/>
                      <a:pt x="8" y="140"/>
                    </a:cubicBezTo>
                    <a:cubicBezTo>
                      <a:pt x="7" y="141"/>
                      <a:pt x="6" y="142"/>
                      <a:pt x="5" y="144"/>
                    </a:cubicBezTo>
                    <a:cubicBezTo>
                      <a:pt x="4" y="145"/>
                      <a:pt x="3" y="147"/>
                      <a:pt x="3" y="148"/>
                    </a:cubicBezTo>
                    <a:cubicBezTo>
                      <a:pt x="2" y="149"/>
                      <a:pt x="1" y="151"/>
                      <a:pt x="1" y="152"/>
                    </a:cubicBezTo>
                    <a:cubicBezTo>
                      <a:pt x="0" y="153"/>
                      <a:pt x="0" y="155"/>
                      <a:pt x="0" y="156"/>
                    </a:cubicBezTo>
                    <a:cubicBezTo>
                      <a:pt x="0" y="158"/>
                      <a:pt x="0" y="159"/>
                      <a:pt x="0" y="160"/>
                    </a:cubicBezTo>
                    <a:cubicBezTo>
                      <a:pt x="0" y="162"/>
                      <a:pt x="0" y="163"/>
                      <a:pt x="0" y="165"/>
                    </a:cubicBezTo>
                    <a:cubicBezTo>
                      <a:pt x="0" y="165"/>
                      <a:pt x="0" y="166"/>
                      <a:pt x="0" y="167"/>
                    </a:cubicBezTo>
                    <a:cubicBezTo>
                      <a:pt x="1" y="167"/>
                      <a:pt x="1" y="168"/>
                      <a:pt x="1" y="169"/>
                    </a:cubicBezTo>
                    <a:cubicBezTo>
                      <a:pt x="1" y="170"/>
                      <a:pt x="2" y="170"/>
                      <a:pt x="2" y="171"/>
                    </a:cubicBezTo>
                    <a:cubicBezTo>
                      <a:pt x="2" y="172"/>
                      <a:pt x="3" y="173"/>
                      <a:pt x="3" y="174"/>
                    </a:cubicBezTo>
                    <a:cubicBezTo>
                      <a:pt x="4" y="175"/>
                      <a:pt x="4" y="175"/>
                      <a:pt x="5" y="176"/>
                    </a:cubicBezTo>
                    <a:cubicBezTo>
                      <a:pt x="5" y="177"/>
                      <a:pt x="6" y="178"/>
                      <a:pt x="6" y="179"/>
                    </a:cubicBezTo>
                    <a:cubicBezTo>
                      <a:pt x="7" y="179"/>
                      <a:pt x="7" y="180"/>
                      <a:pt x="8" y="181"/>
                    </a:cubicBezTo>
                    <a:cubicBezTo>
                      <a:pt x="8" y="182"/>
                      <a:pt x="9" y="183"/>
                      <a:pt x="10" y="183"/>
                    </a:cubicBezTo>
                    <a:cubicBezTo>
                      <a:pt x="12" y="187"/>
                      <a:pt x="16" y="190"/>
                      <a:pt x="19" y="193"/>
                    </a:cubicBezTo>
                    <a:cubicBezTo>
                      <a:pt x="23" y="196"/>
                      <a:pt x="28" y="199"/>
                      <a:pt x="32" y="202"/>
                    </a:cubicBezTo>
                    <a:cubicBezTo>
                      <a:pt x="37" y="205"/>
                      <a:pt x="43" y="207"/>
                      <a:pt x="49" y="210"/>
                    </a:cubicBezTo>
                    <a:cubicBezTo>
                      <a:pt x="55" y="213"/>
                      <a:pt x="62" y="216"/>
                      <a:pt x="69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9"/>
                      <a:pt x="70" y="219"/>
                      <a:pt x="70" y="219"/>
                    </a:cubicBezTo>
                    <a:cubicBezTo>
                      <a:pt x="78" y="221"/>
                      <a:pt x="85" y="223"/>
                      <a:pt x="93" y="225"/>
                    </a:cubicBezTo>
                    <a:cubicBezTo>
                      <a:pt x="102" y="228"/>
                      <a:pt x="111" y="230"/>
                      <a:pt x="121" y="232"/>
                    </a:cubicBezTo>
                    <a:cubicBezTo>
                      <a:pt x="131" y="234"/>
                      <a:pt x="141" y="236"/>
                      <a:pt x="152" y="238"/>
                    </a:cubicBezTo>
                    <a:cubicBezTo>
                      <a:pt x="163" y="239"/>
                      <a:pt x="174" y="241"/>
                      <a:pt x="186" y="242"/>
                    </a:cubicBezTo>
                    <a:cubicBezTo>
                      <a:pt x="197" y="244"/>
                      <a:pt x="209" y="245"/>
                      <a:pt x="222" y="246"/>
                    </a:cubicBezTo>
                    <a:cubicBezTo>
                      <a:pt x="234" y="247"/>
                      <a:pt x="247" y="248"/>
                      <a:pt x="259" y="249"/>
                    </a:cubicBezTo>
                    <a:cubicBezTo>
                      <a:pt x="272" y="250"/>
                      <a:pt x="285" y="251"/>
                      <a:pt x="299" y="251"/>
                    </a:cubicBezTo>
                    <a:cubicBezTo>
                      <a:pt x="312" y="252"/>
                      <a:pt x="325" y="252"/>
                      <a:pt x="338" y="252"/>
                    </a:cubicBezTo>
                    <a:cubicBezTo>
                      <a:pt x="352" y="252"/>
                      <a:pt x="365" y="252"/>
                      <a:pt x="379" y="252"/>
                    </a:cubicBezTo>
                    <a:cubicBezTo>
                      <a:pt x="392" y="252"/>
                      <a:pt x="406" y="252"/>
                      <a:pt x="419" y="252"/>
                    </a:cubicBezTo>
                    <a:cubicBezTo>
                      <a:pt x="432" y="251"/>
                      <a:pt x="446" y="251"/>
                      <a:pt x="459" y="250"/>
                    </a:cubicBezTo>
                    <a:cubicBezTo>
                      <a:pt x="472" y="250"/>
                      <a:pt x="485" y="249"/>
                      <a:pt x="499" y="248"/>
                    </a:cubicBezTo>
                    <a:cubicBezTo>
                      <a:pt x="512" y="248"/>
                      <a:pt x="525" y="247"/>
                      <a:pt x="537" y="246"/>
                    </a:cubicBezTo>
                    <a:cubicBezTo>
                      <a:pt x="550" y="245"/>
                      <a:pt x="563" y="244"/>
                      <a:pt x="575" y="243"/>
                    </a:cubicBezTo>
                    <a:cubicBezTo>
                      <a:pt x="588" y="242"/>
                      <a:pt x="600" y="241"/>
                      <a:pt x="612" y="239"/>
                    </a:cubicBezTo>
                    <a:cubicBezTo>
                      <a:pt x="624" y="238"/>
                      <a:pt x="636" y="237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71" y="233"/>
                      <a:pt x="694" y="230"/>
                      <a:pt x="715" y="227"/>
                    </a:cubicBezTo>
                    <a:cubicBezTo>
                      <a:pt x="737" y="224"/>
                      <a:pt x="758" y="221"/>
                      <a:pt x="778" y="218"/>
                    </a:cubicBezTo>
                    <a:cubicBezTo>
                      <a:pt x="798" y="215"/>
                      <a:pt x="817" y="211"/>
                      <a:pt x="835" y="208"/>
                    </a:cubicBezTo>
                    <a:cubicBezTo>
                      <a:pt x="853" y="205"/>
                      <a:pt x="871" y="201"/>
                      <a:pt x="888" y="198"/>
                    </a:cubicBezTo>
                    <a:cubicBezTo>
                      <a:pt x="904" y="194"/>
                      <a:pt x="920" y="191"/>
                      <a:pt x="935" y="187"/>
                    </a:cubicBezTo>
                    <a:cubicBezTo>
                      <a:pt x="950" y="184"/>
                      <a:pt x="964" y="180"/>
                      <a:pt x="978" y="177"/>
                    </a:cubicBezTo>
                    <a:cubicBezTo>
                      <a:pt x="991" y="174"/>
                      <a:pt x="1004" y="170"/>
                      <a:pt x="1016" y="167"/>
                    </a:cubicBezTo>
                    <a:cubicBezTo>
                      <a:pt x="1019" y="166"/>
                      <a:pt x="1022" y="165"/>
                      <a:pt x="1024" y="164"/>
                    </a:cubicBezTo>
                    <a:cubicBezTo>
                      <a:pt x="1024" y="159"/>
                      <a:pt x="1024" y="159"/>
                      <a:pt x="1024" y="159"/>
                    </a:cubicBezTo>
                    <a:cubicBezTo>
                      <a:pt x="1019" y="160"/>
                      <a:pt x="1013" y="162"/>
                      <a:pt x="1007" y="164"/>
                    </a:cubicBezTo>
                    <a:cubicBezTo>
                      <a:pt x="995" y="167"/>
                      <a:pt x="982" y="170"/>
                      <a:pt x="968" y="174"/>
                    </a:cubicBezTo>
                    <a:cubicBezTo>
                      <a:pt x="955" y="177"/>
                      <a:pt x="941" y="180"/>
                      <a:pt x="926" y="184"/>
                    </a:cubicBezTo>
                    <a:cubicBezTo>
                      <a:pt x="911" y="187"/>
                      <a:pt x="895" y="190"/>
                      <a:pt x="879" y="194"/>
                    </a:cubicBezTo>
                    <a:cubicBezTo>
                      <a:pt x="862" y="197"/>
                      <a:pt x="845" y="200"/>
                      <a:pt x="827" y="204"/>
                    </a:cubicBezTo>
                    <a:cubicBezTo>
                      <a:pt x="809" y="207"/>
                      <a:pt x="790" y="210"/>
                      <a:pt x="770" y="213"/>
                    </a:cubicBezTo>
                    <a:cubicBezTo>
                      <a:pt x="750" y="216"/>
                      <a:pt x="730" y="219"/>
                      <a:pt x="708" y="222"/>
                    </a:cubicBezTo>
                    <a:cubicBezTo>
                      <a:pt x="687" y="225"/>
                      <a:pt x="664" y="228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30" y="232"/>
                      <a:pt x="618" y="233"/>
                      <a:pt x="606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-58" y="2372"/>
                <a:ext cx="118" cy="36"/>
              </a:xfrm>
              <a:custGeom>
                <a:avLst/>
                <a:gdLst>
                  <a:gd name="T0" fmla="*/ 40 w 40"/>
                  <a:gd name="T1" fmla="*/ 3 h 13"/>
                  <a:gd name="T2" fmla="*/ 33 w 40"/>
                  <a:gd name="T3" fmla="*/ 1 h 13"/>
                  <a:gd name="T4" fmla="*/ 29 w 40"/>
                  <a:gd name="T5" fmla="*/ 0 h 13"/>
                  <a:gd name="T6" fmla="*/ 29 w 40"/>
                  <a:gd name="T7" fmla="*/ 0 h 13"/>
                  <a:gd name="T8" fmla="*/ 22 w 40"/>
                  <a:gd name="T9" fmla="*/ 3 h 13"/>
                  <a:gd name="T10" fmla="*/ 15 w 40"/>
                  <a:gd name="T11" fmla="*/ 6 h 13"/>
                  <a:gd name="T12" fmla="*/ 8 w 40"/>
                  <a:gd name="T13" fmla="*/ 8 h 13"/>
                  <a:gd name="T14" fmla="*/ 0 w 40"/>
                  <a:gd name="T15" fmla="*/ 11 h 13"/>
                  <a:gd name="T16" fmla="*/ 10 w 40"/>
                  <a:gd name="T17" fmla="*/ 13 h 13"/>
                  <a:gd name="T18" fmla="*/ 17 w 40"/>
                  <a:gd name="T19" fmla="*/ 10 h 13"/>
                  <a:gd name="T20" fmla="*/ 24 w 40"/>
                  <a:gd name="T21" fmla="*/ 7 h 13"/>
                  <a:gd name="T22" fmla="*/ 31 w 40"/>
                  <a:gd name="T23" fmla="*/ 5 h 13"/>
                  <a:gd name="T24" fmla="*/ 38 w 40"/>
                  <a:gd name="T25" fmla="*/ 2 h 13"/>
                  <a:gd name="T26" fmla="*/ 40 w 40"/>
                  <a:gd name="T2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3">
                    <a:moveTo>
                      <a:pt x="40" y="3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1"/>
                      <a:pt x="24" y="2"/>
                      <a:pt x="22" y="3"/>
                    </a:cubicBezTo>
                    <a:cubicBezTo>
                      <a:pt x="20" y="4"/>
                      <a:pt x="17" y="5"/>
                      <a:pt x="15" y="6"/>
                    </a:cubicBezTo>
                    <a:cubicBezTo>
                      <a:pt x="13" y="6"/>
                      <a:pt x="10" y="7"/>
                      <a:pt x="8" y="8"/>
                    </a:cubicBezTo>
                    <a:cubicBezTo>
                      <a:pt x="5" y="9"/>
                      <a:pt x="3" y="10"/>
                      <a:pt x="0" y="1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1"/>
                      <a:pt x="17" y="10"/>
                    </a:cubicBezTo>
                    <a:cubicBezTo>
                      <a:pt x="19" y="9"/>
                      <a:pt x="21" y="8"/>
                      <a:pt x="24" y="7"/>
                    </a:cubicBezTo>
                    <a:cubicBezTo>
                      <a:pt x="26" y="7"/>
                      <a:pt x="28" y="6"/>
                      <a:pt x="31" y="5"/>
                    </a:cubicBezTo>
                    <a:cubicBezTo>
                      <a:pt x="33" y="4"/>
                      <a:pt x="35" y="3"/>
                      <a:pt x="38" y="2"/>
                    </a:cubicBezTo>
                    <a:cubicBezTo>
                      <a:pt x="40" y="3"/>
                      <a:pt x="40" y="3"/>
                      <a:pt x="4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1863" y="3149"/>
                <a:ext cx="245" cy="71"/>
              </a:xfrm>
              <a:custGeom>
                <a:avLst/>
                <a:gdLst>
                  <a:gd name="T0" fmla="*/ 33 w 83"/>
                  <a:gd name="T1" fmla="*/ 24 h 26"/>
                  <a:gd name="T2" fmla="*/ 50 w 83"/>
                  <a:gd name="T3" fmla="*/ 22 h 26"/>
                  <a:gd name="T4" fmla="*/ 67 w 83"/>
                  <a:gd name="T5" fmla="*/ 20 h 26"/>
                  <a:gd name="T6" fmla="*/ 83 w 83"/>
                  <a:gd name="T7" fmla="*/ 18 h 26"/>
                  <a:gd name="T8" fmla="*/ 65 w 83"/>
                  <a:gd name="T9" fmla="*/ 0 h 26"/>
                  <a:gd name="T10" fmla="*/ 49 w 83"/>
                  <a:gd name="T11" fmla="*/ 2 h 26"/>
                  <a:gd name="T12" fmla="*/ 33 w 83"/>
                  <a:gd name="T13" fmla="*/ 4 h 26"/>
                  <a:gd name="T14" fmla="*/ 16 w 83"/>
                  <a:gd name="T15" fmla="*/ 6 h 26"/>
                  <a:gd name="T16" fmla="*/ 0 w 83"/>
                  <a:gd name="T17" fmla="*/ 8 h 26"/>
                  <a:gd name="T18" fmla="*/ 16 w 83"/>
                  <a:gd name="T19" fmla="*/ 26 h 26"/>
                  <a:gd name="T20" fmla="*/ 33 w 83"/>
                  <a:gd name="T2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6">
                    <a:moveTo>
                      <a:pt x="33" y="24"/>
                    </a:moveTo>
                    <a:cubicBezTo>
                      <a:pt x="39" y="23"/>
                      <a:pt x="44" y="23"/>
                      <a:pt x="50" y="22"/>
                    </a:cubicBezTo>
                    <a:cubicBezTo>
                      <a:pt x="56" y="21"/>
                      <a:pt x="61" y="21"/>
                      <a:pt x="67" y="20"/>
                    </a:cubicBezTo>
                    <a:cubicBezTo>
                      <a:pt x="72" y="19"/>
                      <a:pt x="78" y="18"/>
                      <a:pt x="83" y="18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0" y="1"/>
                      <a:pt x="54" y="1"/>
                      <a:pt x="49" y="2"/>
                    </a:cubicBezTo>
                    <a:cubicBezTo>
                      <a:pt x="44" y="3"/>
                      <a:pt x="38" y="3"/>
                      <a:pt x="33" y="4"/>
                    </a:cubicBezTo>
                    <a:cubicBezTo>
                      <a:pt x="27" y="5"/>
                      <a:pt x="22" y="5"/>
                      <a:pt x="16" y="6"/>
                    </a:cubicBezTo>
                    <a:cubicBezTo>
                      <a:pt x="11" y="7"/>
                      <a:pt x="5" y="7"/>
                      <a:pt x="0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1" y="25"/>
                      <a:pt x="27" y="25"/>
                      <a:pt x="33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9"/>
              <p:cNvSpPr>
                <a:spLocks/>
              </p:cNvSpPr>
              <p:nvPr/>
            </p:nvSpPr>
            <p:spPr bwMode="auto">
              <a:xfrm>
                <a:off x="2841" y="2982"/>
                <a:ext cx="142" cy="69"/>
              </a:xfrm>
              <a:custGeom>
                <a:avLst/>
                <a:gdLst>
                  <a:gd name="T0" fmla="*/ 31 w 48"/>
                  <a:gd name="T1" fmla="*/ 3 h 25"/>
                  <a:gd name="T2" fmla="*/ 21 w 48"/>
                  <a:gd name="T3" fmla="*/ 6 h 25"/>
                  <a:gd name="T4" fmla="*/ 10 w 48"/>
                  <a:gd name="T5" fmla="*/ 8 h 25"/>
                  <a:gd name="T6" fmla="*/ 0 w 48"/>
                  <a:gd name="T7" fmla="*/ 11 h 25"/>
                  <a:gd name="T8" fmla="*/ 25 w 48"/>
                  <a:gd name="T9" fmla="*/ 25 h 25"/>
                  <a:gd name="T10" fmla="*/ 36 w 48"/>
                  <a:gd name="T11" fmla="*/ 22 h 25"/>
                  <a:gd name="T12" fmla="*/ 47 w 48"/>
                  <a:gd name="T13" fmla="*/ 19 h 25"/>
                  <a:gd name="T14" fmla="*/ 48 w 48"/>
                  <a:gd name="T15" fmla="*/ 19 h 25"/>
                  <a:gd name="T16" fmla="*/ 48 w 48"/>
                  <a:gd name="T17" fmla="*/ 4 h 25"/>
                  <a:gd name="T18" fmla="*/ 41 w 48"/>
                  <a:gd name="T19" fmla="*/ 0 h 25"/>
                  <a:gd name="T20" fmla="*/ 31 w 48"/>
                  <a:gd name="T21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5">
                    <a:moveTo>
                      <a:pt x="31" y="3"/>
                    </a:moveTo>
                    <a:cubicBezTo>
                      <a:pt x="28" y="4"/>
                      <a:pt x="24" y="5"/>
                      <a:pt x="21" y="6"/>
                    </a:cubicBezTo>
                    <a:cubicBezTo>
                      <a:pt x="18" y="7"/>
                      <a:pt x="14" y="7"/>
                      <a:pt x="10" y="8"/>
                    </a:cubicBezTo>
                    <a:cubicBezTo>
                      <a:pt x="7" y="9"/>
                      <a:pt x="3" y="10"/>
                      <a:pt x="0" y="11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9" y="24"/>
                      <a:pt x="33" y="23"/>
                      <a:pt x="36" y="22"/>
                    </a:cubicBezTo>
                    <a:cubicBezTo>
                      <a:pt x="40" y="21"/>
                      <a:pt x="43" y="20"/>
                      <a:pt x="47" y="19"/>
                    </a:cubicBezTo>
                    <a:cubicBezTo>
                      <a:pt x="47" y="19"/>
                      <a:pt x="48" y="19"/>
                      <a:pt x="48" y="1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1"/>
                      <a:pt x="35" y="2"/>
                      <a:pt x="3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40"/>
              <p:cNvSpPr>
                <a:spLocks/>
              </p:cNvSpPr>
              <p:nvPr/>
            </p:nvSpPr>
            <p:spPr bwMode="auto">
              <a:xfrm>
                <a:off x="2561" y="3042"/>
                <a:ext cx="218" cy="72"/>
              </a:xfrm>
              <a:custGeom>
                <a:avLst/>
                <a:gdLst>
                  <a:gd name="T0" fmla="*/ 50 w 74"/>
                  <a:gd name="T1" fmla="*/ 20 h 26"/>
                  <a:gd name="T2" fmla="*/ 62 w 74"/>
                  <a:gd name="T3" fmla="*/ 17 h 26"/>
                  <a:gd name="T4" fmla="*/ 74 w 74"/>
                  <a:gd name="T5" fmla="*/ 14 h 26"/>
                  <a:gd name="T6" fmla="*/ 49 w 74"/>
                  <a:gd name="T7" fmla="*/ 0 h 26"/>
                  <a:gd name="T8" fmla="*/ 37 w 74"/>
                  <a:gd name="T9" fmla="*/ 2 h 26"/>
                  <a:gd name="T10" fmla="*/ 25 w 74"/>
                  <a:gd name="T11" fmla="*/ 5 h 26"/>
                  <a:gd name="T12" fmla="*/ 13 w 74"/>
                  <a:gd name="T13" fmla="*/ 8 h 26"/>
                  <a:gd name="T14" fmla="*/ 0 w 74"/>
                  <a:gd name="T15" fmla="*/ 10 h 26"/>
                  <a:gd name="T16" fmla="*/ 24 w 74"/>
                  <a:gd name="T17" fmla="*/ 26 h 26"/>
                  <a:gd name="T18" fmla="*/ 37 w 74"/>
                  <a:gd name="T19" fmla="*/ 23 h 26"/>
                  <a:gd name="T20" fmla="*/ 50 w 74"/>
                  <a:gd name="T2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26">
                    <a:moveTo>
                      <a:pt x="50" y="20"/>
                    </a:moveTo>
                    <a:cubicBezTo>
                      <a:pt x="54" y="19"/>
                      <a:pt x="58" y="18"/>
                      <a:pt x="62" y="17"/>
                    </a:cubicBezTo>
                    <a:cubicBezTo>
                      <a:pt x="66" y="16"/>
                      <a:pt x="70" y="15"/>
                      <a:pt x="74" y="1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1" y="2"/>
                      <a:pt x="37" y="2"/>
                    </a:cubicBezTo>
                    <a:cubicBezTo>
                      <a:pt x="33" y="3"/>
                      <a:pt x="29" y="4"/>
                      <a:pt x="25" y="5"/>
                    </a:cubicBezTo>
                    <a:cubicBezTo>
                      <a:pt x="21" y="6"/>
                      <a:pt x="17" y="7"/>
                      <a:pt x="13" y="8"/>
                    </a:cubicBezTo>
                    <a:cubicBezTo>
                      <a:pt x="9" y="9"/>
                      <a:pt x="5" y="9"/>
                      <a:pt x="0" y="10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8" y="25"/>
                      <a:pt x="33" y="24"/>
                      <a:pt x="37" y="23"/>
                    </a:cubicBezTo>
                    <a:cubicBezTo>
                      <a:pt x="41" y="22"/>
                      <a:pt x="45" y="21"/>
                      <a:pt x="5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1"/>
              <p:cNvSpPr>
                <a:spLocks/>
              </p:cNvSpPr>
              <p:nvPr/>
            </p:nvSpPr>
            <p:spPr bwMode="auto">
              <a:xfrm>
                <a:off x="-1453" y="1992"/>
                <a:ext cx="2645" cy="213"/>
              </a:xfrm>
              <a:custGeom>
                <a:avLst/>
                <a:gdLst>
                  <a:gd name="T0" fmla="*/ 610 w 895"/>
                  <a:gd name="T1" fmla="*/ 0 h 78"/>
                  <a:gd name="T2" fmla="*/ 658 w 895"/>
                  <a:gd name="T3" fmla="*/ 1 h 78"/>
                  <a:gd name="T4" fmla="*/ 706 w 895"/>
                  <a:gd name="T5" fmla="*/ 1 h 78"/>
                  <a:gd name="T6" fmla="*/ 744 w 895"/>
                  <a:gd name="T7" fmla="*/ 3 h 78"/>
                  <a:gd name="T8" fmla="*/ 777 w 895"/>
                  <a:gd name="T9" fmla="*/ 5 h 78"/>
                  <a:gd name="T10" fmla="*/ 804 w 895"/>
                  <a:gd name="T11" fmla="*/ 7 h 78"/>
                  <a:gd name="T12" fmla="*/ 832 w 895"/>
                  <a:gd name="T13" fmla="*/ 11 h 78"/>
                  <a:gd name="T14" fmla="*/ 848 w 895"/>
                  <a:gd name="T15" fmla="*/ 13 h 78"/>
                  <a:gd name="T16" fmla="*/ 853 w 895"/>
                  <a:gd name="T17" fmla="*/ 14 h 78"/>
                  <a:gd name="T18" fmla="*/ 857 w 895"/>
                  <a:gd name="T19" fmla="*/ 16 h 78"/>
                  <a:gd name="T20" fmla="*/ 866 w 895"/>
                  <a:gd name="T21" fmla="*/ 18 h 78"/>
                  <a:gd name="T22" fmla="*/ 881 w 895"/>
                  <a:gd name="T23" fmla="*/ 23 h 78"/>
                  <a:gd name="T24" fmla="*/ 889 w 895"/>
                  <a:gd name="T25" fmla="*/ 29 h 78"/>
                  <a:gd name="T26" fmla="*/ 892 w 895"/>
                  <a:gd name="T27" fmla="*/ 36 h 78"/>
                  <a:gd name="T28" fmla="*/ 887 w 895"/>
                  <a:gd name="T29" fmla="*/ 43 h 78"/>
                  <a:gd name="T30" fmla="*/ 867 w 895"/>
                  <a:gd name="T31" fmla="*/ 55 h 78"/>
                  <a:gd name="T32" fmla="*/ 836 w 895"/>
                  <a:gd name="T33" fmla="*/ 67 h 78"/>
                  <a:gd name="T34" fmla="*/ 810 w 895"/>
                  <a:gd name="T35" fmla="*/ 78 h 78"/>
                  <a:gd name="T36" fmla="*/ 848 w 895"/>
                  <a:gd name="T37" fmla="*/ 65 h 78"/>
                  <a:gd name="T38" fmla="*/ 876 w 895"/>
                  <a:gd name="T39" fmla="*/ 52 h 78"/>
                  <a:gd name="T40" fmla="*/ 892 w 895"/>
                  <a:gd name="T41" fmla="*/ 40 h 78"/>
                  <a:gd name="T42" fmla="*/ 894 w 895"/>
                  <a:gd name="T43" fmla="*/ 34 h 78"/>
                  <a:gd name="T44" fmla="*/ 891 w 895"/>
                  <a:gd name="T45" fmla="*/ 28 h 78"/>
                  <a:gd name="T46" fmla="*/ 883 w 895"/>
                  <a:gd name="T47" fmla="*/ 23 h 78"/>
                  <a:gd name="T48" fmla="*/ 868 w 895"/>
                  <a:gd name="T49" fmla="*/ 18 h 78"/>
                  <a:gd name="T50" fmla="*/ 859 w 895"/>
                  <a:gd name="T51" fmla="*/ 15 h 78"/>
                  <a:gd name="T52" fmla="*/ 855 w 895"/>
                  <a:gd name="T53" fmla="*/ 14 h 78"/>
                  <a:gd name="T54" fmla="*/ 850 w 895"/>
                  <a:gd name="T55" fmla="*/ 13 h 78"/>
                  <a:gd name="T56" fmla="*/ 834 w 895"/>
                  <a:gd name="T57" fmla="*/ 10 h 78"/>
                  <a:gd name="T58" fmla="*/ 805 w 895"/>
                  <a:gd name="T59" fmla="*/ 7 h 78"/>
                  <a:gd name="T60" fmla="*/ 777 w 895"/>
                  <a:gd name="T61" fmla="*/ 4 h 78"/>
                  <a:gd name="T62" fmla="*/ 744 w 895"/>
                  <a:gd name="T63" fmla="*/ 2 h 78"/>
                  <a:gd name="T64" fmla="*/ 706 w 895"/>
                  <a:gd name="T65" fmla="*/ 1 h 78"/>
                  <a:gd name="T66" fmla="*/ 670 w 895"/>
                  <a:gd name="T67" fmla="*/ 0 h 78"/>
                  <a:gd name="T68" fmla="*/ 622 w 895"/>
                  <a:gd name="T69" fmla="*/ 0 h 78"/>
                  <a:gd name="T70" fmla="*/ 537 w 895"/>
                  <a:gd name="T71" fmla="*/ 0 h 78"/>
                  <a:gd name="T72" fmla="*/ 434 w 895"/>
                  <a:gd name="T73" fmla="*/ 2 h 78"/>
                  <a:gd name="T74" fmla="*/ 320 w 895"/>
                  <a:gd name="T75" fmla="*/ 4 h 78"/>
                  <a:gd name="T76" fmla="*/ 258 w 895"/>
                  <a:gd name="T77" fmla="*/ 6 h 78"/>
                  <a:gd name="T78" fmla="*/ 139 w 895"/>
                  <a:gd name="T79" fmla="*/ 9 h 78"/>
                  <a:gd name="T80" fmla="*/ 74 w 895"/>
                  <a:gd name="T81" fmla="*/ 11 h 78"/>
                  <a:gd name="T82" fmla="*/ 23 w 895"/>
                  <a:gd name="T83" fmla="*/ 13 h 78"/>
                  <a:gd name="T84" fmla="*/ 0 w 895"/>
                  <a:gd name="T85" fmla="*/ 14 h 78"/>
                  <a:gd name="T86" fmla="*/ 43 w 895"/>
                  <a:gd name="T87" fmla="*/ 13 h 78"/>
                  <a:gd name="T88" fmla="*/ 82 w 895"/>
                  <a:gd name="T89" fmla="*/ 11 h 78"/>
                  <a:gd name="T90" fmla="*/ 156 w 895"/>
                  <a:gd name="T91" fmla="*/ 9 h 78"/>
                  <a:gd name="T92" fmla="*/ 289 w 895"/>
                  <a:gd name="T93" fmla="*/ 6 h 78"/>
                  <a:gd name="T94" fmla="*/ 407 w 895"/>
                  <a:gd name="T95" fmla="*/ 3 h 78"/>
                  <a:gd name="T96" fmla="*/ 512 w 895"/>
                  <a:gd name="T9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5" h="78">
                    <a:moveTo>
                      <a:pt x="537" y="1"/>
                    </a:moveTo>
                    <a:cubicBezTo>
                      <a:pt x="545" y="1"/>
                      <a:pt x="554" y="1"/>
                      <a:pt x="562" y="1"/>
                    </a:cubicBezTo>
                    <a:cubicBezTo>
                      <a:pt x="570" y="0"/>
                      <a:pt x="578" y="0"/>
                      <a:pt x="586" y="0"/>
                    </a:cubicBezTo>
                    <a:cubicBezTo>
                      <a:pt x="594" y="0"/>
                      <a:pt x="602" y="0"/>
                      <a:pt x="610" y="0"/>
                    </a:cubicBezTo>
                    <a:cubicBezTo>
                      <a:pt x="614" y="0"/>
                      <a:pt x="618" y="0"/>
                      <a:pt x="622" y="0"/>
                    </a:cubicBezTo>
                    <a:cubicBezTo>
                      <a:pt x="626" y="0"/>
                      <a:pt x="630" y="0"/>
                      <a:pt x="634" y="0"/>
                    </a:cubicBezTo>
                    <a:cubicBezTo>
                      <a:pt x="638" y="0"/>
                      <a:pt x="642" y="0"/>
                      <a:pt x="646" y="0"/>
                    </a:cubicBezTo>
                    <a:cubicBezTo>
                      <a:pt x="650" y="1"/>
                      <a:pt x="654" y="1"/>
                      <a:pt x="658" y="1"/>
                    </a:cubicBezTo>
                    <a:cubicBezTo>
                      <a:pt x="662" y="1"/>
                      <a:pt x="666" y="1"/>
                      <a:pt x="670" y="1"/>
                    </a:cubicBezTo>
                    <a:cubicBezTo>
                      <a:pt x="674" y="1"/>
                      <a:pt x="678" y="1"/>
                      <a:pt x="682" y="1"/>
                    </a:cubicBezTo>
                    <a:cubicBezTo>
                      <a:pt x="686" y="1"/>
                      <a:pt x="690" y="1"/>
                      <a:pt x="694" y="1"/>
                    </a:cubicBezTo>
                    <a:cubicBezTo>
                      <a:pt x="698" y="1"/>
                      <a:pt x="702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10" y="2"/>
                      <a:pt x="714" y="2"/>
                      <a:pt x="718" y="2"/>
                    </a:cubicBezTo>
                    <a:cubicBezTo>
                      <a:pt x="722" y="2"/>
                      <a:pt x="727" y="2"/>
                      <a:pt x="731" y="2"/>
                    </a:cubicBezTo>
                    <a:cubicBezTo>
                      <a:pt x="735" y="2"/>
                      <a:pt x="739" y="3"/>
                      <a:pt x="744" y="3"/>
                    </a:cubicBezTo>
                    <a:cubicBezTo>
                      <a:pt x="748" y="3"/>
                      <a:pt x="752" y="3"/>
                      <a:pt x="757" y="3"/>
                    </a:cubicBezTo>
                    <a:cubicBezTo>
                      <a:pt x="759" y="3"/>
                      <a:pt x="761" y="4"/>
                      <a:pt x="763" y="4"/>
                    </a:cubicBezTo>
                    <a:cubicBezTo>
                      <a:pt x="765" y="4"/>
                      <a:pt x="768" y="4"/>
                      <a:pt x="770" y="4"/>
                    </a:cubicBezTo>
                    <a:cubicBezTo>
                      <a:pt x="772" y="4"/>
                      <a:pt x="774" y="4"/>
                      <a:pt x="777" y="5"/>
                    </a:cubicBezTo>
                    <a:cubicBezTo>
                      <a:pt x="779" y="5"/>
                      <a:pt x="781" y="5"/>
                      <a:pt x="783" y="5"/>
                    </a:cubicBezTo>
                    <a:cubicBezTo>
                      <a:pt x="786" y="5"/>
                      <a:pt x="788" y="5"/>
                      <a:pt x="790" y="6"/>
                    </a:cubicBezTo>
                    <a:cubicBezTo>
                      <a:pt x="793" y="6"/>
                      <a:pt x="795" y="6"/>
                      <a:pt x="797" y="6"/>
                    </a:cubicBezTo>
                    <a:cubicBezTo>
                      <a:pt x="800" y="7"/>
                      <a:pt x="802" y="7"/>
                      <a:pt x="804" y="7"/>
                    </a:cubicBezTo>
                    <a:cubicBezTo>
                      <a:pt x="807" y="7"/>
                      <a:pt x="809" y="7"/>
                      <a:pt x="811" y="8"/>
                    </a:cubicBezTo>
                    <a:cubicBezTo>
                      <a:pt x="814" y="8"/>
                      <a:pt x="816" y="8"/>
                      <a:pt x="818" y="9"/>
                    </a:cubicBezTo>
                    <a:cubicBezTo>
                      <a:pt x="821" y="9"/>
                      <a:pt x="823" y="9"/>
                      <a:pt x="825" y="10"/>
                    </a:cubicBezTo>
                    <a:cubicBezTo>
                      <a:pt x="828" y="10"/>
                      <a:pt x="830" y="10"/>
                      <a:pt x="832" y="11"/>
                    </a:cubicBezTo>
                    <a:cubicBezTo>
                      <a:pt x="834" y="11"/>
                      <a:pt x="836" y="11"/>
                      <a:pt x="839" y="12"/>
                    </a:cubicBezTo>
                    <a:cubicBezTo>
                      <a:pt x="840" y="12"/>
                      <a:pt x="841" y="12"/>
                      <a:pt x="842" y="12"/>
                    </a:cubicBezTo>
                    <a:cubicBezTo>
                      <a:pt x="843" y="12"/>
                      <a:pt x="844" y="13"/>
                      <a:pt x="845" y="13"/>
                    </a:cubicBezTo>
                    <a:cubicBezTo>
                      <a:pt x="846" y="13"/>
                      <a:pt x="847" y="13"/>
                      <a:pt x="848" y="13"/>
                    </a:cubicBezTo>
                    <a:cubicBezTo>
                      <a:pt x="849" y="14"/>
                      <a:pt x="850" y="14"/>
                      <a:pt x="851" y="14"/>
                    </a:cubicBezTo>
                    <a:cubicBezTo>
                      <a:pt x="851" y="14"/>
                      <a:pt x="851" y="14"/>
                      <a:pt x="851" y="14"/>
                    </a:cubicBezTo>
                    <a:cubicBezTo>
                      <a:pt x="852" y="14"/>
                      <a:pt x="852" y="14"/>
                      <a:pt x="852" y="14"/>
                    </a:cubicBezTo>
                    <a:cubicBezTo>
                      <a:pt x="852" y="14"/>
                      <a:pt x="853" y="14"/>
                      <a:pt x="853" y="14"/>
                    </a:cubicBezTo>
                    <a:cubicBezTo>
                      <a:pt x="853" y="14"/>
                      <a:pt x="853" y="15"/>
                      <a:pt x="854" y="15"/>
                    </a:cubicBezTo>
                    <a:cubicBezTo>
                      <a:pt x="855" y="15"/>
                      <a:pt x="855" y="15"/>
                      <a:pt x="855" y="15"/>
                    </a:cubicBezTo>
                    <a:cubicBezTo>
                      <a:pt x="856" y="15"/>
                      <a:pt x="856" y="15"/>
                      <a:pt x="856" y="15"/>
                    </a:cubicBezTo>
                    <a:cubicBezTo>
                      <a:pt x="857" y="15"/>
                      <a:pt x="857" y="15"/>
                      <a:pt x="857" y="16"/>
                    </a:cubicBezTo>
                    <a:cubicBezTo>
                      <a:pt x="858" y="16"/>
                      <a:pt x="858" y="16"/>
                      <a:pt x="859" y="16"/>
                    </a:cubicBezTo>
                    <a:cubicBezTo>
                      <a:pt x="859" y="16"/>
                      <a:pt x="859" y="16"/>
                      <a:pt x="860" y="16"/>
                    </a:cubicBezTo>
                    <a:cubicBezTo>
                      <a:pt x="860" y="16"/>
                      <a:pt x="861" y="16"/>
                      <a:pt x="861" y="16"/>
                    </a:cubicBezTo>
                    <a:cubicBezTo>
                      <a:pt x="863" y="17"/>
                      <a:pt x="864" y="17"/>
                      <a:pt x="866" y="18"/>
                    </a:cubicBezTo>
                    <a:cubicBezTo>
                      <a:pt x="867" y="18"/>
                      <a:pt x="869" y="19"/>
                      <a:pt x="870" y="19"/>
                    </a:cubicBezTo>
                    <a:cubicBezTo>
                      <a:pt x="871" y="19"/>
                      <a:pt x="873" y="20"/>
                      <a:pt x="874" y="20"/>
                    </a:cubicBezTo>
                    <a:cubicBezTo>
                      <a:pt x="875" y="21"/>
                      <a:pt x="876" y="21"/>
                      <a:pt x="878" y="22"/>
                    </a:cubicBezTo>
                    <a:cubicBezTo>
                      <a:pt x="879" y="22"/>
                      <a:pt x="880" y="23"/>
                      <a:pt x="881" y="23"/>
                    </a:cubicBezTo>
                    <a:cubicBezTo>
                      <a:pt x="882" y="24"/>
                      <a:pt x="883" y="24"/>
                      <a:pt x="884" y="25"/>
                    </a:cubicBezTo>
                    <a:cubicBezTo>
                      <a:pt x="884" y="25"/>
                      <a:pt x="885" y="26"/>
                      <a:pt x="886" y="26"/>
                    </a:cubicBezTo>
                    <a:cubicBezTo>
                      <a:pt x="887" y="27"/>
                      <a:pt x="887" y="27"/>
                      <a:pt x="888" y="28"/>
                    </a:cubicBezTo>
                    <a:cubicBezTo>
                      <a:pt x="889" y="28"/>
                      <a:pt x="889" y="29"/>
                      <a:pt x="889" y="29"/>
                    </a:cubicBezTo>
                    <a:cubicBezTo>
                      <a:pt x="890" y="30"/>
                      <a:pt x="890" y="30"/>
                      <a:pt x="891" y="31"/>
                    </a:cubicBezTo>
                    <a:cubicBezTo>
                      <a:pt x="891" y="31"/>
                      <a:pt x="891" y="32"/>
                      <a:pt x="891" y="32"/>
                    </a:cubicBezTo>
                    <a:cubicBezTo>
                      <a:pt x="891" y="33"/>
                      <a:pt x="892" y="33"/>
                      <a:pt x="892" y="34"/>
                    </a:cubicBezTo>
                    <a:cubicBezTo>
                      <a:pt x="892" y="34"/>
                      <a:pt x="892" y="35"/>
                      <a:pt x="892" y="36"/>
                    </a:cubicBezTo>
                    <a:cubicBezTo>
                      <a:pt x="891" y="36"/>
                      <a:pt x="891" y="37"/>
                      <a:pt x="891" y="37"/>
                    </a:cubicBezTo>
                    <a:cubicBezTo>
                      <a:pt x="891" y="38"/>
                      <a:pt x="891" y="38"/>
                      <a:pt x="890" y="39"/>
                    </a:cubicBezTo>
                    <a:cubicBezTo>
                      <a:pt x="890" y="39"/>
                      <a:pt x="890" y="40"/>
                      <a:pt x="889" y="40"/>
                    </a:cubicBezTo>
                    <a:cubicBezTo>
                      <a:pt x="889" y="41"/>
                      <a:pt x="888" y="42"/>
                      <a:pt x="887" y="43"/>
                    </a:cubicBezTo>
                    <a:cubicBezTo>
                      <a:pt x="885" y="44"/>
                      <a:pt x="884" y="45"/>
                      <a:pt x="883" y="46"/>
                    </a:cubicBezTo>
                    <a:cubicBezTo>
                      <a:pt x="881" y="47"/>
                      <a:pt x="880" y="48"/>
                      <a:pt x="878" y="49"/>
                    </a:cubicBezTo>
                    <a:cubicBezTo>
                      <a:pt x="876" y="50"/>
                      <a:pt x="875" y="51"/>
                      <a:pt x="873" y="52"/>
                    </a:cubicBezTo>
                    <a:cubicBezTo>
                      <a:pt x="871" y="53"/>
                      <a:pt x="869" y="54"/>
                      <a:pt x="867" y="55"/>
                    </a:cubicBezTo>
                    <a:cubicBezTo>
                      <a:pt x="864" y="56"/>
                      <a:pt x="862" y="57"/>
                      <a:pt x="860" y="58"/>
                    </a:cubicBezTo>
                    <a:cubicBezTo>
                      <a:pt x="857" y="59"/>
                      <a:pt x="855" y="60"/>
                      <a:pt x="852" y="61"/>
                    </a:cubicBezTo>
                    <a:cubicBezTo>
                      <a:pt x="850" y="62"/>
                      <a:pt x="847" y="63"/>
                      <a:pt x="844" y="64"/>
                    </a:cubicBezTo>
                    <a:cubicBezTo>
                      <a:pt x="842" y="65"/>
                      <a:pt x="839" y="66"/>
                      <a:pt x="836" y="67"/>
                    </a:cubicBezTo>
                    <a:cubicBezTo>
                      <a:pt x="833" y="68"/>
                      <a:pt x="830" y="69"/>
                      <a:pt x="827" y="71"/>
                    </a:cubicBezTo>
                    <a:cubicBezTo>
                      <a:pt x="824" y="72"/>
                      <a:pt x="820" y="73"/>
                      <a:pt x="817" y="74"/>
                    </a:cubicBezTo>
                    <a:cubicBezTo>
                      <a:pt x="814" y="75"/>
                      <a:pt x="811" y="76"/>
                      <a:pt x="807" y="77"/>
                    </a:cubicBezTo>
                    <a:cubicBezTo>
                      <a:pt x="810" y="78"/>
                      <a:pt x="810" y="78"/>
                      <a:pt x="810" y="78"/>
                    </a:cubicBezTo>
                    <a:cubicBezTo>
                      <a:pt x="814" y="77"/>
                      <a:pt x="817" y="76"/>
                      <a:pt x="821" y="75"/>
                    </a:cubicBezTo>
                    <a:cubicBezTo>
                      <a:pt x="824" y="73"/>
                      <a:pt x="827" y="72"/>
                      <a:pt x="830" y="71"/>
                    </a:cubicBezTo>
                    <a:cubicBezTo>
                      <a:pt x="833" y="70"/>
                      <a:pt x="836" y="69"/>
                      <a:pt x="839" y="68"/>
                    </a:cubicBezTo>
                    <a:cubicBezTo>
                      <a:pt x="842" y="67"/>
                      <a:pt x="845" y="66"/>
                      <a:pt x="848" y="65"/>
                    </a:cubicBezTo>
                    <a:cubicBezTo>
                      <a:pt x="850" y="64"/>
                      <a:pt x="853" y="63"/>
                      <a:pt x="856" y="62"/>
                    </a:cubicBezTo>
                    <a:cubicBezTo>
                      <a:pt x="858" y="61"/>
                      <a:pt x="861" y="59"/>
                      <a:pt x="863" y="58"/>
                    </a:cubicBezTo>
                    <a:cubicBezTo>
                      <a:pt x="865" y="57"/>
                      <a:pt x="868" y="56"/>
                      <a:pt x="870" y="55"/>
                    </a:cubicBezTo>
                    <a:cubicBezTo>
                      <a:pt x="872" y="54"/>
                      <a:pt x="874" y="53"/>
                      <a:pt x="876" y="52"/>
                    </a:cubicBezTo>
                    <a:cubicBezTo>
                      <a:pt x="878" y="51"/>
                      <a:pt x="880" y="50"/>
                      <a:pt x="881" y="49"/>
                    </a:cubicBezTo>
                    <a:cubicBezTo>
                      <a:pt x="883" y="48"/>
                      <a:pt x="885" y="47"/>
                      <a:pt x="886" y="46"/>
                    </a:cubicBezTo>
                    <a:cubicBezTo>
                      <a:pt x="887" y="45"/>
                      <a:pt x="889" y="44"/>
                      <a:pt x="890" y="43"/>
                    </a:cubicBezTo>
                    <a:cubicBezTo>
                      <a:pt x="891" y="42"/>
                      <a:pt x="892" y="41"/>
                      <a:pt x="892" y="40"/>
                    </a:cubicBezTo>
                    <a:cubicBezTo>
                      <a:pt x="893" y="40"/>
                      <a:pt x="893" y="39"/>
                      <a:pt x="893" y="39"/>
                    </a:cubicBezTo>
                    <a:cubicBezTo>
                      <a:pt x="894" y="38"/>
                      <a:pt x="894" y="38"/>
                      <a:pt x="894" y="37"/>
                    </a:cubicBezTo>
                    <a:cubicBezTo>
                      <a:pt x="894" y="37"/>
                      <a:pt x="894" y="36"/>
                      <a:pt x="894" y="36"/>
                    </a:cubicBezTo>
                    <a:cubicBezTo>
                      <a:pt x="895" y="35"/>
                      <a:pt x="895" y="35"/>
                      <a:pt x="894" y="34"/>
                    </a:cubicBezTo>
                    <a:cubicBezTo>
                      <a:pt x="894" y="34"/>
                      <a:pt x="894" y="33"/>
                      <a:pt x="894" y="33"/>
                    </a:cubicBezTo>
                    <a:cubicBezTo>
                      <a:pt x="894" y="32"/>
                      <a:pt x="894" y="32"/>
                      <a:pt x="893" y="31"/>
                    </a:cubicBezTo>
                    <a:cubicBezTo>
                      <a:pt x="893" y="30"/>
                      <a:pt x="893" y="30"/>
                      <a:pt x="892" y="29"/>
                    </a:cubicBezTo>
                    <a:cubicBezTo>
                      <a:pt x="892" y="29"/>
                      <a:pt x="891" y="28"/>
                      <a:pt x="891" y="28"/>
                    </a:cubicBezTo>
                    <a:cubicBezTo>
                      <a:pt x="891" y="28"/>
                      <a:pt x="891" y="28"/>
                      <a:pt x="891" y="28"/>
                    </a:cubicBezTo>
                    <a:cubicBezTo>
                      <a:pt x="890" y="27"/>
                      <a:pt x="889" y="27"/>
                      <a:pt x="889" y="26"/>
                    </a:cubicBezTo>
                    <a:cubicBezTo>
                      <a:pt x="888" y="26"/>
                      <a:pt x="887" y="25"/>
                      <a:pt x="886" y="25"/>
                    </a:cubicBezTo>
                    <a:cubicBezTo>
                      <a:pt x="885" y="24"/>
                      <a:pt x="884" y="24"/>
                      <a:pt x="883" y="23"/>
                    </a:cubicBezTo>
                    <a:cubicBezTo>
                      <a:pt x="882" y="23"/>
                      <a:pt x="881" y="22"/>
                      <a:pt x="880" y="22"/>
                    </a:cubicBezTo>
                    <a:cubicBezTo>
                      <a:pt x="879" y="21"/>
                      <a:pt x="878" y="21"/>
                      <a:pt x="876" y="20"/>
                    </a:cubicBezTo>
                    <a:cubicBezTo>
                      <a:pt x="875" y="20"/>
                      <a:pt x="874" y="19"/>
                      <a:pt x="872" y="19"/>
                    </a:cubicBezTo>
                    <a:cubicBezTo>
                      <a:pt x="871" y="18"/>
                      <a:pt x="869" y="18"/>
                      <a:pt x="868" y="18"/>
                    </a:cubicBezTo>
                    <a:cubicBezTo>
                      <a:pt x="866" y="17"/>
                      <a:pt x="865" y="17"/>
                      <a:pt x="863" y="16"/>
                    </a:cubicBezTo>
                    <a:cubicBezTo>
                      <a:pt x="863" y="16"/>
                      <a:pt x="862" y="16"/>
                      <a:pt x="862" y="16"/>
                    </a:cubicBezTo>
                    <a:cubicBezTo>
                      <a:pt x="861" y="16"/>
                      <a:pt x="861" y="16"/>
                      <a:pt x="861" y="16"/>
                    </a:cubicBezTo>
                    <a:cubicBezTo>
                      <a:pt x="860" y="16"/>
                      <a:pt x="860" y="15"/>
                      <a:pt x="859" y="15"/>
                    </a:cubicBezTo>
                    <a:cubicBezTo>
                      <a:pt x="859" y="15"/>
                      <a:pt x="859" y="15"/>
                      <a:pt x="858" y="15"/>
                    </a:cubicBezTo>
                    <a:cubicBezTo>
                      <a:pt x="857" y="15"/>
                      <a:pt x="857" y="15"/>
                      <a:pt x="857" y="15"/>
                    </a:cubicBezTo>
                    <a:cubicBezTo>
                      <a:pt x="856" y="14"/>
                      <a:pt x="856" y="14"/>
                      <a:pt x="856" y="14"/>
                    </a:cubicBezTo>
                    <a:cubicBezTo>
                      <a:pt x="855" y="14"/>
                      <a:pt x="855" y="14"/>
                      <a:pt x="855" y="14"/>
                    </a:cubicBezTo>
                    <a:cubicBezTo>
                      <a:pt x="855" y="14"/>
                      <a:pt x="854" y="14"/>
                      <a:pt x="854" y="14"/>
                    </a:cubicBezTo>
                    <a:cubicBezTo>
                      <a:pt x="854" y="14"/>
                      <a:pt x="854" y="14"/>
                      <a:pt x="853" y="14"/>
                    </a:cubicBezTo>
                    <a:cubicBezTo>
                      <a:pt x="853" y="14"/>
                      <a:pt x="853" y="14"/>
                      <a:pt x="853" y="14"/>
                    </a:cubicBezTo>
                    <a:cubicBezTo>
                      <a:pt x="852" y="14"/>
                      <a:pt x="851" y="13"/>
                      <a:pt x="850" y="13"/>
                    </a:cubicBezTo>
                    <a:cubicBezTo>
                      <a:pt x="849" y="13"/>
                      <a:pt x="848" y="13"/>
                      <a:pt x="847" y="13"/>
                    </a:cubicBezTo>
                    <a:cubicBezTo>
                      <a:pt x="846" y="12"/>
                      <a:pt x="845" y="12"/>
                      <a:pt x="843" y="12"/>
                    </a:cubicBezTo>
                    <a:cubicBezTo>
                      <a:pt x="842" y="12"/>
                      <a:pt x="841" y="12"/>
                      <a:pt x="840" y="11"/>
                    </a:cubicBezTo>
                    <a:cubicBezTo>
                      <a:pt x="838" y="11"/>
                      <a:pt x="836" y="11"/>
                      <a:pt x="834" y="10"/>
                    </a:cubicBezTo>
                    <a:cubicBezTo>
                      <a:pt x="831" y="10"/>
                      <a:pt x="829" y="10"/>
                      <a:pt x="827" y="9"/>
                    </a:cubicBezTo>
                    <a:cubicBezTo>
                      <a:pt x="824" y="9"/>
                      <a:pt x="822" y="9"/>
                      <a:pt x="820" y="8"/>
                    </a:cubicBezTo>
                    <a:cubicBezTo>
                      <a:pt x="817" y="8"/>
                      <a:pt x="815" y="8"/>
                      <a:pt x="812" y="8"/>
                    </a:cubicBezTo>
                    <a:cubicBezTo>
                      <a:pt x="810" y="7"/>
                      <a:pt x="808" y="7"/>
                      <a:pt x="805" y="7"/>
                    </a:cubicBezTo>
                    <a:cubicBezTo>
                      <a:pt x="803" y="6"/>
                      <a:pt x="801" y="6"/>
                      <a:pt x="798" y="6"/>
                    </a:cubicBezTo>
                    <a:cubicBezTo>
                      <a:pt x="796" y="6"/>
                      <a:pt x="793" y="6"/>
                      <a:pt x="791" y="5"/>
                    </a:cubicBezTo>
                    <a:cubicBezTo>
                      <a:pt x="789" y="5"/>
                      <a:pt x="786" y="5"/>
                      <a:pt x="784" y="5"/>
                    </a:cubicBezTo>
                    <a:cubicBezTo>
                      <a:pt x="782" y="5"/>
                      <a:pt x="780" y="4"/>
                      <a:pt x="777" y="4"/>
                    </a:cubicBezTo>
                    <a:cubicBezTo>
                      <a:pt x="775" y="4"/>
                      <a:pt x="773" y="4"/>
                      <a:pt x="770" y="4"/>
                    </a:cubicBezTo>
                    <a:cubicBezTo>
                      <a:pt x="768" y="4"/>
                      <a:pt x="766" y="4"/>
                      <a:pt x="764" y="3"/>
                    </a:cubicBezTo>
                    <a:cubicBezTo>
                      <a:pt x="761" y="3"/>
                      <a:pt x="759" y="3"/>
                      <a:pt x="757" y="3"/>
                    </a:cubicBezTo>
                    <a:cubicBezTo>
                      <a:pt x="753" y="3"/>
                      <a:pt x="748" y="3"/>
                      <a:pt x="744" y="2"/>
                    </a:cubicBezTo>
                    <a:cubicBezTo>
                      <a:pt x="740" y="2"/>
                      <a:pt x="735" y="2"/>
                      <a:pt x="731" y="2"/>
                    </a:cubicBezTo>
                    <a:cubicBezTo>
                      <a:pt x="727" y="2"/>
                      <a:pt x="723" y="2"/>
                      <a:pt x="719" y="1"/>
                    </a:cubicBezTo>
                    <a:cubicBezTo>
                      <a:pt x="714" y="1"/>
                      <a:pt x="710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2" y="1"/>
                      <a:pt x="698" y="1"/>
                      <a:pt x="694" y="1"/>
                    </a:cubicBezTo>
                    <a:cubicBezTo>
                      <a:pt x="690" y="1"/>
                      <a:pt x="686" y="1"/>
                      <a:pt x="682" y="1"/>
                    </a:cubicBezTo>
                    <a:cubicBezTo>
                      <a:pt x="678" y="1"/>
                      <a:pt x="674" y="0"/>
                      <a:pt x="670" y="0"/>
                    </a:cubicBezTo>
                    <a:cubicBezTo>
                      <a:pt x="666" y="0"/>
                      <a:pt x="662" y="0"/>
                      <a:pt x="658" y="0"/>
                    </a:cubicBezTo>
                    <a:cubicBezTo>
                      <a:pt x="654" y="0"/>
                      <a:pt x="650" y="0"/>
                      <a:pt x="646" y="0"/>
                    </a:cubicBezTo>
                    <a:cubicBezTo>
                      <a:pt x="642" y="0"/>
                      <a:pt x="638" y="0"/>
                      <a:pt x="634" y="0"/>
                    </a:cubicBezTo>
                    <a:cubicBezTo>
                      <a:pt x="630" y="0"/>
                      <a:pt x="626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6" y="0"/>
                    </a:cubicBezTo>
                    <a:cubicBezTo>
                      <a:pt x="578" y="0"/>
                      <a:pt x="570" y="0"/>
                      <a:pt x="562" y="0"/>
                    </a:cubicBezTo>
                    <a:cubicBezTo>
                      <a:pt x="554" y="0"/>
                      <a:pt x="545" y="0"/>
                      <a:pt x="537" y="0"/>
                    </a:cubicBezTo>
                    <a:cubicBezTo>
                      <a:pt x="529" y="1"/>
                      <a:pt x="521" y="1"/>
                      <a:pt x="512" y="1"/>
                    </a:cubicBezTo>
                    <a:cubicBezTo>
                      <a:pt x="504" y="1"/>
                      <a:pt x="495" y="1"/>
                      <a:pt x="487" y="1"/>
                    </a:cubicBezTo>
                    <a:cubicBezTo>
                      <a:pt x="478" y="1"/>
                      <a:pt x="469" y="1"/>
                      <a:pt x="461" y="1"/>
                    </a:cubicBezTo>
                    <a:cubicBezTo>
                      <a:pt x="452" y="2"/>
                      <a:pt x="443" y="2"/>
                      <a:pt x="434" y="2"/>
                    </a:cubicBezTo>
                    <a:cubicBezTo>
                      <a:pt x="425" y="2"/>
                      <a:pt x="416" y="2"/>
                      <a:pt x="407" y="2"/>
                    </a:cubicBezTo>
                    <a:cubicBezTo>
                      <a:pt x="398" y="3"/>
                      <a:pt x="388" y="3"/>
                      <a:pt x="379" y="3"/>
                    </a:cubicBezTo>
                    <a:cubicBezTo>
                      <a:pt x="369" y="3"/>
                      <a:pt x="360" y="3"/>
                      <a:pt x="350" y="4"/>
                    </a:cubicBezTo>
                    <a:cubicBezTo>
                      <a:pt x="340" y="4"/>
                      <a:pt x="330" y="4"/>
                      <a:pt x="320" y="4"/>
                    </a:cubicBezTo>
                    <a:cubicBezTo>
                      <a:pt x="310" y="5"/>
                      <a:pt x="30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80" y="5"/>
                      <a:pt x="269" y="6"/>
                      <a:pt x="258" y="6"/>
                    </a:cubicBezTo>
                    <a:cubicBezTo>
                      <a:pt x="248" y="6"/>
                      <a:pt x="237" y="7"/>
                      <a:pt x="226" y="7"/>
                    </a:cubicBezTo>
                    <a:cubicBezTo>
                      <a:pt x="215" y="7"/>
                      <a:pt x="204" y="7"/>
                      <a:pt x="192" y="8"/>
                    </a:cubicBezTo>
                    <a:cubicBezTo>
                      <a:pt x="181" y="8"/>
                      <a:pt x="169" y="8"/>
                      <a:pt x="157" y="9"/>
                    </a:cubicBezTo>
                    <a:cubicBezTo>
                      <a:pt x="151" y="9"/>
                      <a:pt x="145" y="9"/>
                      <a:pt x="139" y="9"/>
                    </a:cubicBezTo>
                    <a:cubicBezTo>
                      <a:pt x="133" y="10"/>
                      <a:pt x="127" y="10"/>
                      <a:pt x="121" y="10"/>
                    </a:cubicBezTo>
                    <a:cubicBezTo>
                      <a:pt x="115" y="10"/>
                      <a:pt x="109" y="10"/>
                      <a:pt x="102" y="10"/>
                    </a:cubicBezTo>
                    <a:cubicBezTo>
                      <a:pt x="96" y="11"/>
                      <a:pt x="90" y="11"/>
                      <a:pt x="83" y="11"/>
                    </a:cubicBezTo>
                    <a:cubicBezTo>
                      <a:pt x="80" y="11"/>
                      <a:pt x="77" y="11"/>
                      <a:pt x="74" y="11"/>
                    </a:cubicBezTo>
                    <a:cubicBezTo>
                      <a:pt x="70" y="11"/>
                      <a:pt x="67" y="12"/>
                      <a:pt x="64" y="12"/>
                    </a:cubicBezTo>
                    <a:cubicBezTo>
                      <a:pt x="60" y="12"/>
                      <a:pt x="57" y="12"/>
                      <a:pt x="54" y="12"/>
                    </a:cubicBezTo>
                    <a:cubicBezTo>
                      <a:pt x="50" y="12"/>
                      <a:pt x="47" y="12"/>
                      <a:pt x="44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6" y="13"/>
                      <a:pt x="49" y="13"/>
                      <a:pt x="53" y="12"/>
                    </a:cubicBezTo>
                    <a:cubicBezTo>
                      <a:pt x="56" y="12"/>
                      <a:pt x="59" y="12"/>
                      <a:pt x="63" y="12"/>
                    </a:cubicBezTo>
                    <a:cubicBezTo>
                      <a:pt x="66" y="12"/>
                      <a:pt x="69" y="12"/>
                      <a:pt x="72" y="12"/>
                    </a:cubicBezTo>
                    <a:cubicBezTo>
                      <a:pt x="76" y="12"/>
                      <a:pt x="79" y="12"/>
                      <a:pt x="82" y="11"/>
                    </a:cubicBezTo>
                    <a:cubicBezTo>
                      <a:pt x="88" y="11"/>
                      <a:pt x="95" y="11"/>
                      <a:pt x="101" y="11"/>
                    </a:cubicBezTo>
                    <a:cubicBezTo>
                      <a:pt x="107" y="11"/>
                      <a:pt x="114" y="10"/>
                      <a:pt x="120" y="10"/>
                    </a:cubicBezTo>
                    <a:cubicBezTo>
                      <a:pt x="126" y="10"/>
                      <a:pt x="132" y="10"/>
                      <a:pt x="138" y="10"/>
                    </a:cubicBezTo>
                    <a:cubicBezTo>
                      <a:pt x="144" y="10"/>
                      <a:pt x="150" y="9"/>
                      <a:pt x="156" y="9"/>
                    </a:cubicBezTo>
                    <a:cubicBezTo>
                      <a:pt x="168" y="9"/>
                      <a:pt x="180" y="9"/>
                      <a:pt x="191" y="8"/>
                    </a:cubicBezTo>
                    <a:cubicBezTo>
                      <a:pt x="203" y="8"/>
                      <a:pt x="214" y="8"/>
                      <a:pt x="225" y="7"/>
                    </a:cubicBezTo>
                    <a:cubicBezTo>
                      <a:pt x="236" y="7"/>
                      <a:pt x="247" y="7"/>
                      <a:pt x="258" y="6"/>
                    </a:cubicBezTo>
                    <a:cubicBezTo>
                      <a:pt x="268" y="6"/>
                      <a:pt x="279" y="6"/>
                      <a:pt x="289" y="6"/>
                    </a:cubicBezTo>
                    <a:cubicBezTo>
                      <a:pt x="300" y="5"/>
                      <a:pt x="310" y="5"/>
                      <a:pt x="320" y="5"/>
                    </a:cubicBezTo>
                    <a:cubicBezTo>
                      <a:pt x="330" y="5"/>
                      <a:pt x="340" y="4"/>
                      <a:pt x="350" y="4"/>
                    </a:cubicBezTo>
                    <a:cubicBezTo>
                      <a:pt x="359" y="4"/>
                      <a:pt x="369" y="4"/>
                      <a:pt x="378" y="3"/>
                    </a:cubicBezTo>
                    <a:cubicBezTo>
                      <a:pt x="388" y="3"/>
                      <a:pt x="397" y="3"/>
                      <a:pt x="407" y="3"/>
                    </a:cubicBezTo>
                    <a:cubicBezTo>
                      <a:pt x="416" y="3"/>
                      <a:pt x="425" y="2"/>
                      <a:pt x="434" y="2"/>
                    </a:cubicBezTo>
                    <a:cubicBezTo>
                      <a:pt x="443" y="2"/>
                      <a:pt x="452" y="2"/>
                      <a:pt x="461" y="2"/>
                    </a:cubicBezTo>
                    <a:cubicBezTo>
                      <a:pt x="469" y="2"/>
                      <a:pt x="478" y="2"/>
                      <a:pt x="487" y="1"/>
                    </a:cubicBezTo>
                    <a:cubicBezTo>
                      <a:pt x="495" y="1"/>
                      <a:pt x="504" y="1"/>
                      <a:pt x="512" y="1"/>
                    </a:cubicBezTo>
                    <a:cubicBezTo>
                      <a:pt x="520" y="1"/>
                      <a:pt x="529" y="1"/>
                      <a:pt x="5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42"/>
              <p:cNvSpPr>
                <a:spLocks/>
              </p:cNvSpPr>
              <p:nvPr/>
            </p:nvSpPr>
            <p:spPr bwMode="auto">
              <a:xfrm>
                <a:off x="722" y="2172"/>
                <a:ext cx="59" cy="17"/>
              </a:xfrm>
              <a:custGeom>
                <a:avLst/>
                <a:gdLst>
                  <a:gd name="T0" fmla="*/ 20 w 20"/>
                  <a:gd name="T1" fmla="*/ 2 h 6"/>
                  <a:gd name="T2" fmla="*/ 18 w 20"/>
                  <a:gd name="T3" fmla="*/ 1 h 6"/>
                  <a:gd name="T4" fmla="*/ 15 w 20"/>
                  <a:gd name="T5" fmla="*/ 0 h 6"/>
                  <a:gd name="T6" fmla="*/ 15 w 20"/>
                  <a:gd name="T7" fmla="*/ 0 h 6"/>
                  <a:gd name="T8" fmla="*/ 0 w 20"/>
                  <a:gd name="T9" fmla="*/ 5 h 6"/>
                  <a:gd name="T10" fmla="*/ 6 w 20"/>
                  <a:gd name="T11" fmla="*/ 6 h 6"/>
                  <a:gd name="T12" fmla="*/ 20 w 20"/>
                  <a:gd name="T13" fmla="*/ 2 h 6"/>
                  <a:gd name="T14" fmla="*/ 20 w 2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6">
                    <a:moveTo>
                      <a:pt x="20" y="2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43"/>
              <p:cNvSpPr>
                <a:spLocks/>
              </p:cNvSpPr>
              <p:nvPr/>
            </p:nvSpPr>
            <p:spPr bwMode="auto">
              <a:xfrm>
                <a:off x="953" y="2036"/>
                <a:ext cx="38" cy="8"/>
              </a:xfrm>
              <a:custGeom>
                <a:avLst/>
                <a:gdLst>
                  <a:gd name="T0" fmla="*/ 11 w 13"/>
                  <a:gd name="T1" fmla="*/ 2 h 3"/>
                  <a:gd name="T2" fmla="*/ 10 w 13"/>
                  <a:gd name="T3" fmla="*/ 1 h 3"/>
                  <a:gd name="T4" fmla="*/ 9 w 13"/>
                  <a:gd name="T5" fmla="*/ 1 h 3"/>
                  <a:gd name="T6" fmla="*/ 7 w 13"/>
                  <a:gd name="T7" fmla="*/ 1 h 3"/>
                  <a:gd name="T8" fmla="*/ 6 w 13"/>
                  <a:gd name="T9" fmla="*/ 0 h 3"/>
                  <a:gd name="T10" fmla="*/ 5 w 13"/>
                  <a:gd name="T11" fmla="*/ 0 h 3"/>
                  <a:gd name="T12" fmla="*/ 4 w 13"/>
                  <a:gd name="T13" fmla="*/ 0 h 3"/>
                  <a:gd name="T14" fmla="*/ 0 w 13"/>
                  <a:gd name="T15" fmla="*/ 0 h 3"/>
                  <a:gd name="T16" fmla="*/ 2 w 13"/>
                  <a:gd name="T17" fmla="*/ 1 h 3"/>
                  <a:gd name="T18" fmla="*/ 4 w 13"/>
                  <a:gd name="T19" fmla="*/ 1 h 3"/>
                  <a:gd name="T20" fmla="*/ 7 w 13"/>
                  <a:gd name="T21" fmla="*/ 2 h 3"/>
                  <a:gd name="T22" fmla="*/ 9 w 13"/>
                  <a:gd name="T23" fmla="*/ 3 h 3"/>
                  <a:gd name="T24" fmla="*/ 13 w 13"/>
                  <a:gd name="T25" fmla="*/ 2 h 3"/>
                  <a:gd name="T26" fmla="*/ 12 w 13"/>
                  <a:gd name="T27" fmla="*/ 2 h 3"/>
                  <a:gd name="T28" fmla="*/ 11 w 1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3">
                    <a:moveTo>
                      <a:pt x="11" y="2"/>
                    </a:moveTo>
                    <a:cubicBezTo>
                      <a:pt x="11" y="2"/>
                      <a:pt x="10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7" y="2"/>
                      <a:pt x="8" y="2"/>
                      <a:pt x="9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44"/>
              <p:cNvSpPr>
                <a:spLocks/>
              </p:cNvSpPr>
              <p:nvPr/>
            </p:nvSpPr>
            <p:spPr bwMode="auto">
              <a:xfrm>
                <a:off x="941" y="2115"/>
                <a:ext cx="41" cy="11"/>
              </a:xfrm>
              <a:custGeom>
                <a:avLst/>
                <a:gdLst>
                  <a:gd name="T0" fmla="*/ 0 w 14"/>
                  <a:gd name="T1" fmla="*/ 3 h 4"/>
                  <a:gd name="T2" fmla="*/ 6 w 14"/>
                  <a:gd name="T3" fmla="*/ 4 h 4"/>
                  <a:gd name="T4" fmla="*/ 8 w 14"/>
                  <a:gd name="T5" fmla="*/ 3 h 4"/>
                  <a:gd name="T6" fmla="*/ 10 w 14"/>
                  <a:gd name="T7" fmla="*/ 3 h 4"/>
                  <a:gd name="T8" fmla="*/ 12 w 14"/>
                  <a:gd name="T9" fmla="*/ 2 h 4"/>
                  <a:gd name="T10" fmla="*/ 14 w 14"/>
                  <a:gd name="T11" fmla="*/ 1 h 4"/>
                  <a:gd name="T12" fmla="*/ 8 w 14"/>
                  <a:gd name="T13" fmla="*/ 0 h 4"/>
                  <a:gd name="T14" fmla="*/ 6 w 14"/>
                  <a:gd name="T15" fmla="*/ 1 h 4"/>
                  <a:gd name="T16" fmla="*/ 4 w 14"/>
                  <a:gd name="T17" fmla="*/ 2 h 4"/>
                  <a:gd name="T18" fmla="*/ 2 w 14"/>
                  <a:gd name="T19" fmla="*/ 3 h 4"/>
                  <a:gd name="T20" fmla="*/ 0 w 1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8" y="3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1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5"/>
              <p:cNvSpPr>
                <a:spLocks/>
              </p:cNvSpPr>
              <p:nvPr/>
            </p:nvSpPr>
            <p:spPr bwMode="auto">
              <a:xfrm>
                <a:off x="988" y="2099"/>
                <a:ext cx="36" cy="10"/>
              </a:xfrm>
              <a:custGeom>
                <a:avLst/>
                <a:gdLst>
                  <a:gd name="T0" fmla="*/ 1 w 12"/>
                  <a:gd name="T1" fmla="*/ 2 h 4"/>
                  <a:gd name="T2" fmla="*/ 0 w 12"/>
                  <a:gd name="T3" fmla="*/ 3 h 4"/>
                  <a:gd name="T4" fmla="*/ 6 w 12"/>
                  <a:gd name="T5" fmla="*/ 4 h 4"/>
                  <a:gd name="T6" fmla="*/ 7 w 12"/>
                  <a:gd name="T7" fmla="*/ 3 h 4"/>
                  <a:gd name="T8" fmla="*/ 9 w 12"/>
                  <a:gd name="T9" fmla="*/ 2 h 4"/>
                  <a:gd name="T10" fmla="*/ 10 w 12"/>
                  <a:gd name="T11" fmla="*/ 1 h 4"/>
                  <a:gd name="T12" fmla="*/ 12 w 12"/>
                  <a:gd name="T13" fmla="*/ 0 h 4"/>
                  <a:gd name="T14" fmla="*/ 6 w 12"/>
                  <a:gd name="T15" fmla="*/ 0 h 4"/>
                  <a:gd name="T16" fmla="*/ 4 w 12"/>
                  <a:gd name="T17" fmla="*/ 1 h 4"/>
                  <a:gd name="T18" fmla="*/ 3 w 12"/>
                  <a:gd name="T19" fmla="*/ 1 h 4"/>
                  <a:gd name="T20" fmla="*/ 1 w 12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4">
                    <a:moveTo>
                      <a:pt x="1" y="2"/>
                    </a:moveTo>
                    <a:cubicBezTo>
                      <a:pt x="1" y="2"/>
                      <a:pt x="0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2"/>
                    </a:cubicBezTo>
                    <a:cubicBezTo>
                      <a:pt x="9" y="2"/>
                      <a:pt x="10" y="2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46"/>
              <p:cNvSpPr>
                <a:spLocks/>
              </p:cNvSpPr>
              <p:nvPr/>
            </p:nvSpPr>
            <p:spPr bwMode="auto">
              <a:xfrm>
                <a:off x="1027" y="2066"/>
                <a:ext cx="20" cy="8"/>
              </a:xfrm>
              <a:custGeom>
                <a:avLst/>
                <a:gdLst>
                  <a:gd name="T0" fmla="*/ 7 w 7"/>
                  <a:gd name="T1" fmla="*/ 2 h 3"/>
                  <a:gd name="T2" fmla="*/ 6 w 7"/>
                  <a:gd name="T3" fmla="*/ 1 h 3"/>
                  <a:gd name="T4" fmla="*/ 6 w 7"/>
                  <a:gd name="T5" fmla="*/ 1 h 3"/>
                  <a:gd name="T6" fmla="*/ 6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1 w 7"/>
                  <a:gd name="T13" fmla="*/ 1 h 3"/>
                  <a:gd name="T14" fmla="*/ 1 w 7"/>
                  <a:gd name="T15" fmla="*/ 2 h 3"/>
                  <a:gd name="T16" fmla="*/ 1 w 7"/>
                  <a:gd name="T17" fmla="*/ 3 h 3"/>
                  <a:gd name="T18" fmla="*/ 7 w 7"/>
                  <a:gd name="T19" fmla="*/ 3 h 3"/>
                  <a:gd name="T20" fmla="*/ 7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cubicBezTo>
                      <a:pt x="7" y="2"/>
                      <a:pt x="7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47"/>
              <p:cNvSpPr>
                <a:spLocks/>
              </p:cNvSpPr>
              <p:nvPr/>
            </p:nvSpPr>
            <p:spPr bwMode="auto">
              <a:xfrm>
                <a:off x="1000" y="2049"/>
                <a:ext cx="33" cy="8"/>
              </a:xfrm>
              <a:custGeom>
                <a:avLst/>
                <a:gdLst>
                  <a:gd name="T0" fmla="*/ 8 w 11"/>
                  <a:gd name="T1" fmla="*/ 1 h 3"/>
                  <a:gd name="T2" fmla="*/ 7 w 11"/>
                  <a:gd name="T3" fmla="*/ 1 h 3"/>
                  <a:gd name="T4" fmla="*/ 5 w 11"/>
                  <a:gd name="T5" fmla="*/ 0 h 3"/>
                  <a:gd name="T6" fmla="*/ 0 w 11"/>
                  <a:gd name="T7" fmla="*/ 0 h 3"/>
                  <a:gd name="T8" fmla="*/ 2 w 11"/>
                  <a:gd name="T9" fmla="*/ 1 h 3"/>
                  <a:gd name="T10" fmla="*/ 3 w 11"/>
                  <a:gd name="T11" fmla="*/ 1 h 3"/>
                  <a:gd name="T12" fmla="*/ 5 w 11"/>
                  <a:gd name="T13" fmla="*/ 2 h 3"/>
                  <a:gd name="T14" fmla="*/ 6 w 11"/>
                  <a:gd name="T15" fmla="*/ 3 h 3"/>
                  <a:gd name="T16" fmla="*/ 11 w 11"/>
                  <a:gd name="T17" fmla="*/ 3 h 3"/>
                  <a:gd name="T18" fmla="*/ 10 w 11"/>
                  <a:gd name="T19" fmla="*/ 2 h 3"/>
                  <a:gd name="T20" fmla="*/ 8 w 11"/>
                  <a:gd name="T2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3">
                    <a:moveTo>
                      <a:pt x="8" y="1"/>
                    </a:move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5" y="3"/>
                      <a:pt x="6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48"/>
              <p:cNvSpPr>
                <a:spLocks/>
              </p:cNvSpPr>
              <p:nvPr/>
            </p:nvSpPr>
            <p:spPr bwMode="auto">
              <a:xfrm>
                <a:off x="-288" y="3032"/>
                <a:ext cx="218" cy="98"/>
              </a:xfrm>
              <a:custGeom>
                <a:avLst/>
                <a:gdLst>
                  <a:gd name="T0" fmla="*/ 0 w 74"/>
                  <a:gd name="T1" fmla="*/ 14 h 36"/>
                  <a:gd name="T2" fmla="*/ 0 w 74"/>
                  <a:gd name="T3" fmla="*/ 14 h 36"/>
                  <a:gd name="T4" fmla="*/ 0 w 74"/>
                  <a:gd name="T5" fmla="*/ 14 h 36"/>
                  <a:gd name="T6" fmla="*/ 13 w 74"/>
                  <a:gd name="T7" fmla="*/ 20 h 36"/>
                  <a:gd name="T8" fmla="*/ 26 w 74"/>
                  <a:gd name="T9" fmla="*/ 26 h 36"/>
                  <a:gd name="T10" fmla="*/ 40 w 74"/>
                  <a:gd name="T11" fmla="*/ 31 h 36"/>
                  <a:gd name="T12" fmla="*/ 55 w 74"/>
                  <a:gd name="T13" fmla="*/ 36 h 36"/>
                  <a:gd name="T14" fmla="*/ 74 w 74"/>
                  <a:gd name="T15" fmla="*/ 21 h 36"/>
                  <a:gd name="T16" fmla="*/ 60 w 74"/>
                  <a:gd name="T17" fmla="*/ 16 h 36"/>
                  <a:gd name="T18" fmla="*/ 46 w 74"/>
                  <a:gd name="T19" fmla="*/ 11 h 36"/>
                  <a:gd name="T20" fmla="*/ 33 w 74"/>
                  <a:gd name="T21" fmla="*/ 6 h 36"/>
                  <a:gd name="T22" fmla="*/ 21 w 74"/>
                  <a:gd name="T23" fmla="*/ 0 h 36"/>
                  <a:gd name="T24" fmla="*/ 21 w 74"/>
                  <a:gd name="T25" fmla="*/ 0 h 36"/>
                  <a:gd name="T26" fmla="*/ 0 w 74"/>
                  <a:gd name="T27" fmla="*/ 14 h 36"/>
                  <a:gd name="T28" fmla="*/ 0 w 74"/>
                  <a:gd name="T2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6"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6"/>
                      <a:pt x="8" y="18"/>
                      <a:pt x="13" y="20"/>
                    </a:cubicBezTo>
                    <a:cubicBezTo>
                      <a:pt x="17" y="22"/>
                      <a:pt x="22" y="24"/>
                      <a:pt x="26" y="26"/>
                    </a:cubicBezTo>
                    <a:cubicBezTo>
                      <a:pt x="31" y="28"/>
                      <a:pt x="36" y="29"/>
                      <a:pt x="40" y="31"/>
                    </a:cubicBezTo>
                    <a:cubicBezTo>
                      <a:pt x="45" y="33"/>
                      <a:pt x="50" y="35"/>
                      <a:pt x="55" y="36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9" y="19"/>
                      <a:pt x="64" y="17"/>
                      <a:pt x="60" y="16"/>
                    </a:cubicBezTo>
                    <a:cubicBezTo>
                      <a:pt x="55" y="14"/>
                      <a:pt x="51" y="13"/>
                      <a:pt x="46" y="11"/>
                    </a:cubicBezTo>
                    <a:cubicBezTo>
                      <a:pt x="42" y="9"/>
                      <a:pt x="37" y="8"/>
                      <a:pt x="33" y="6"/>
                    </a:cubicBezTo>
                    <a:cubicBezTo>
                      <a:pt x="29" y="4"/>
                      <a:pt x="25" y="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49"/>
              <p:cNvSpPr>
                <a:spLocks/>
              </p:cNvSpPr>
              <p:nvPr/>
            </p:nvSpPr>
            <p:spPr bwMode="auto">
              <a:xfrm>
                <a:off x="1443" y="3187"/>
                <a:ext cx="255" cy="69"/>
              </a:xfrm>
              <a:custGeom>
                <a:avLst/>
                <a:gdLst>
                  <a:gd name="T0" fmla="*/ 48 w 86"/>
                  <a:gd name="T1" fmla="*/ 22 h 25"/>
                  <a:gd name="T2" fmla="*/ 67 w 86"/>
                  <a:gd name="T3" fmla="*/ 21 h 25"/>
                  <a:gd name="T4" fmla="*/ 86 w 86"/>
                  <a:gd name="T5" fmla="*/ 19 h 25"/>
                  <a:gd name="T6" fmla="*/ 73 w 86"/>
                  <a:gd name="T7" fmla="*/ 0 h 25"/>
                  <a:gd name="T8" fmla="*/ 55 w 86"/>
                  <a:gd name="T9" fmla="*/ 2 h 25"/>
                  <a:gd name="T10" fmla="*/ 37 w 86"/>
                  <a:gd name="T11" fmla="*/ 3 h 25"/>
                  <a:gd name="T12" fmla="*/ 19 w 86"/>
                  <a:gd name="T13" fmla="*/ 4 h 25"/>
                  <a:gd name="T14" fmla="*/ 0 w 86"/>
                  <a:gd name="T15" fmla="*/ 5 h 25"/>
                  <a:gd name="T16" fmla="*/ 10 w 86"/>
                  <a:gd name="T17" fmla="*/ 25 h 25"/>
                  <a:gd name="T18" fmla="*/ 29 w 86"/>
                  <a:gd name="T19" fmla="*/ 24 h 25"/>
                  <a:gd name="T20" fmla="*/ 48 w 86"/>
                  <a:gd name="T2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25">
                    <a:moveTo>
                      <a:pt x="48" y="22"/>
                    </a:moveTo>
                    <a:cubicBezTo>
                      <a:pt x="55" y="22"/>
                      <a:pt x="61" y="21"/>
                      <a:pt x="67" y="21"/>
                    </a:cubicBezTo>
                    <a:cubicBezTo>
                      <a:pt x="73" y="20"/>
                      <a:pt x="80" y="20"/>
                      <a:pt x="86" y="19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7" y="1"/>
                      <a:pt x="61" y="1"/>
                      <a:pt x="55" y="2"/>
                    </a:cubicBezTo>
                    <a:cubicBezTo>
                      <a:pt x="49" y="2"/>
                      <a:pt x="43" y="3"/>
                      <a:pt x="37" y="3"/>
                    </a:cubicBezTo>
                    <a:cubicBezTo>
                      <a:pt x="31" y="4"/>
                      <a:pt x="25" y="4"/>
                      <a:pt x="19" y="4"/>
                    </a:cubicBezTo>
                    <a:cubicBezTo>
                      <a:pt x="13" y="5"/>
                      <a:pt x="7" y="5"/>
                      <a:pt x="0" y="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7" y="25"/>
                      <a:pt x="23" y="24"/>
                      <a:pt x="29" y="24"/>
                    </a:cubicBezTo>
                    <a:cubicBezTo>
                      <a:pt x="36" y="23"/>
                      <a:pt x="42" y="23"/>
                      <a:pt x="48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0"/>
              <p:cNvSpPr>
                <a:spLocks/>
              </p:cNvSpPr>
              <p:nvPr/>
            </p:nvSpPr>
            <p:spPr bwMode="auto">
              <a:xfrm>
                <a:off x="-560" y="2758"/>
                <a:ext cx="83" cy="90"/>
              </a:xfrm>
              <a:custGeom>
                <a:avLst/>
                <a:gdLst>
                  <a:gd name="T0" fmla="*/ 0 w 28"/>
                  <a:gd name="T1" fmla="*/ 12 h 33"/>
                  <a:gd name="T2" fmla="*/ 1 w 28"/>
                  <a:gd name="T3" fmla="*/ 19 h 33"/>
                  <a:gd name="T4" fmla="*/ 2 w 28"/>
                  <a:gd name="T5" fmla="*/ 26 h 33"/>
                  <a:gd name="T6" fmla="*/ 4 w 28"/>
                  <a:gd name="T7" fmla="*/ 33 h 33"/>
                  <a:gd name="T8" fmla="*/ 28 w 28"/>
                  <a:gd name="T9" fmla="*/ 26 h 33"/>
                  <a:gd name="T10" fmla="*/ 25 w 28"/>
                  <a:gd name="T11" fmla="*/ 20 h 33"/>
                  <a:gd name="T12" fmla="*/ 24 w 28"/>
                  <a:gd name="T13" fmla="*/ 13 h 33"/>
                  <a:gd name="T14" fmla="*/ 23 w 28"/>
                  <a:gd name="T15" fmla="*/ 7 h 33"/>
                  <a:gd name="T16" fmla="*/ 23 w 28"/>
                  <a:gd name="T17" fmla="*/ 0 h 33"/>
                  <a:gd name="T18" fmla="*/ 1 w 28"/>
                  <a:gd name="T19" fmla="*/ 5 h 33"/>
                  <a:gd name="T20" fmla="*/ 0 w 28"/>
                  <a:gd name="T21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3">
                    <a:moveTo>
                      <a:pt x="0" y="12"/>
                    </a:moveTo>
                    <a:cubicBezTo>
                      <a:pt x="1" y="14"/>
                      <a:pt x="1" y="17"/>
                      <a:pt x="1" y="19"/>
                    </a:cubicBezTo>
                    <a:cubicBezTo>
                      <a:pt x="1" y="21"/>
                      <a:pt x="2" y="24"/>
                      <a:pt x="2" y="26"/>
                    </a:cubicBezTo>
                    <a:cubicBezTo>
                      <a:pt x="3" y="28"/>
                      <a:pt x="3" y="31"/>
                      <a:pt x="4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4"/>
                      <a:pt x="26" y="22"/>
                      <a:pt x="25" y="20"/>
                    </a:cubicBezTo>
                    <a:cubicBezTo>
                      <a:pt x="25" y="17"/>
                      <a:pt x="24" y="15"/>
                      <a:pt x="24" y="13"/>
                    </a:cubicBezTo>
                    <a:cubicBezTo>
                      <a:pt x="24" y="11"/>
                      <a:pt x="23" y="9"/>
                      <a:pt x="23" y="7"/>
                    </a:cubicBezTo>
                    <a:cubicBezTo>
                      <a:pt x="23" y="4"/>
                      <a:pt x="23" y="2"/>
                      <a:pt x="23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1"/>
              <p:cNvSpPr>
                <a:spLocks/>
              </p:cNvSpPr>
              <p:nvPr/>
            </p:nvSpPr>
            <p:spPr bwMode="auto">
              <a:xfrm>
                <a:off x="-537" y="2629"/>
                <a:ext cx="107" cy="69"/>
              </a:xfrm>
              <a:custGeom>
                <a:avLst/>
                <a:gdLst>
                  <a:gd name="T0" fmla="*/ 24 w 36"/>
                  <a:gd name="T1" fmla="*/ 17 h 25"/>
                  <a:gd name="T2" fmla="*/ 27 w 36"/>
                  <a:gd name="T3" fmla="*/ 11 h 25"/>
                  <a:gd name="T4" fmla="*/ 31 w 36"/>
                  <a:gd name="T5" fmla="*/ 5 h 25"/>
                  <a:gd name="T6" fmla="*/ 36 w 36"/>
                  <a:gd name="T7" fmla="*/ 0 h 25"/>
                  <a:gd name="T8" fmla="*/ 18 w 36"/>
                  <a:gd name="T9" fmla="*/ 1 h 25"/>
                  <a:gd name="T10" fmla="*/ 13 w 36"/>
                  <a:gd name="T11" fmla="*/ 7 h 25"/>
                  <a:gd name="T12" fmla="*/ 8 w 36"/>
                  <a:gd name="T13" fmla="*/ 13 h 25"/>
                  <a:gd name="T14" fmla="*/ 4 w 36"/>
                  <a:gd name="T15" fmla="*/ 19 h 25"/>
                  <a:gd name="T16" fmla="*/ 0 w 36"/>
                  <a:gd name="T17" fmla="*/ 25 h 25"/>
                  <a:gd name="T18" fmla="*/ 21 w 36"/>
                  <a:gd name="T19" fmla="*/ 23 h 25"/>
                  <a:gd name="T20" fmla="*/ 24 w 36"/>
                  <a:gd name="T2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5">
                    <a:moveTo>
                      <a:pt x="24" y="17"/>
                    </a:moveTo>
                    <a:cubicBezTo>
                      <a:pt x="25" y="15"/>
                      <a:pt x="26" y="13"/>
                      <a:pt x="27" y="11"/>
                    </a:cubicBezTo>
                    <a:cubicBezTo>
                      <a:pt x="29" y="9"/>
                      <a:pt x="30" y="7"/>
                      <a:pt x="31" y="5"/>
                    </a:cubicBezTo>
                    <a:cubicBezTo>
                      <a:pt x="33" y="3"/>
                      <a:pt x="34" y="2"/>
                      <a:pt x="36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3"/>
                      <a:pt x="14" y="5"/>
                      <a:pt x="13" y="7"/>
                    </a:cubicBezTo>
                    <a:cubicBezTo>
                      <a:pt x="11" y="9"/>
                      <a:pt x="10" y="11"/>
                      <a:pt x="8" y="13"/>
                    </a:cubicBezTo>
                    <a:cubicBezTo>
                      <a:pt x="7" y="15"/>
                      <a:pt x="5" y="17"/>
                      <a:pt x="4" y="19"/>
                    </a:cubicBezTo>
                    <a:cubicBezTo>
                      <a:pt x="3" y="21"/>
                      <a:pt x="1" y="23"/>
                      <a:pt x="0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1"/>
                      <a:pt x="23" y="19"/>
                      <a:pt x="24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2"/>
              <p:cNvSpPr>
                <a:spLocks/>
              </p:cNvSpPr>
              <p:nvPr/>
            </p:nvSpPr>
            <p:spPr bwMode="auto">
              <a:xfrm>
                <a:off x="397" y="2252"/>
                <a:ext cx="80" cy="19"/>
              </a:xfrm>
              <a:custGeom>
                <a:avLst/>
                <a:gdLst>
                  <a:gd name="T0" fmla="*/ 10 w 27"/>
                  <a:gd name="T1" fmla="*/ 2 h 7"/>
                  <a:gd name="T2" fmla="*/ 5 w 27"/>
                  <a:gd name="T3" fmla="*/ 4 h 7"/>
                  <a:gd name="T4" fmla="*/ 0 w 27"/>
                  <a:gd name="T5" fmla="*/ 5 h 7"/>
                  <a:gd name="T6" fmla="*/ 6 w 27"/>
                  <a:gd name="T7" fmla="*/ 7 h 7"/>
                  <a:gd name="T8" fmla="*/ 12 w 27"/>
                  <a:gd name="T9" fmla="*/ 6 h 7"/>
                  <a:gd name="T10" fmla="*/ 17 w 27"/>
                  <a:gd name="T11" fmla="*/ 4 h 7"/>
                  <a:gd name="T12" fmla="*/ 22 w 27"/>
                  <a:gd name="T13" fmla="*/ 3 h 7"/>
                  <a:gd name="T14" fmla="*/ 27 w 27"/>
                  <a:gd name="T15" fmla="*/ 1 h 7"/>
                  <a:gd name="T16" fmla="*/ 21 w 27"/>
                  <a:gd name="T17" fmla="*/ 0 h 7"/>
                  <a:gd name="T18" fmla="*/ 16 w 27"/>
                  <a:gd name="T19" fmla="*/ 1 h 7"/>
                  <a:gd name="T20" fmla="*/ 10 w 27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7">
                    <a:moveTo>
                      <a:pt x="10" y="2"/>
                    </a:moveTo>
                    <a:cubicBezTo>
                      <a:pt x="9" y="3"/>
                      <a:pt x="7" y="3"/>
                      <a:pt x="5" y="4"/>
                    </a:cubicBezTo>
                    <a:cubicBezTo>
                      <a:pt x="3" y="4"/>
                      <a:pt x="1" y="5"/>
                      <a:pt x="0" y="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2" y="6"/>
                    </a:cubicBezTo>
                    <a:cubicBezTo>
                      <a:pt x="14" y="5"/>
                      <a:pt x="15" y="5"/>
                      <a:pt x="17" y="4"/>
                    </a:cubicBezTo>
                    <a:cubicBezTo>
                      <a:pt x="19" y="4"/>
                      <a:pt x="20" y="3"/>
                      <a:pt x="22" y="3"/>
                    </a:cubicBezTo>
                    <a:cubicBezTo>
                      <a:pt x="24" y="2"/>
                      <a:pt x="26" y="2"/>
                      <a:pt x="27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1"/>
                      <a:pt x="16" y="1"/>
                    </a:cubicBezTo>
                    <a:cubicBezTo>
                      <a:pt x="14" y="1"/>
                      <a:pt x="12" y="2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3"/>
              <p:cNvSpPr>
                <a:spLocks/>
              </p:cNvSpPr>
              <p:nvPr/>
            </p:nvSpPr>
            <p:spPr bwMode="auto">
              <a:xfrm>
                <a:off x="261" y="2285"/>
                <a:ext cx="89" cy="24"/>
              </a:xfrm>
              <a:custGeom>
                <a:avLst/>
                <a:gdLst>
                  <a:gd name="T0" fmla="*/ 12 w 30"/>
                  <a:gd name="T1" fmla="*/ 3 h 9"/>
                  <a:gd name="T2" fmla="*/ 6 w 30"/>
                  <a:gd name="T3" fmla="*/ 5 h 9"/>
                  <a:gd name="T4" fmla="*/ 0 w 30"/>
                  <a:gd name="T5" fmla="*/ 7 h 9"/>
                  <a:gd name="T6" fmla="*/ 7 w 30"/>
                  <a:gd name="T7" fmla="*/ 9 h 9"/>
                  <a:gd name="T8" fmla="*/ 13 w 30"/>
                  <a:gd name="T9" fmla="*/ 7 h 9"/>
                  <a:gd name="T10" fmla="*/ 19 w 30"/>
                  <a:gd name="T11" fmla="*/ 5 h 9"/>
                  <a:gd name="T12" fmla="*/ 25 w 30"/>
                  <a:gd name="T13" fmla="*/ 3 h 9"/>
                  <a:gd name="T14" fmla="*/ 30 w 30"/>
                  <a:gd name="T15" fmla="*/ 2 h 9"/>
                  <a:gd name="T16" fmla="*/ 23 w 30"/>
                  <a:gd name="T17" fmla="*/ 0 h 9"/>
                  <a:gd name="T18" fmla="*/ 18 w 30"/>
                  <a:gd name="T19" fmla="*/ 1 h 9"/>
                  <a:gd name="T20" fmla="*/ 12 w 30"/>
                  <a:gd name="T2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9">
                    <a:moveTo>
                      <a:pt x="12" y="3"/>
                    </a:moveTo>
                    <a:cubicBezTo>
                      <a:pt x="10" y="4"/>
                      <a:pt x="8" y="4"/>
                      <a:pt x="6" y="5"/>
                    </a:cubicBezTo>
                    <a:cubicBezTo>
                      <a:pt x="4" y="6"/>
                      <a:pt x="2" y="6"/>
                      <a:pt x="0" y="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9" y="8"/>
                      <a:pt x="11" y="7"/>
                      <a:pt x="13" y="7"/>
                    </a:cubicBezTo>
                    <a:cubicBezTo>
                      <a:pt x="15" y="6"/>
                      <a:pt x="17" y="6"/>
                      <a:pt x="19" y="5"/>
                    </a:cubicBezTo>
                    <a:cubicBezTo>
                      <a:pt x="21" y="4"/>
                      <a:pt x="23" y="4"/>
                      <a:pt x="25" y="3"/>
                    </a:cubicBezTo>
                    <a:cubicBezTo>
                      <a:pt x="26" y="3"/>
                      <a:pt x="28" y="2"/>
                      <a:pt x="3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0" y="1"/>
                      <a:pt x="18" y="1"/>
                    </a:cubicBezTo>
                    <a:cubicBezTo>
                      <a:pt x="16" y="2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4"/>
              <p:cNvSpPr>
                <a:spLocks/>
              </p:cNvSpPr>
              <p:nvPr/>
            </p:nvSpPr>
            <p:spPr bwMode="auto">
              <a:xfrm>
                <a:off x="-504" y="2900"/>
                <a:ext cx="157" cy="101"/>
              </a:xfrm>
              <a:custGeom>
                <a:avLst/>
                <a:gdLst>
                  <a:gd name="T0" fmla="*/ 13 w 53"/>
                  <a:gd name="T1" fmla="*/ 23 h 37"/>
                  <a:gd name="T2" fmla="*/ 21 w 53"/>
                  <a:gd name="T3" fmla="*/ 30 h 37"/>
                  <a:gd name="T4" fmla="*/ 30 w 53"/>
                  <a:gd name="T5" fmla="*/ 37 h 37"/>
                  <a:gd name="T6" fmla="*/ 53 w 53"/>
                  <a:gd name="T7" fmla="*/ 25 h 37"/>
                  <a:gd name="T8" fmla="*/ 45 w 53"/>
                  <a:gd name="T9" fmla="*/ 19 h 37"/>
                  <a:gd name="T10" fmla="*/ 37 w 53"/>
                  <a:gd name="T11" fmla="*/ 13 h 37"/>
                  <a:gd name="T12" fmla="*/ 30 w 53"/>
                  <a:gd name="T13" fmla="*/ 7 h 37"/>
                  <a:gd name="T14" fmla="*/ 24 w 53"/>
                  <a:gd name="T15" fmla="*/ 0 h 37"/>
                  <a:gd name="T16" fmla="*/ 0 w 53"/>
                  <a:gd name="T17" fmla="*/ 9 h 37"/>
                  <a:gd name="T18" fmla="*/ 6 w 53"/>
                  <a:gd name="T19" fmla="*/ 16 h 37"/>
                  <a:gd name="T20" fmla="*/ 13 w 53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7">
                    <a:moveTo>
                      <a:pt x="13" y="23"/>
                    </a:moveTo>
                    <a:cubicBezTo>
                      <a:pt x="16" y="26"/>
                      <a:pt x="18" y="28"/>
                      <a:pt x="21" y="30"/>
                    </a:cubicBezTo>
                    <a:cubicBezTo>
                      <a:pt x="24" y="33"/>
                      <a:pt x="27" y="35"/>
                      <a:pt x="30" y="37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0" y="23"/>
                      <a:pt x="47" y="21"/>
                      <a:pt x="45" y="19"/>
                    </a:cubicBezTo>
                    <a:cubicBezTo>
                      <a:pt x="42" y="17"/>
                      <a:pt x="39" y="15"/>
                      <a:pt x="37" y="13"/>
                    </a:cubicBezTo>
                    <a:cubicBezTo>
                      <a:pt x="35" y="11"/>
                      <a:pt x="32" y="9"/>
                      <a:pt x="30" y="7"/>
                    </a:cubicBezTo>
                    <a:cubicBezTo>
                      <a:pt x="28" y="5"/>
                      <a:pt x="26" y="2"/>
                      <a:pt x="2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2"/>
                      <a:pt x="4" y="14"/>
                      <a:pt x="6" y="16"/>
                    </a:cubicBezTo>
                    <a:cubicBezTo>
                      <a:pt x="9" y="19"/>
                      <a:pt x="11" y="21"/>
                      <a:pt x="13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5"/>
              <p:cNvSpPr>
                <a:spLocks/>
              </p:cNvSpPr>
              <p:nvPr/>
            </p:nvSpPr>
            <p:spPr bwMode="auto">
              <a:xfrm>
                <a:off x="111" y="2323"/>
                <a:ext cx="97" cy="30"/>
              </a:xfrm>
              <a:custGeom>
                <a:avLst/>
                <a:gdLst>
                  <a:gd name="T0" fmla="*/ 13 w 33"/>
                  <a:gd name="T1" fmla="*/ 5 h 11"/>
                  <a:gd name="T2" fmla="*/ 6 w 33"/>
                  <a:gd name="T3" fmla="*/ 7 h 11"/>
                  <a:gd name="T4" fmla="*/ 0 w 33"/>
                  <a:gd name="T5" fmla="*/ 9 h 11"/>
                  <a:gd name="T6" fmla="*/ 8 w 33"/>
                  <a:gd name="T7" fmla="*/ 11 h 11"/>
                  <a:gd name="T8" fmla="*/ 14 w 33"/>
                  <a:gd name="T9" fmla="*/ 9 h 11"/>
                  <a:gd name="T10" fmla="*/ 21 w 33"/>
                  <a:gd name="T11" fmla="*/ 6 h 11"/>
                  <a:gd name="T12" fmla="*/ 27 w 33"/>
                  <a:gd name="T13" fmla="*/ 4 h 11"/>
                  <a:gd name="T14" fmla="*/ 33 w 33"/>
                  <a:gd name="T15" fmla="*/ 2 h 11"/>
                  <a:gd name="T16" fmla="*/ 26 w 33"/>
                  <a:gd name="T17" fmla="*/ 0 h 11"/>
                  <a:gd name="T18" fmla="*/ 20 w 33"/>
                  <a:gd name="T19" fmla="*/ 2 h 11"/>
                  <a:gd name="T20" fmla="*/ 13 w 33"/>
                  <a:gd name="T2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1">
                    <a:moveTo>
                      <a:pt x="13" y="5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4" y="7"/>
                      <a:pt x="2" y="8"/>
                      <a:pt x="0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0" y="10"/>
                      <a:pt x="12" y="9"/>
                      <a:pt x="14" y="9"/>
                    </a:cubicBezTo>
                    <a:cubicBezTo>
                      <a:pt x="16" y="8"/>
                      <a:pt x="19" y="7"/>
                      <a:pt x="21" y="6"/>
                    </a:cubicBezTo>
                    <a:cubicBezTo>
                      <a:pt x="23" y="6"/>
                      <a:pt x="25" y="5"/>
                      <a:pt x="27" y="4"/>
                    </a:cubicBezTo>
                    <a:cubicBezTo>
                      <a:pt x="29" y="4"/>
                      <a:pt x="31" y="3"/>
                      <a:pt x="33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1"/>
                      <a:pt x="22" y="2"/>
                      <a:pt x="20" y="2"/>
                    </a:cubicBezTo>
                    <a:cubicBezTo>
                      <a:pt x="17" y="3"/>
                      <a:pt x="15" y="4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56"/>
              <p:cNvSpPr>
                <a:spLocks/>
              </p:cNvSpPr>
              <p:nvPr/>
            </p:nvSpPr>
            <p:spPr bwMode="auto">
              <a:xfrm>
                <a:off x="69" y="3133"/>
                <a:ext cx="251" cy="85"/>
              </a:xfrm>
              <a:custGeom>
                <a:avLst/>
                <a:gdLst>
                  <a:gd name="T0" fmla="*/ 55 w 85"/>
                  <a:gd name="T1" fmla="*/ 28 h 31"/>
                  <a:gd name="T2" fmla="*/ 74 w 85"/>
                  <a:gd name="T3" fmla="*/ 31 h 31"/>
                  <a:gd name="T4" fmla="*/ 85 w 85"/>
                  <a:gd name="T5" fmla="*/ 13 h 31"/>
                  <a:gd name="T6" fmla="*/ 67 w 85"/>
                  <a:gd name="T7" fmla="*/ 10 h 31"/>
                  <a:gd name="T8" fmla="*/ 49 w 85"/>
                  <a:gd name="T9" fmla="*/ 7 h 31"/>
                  <a:gd name="T10" fmla="*/ 32 w 85"/>
                  <a:gd name="T11" fmla="*/ 3 h 31"/>
                  <a:gd name="T12" fmla="*/ 15 w 85"/>
                  <a:gd name="T13" fmla="*/ 0 h 31"/>
                  <a:gd name="T14" fmla="*/ 0 w 85"/>
                  <a:gd name="T15" fmla="*/ 17 h 31"/>
                  <a:gd name="T16" fmla="*/ 18 w 85"/>
                  <a:gd name="T17" fmla="*/ 21 h 31"/>
                  <a:gd name="T18" fmla="*/ 36 w 85"/>
                  <a:gd name="T19" fmla="*/ 25 h 31"/>
                  <a:gd name="T20" fmla="*/ 55 w 85"/>
                  <a:gd name="T2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31">
                    <a:moveTo>
                      <a:pt x="55" y="28"/>
                    </a:moveTo>
                    <a:cubicBezTo>
                      <a:pt x="61" y="29"/>
                      <a:pt x="67" y="30"/>
                      <a:pt x="74" y="31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79" y="12"/>
                      <a:pt x="73" y="11"/>
                      <a:pt x="67" y="10"/>
                    </a:cubicBezTo>
                    <a:cubicBezTo>
                      <a:pt x="61" y="9"/>
                      <a:pt x="55" y="8"/>
                      <a:pt x="49" y="7"/>
                    </a:cubicBezTo>
                    <a:cubicBezTo>
                      <a:pt x="43" y="6"/>
                      <a:pt x="38" y="5"/>
                      <a:pt x="32" y="3"/>
                    </a:cubicBezTo>
                    <a:cubicBezTo>
                      <a:pt x="26" y="2"/>
                      <a:pt x="21" y="1"/>
                      <a:pt x="15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" y="19"/>
                      <a:pt x="12" y="20"/>
                      <a:pt x="18" y="21"/>
                    </a:cubicBezTo>
                    <a:cubicBezTo>
                      <a:pt x="24" y="23"/>
                      <a:pt x="30" y="24"/>
                      <a:pt x="36" y="25"/>
                    </a:cubicBezTo>
                    <a:cubicBezTo>
                      <a:pt x="42" y="26"/>
                      <a:pt x="49" y="27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57"/>
              <p:cNvSpPr>
                <a:spLocks/>
              </p:cNvSpPr>
              <p:nvPr/>
            </p:nvSpPr>
            <p:spPr bwMode="auto">
              <a:xfrm>
                <a:off x="518" y="3190"/>
                <a:ext cx="249" cy="71"/>
              </a:xfrm>
              <a:custGeom>
                <a:avLst/>
                <a:gdLst>
                  <a:gd name="T0" fmla="*/ 61 w 84"/>
                  <a:gd name="T1" fmla="*/ 25 h 26"/>
                  <a:gd name="T2" fmla="*/ 82 w 84"/>
                  <a:gd name="T3" fmla="*/ 26 h 26"/>
                  <a:gd name="T4" fmla="*/ 84 w 84"/>
                  <a:gd name="T5" fmla="*/ 6 h 26"/>
                  <a:gd name="T6" fmla="*/ 64 w 84"/>
                  <a:gd name="T7" fmla="*/ 5 h 26"/>
                  <a:gd name="T8" fmla="*/ 45 w 84"/>
                  <a:gd name="T9" fmla="*/ 4 h 26"/>
                  <a:gd name="T10" fmla="*/ 26 w 84"/>
                  <a:gd name="T11" fmla="*/ 2 h 26"/>
                  <a:gd name="T12" fmla="*/ 7 w 84"/>
                  <a:gd name="T13" fmla="*/ 0 h 26"/>
                  <a:gd name="T14" fmla="*/ 0 w 84"/>
                  <a:gd name="T15" fmla="*/ 20 h 26"/>
                  <a:gd name="T16" fmla="*/ 21 w 84"/>
                  <a:gd name="T17" fmla="*/ 22 h 26"/>
                  <a:gd name="T18" fmla="*/ 41 w 84"/>
                  <a:gd name="T19" fmla="*/ 23 h 26"/>
                  <a:gd name="T20" fmla="*/ 61 w 84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26">
                    <a:moveTo>
                      <a:pt x="61" y="25"/>
                    </a:moveTo>
                    <a:cubicBezTo>
                      <a:pt x="68" y="25"/>
                      <a:pt x="75" y="25"/>
                      <a:pt x="82" y="2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77" y="6"/>
                      <a:pt x="71" y="5"/>
                      <a:pt x="64" y="5"/>
                    </a:cubicBezTo>
                    <a:cubicBezTo>
                      <a:pt x="58" y="4"/>
                      <a:pt x="51" y="4"/>
                      <a:pt x="45" y="4"/>
                    </a:cubicBezTo>
                    <a:cubicBezTo>
                      <a:pt x="39" y="3"/>
                      <a:pt x="32" y="3"/>
                      <a:pt x="26" y="2"/>
                    </a:cubicBezTo>
                    <a:cubicBezTo>
                      <a:pt x="19" y="2"/>
                      <a:pt x="13" y="1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1"/>
                      <a:pt x="14" y="21"/>
                      <a:pt x="21" y="22"/>
                    </a:cubicBezTo>
                    <a:cubicBezTo>
                      <a:pt x="27" y="22"/>
                      <a:pt x="34" y="23"/>
                      <a:pt x="41" y="23"/>
                    </a:cubicBezTo>
                    <a:cubicBezTo>
                      <a:pt x="48" y="24"/>
                      <a:pt x="54" y="24"/>
                      <a:pt x="6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58"/>
              <p:cNvSpPr>
                <a:spLocks/>
              </p:cNvSpPr>
              <p:nvPr/>
            </p:nvSpPr>
            <p:spPr bwMode="auto">
              <a:xfrm>
                <a:off x="-409" y="2520"/>
                <a:ext cx="124" cy="52"/>
              </a:xfrm>
              <a:custGeom>
                <a:avLst/>
                <a:gdLst>
                  <a:gd name="T0" fmla="*/ 28 w 42"/>
                  <a:gd name="T1" fmla="*/ 10 h 19"/>
                  <a:gd name="T2" fmla="*/ 35 w 42"/>
                  <a:gd name="T3" fmla="*/ 5 h 19"/>
                  <a:gd name="T4" fmla="*/ 42 w 42"/>
                  <a:gd name="T5" fmla="*/ 1 h 19"/>
                  <a:gd name="T6" fmla="*/ 28 w 42"/>
                  <a:gd name="T7" fmla="*/ 0 h 19"/>
                  <a:gd name="T8" fmla="*/ 21 w 42"/>
                  <a:gd name="T9" fmla="*/ 4 h 19"/>
                  <a:gd name="T10" fmla="*/ 14 w 42"/>
                  <a:gd name="T11" fmla="*/ 9 h 19"/>
                  <a:gd name="T12" fmla="*/ 7 w 42"/>
                  <a:gd name="T13" fmla="*/ 14 h 19"/>
                  <a:gd name="T14" fmla="*/ 0 w 42"/>
                  <a:gd name="T15" fmla="*/ 19 h 19"/>
                  <a:gd name="T16" fmla="*/ 15 w 42"/>
                  <a:gd name="T17" fmla="*/ 19 h 19"/>
                  <a:gd name="T18" fmla="*/ 22 w 42"/>
                  <a:gd name="T19" fmla="*/ 14 h 19"/>
                  <a:gd name="T20" fmla="*/ 28 w 42"/>
                  <a:gd name="T2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9">
                    <a:moveTo>
                      <a:pt x="28" y="10"/>
                    </a:moveTo>
                    <a:cubicBezTo>
                      <a:pt x="30" y="8"/>
                      <a:pt x="33" y="7"/>
                      <a:pt x="35" y="5"/>
                    </a:cubicBezTo>
                    <a:cubicBezTo>
                      <a:pt x="37" y="4"/>
                      <a:pt x="39" y="2"/>
                      <a:pt x="42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1"/>
                      <a:pt x="23" y="3"/>
                      <a:pt x="21" y="4"/>
                    </a:cubicBezTo>
                    <a:cubicBezTo>
                      <a:pt x="19" y="6"/>
                      <a:pt x="16" y="7"/>
                      <a:pt x="14" y="9"/>
                    </a:cubicBezTo>
                    <a:cubicBezTo>
                      <a:pt x="11" y="10"/>
                      <a:pt x="9" y="12"/>
                      <a:pt x="7" y="14"/>
                    </a:cubicBezTo>
                    <a:cubicBezTo>
                      <a:pt x="4" y="15"/>
                      <a:pt x="2" y="17"/>
                      <a:pt x="0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7" y="17"/>
                      <a:pt x="19" y="16"/>
                      <a:pt x="22" y="14"/>
                    </a:cubicBezTo>
                    <a:cubicBezTo>
                      <a:pt x="24" y="13"/>
                      <a:pt x="26" y="11"/>
                      <a:pt x="2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59"/>
              <p:cNvSpPr>
                <a:spLocks/>
              </p:cNvSpPr>
              <p:nvPr/>
            </p:nvSpPr>
            <p:spPr bwMode="auto">
              <a:xfrm>
                <a:off x="994" y="3209"/>
                <a:ext cx="246" cy="58"/>
              </a:xfrm>
              <a:custGeom>
                <a:avLst/>
                <a:gdLst>
                  <a:gd name="T0" fmla="*/ 43 w 83"/>
                  <a:gd name="T1" fmla="*/ 21 h 21"/>
                  <a:gd name="T2" fmla="*/ 63 w 83"/>
                  <a:gd name="T3" fmla="*/ 21 h 21"/>
                  <a:gd name="T4" fmla="*/ 83 w 83"/>
                  <a:gd name="T5" fmla="*/ 20 h 21"/>
                  <a:gd name="T6" fmla="*/ 77 w 83"/>
                  <a:gd name="T7" fmla="*/ 0 h 21"/>
                  <a:gd name="T8" fmla="*/ 58 w 83"/>
                  <a:gd name="T9" fmla="*/ 1 h 21"/>
                  <a:gd name="T10" fmla="*/ 39 w 83"/>
                  <a:gd name="T11" fmla="*/ 1 h 21"/>
                  <a:gd name="T12" fmla="*/ 20 w 83"/>
                  <a:gd name="T13" fmla="*/ 1 h 21"/>
                  <a:gd name="T14" fmla="*/ 0 w 83"/>
                  <a:gd name="T15" fmla="*/ 1 h 21"/>
                  <a:gd name="T16" fmla="*/ 3 w 83"/>
                  <a:gd name="T17" fmla="*/ 21 h 21"/>
                  <a:gd name="T18" fmla="*/ 23 w 83"/>
                  <a:gd name="T19" fmla="*/ 21 h 21"/>
                  <a:gd name="T20" fmla="*/ 43 w 83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1">
                    <a:moveTo>
                      <a:pt x="43" y="21"/>
                    </a:moveTo>
                    <a:cubicBezTo>
                      <a:pt x="50" y="21"/>
                      <a:pt x="57" y="21"/>
                      <a:pt x="63" y="21"/>
                    </a:cubicBezTo>
                    <a:cubicBezTo>
                      <a:pt x="70" y="21"/>
                      <a:pt x="77" y="20"/>
                      <a:pt x="83" y="2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1" y="1"/>
                      <a:pt x="65" y="1"/>
                      <a:pt x="58" y="1"/>
                    </a:cubicBezTo>
                    <a:cubicBezTo>
                      <a:pt x="52" y="1"/>
                      <a:pt x="45" y="1"/>
                      <a:pt x="39" y="1"/>
                    </a:cubicBezTo>
                    <a:cubicBezTo>
                      <a:pt x="33" y="1"/>
                      <a:pt x="26" y="1"/>
                      <a:pt x="20" y="1"/>
                    </a:cubicBezTo>
                    <a:cubicBezTo>
                      <a:pt x="13" y="1"/>
                      <a:pt x="7" y="1"/>
                      <a:pt x="0" y="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9" y="21"/>
                      <a:pt x="16" y="21"/>
                      <a:pt x="23" y="21"/>
                    </a:cubicBezTo>
                    <a:cubicBezTo>
                      <a:pt x="30" y="21"/>
                      <a:pt x="36" y="21"/>
                      <a:pt x="4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60"/>
              <p:cNvSpPr>
                <a:spLocks/>
              </p:cNvSpPr>
              <p:nvPr/>
            </p:nvSpPr>
            <p:spPr bwMode="auto">
              <a:xfrm>
                <a:off x="-235" y="2435"/>
                <a:ext cx="121" cy="44"/>
              </a:xfrm>
              <a:custGeom>
                <a:avLst/>
                <a:gdLst>
                  <a:gd name="T0" fmla="*/ 19 w 41"/>
                  <a:gd name="T1" fmla="*/ 12 h 16"/>
                  <a:gd name="T2" fmla="*/ 26 w 41"/>
                  <a:gd name="T3" fmla="*/ 9 h 16"/>
                  <a:gd name="T4" fmla="*/ 33 w 41"/>
                  <a:gd name="T5" fmla="*/ 5 h 16"/>
                  <a:gd name="T6" fmla="*/ 41 w 41"/>
                  <a:gd name="T7" fmla="*/ 2 h 16"/>
                  <a:gd name="T8" fmla="*/ 30 w 41"/>
                  <a:gd name="T9" fmla="*/ 0 h 16"/>
                  <a:gd name="T10" fmla="*/ 23 w 41"/>
                  <a:gd name="T11" fmla="*/ 4 h 16"/>
                  <a:gd name="T12" fmla="*/ 15 w 41"/>
                  <a:gd name="T13" fmla="*/ 7 h 16"/>
                  <a:gd name="T14" fmla="*/ 8 w 41"/>
                  <a:gd name="T15" fmla="*/ 11 h 16"/>
                  <a:gd name="T16" fmla="*/ 0 w 41"/>
                  <a:gd name="T17" fmla="*/ 14 h 16"/>
                  <a:gd name="T18" fmla="*/ 11 w 41"/>
                  <a:gd name="T19" fmla="*/ 16 h 16"/>
                  <a:gd name="T20" fmla="*/ 19 w 41"/>
                  <a:gd name="T21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16">
                    <a:moveTo>
                      <a:pt x="19" y="12"/>
                    </a:moveTo>
                    <a:cubicBezTo>
                      <a:pt x="21" y="11"/>
                      <a:pt x="24" y="10"/>
                      <a:pt x="26" y="9"/>
                    </a:cubicBezTo>
                    <a:cubicBezTo>
                      <a:pt x="29" y="8"/>
                      <a:pt x="31" y="6"/>
                      <a:pt x="33" y="5"/>
                    </a:cubicBezTo>
                    <a:cubicBezTo>
                      <a:pt x="36" y="4"/>
                      <a:pt x="38" y="3"/>
                      <a:pt x="41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1"/>
                      <a:pt x="25" y="2"/>
                      <a:pt x="23" y="4"/>
                    </a:cubicBezTo>
                    <a:cubicBezTo>
                      <a:pt x="20" y="5"/>
                      <a:pt x="18" y="6"/>
                      <a:pt x="15" y="7"/>
                    </a:cubicBezTo>
                    <a:cubicBezTo>
                      <a:pt x="13" y="8"/>
                      <a:pt x="10" y="9"/>
                      <a:pt x="8" y="11"/>
                    </a:cubicBezTo>
                    <a:cubicBezTo>
                      <a:pt x="5" y="12"/>
                      <a:pt x="2" y="13"/>
                      <a:pt x="0" y="14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5"/>
                      <a:pt x="16" y="13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61"/>
              <p:cNvSpPr>
                <a:spLocks/>
              </p:cNvSpPr>
              <p:nvPr/>
            </p:nvSpPr>
            <p:spPr bwMode="auto">
              <a:xfrm>
                <a:off x="518" y="2222"/>
                <a:ext cx="74" cy="19"/>
              </a:xfrm>
              <a:custGeom>
                <a:avLst/>
                <a:gdLst>
                  <a:gd name="T0" fmla="*/ 18 w 74"/>
                  <a:gd name="T1" fmla="*/ 19 h 19"/>
                  <a:gd name="T2" fmla="*/ 74 w 74"/>
                  <a:gd name="T3" fmla="*/ 5 h 19"/>
                  <a:gd name="T4" fmla="*/ 57 w 74"/>
                  <a:gd name="T5" fmla="*/ 0 h 19"/>
                  <a:gd name="T6" fmla="*/ 0 w 74"/>
                  <a:gd name="T7" fmla="*/ 13 h 19"/>
                  <a:gd name="T8" fmla="*/ 18 w 7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9">
                    <a:moveTo>
                      <a:pt x="18" y="19"/>
                    </a:moveTo>
                    <a:lnTo>
                      <a:pt x="74" y="5"/>
                    </a:lnTo>
                    <a:lnTo>
                      <a:pt x="57" y="0"/>
                    </a:lnTo>
                    <a:lnTo>
                      <a:pt x="0" y="13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80" name="直接连接符 79"/>
          <p:cNvCxnSpPr/>
          <p:nvPr/>
        </p:nvCxnSpPr>
        <p:spPr>
          <a:xfrm>
            <a:off x="937895" y="659669"/>
            <a:ext cx="1" cy="550994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组合 80"/>
          <p:cNvGrpSpPr/>
          <p:nvPr/>
        </p:nvGrpSpPr>
        <p:grpSpPr>
          <a:xfrm>
            <a:off x="700026" y="186477"/>
            <a:ext cx="477146" cy="623585"/>
            <a:chOff x="13133388" y="-1152525"/>
            <a:chExt cx="1241425" cy="1622425"/>
          </a:xfrm>
        </p:grpSpPr>
        <p:sp>
          <p:nvSpPr>
            <p:cNvPr id="82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5" name="椭圆 84"/>
          <p:cNvSpPr/>
          <p:nvPr/>
        </p:nvSpPr>
        <p:spPr>
          <a:xfrm flipH="1">
            <a:off x="896235" y="932525"/>
            <a:ext cx="79217" cy="792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86" name="直接连接符 85"/>
          <p:cNvCxnSpPr/>
          <p:nvPr/>
        </p:nvCxnSpPr>
        <p:spPr>
          <a:xfrm flipV="1">
            <a:off x="842112" y="1187922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"/>
          <p:cNvSpPr txBox="1">
            <a:spLocks noChangeArrowheads="1"/>
          </p:cNvSpPr>
          <p:nvPr/>
        </p:nvSpPr>
        <p:spPr bwMode="auto">
          <a:xfrm>
            <a:off x="1229146" y="862661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sp>
        <p:nvSpPr>
          <p:cNvPr id="88" name="等腰三角形 87"/>
          <p:cNvSpPr/>
          <p:nvPr/>
        </p:nvSpPr>
        <p:spPr>
          <a:xfrm>
            <a:off x="403333" y="906769"/>
            <a:ext cx="680572" cy="307070"/>
          </a:xfrm>
          <a:prstGeom prst="triangle">
            <a:avLst/>
          </a:prstGeom>
          <a:solidFill>
            <a:srgbClr val="422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等腰三角形 88"/>
          <p:cNvSpPr/>
          <p:nvPr/>
        </p:nvSpPr>
        <p:spPr>
          <a:xfrm>
            <a:off x="791868" y="997442"/>
            <a:ext cx="471028" cy="216396"/>
          </a:xfrm>
          <a:prstGeom prst="triangle">
            <a:avLst/>
          </a:prstGeom>
          <a:solidFill>
            <a:srgbClr val="755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89"/>
          <p:cNvGrpSpPr/>
          <p:nvPr/>
        </p:nvGrpSpPr>
        <p:grpSpPr>
          <a:xfrm>
            <a:off x="10422163" y="6463792"/>
            <a:ext cx="1225992" cy="131516"/>
            <a:chOff x="2248282" y="1620854"/>
            <a:chExt cx="2076510" cy="222754"/>
          </a:xfrm>
          <a:solidFill>
            <a:schemeClr val="bg1"/>
          </a:solidFill>
        </p:grpSpPr>
        <p:grpSp>
          <p:nvGrpSpPr>
            <p:cNvPr id="91" name="组合 90"/>
            <p:cNvGrpSpPr/>
            <p:nvPr/>
          </p:nvGrpSpPr>
          <p:grpSpPr>
            <a:xfrm>
              <a:off x="2248282" y="1625945"/>
              <a:ext cx="1424388" cy="217663"/>
              <a:chOff x="3356626" y="1246473"/>
              <a:chExt cx="1424388" cy="217663"/>
            </a:xfrm>
            <a:grpFill/>
          </p:grpSpPr>
          <p:sp>
            <p:nvSpPr>
              <p:cNvPr id="95" name="Freeform 93"/>
              <p:cNvSpPr>
                <a:spLocks noEditPoints="1"/>
              </p:cNvSpPr>
              <p:nvPr/>
            </p:nvSpPr>
            <p:spPr bwMode="auto">
              <a:xfrm>
                <a:off x="3356626" y="1246473"/>
                <a:ext cx="195026" cy="217663"/>
              </a:xfrm>
              <a:custGeom>
                <a:avLst/>
                <a:gdLst>
                  <a:gd name="T0" fmla="*/ 0 w 112"/>
                  <a:gd name="T1" fmla="*/ 0 h 125"/>
                  <a:gd name="T2" fmla="*/ 41 w 112"/>
                  <a:gd name="T3" fmla="*/ 0 h 125"/>
                  <a:gd name="T4" fmla="*/ 41 w 112"/>
                  <a:gd name="T5" fmla="*/ 56 h 125"/>
                  <a:gd name="T6" fmla="*/ 79 w 112"/>
                  <a:gd name="T7" fmla="*/ 56 h 125"/>
                  <a:gd name="T8" fmla="*/ 79 w 112"/>
                  <a:gd name="T9" fmla="*/ 81 h 125"/>
                  <a:gd name="T10" fmla="*/ 41 w 112"/>
                  <a:gd name="T11" fmla="*/ 81 h 125"/>
                  <a:gd name="T12" fmla="*/ 41 w 112"/>
                  <a:gd name="T13" fmla="*/ 125 h 125"/>
                  <a:gd name="T14" fmla="*/ 0 w 112"/>
                  <a:gd name="T15" fmla="*/ 125 h 125"/>
                  <a:gd name="T16" fmla="*/ 0 w 112"/>
                  <a:gd name="T17" fmla="*/ 0 h 125"/>
                  <a:gd name="T18" fmla="*/ 48 w 112"/>
                  <a:gd name="T19" fmla="*/ 25 h 125"/>
                  <a:gd name="T20" fmla="*/ 48 w 112"/>
                  <a:gd name="T21" fmla="*/ 0 h 125"/>
                  <a:gd name="T22" fmla="*/ 112 w 112"/>
                  <a:gd name="T23" fmla="*/ 0 h 125"/>
                  <a:gd name="T24" fmla="*/ 112 w 112"/>
                  <a:gd name="T25" fmla="*/ 41 h 125"/>
                  <a:gd name="T26" fmla="*/ 70 w 112"/>
                  <a:gd name="T27" fmla="*/ 41 h 125"/>
                  <a:gd name="T28" fmla="*/ 70 w 112"/>
                  <a:gd name="T29" fmla="*/ 25 h 125"/>
                  <a:gd name="T30" fmla="*/ 48 w 112"/>
                  <a:gd name="T31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2" h="125">
                    <a:moveTo>
                      <a:pt x="0" y="0"/>
                    </a:moveTo>
                    <a:lnTo>
                      <a:pt x="41" y="0"/>
                    </a:lnTo>
                    <a:lnTo>
                      <a:pt x="41" y="56"/>
                    </a:lnTo>
                    <a:lnTo>
                      <a:pt x="79" y="56"/>
                    </a:lnTo>
                    <a:lnTo>
                      <a:pt x="79" y="81"/>
                    </a:lnTo>
                    <a:lnTo>
                      <a:pt x="41" y="81"/>
                    </a:lnTo>
                    <a:lnTo>
                      <a:pt x="41" y="125"/>
                    </a:lnTo>
                    <a:lnTo>
                      <a:pt x="0" y="125"/>
                    </a:lnTo>
                    <a:lnTo>
                      <a:pt x="0" y="0"/>
                    </a:lnTo>
                    <a:close/>
                    <a:moveTo>
                      <a:pt x="48" y="25"/>
                    </a:moveTo>
                    <a:lnTo>
                      <a:pt x="48" y="0"/>
                    </a:lnTo>
                    <a:lnTo>
                      <a:pt x="112" y="0"/>
                    </a:lnTo>
                    <a:lnTo>
                      <a:pt x="112" y="41"/>
                    </a:lnTo>
                    <a:lnTo>
                      <a:pt x="70" y="41"/>
                    </a:lnTo>
                    <a:lnTo>
                      <a:pt x="70" y="25"/>
                    </a:lnTo>
                    <a:lnTo>
                      <a:pt x="48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94"/>
              <p:cNvSpPr>
                <a:spLocks noEditPoints="1"/>
              </p:cNvSpPr>
              <p:nvPr/>
            </p:nvSpPr>
            <p:spPr bwMode="auto">
              <a:xfrm>
                <a:off x="3569066" y="1246473"/>
                <a:ext cx="212439" cy="217663"/>
              </a:xfrm>
              <a:custGeom>
                <a:avLst/>
                <a:gdLst>
                  <a:gd name="T0" fmla="*/ 42 w 122"/>
                  <a:gd name="T1" fmla="*/ 100 h 125"/>
                  <a:gd name="T2" fmla="*/ 58 w 122"/>
                  <a:gd name="T3" fmla="*/ 100 h 125"/>
                  <a:gd name="T4" fmla="*/ 58 w 122"/>
                  <a:gd name="T5" fmla="*/ 125 h 125"/>
                  <a:gd name="T6" fmla="*/ 26 w 122"/>
                  <a:gd name="T7" fmla="*/ 125 h 125"/>
                  <a:gd name="T8" fmla="*/ 0 w 122"/>
                  <a:gd name="T9" fmla="*/ 100 h 125"/>
                  <a:gd name="T10" fmla="*/ 0 w 122"/>
                  <a:gd name="T11" fmla="*/ 25 h 125"/>
                  <a:gd name="T12" fmla="*/ 26 w 122"/>
                  <a:gd name="T13" fmla="*/ 0 h 125"/>
                  <a:gd name="T14" fmla="*/ 58 w 122"/>
                  <a:gd name="T15" fmla="*/ 0 h 125"/>
                  <a:gd name="T16" fmla="*/ 58 w 122"/>
                  <a:gd name="T17" fmla="*/ 25 h 125"/>
                  <a:gd name="T18" fmla="*/ 42 w 122"/>
                  <a:gd name="T19" fmla="*/ 25 h 125"/>
                  <a:gd name="T20" fmla="*/ 42 w 122"/>
                  <a:gd name="T21" fmla="*/ 100 h 125"/>
                  <a:gd name="T22" fmla="*/ 81 w 122"/>
                  <a:gd name="T23" fmla="*/ 25 h 125"/>
                  <a:gd name="T24" fmla="*/ 65 w 122"/>
                  <a:gd name="T25" fmla="*/ 25 h 125"/>
                  <a:gd name="T26" fmla="*/ 65 w 122"/>
                  <a:gd name="T27" fmla="*/ 0 h 125"/>
                  <a:gd name="T28" fmla="*/ 97 w 122"/>
                  <a:gd name="T29" fmla="*/ 0 h 125"/>
                  <a:gd name="T30" fmla="*/ 122 w 122"/>
                  <a:gd name="T31" fmla="*/ 25 h 125"/>
                  <a:gd name="T32" fmla="*/ 122 w 122"/>
                  <a:gd name="T33" fmla="*/ 100 h 125"/>
                  <a:gd name="T34" fmla="*/ 97 w 122"/>
                  <a:gd name="T35" fmla="*/ 125 h 125"/>
                  <a:gd name="T36" fmla="*/ 65 w 122"/>
                  <a:gd name="T37" fmla="*/ 125 h 125"/>
                  <a:gd name="T38" fmla="*/ 65 w 122"/>
                  <a:gd name="T39" fmla="*/ 100 h 125"/>
                  <a:gd name="T40" fmla="*/ 81 w 122"/>
                  <a:gd name="T41" fmla="*/ 100 h 125"/>
                  <a:gd name="T42" fmla="*/ 81 w 122"/>
                  <a:gd name="T43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25">
                    <a:moveTo>
                      <a:pt x="42" y="100"/>
                    </a:moveTo>
                    <a:lnTo>
                      <a:pt x="58" y="100"/>
                    </a:lnTo>
                    <a:lnTo>
                      <a:pt x="58" y="125"/>
                    </a:lnTo>
                    <a:lnTo>
                      <a:pt x="26" y="125"/>
                    </a:lnTo>
                    <a:lnTo>
                      <a:pt x="0" y="100"/>
                    </a:lnTo>
                    <a:lnTo>
                      <a:pt x="0" y="25"/>
                    </a:lnTo>
                    <a:lnTo>
                      <a:pt x="26" y="0"/>
                    </a:lnTo>
                    <a:lnTo>
                      <a:pt x="58" y="0"/>
                    </a:lnTo>
                    <a:lnTo>
                      <a:pt x="58" y="25"/>
                    </a:lnTo>
                    <a:lnTo>
                      <a:pt x="42" y="25"/>
                    </a:lnTo>
                    <a:lnTo>
                      <a:pt x="42" y="100"/>
                    </a:lnTo>
                    <a:close/>
                    <a:moveTo>
                      <a:pt x="81" y="25"/>
                    </a:moveTo>
                    <a:lnTo>
                      <a:pt x="65" y="25"/>
                    </a:lnTo>
                    <a:lnTo>
                      <a:pt x="65" y="0"/>
                    </a:lnTo>
                    <a:lnTo>
                      <a:pt x="97" y="0"/>
                    </a:lnTo>
                    <a:lnTo>
                      <a:pt x="122" y="25"/>
                    </a:lnTo>
                    <a:lnTo>
                      <a:pt x="122" y="100"/>
                    </a:lnTo>
                    <a:lnTo>
                      <a:pt x="97" y="125"/>
                    </a:lnTo>
                    <a:lnTo>
                      <a:pt x="65" y="125"/>
                    </a:lnTo>
                    <a:lnTo>
                      <a:pt x="65" y="100"/>
                    </a:lnTo>
                    <a:lnTo>
                      <a:pt x="81" y="100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95"/>
              <p:cNvSpPr>
                <a:spLocks noEditPoints="1"/>
              </p:cNvSpPr>
              <p:nvPr/>
            </p:nvSpPr>
            <p:spPr bwMode="auto">
              <a:xfrm>
                <a:off x="3816330" y="1246473"/>
                <a:ext cx="188061" cy="217663"/>
              </a:xfrm>
              <a:custGeom>
                <a:avLst/>
                <a:gdLst>
                  <a:gd name="T0" fmla="*/ 0 w 108"/>
                  <a:gd name="T1" fmla="*/ 125 h 125"/>
                  <a:gd name="T2" fmla="*/ 0 w 108"/>
                  <a:gd name="T3" fmla="*/ 0 h 125"/>
                  <a:gd name="T4" fmla="*/ 42 w 108"/>
                  <a:gd name="T5" fmla="*/ 0 h 125"/>
                  <a:gd name="T6" fmla="*/ 42 w 108"/>
                  <a:gd name="T7" fmla="*/ 125 h 125"/>
                  <a:gd name="T8" fmla="*/ 0 w 108"/>
                  <a:gd name="T9" fmla="*/ 125 h 125"/>
                  <a:gd name="T10" fmla="*/ 48 w 108"/>
                  <a:gd name="T11" fmla="*/ 125 h 125"/>
                  <a:gd name="T12" fmla="*/ 48 w 108"/>
                  <a:gd name="T13" fmla="*/ 100 h 125"/>
                  <a:gd name="T14" fmla="*/ 70 w 108"/>
                  <a:gd name="T15" fmla="*/ 100 h 125"/>
                  <a:gd name="T16" fmla="*/ 70 w 108"/>
                  <a:gd name="T17" fmla="*/ 84 h 125"/>
                  <a:gd name="T18" fmla="*/ 108 w 108"/>
                  <a:gd name="T19" fmla="*/ 84 h 125"/>
                  <a:gd name="T20" fmla="*/ 108 w 108"/>
                  <a:gd name="T21" fmla="*/ 125 h 125"/>
                  <a:gd name="T22" fmla="*/ 48 w 108"/>
                  <a:gd name="T2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8" h="125">
                    <a:moveTo>
                      <a:pt x="0" y="125"/>
                    </a:moveTo>
                    <a:lnTo>
                      <a:pt x="0" y="0"/>
                    </a:lnTo>
                    <a:lnTo>
                      <a:pt x="42" y="0"/>
                    </a:lnTo>
                    <a:lnTo>
                      <a:pt x="42" y="125"/>
                    </a:lnTo>
                    <a:lnTo>
                      <a:pt x="0" y="125"/>
                    </a:lnTo>
                    <a:close/>
                    <a:moveTo>
                      <a:pt x="48" y="125"/>
                    </a:moveTo>
                    <a:lnTo>
                      <a:pt x="48" y="100"/>
                    </a:lnTo>
                    <a:lnTo>
                      <a:pt x="70" y="100"/>
                    </a:lnTo>
                    <a:lnTo>
                      <a:pt x="70" y="84"/>
                    </a:lnTo>
                    <a:lnTo>
                      <a:pt x="108" y="84"/>
                    </a:lnTo>
                    <a:lnTo>
                      <a:pt x="108" y="125"/>
                    </a:lnTo>
                    <a:lnTo>
                      <a:pt x="48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96"/>
              <p:cNvSpPr>
                <a:spLocks noEditPoints="1"/>
              </p:cNvSpPr>
              <p:nvPr/>
            </p:nvSpPr>
            <p:spPr bwMode="auto">
              <a:xfrm>
                <a:off x="4025288" y="1246473"/>
                <a:ext cx="188061" cy="217663"/>
              </a:xfrm>
              <a:custGeom>
                <a:avLst/>
                <a:gdLst>
                  <a:gd name="T0" fmla="*/ 0 w 108"/>
                  <a:gd name="T1" fmla="*/ 125 h 125"/>
                  <a:gd name="T2" fmla="*/ 0 w 108"/>
                  <a:gd name="T3" fmla="*/ 0 h 125"/>
                  <a:gd name="T4" fmla="*/ 43 w 108"/>
                  <a:gd name="T5" fmla="*/ 0 h 125"/>
                  <a:gd name="T6" fmla="*/ 43 w 108"/>
                  <a:gd name="T7" fmla="*/ 125 h 125"/>
                  <a:gd name="T8" fmla="*/ 0 w 108"/>
                  <a:gd name="T9" fmla="*/ 125 h 125"/>
                  <a:gd name="T10" fmla="*/ 49 w 108"/>
                  <a:gd name="T11" fmla="*/ 125 h 125"/>
                  <a:gd name="T12" fmla="*/ 49 w 108"/>
                  <a:gd name="T13" fmla="*/ 100 h 125"/>
                  <a:gd name="T14" fmla="*/ 69 w 108"/>
                  <a:gd name="T15" fmla="*/ 100 h 125"/>
                  <a:gd name="T16" fmla="*/ 69 w 108"/>
                  <a:gd name="T17" fmla="*/ 84 h 125"/>
                  <a:gd name="T18" fmla="*/ 108 w 108"/>
                  <a:gd name="T19" fmla="*/ 84 h 125"/>
                  <a:gd name="T20" fmla="*/ 108 w 108"/>
                  <a:gd name="T21" fmla="*/ 125 h 125"/>
                  <a:gd name="T22" fmla="*/ 49 w 108"/>
                  <a:gd name="T2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8" h="125">
                    <a:moveTo>
                      <a:pt x="0" y="125"/>
                    </a:moveTo>
                    <a:lnTo>
                      <a:pt x="0" y="0"/>
                    </a:lnTo>
                    <a:lnTo>
                      <a:pt x="43" y="0"/>
                    </a:lnTo>
                    <a:lnTo>
                      <a:pt x="43" y="125"/>
                    </a:lnTo>
                    <a:lnTo>
                      <a:pt x="0" y="125"/>
                    </a:lnTo>
                    <a:close/>
                    <a:moveTo>
                      <a:pt x="49" y="125"/>
                    </a:moveTo>
                    <a:lnTo>
                      <a:pt x="49" y="100"/>
                    </a:lnTo>
                    <a:lnTo>
                      <a:pt x="69" y="100"/>
                    </a:lnTo>
                    <a:lnTo>
                      <a:pt x="69" y="84"/>
                    </a:lnTo>
                    <a:lnTo>
                      <a:pt x="108" y="84"/>
                    </a:lnTo>
                    <a:lnTo>
                      <a:pt x="108" y="125"/>
                    </a:lnTo>
                    <a:lnTo>
                      <a:pt x="49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97"/>
              <p:cNvSpPr>
                <a:spLocks noEditPoints="1"/>
              </p:cNvSpPr>
              <p:nvPr/>
            </p:nvSpPr>
            <p:spPr bwMode="auto">
              <a:xfrm>
                <a:off x="4229020" y="1246473"/>
                <a:ext cx="214181" cy="217663"/>
              </a:xfrm>
              <a:custGeom>
                <a:avLst/>
                <a:gdLst>
                  <a:gd name="T0" fmla="*/ 42 w 123"/>
                  <a:gd name="T1" fmla="*/ 100 h 125"/>
                  <a:gd name="T2" fmla="*/ 58 w 123"/>
                  <a:gd name="T3" fmla="*/ 100 h 125"/>
                  <a:gd name="T4" fmla="*/ 58 w 123"/>
                  <a:gd name="T5" fmla="*/ 125 h 125"/>
                  <a:gd name="T6" fmla="*/ 26 w 123"/>
                  <a:gd name="T7" fmla="*/ 125 h 125"/>
                  <a:gd name="T8" fmla="*/ 0 w 123"/>
                  <a:gd name="T9" fmla="*/ 100 h 125"/>
                  <a:gd name="T10" fmla="*/ 0 w 123"/>
                  <a:gd name="T11" fmla="*/ 25 h 125"/>
                  <a:gd name="T12" fmla="*/ 26 w 123"/>
                  <a:gd name="T13" fmla="*/ 0 h 125"/>
                  <a:gd name="T14" fmla="*/ 58 w 123"/>
                  <a:gd name="T15" fmla="*/ 0 h 125"/>
                  <a:gd name="T16" fmla="*/ 58 w 123"/>
                  <a:gd name="T17" fmla="*/ 25 h 125"/>
                  <a:gd name="T18" fmla="*/ 42 w 123"/>
                  <a:gd name="T19" fmla="*/ 25 h 125"/>
                  <a:gd name="T20" fmla="*/ 42 w 123"/>
                  <a:gd name="T21" fmla="*/ 100 h 125"/>
                  <a:gd name="T22" fmla="*/ 81 w 123"/>
                  <a:gd name="T23" fmla="*/ 25 h 125"/>
                  <a:gd name="T24" fmla="*/ 65 w 123"/>
                  <a:gd name="T25" fmla="*/ 25 h 125"/>
                  <a:gd name="T26" fmla="*/ 65 w 123"/>
                  <a:gd name="T27" fmla="*/ 0 h 125"/>
                  <a:gd name="T28" fmla="*/ 97 w 123"/>
                  <a:gd name="T29" fmla="*/ 0 h 125"/>
                  <a:gd name="T30" fmla="*/ 123 w 123"/>
                  <a:gd name="T31" fmla="*/ 25 h 125"/>
                  <a:gd name="T32" fmla="*/ 123 w 123"/>
                  <a:gd name="T33" fmla="*/ 100 h 125"/>
                  <a:gd name="T34" fmla="*/ 97 w 123"/>
                  <a:gd name="T35" fmla="*/ 125 h 125"/>
                  <a:gd name="T36" fmla="*/ 65 w 123"/>
                  <a:gd name="T37" fmla="*/ 125 h 125"/>
                  <a:gd name="T38" fmla="*/ 65 w 123"/>
                  <a:gd name="T39" fmla="*/ 100 h 125"/>
                  <a:gd name="T40" fmla="*/ 81 w 123"/>
                  <a:gd name="T41" fmla="*/ 100 h 125"/>
                  <a:gd name="T42" fmla="*/ 81 w 123"/>
                  <a:gd name="T43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3" h="125">
                    <a:moveTo>
                      <a:pt x="42" y="100"/>
                    </a:moveTo>
                    <a:lnTo>
                      <a:pt x="58" y="100"/>
                    </a:lnTo>
                    <a:lnTo>
                      <a:pt x="58" y="125"/>
                    </a:lnTo>
                    <a:lnTo>
                      <a:pt x="26" y="125"/>
                    </a:lnTo>
                    <a:lnTo>
                      <a:pt x="0" y="100"/>
                    </a:lnTo>
                    <a:lnTo>
                      <a:pt x="0" y="25"/>
                    </a:lnTo>
                    <a:lnTo>
                      <a:pt x="26" y="0"/>
                    </a:lnTo>
                    <a:lnTo>
                      <a:pt x="58" y="0"/>
                    </a:lnTo>
                    <a:lnTo>
                      <a:pt x="58" y="25"/>
                    </a:lnTo>
                    <a:lnTo>
                      <a:pt x="42" y="25"/>
                    </a:lnTo>
                    <a:lnTo>
                      <a:pt x="42" y="100"/>
                    </a:lnTo>
                    <a:close/>
                    <a:moveTo>
                      <a:pt x="81" y="25"/>
                    </a:moveTo>
                    <a:lnTo>
                      <a:pt x="65" y="25"/>
                    </a:lnTo>
                    <a:lnTo>
                      <a:pt x="65" y="0"/>
                    </a:lnTo>
                    <a:lnTo>
                      <a:pt x="97" y="0"/>
                    </a:lnTo>
                    <a:lnTo>
                      <a:pt x="123" y="25"/>
                    </a:lnTo>
                    <a:lnTo>
                      <a:pt x="123" y="100"/>
                    </a:lnTo>
                    <a:lnTo>
                      <a:pt x="97" y="125"/>
                    </a:lnTo>
                    <a:lnTo>
                      <a:pt x="65" y="125"/>
                    </a:lnTo>
                    <a:lnTo>
                      <a:pt x="65" y="100"/>
                    </a:lnTo>
                    <a:lnTo>
                      <a:pt x="81" y="100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98"/>
              <p:cNvSpPr>
                <a:spLocks noEditPoints="1"/>
              </p:cNvSpPr>
              <p:nvPr/>
            </p:nvSpPr>
            <p:spPr bwMode="auto">
              <a:xfrm>
                <a:off x="4451907" y="1246473"/>
                <a:ext cx="329107" cy="217663"/>
              </a:xfrm>
              <a:custGeom>
                <a:avLst/>
                <a:gdLst>
                  <a:gd name="T0" fmla="*/ 61 w 189"/>
                  <a:gd name="T1" fmla="*/ 69 h 125"/>
                  <a:gd name="T2" fmla="*/ 73 w 189"/>
                  <a:gd name="T3" fmla="*/ 16 h 125"/>
                  <a:gd name="T4" fmla="*/ 90 w 189"/>
                  <a:gd name="T5" fmla="*/ 76 h 125"/>
                  <a:gd name="T6" fmla="*/ 76 w 189"/>
                  <a:gd name="T7" fmla="*/ 125 h 125"/>
                  <a:gd name="T8" fmla="*/ 38 w 189"/>
                  <a:gd name="T9" fmla="*/ 125 h 125"/>
                  <a:gd name="T10" fmla="*/ 0 w 189"/>
                  <a:gd name="T11" fmla="*/ 0 h 125"/>
                  <a:gd name="T12" fmla="*/ 43 w 189"/>
                  <a:gd name="T13" fmla="*/ 0 h 125"/>
                  <a:gd name="T14" fmla="*/ 61 w 189"/>
                  <a:gd name="T15" fmla="*/ 69 h 125"/>
                  <a:gd name="T16" fmla="*/ 150 w 189"/>
                  <a:gd name="T17" fmla="*/ 125 h 125"/>
                  <a:gd name="T18" fmla="*/ 110 w 189"/>
                  <a:gd name="T19" fmla="*/ 125 h 125"/>
                  <a:gd name="T20" fmla="*/ 75 w 189"/>
                  <a:gd name="T21" fmla="*/ 0 h 125"/>
                  <a:gd name="T22" fmla="*/ 117 w 189"/>
                  <a:gd name="T23" fmla="*/ 0 h 125"/>
                  <a:gd name="T24" fmla="*/ 150 w 189"/>
                  <a:gd name="T25" fmla="*/ 125 h 125"/>
                  <a:gd name="T26" fmla="*/ 150 w 189"/>
                  <a:gd name="T27" fmla="*/ 0 h 125"/>
                  <a:gd name="T28" fmla="*/ 189 w 189"/>
                  <a:gd name="T29" fmla="*/ 0 h 125"/>
                  <a:gd name="T30" fmla="*/ 154 w 189"/>
                  <a:gd name="T31" fmla="*/ 119 h 125"/>
                  <a:gd name="T32" fmla="*/ 137 w 189"/>
                  <a:gd name="T33" fmla="*/ 51 h 125"/>
                  <a:gd name="T34" fmla="*/ 150 w 189"/>
                  <a:gd name="T3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9" h="125">
                    <a:moveTo>
                      <a:pt x="61" y="69"/>
                    </a:moveTo>
                    <a:lnTo>
                      <a:pt x="73" y="16"/>
                    </a:lnTo>
                    <a:lnTo>
                      <a:pt x="90" y="76"/>
                    </a:lnTo>
                    <a:lnTo>
                      <a:pt x="76" y="125"/>
                    </a:lnTo>
                    <a:lnTo>
                      <a:pt x="38" y="125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61" y="69"/>
                    </a:lnTo>
                    <a:close/>
                    <a:moveTo>
                      <a:pt x="150" y="125"/>
                    </a:moveTo>
                    <a:lnTo>
                      <a:pt x="110" y="125"/>
                    </a:lnTo>
                    <a:lnTo>
                      <a:pt x="75" y="0"/>
                    </a:lnTo>
                    <a:lnTo>
                      <a:pt x="117" y="0"/>
                    </a:lnTo>
                    <a:lnTo>
                      <a:pt x="150" y="125"/>
                    </a:lnTo>
                    <a:close/>
                    <a:moveTo>
                      <a:pt x="150" y="0"/>
                    </a:moveTo>
                    <a:lnTo>
                      <a:pt x="189" y="0"/>
                    </a:lnTo>
                    <a:lnTo>
                      <a:pt x="154" y="119"/>
                    </a:lnTo>
                    <a:lnTo>
                      <a:pt x="137" y="51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3823296" y="1620854"/>
              <a:ext cx="501496" cy="219404"/>
              <a:chOff x="3823296" y="1620854"/>
              <a:chExt cx="501496" cy="219404"/>
            </a:xfrm>
            <a:grpFill/>
          </p:grpSpPr>
          <p:sp>
            <p:nvSpPr>
              <p:cNvPr id="93" name="Freeform 99"/>
              <p:cNvSpPr>
                <a:spLocks noEditPoints="1"/>
              </p:cNvSpPr>
              <p:nvPr/>
            </p:nvSpPr>
            <p:spPr bwMode="auto">
              <a:xfrm>
                <a:off x="3823296" y="1620854"/>
                <a:ext cx="266420" cy="219404"/>
              </a:xfrm>
              <a:custGeom>
                <a:avLst/>
                <a:gdLst>
                  <a:gd name="T0" fmla="*/ 0 w 153"/>
                  <a:gd name="T1" fmla="*/ 126 h 126"/>
                  <a:gd name="T2" fmla="*/ 0 w 153"/>
                  <a:gd name="T3" fmla="*/ 12 h 126"/>
                  <a:gd name="T4" fmla="*/ 38 w 153"/>
                  <a:gd name="T5" fmla="*/ 77 h 126"/>
                  <a:gd name="T6" fmla="*/ 38 w 153"/>
                  <a:gd name="T7" fmla="*/ 126 h 126"/>
                  <a:gd name="T8" fmla="*/ 0 w 153"/>
                  <a:gd name="T9" fmla="*/ 126 h 126"/>
                  <a:gd name="T10" fmla="*/ 0 w 153"/>
                  <a:gd name="T11" fmla="*/ 0 h 126"/>
                  <a:gd name="T12" fmla="*/ 44 w 153"/>
                  <a:gd name="T13" fmla="*/ 0 h 126"/>
                  <a:gd name="T14" fmla="*/ 78 w 153"/>
                  <a:gd name="T15" fmla="*/ 56 h 126"/>
                  <a:gd name="T16" fmla="*/ 104 w 153"/>
                  <a:gd name="T17" fmla="*/ 10 h 126"/>
                  <a:gd name="T18" fmla="*/ 104 w 153"/>
                  <a:gd name="T19" fmla="*/ 74 h 126"/>
                  <a:gd name="T20" fmla="*/ 74 w 153"/>
                  <a:gd name="T21" fmla="*/ 126 h 126"/>
                  <a:gd name="T22" fmla="*/ 0 w 153"/>
                  <a:gd name="T23" fmla="*/ 0 h 126"/>
                  <a:gd name="T24" fmla="*/ 110 w 153"/>
                  <a:gd name="T25" fmla="*/ 126 h 126"/>
                  <a:gd name="T26" fmla="*/ 110 w 153"/>
                  <a:gd name="T27" fmla="*/ 0 h 126"/>
                  <a:gd name="T28" fmla="*/ 153 w 153"/>
                  <a:gd name="T29" fmla="*/ 0 h 126"/>
                  <a:gd name="T30" fmla="*/ 153 w 153"/>
                  <a:gd name="T31" fmla="*/ 126 h 126"/>
                  <a:gd name="T32" fmla="*/ 110 w 153"/>
                  <a:gd name="T3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3" h="126">
                    <a:moveTo>
                      <a:pt x="0" y="126"/>
                    </a:moveTo>
                    <a:lnTo>
                      <a:pt x="0" y="12"/>
                    </a:lnTo>
                    <a:lnTo>
                      <a:pt x="38" y="77"/>
                    </a:lnTo>
                    <a:lnTo>
                      <a:pt x="38" y="126"/>
                    </a:lnTo>
                    <a:lnTo>
                      <a:pt x="0" y="126"/>
                    </a:lnTo>
                    <a:close/>
                    <a:moveTo>
                      <a:pt x="0" y="0"/>
                    </a:moveTo>
                    <a:lnTo>
                      <a:pt x="44" y="0"/>
                    </a:lnTo>
                    <a:lnTo>
                      <a:pt x="78" y="56"/>
                    </a:lnTo>
                    <a:lnTo>
                      <a:pt x="104" y="10"/>
                    </a:lnTo>
                    <a:lnTo>
                      <a:pt x="104" y="74"/>
                    </a:lnTo>
                    <a:lnTo>
                      <a:pt x="74" y="126"/>
                    </a:lnTo>
                    <a:lnTo>
                      <a:pt x="0" y="0"/>
                    </a:lnTo>
                    <a:close/>
                    <a:moveTo>
                      <a:pt x="110" y="126"/>
                    </a:moveTo>
                    <a:lnTo>
                      <a:pt x="110" y="0"/>
                    </a:lnTo>
                    <a:lnTo>
                      <a:pt x="153" y="0"/>
                    </a:lnTo>
                    <a:lnTo>
                      <a:pt x="153" y="126"/>
                    </a:lnTo>
                    <a:lnTo>
                      <a:pt x="110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00"/>
              <p:cNvSpPr>
                <a:spLocks noEditPoints="1"/>
              </p:cNvSpPr>
              <p:nvPr/>
            </p:nvSpPr>
            <p:spPr bwMode="auto">
              <a:xfrm>
                <a:off x="4128024" y="1620854"/>
                <a:ext cx="196768" cy="219404"/>
              </a:xfrm>
              <a:custGeom>
                <a:avLst/>
                <a:gdLst>
                  <a:gd name="T0" fmla="*/ 41 w 113"/>
                  <a:gd name="T1" fmla="*/ 74 h 126"/>
                  <a:gd name="T2" fmla="*/ 41 w 113"/>
                  <a:gd name="T3" fmla="*/ 126 h 126"/>
                  <a:gd name="T4" fmla="*/ 0 w 113"/>
                  <a:gd name="T5" fmla="*/ 126 h 126"/>
                  <a:gd name="T6" fmla="*/ 0 w 113"/>
                  <a:gd name="T7" fmla="*/ 0 h 126"/>
                  <a:gd name="T8" fmla="*/ 41 w 113"/>
                  <a:gd name="T9" fmla="*/ 0 h 126"/>
                  <a:gd name="T10" fmla="*/ 41 w 113"/>
                  <a:gd name="T11" fmla="*/ 50 h 126"/>
                  <a:gd name="T12" fmla="*/ 82 w 113"/>
                  <a:gd name="T13" fmla="*/ 50 h 126"/>
                  <a:gd name="T14" fmla="*/ 82 w 113"/>
                  <a:gd name="T15" fmla="*/ 74 h 126"/>
                  <a:gd name="T16" fmla="*/ 41 w 113"/>
                  <a:gd name="T17" fmla="*/ 74 h 126"/>
                  <a:gd name="T18" fmla="*/ 48 w 113"/>
                  <a:gd name="T19" fmla="*/ 25 h 126"/>
                  <a:gd name="T20" fmla="*/ 48 w 113"/>
                  <a:gd name="T21" fmla="*/ 0 h 126"/>
                  <a:gd name="T22" fmla="*/ 113 w 113"/>
                  <a:gd name="T23" fmla="*/ 0 h 126"/>
                  <a:gd name="T24" fmla="*/ 113 w 113"/>
                  <a:gd name="T25" fmla="*/ 37 h 126"/>
                  <a:gd name="T26" fmla="*/ 75 w 113"/>
                  <a:gd name="T27" fmla="*/ 37 h 126"/>
                  <a:gd name="T28" fmla="*/ 75 w 113"/>
                  <a:gd name="T29" fmla="*/ 25 h 126"/>
                  <a:gd name="T30" fmla="*/ 48 w 113"/>
                  <a:gd name="T31" fmla="*/ 25 h 126"/>
                  <a:gd name="T32" fmla="*/ 48 w 113"/>
                  <a:gd name="T33" fmla="*/ 126 h 126"/>
                  <a:gd name="T34" fmla="*/ 48 w 113"/>
                  <a:gd name="T35" fmla="*/ 100 h 126"/>
                  <a:gd name="T36" fmla="*/ 72 w 113"/>
                  <a:gd name="T37" fmla="*/ 100 h 126"/>
                  <a:gd name="T38" fmla="*/ 72 w 113"/>
                  <a:gd name="T39" fmla="*/ 88 h 126"/>
                  <a:gd name="T40" fmla="*/ 113 w 113"/>
                  <a:gd name="T41" fmla="*/ 88 h 126"/>
                  <a:gd name="T42" fmla="*/ 113 w 113"/>
                  <a:gd name="T43" fmla="*/ 126 h 126"/>
                  <a:gd name="T44" fmla="*/ 48 w 113"/>
                  <a:gd name="T4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" h="126">
                    <a:moveTo>
                      <a:pt x="41" y="74"/>
                    </a:moveTo>
                    <a:lnTo>
                      <a:pt x="41" y="126"/>
                    </a:lnTo>
                    <a:lnTo>
                      <a:pt x="0" y="126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50"/>
                    </a:lnTo>
                    <a:lnTo>
                      <a:pt x="82" y="50"/>
                    </a:lnTo>
                    <a:lnTo>
                      <a:pt x="82" y="74"/>
                    </a:lnTo>
                    <a:lnTo>
                      <a:pt x="41" y="74"/>
                    </a:lnTo>
                    <a:close/>
                    <a:moveTo>
                      <a:pt x="48" y="25"/>
                    </a:moveTo>
                    <a:lnTo>
                      <a:pt x="48" y="0"/>
                    </a:lnTo>
                    <a:lnTo>
                      <a:pt x="113" y="0"/>
                    </a:lnTo>
                    <a:lnTo>
                      <a:pt x="113" y="37"/>
                    </a:lnTo>
                    <a:lnTo>
                      <a:pt x="75" y="37"/>
                    </a:lnTo>
                    <a:lnTo>
                      <a:pt x="75" y="25"/>
                    </a:lnTo>
                    <a:lnTo>
                      <a:pt x="48" y="25"/>
                    </a:lnTo>
                    <a:close/>
                    <a:moveTo>
                      <a:pt x="48" y="126"/>
                    </a:moveTo>
                    <a:lnTo>
                      <a:pt x="48" y="100"/>
                    </a:lnTo>
                    <a:lnTo>
                      <a:pt x="72" y="100"/>
                    </a:lnTo>
                    <a:lnTo>
                      <a:pt x="72" y="88"/>
                    </a:lnTo>
                    <a:lnTo>
                      <a:pt x="113" y="88"/>
                    </a:lnTo>
                    <a:lnTo>
                      <a:pt x="113" y="126"/>
                    </a:lnTo>
                    <a:lnTo>
                      <a:pt x="48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417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2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b="56190"/>
          <a:stretch/>
        </p:blipFill>
        <p:spPr>
          <a:xfrm>
            <a:off x="-38100" y="-76199"/>
            <a:ext cx="12268948" cy="7010399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-2735474" y="2699095"/>
            <a:ext cx="9852025" cy="3262313"/>
            <a:chOff x="-1357695" y="2741932"/>
            <a:chExt cx="9852025" cy="3262313"/>
          </a:xfrm>
        </p:grpSpPr>
        <p:sp>
          <p:nvSpPr>
            <p:cNvPr id="76" name="任意多边形 75"/>
            <p:cNvSpPr/>
            <p:nvPr/>
          </p:nvSpPr>
          <p:spPr>
            <a:xfrm>
              <a:off x="-323850" y="3752850"/>
              <a:ext cx="1504950" cy="1781175"/>
            </a:xfrm>
            <a:custGeom>
              <a:avLst/>
              <a:gdLst>
                <a:gd name="connsiteX0" fmla="*/ 1504950 w 1504950"/>
                <a:gd name="connsiteY0" fmla="*/ 0 h 1781175"/>
                <a:gd name="connsiteX1" fmla="*/ 1504950 w 1504950"/>
                <a:gd name="connsiteY1" fmla="*/ 1781175 h 1781175"/>
                <a:gd name="connsiteX2" fmla="*/ 0 w 1504950"/>
                <a:gd name="connsiteY2" fmla="*/ 1333500 h 1781175"/>
                <a:gd name="connsiteX3" fmla="*/ 152400 w 1504950"/>
                <a:gd name="connsiteY3" fmla="*/ 400050 h 1781175"/>
                <a:gd name="connsiteX4" fmla="*/ 1419225 w 1504950"/>
                <a:gd name="connsiteY4" fmla="*/ 0 h 1781175"/>
                <a:gd name="connsiteX5" fmla="*/ 1504950 w 1504950"/>
                <a:gd name="connsiteY5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950" h="1781175">
                  <a:moveTo>
                    <a:pt x="1504950" y="0"/>
                  </a:moveTo>
                  <a:lnTo>
                    <a:pt x="1504950" y="1781175"/>
                  </a:lnTo>
                  <a:lnTo>
                    <a:pt x="0" y="1333500"/>
                  </a:lnTo>
                  <a:lnTo>
                    <a:pt x="152400" y="400050"/>
                  </a:lnTo>
                  <a:lnTo>
                    <a:pt x="1419225" y="0"/>
                  </a:lnTo>
                  <a:lnTo>
                    <a:pt x="15049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Group 4"/>
            <p:cNvGrpSpPr>
              <a:grpSpLocks noChangeAspect="1"/>
            </p:cNvGrpSpPr>
            <p:nvPr/>
          </p:nvGrpSpPr>
          <p:grpSpPr bwMode="auto">
            <a:xfrm flipH="1">
              <a:off x="-1357695" y="2741932"/>
              <a:ext cx="9852025" cy="3262313"/>
              <a:chOff x="-1624" y="1989"/>
              <a:chExt cx="6206" cy="205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-1450" y="203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6"/>
              <p:cNvSpPr>
                <a:spLocks noEditPoints="1"/>
              </p:cNvSpPr>
              <p:nvPr/>
            </p:nvSpPr>
            <p:spPr bwMode="auto">
              <a:xfrm>
                <a:off x="-1624" y="1989"/>
                <a:ext cx="6206" cy="2055"/>
              </a:xfrm>
              <a:custGeom>
                <a:avLst/>
                <a:gdLst>
                  <a:gd name="T0" fmla="*/ 715 w 2100"/>
                  <a:gd name="T1" fmla="*/ 704 h 751"/>
                  <a:gd name="T2" fmla="*/ 144 w 2100"/>
                  <a:gd name="T3" fmla="*/ 343 h 751"/>
                  <a:gd name="T4" fmla="*/ 497 w 2100"/>
                  <a:gd name="T5" fmla="*/ 126 h 751"/>
                  <a:gd name="T6" fmla="*/ 155 w 2100"/>
                  <a:gd name="T7" fmla="*/ 349 h 751"/>
                  <a:gd name="T8" fmla="*/ 817 w 2100"/>
                  <a:gd name="T9" fmla="*/ 690 h 751"/>
                  <a:gd name="T10" fmla="*/ 1787 w 2100"/>
                  <a:gd name="T11" fmla="*/ 300 h 751"/>
                  <a:gd name="T12" fmla="*/ 873 w 2100"/>
                  <a:gd name="T13" fmla="*/ 330 h 751"/>
                  <a:gd name="T14" fmla="*/ 535 w 2100"/>
                  <a:gd name="T15" fmla="*/ 234 h 751"/>
                  <a:gd name="T16" fmla="*/ 559 w 2100"/>
                  <a:gd name="T17" fmla="*/ 140 h 751"/>
                  <a:gd name="T18" fmla="*/ 708 w 2100"/>
                  <a:gd name="T19" fmla="*/ 133 h 751"/>
                  <a:gd name="T20" fmla="*/ 544 w 2100"/>
                  <a:gd name="T21" fmla="*/ 243 h 751"/>
                  <a:gd name="T22" fmla="*/ 1030 w 2100"/>
                  <a:gd name="T23" fmla="*/ 321 h 751"/>
                  <a:gd name="T24" fmla="*/ 1060 w 2100"/>
                  <a:gd name="T25" fmla="*/ 309 h 751"/>
                  <a:gd name="T26" fmla="*/ 562 w 2100"/>
                  <a:gd name="T27" fmla="*/ 246 h 751"/>
                  <a:gd name="T28" fmla="*/ 731 w 2100"/>
                  <a:gd name="T29" fmla="*/ 129 h 751"/>
                  <a:gd name="T30" fmla="*/ 958 w 2100"/>
                  <a:gd name="T31" fmla="*/ 39 h 751"/>
                  <a:gd name="T32" fmla="*/ 911 w 2100"/>
                  <a:gd name="T33" fmla="*/ 14 h 751"/>
                  <a:gd name="T34" fmla="*/ 692 w 2100"/>
                  <a:gd name="T35" fmla="*/ 1 h 751"/>
                  <a:gd name="T36" fmla="*/ 114 w 2100"/>
                  <a:gd name="T37" fmla="*/ 12 h 751"/>
                  <a:gd name="T38" fmla="*/ 437 w 2100"/>
                  <a:gd name="T39" fmla="*/ 4 h 751"/>
                  <a:gd name="T40" fmla="*/ 828 w 2100"/>
                  <a:gd name="T41" fmla="*/ 5 h 751"/>
                  <a:gd name="T42" fmla="*/ 926 w 2100"/>
                  <a:gd name="T43" fmla="*/ 19 h 751"/>
                  <a:gd name="T44" fmla="*/ 897 w 2100"/>
                  <a:gd name="T45" fmla="*/ 69 h 751"/>
                  <a:gd name="T46" fmla="*/ 949 w 2100"/>
                  <a:gd name="T47" fmla="*/ 38 h 751"/>
                  <a:gd name="T48" fmla="*/ 906 w 2100"/>
                  <a:gd name="T49" fmla="*/ 14 h 751"/>
                  <a:gd name="T50" fmla="*/ 704 w 2100"/>
                  <a:gd name="T51" fmla="*/ 1 h 751"/>
                  <a:gd name="T52" fmla="*/ 121 w 2100"/>
                  <a:gd name="T53" fmla="*/ 13 h 751"/>
                  <a:gd name="T54" fmla="*/ 138 w 2100"/>
                  <a:gd name="T55" fmla="*/ 28 h 751"/>
                  <a:gd name="T56" fmla="*/ 691 w 2100"/>
                  <a:gd name="T57" fmla="*/ 13 h 751"/>
                  <a:gd name="T58" fmla="*/ 841 w 2100"/>
                  <a:gd name="T59" fmla="*/ 21 h 751"/>
                  <a:gd name="T60" fmla="*/ 793 w 2100"/>
                  <a:gd name="T61" fmla="*/ 51 h 751"/>
                  <a:gd name="T62" fmla="*/ 620 w 2100"/>
                  <a:gd name="T63" fmla="*/ 91 h 751"/>
                  <a:gd name="T64" fmla="*/ 846 w 2100"/>
                  <a:gd name="T65" fmla="*/ 23 h 751"/>
                  <a:gd name="T66" fmla="*/ 805 w 2100"/>
                  <a:gd name="T67" fmla="*/ 17 h 751"/>
                  <a:gd name="T68" fmla="*/ 484 w 2100"/>
                  <a:gd name="T69" fmla="*/ 17 h 751"/>
                  <a:gd name="T70" fmla="*/ 80 w 2100"/>
                  <a:gd name="T71" fmla="*/ 31 h 751"/>
                  <a:gd name="T72" fmla="*/ 668 w 2100"/>
                  <a:gd name="T73" fmla="*/ 14 h 751"/>
                  <a:gd name="T74" fmla="*/ 833 w 2100"/>
                  <a:gd name="T75" fmla="*/ 20 h 751"/>
                  <a:gd name="T76" fmla="*/ 823 w 2100"/>
                  <a:gd name="T77" fmla="*/ 40 h 751"/>
                  <a:gd name="T78" fmla="*/ 474 w 2100"/>
                  <a:gd name="T79" fmla="*/ 128 h 751"/>
                  <a:gd name="T80" fmla="*/ 108 w 2100"/>
                  <a:gd name="T81" fmla="*/ 369 h 751"/>
                  <a:gd name="T82" fmla="*/ 1217 w 2100"/>
                  <a:gd name="T83" fmla="*/ 733 h 751"/>
                  <a:gd name="T84" fmla="*/ 1720 w 2100"/>
                  <a:gd name="T85" fmla="*/ 308 h 751"/>
                  <a:gd name="T86" fmla="*/ 1542 w 2100"/>
                  <a:gd name="T87" fmla="*/ 366 h 751"/>
                  <a:gd name="T88" fmla="*/ 1335 w 2100"/>
                  <a:gd name="T89" fmla="*/ 410 h 751"/>
                  <a:gd name="T90" fmla="*/ 1057 w 2100"/>
                  <a:gd name="T91" fmla="*/ 442 h 751"/>
                  <a:gd name="T92" fmla="*/ 789 w 2100"/>
                  <a:gd name="T93" fmla="*/ 444 h 751"/>
                  <a:gd name="T94" fmla="*/ 896 w 2100"/>
                  <a:gd name="T95" fmla="*/ 35 h 751"/>
                  <a:gd name="T96" fmla="*/ 888 w 2100"/>
                  <a:gd name="T97" fmla="*/ 22 h 751"/>
                  <a:gd name="T98" fmla="*/ 874 w 2100"/>
                  <a:gd name="T99" fmla="*/ 18 h 751"/>
                  <a:gd name="T100" fmla="*/ 197 w 2100"/>
                  <a:gd name="T101" fmla="*/ 18 h 751"/>
                  <a:gd name="T102" fmla="*/ 440 w 2100"/>
                  <a:gd name="T103" fmla="*/ 11 h 751"/>
                  <a:gd name="T104" fmla="*/ 533 w 2100"/>
                  <a:gd name="T105" fmla="*/ 9 h 751"/>
                  <a:gd name="T106" fmla="*/ 607 w 2100"/>
                  <a:gd name="T107" fmla="*/ 8 h 751"/>
                  <a:gd name="T108" fmla="*/ 676 w 2100"/>
                  <a:gd name="T109" fmla="*/ 7 h 751"/>
                  <a:gd name="T110" fmla="*/ 776 w 2100"/>
                  <a:gd name="T111" fmla="*/ 9 h 751"/>
                  <a:gd name="T112" fmla="*/ 828 w 2100"/>
                  <a:gd name="T113" fmla="*/ 11 h 751"/>
                  <a:gd name="T114" fmla="*/ 861 w 2100"/>
                  <a:gd name="T115" fmla="*/ 55 h 751"/>
                  <a:gd name="T116" fmla="*/ 725 w 2100"/>
                  <a:gd name="T117" fmla="*/ 90 h 751"/>
                  <a:gd name="T118" fmla="*/ 600 w 2100"/>
                  <a:gd name="T119" fmla="*/ 127 h 751"/>
                  <a:gd name="T120" fmla="*/ 383 w 2100"/>
                  <a:gd name="T121" fmla="*/ 281 h 751"/>
                  <a:gd name="T122" fmla="*/ 439 w 2100"/>
                  <a:gd name="T123" fmla="*/ 194 h 751"/>
                  <a:gd name="T124" fmla="*/ 481 w 2100"/>
                  <a:gd name="T125" fmla="*/ 179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0" h="751">
                    <a:moveTo>
                      <a:pt x="2063" y="389"/>
                    </a:move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55" y="397"/>
                      <a:pt x="2046" y="405"/>
                      <a:pt x="2036" y="414"/>
                    </a:cubicBezTo>
                    <a:cubicBezTo>
                      <a:pt x="2026" y="422"/>
                      <a:pt x="2015" y="431"/>
                      <a:pt x="2002" y="440"/>
                    </a:cubicBezTo>
                    <a:cubicBezTo>
                      <a:pt x="1990" y="449"/>
                      <a:pt x="1976" y="459"/>
                      <a:pt x="1961" y="468"/>
                    </a:cubicBezTo>
                    <a:cubicBezTo>
                      <a:pt x="1945" y="478"/>
                      <a:pt x="1928" y="488"/>
                      <a:pt x="1909" y="498"/>
                    </a:cubicBezTo>
                    <a:cubicBezTo>
                      <a:pt x="1890" y="508"/>
                      <a:pt x="1869" y="519"/>
                      <a:pt x="1846" y="529"/>
                    </a:cubicBezTo>
                    <a:cubicBezTo>
                      <a:pt x="1822" y="540"/>
                      <a:pt x="1797" y="551"/>
                      <a:pt x="1769" y="562"/>
                    </a:cubicBezTo>
                    <a:cubicBezTo>
                      <a:pt x="1740" y="573"/>
                      <a:pt x="1709" y="585"/>
                      <a:pt x="1676" y="595"/>
                    </a:cubicBezTo>
                    <a:cubicBezTo>
                      <a:pt x="1642" y="607"/>
                      <a:pt x="1605" y="61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45" y="634"/>
                      <a:pt x="1524" y="639"/>
                      <a:pt x="1502" y="644"/>
                    </a:cubicBezTo>
                    <a:cubicBezTo>
                      <a:pt x="1480" y="649"/>
                      <a:pt x="1457" y="654"/>
                      <a:pt x="1434" y="659"/>
                    </a:cubicBezTo>
                    <a:cubicBezTo>
                      <a:pt x="1410" y="664"/>
                      <a:pt x="1385" y="669"/>
                      <a:pt x="1360" y="673"/>
                    </a:cubicBezTo>
                    <a:cubicBezTo>
                      <a:pt x="1334" y="677"/>
                      <a:pt x="1308" y="682"/>
                      <a:pt x="1281" y="685"/>
                    </a:cubicBezTo>
                    <a:cubicBezTo>
                      <a:pt x="1253" y="689"/>
                      <a:pt x="1225" y="693"/>
                      <a:pt x="1196" y="696"/>
                    </a:cubicBezTo>
                    <a:cubicBezTo>
                      <a:pt x="1167" y="699"/>
                      <a:pt x="1137" y="702"/>
                      <a:pt x="1107" y="704"/>
                    </a:cubicBezTo>
                    <a:cubicBezTo>
                      <a:pt x="1076" y="707"/>
                      <a:pt x="1045" y="709"/>
                      <a:pt x="1013" y="710"/>
                    </a:cubicBezTo>
                    <a:cubicBezTo>
                      <a:pt x="981" y="711"/>
                      <a:pt x="949" y="712"/>
                      <a:pt x="916" y="712"/>
                    </a:cubicBezTo>
                    <a:cubicBezTo>
                      <a:pt x="883" y="712"/>
                      <a:pt x="849" y="711"/>
                      <a:pt x="816" y="710"/>
                    </a:cubicBezTo>
                    <a:cubicBezTo>
                      <a:pt x="782" y="709"/>
                      <a:pt x="748" y="707"/>
                      <a:pt x="715" y="704"/>
                    </a:cubicBezTo>
                    <a:cubicBezTo>
                      <a:pt x="681" y="701"/>
                      <a:pt x="648" y="697"/>
                      <a:pt x="614" y="692"/>
                    </a:cubicBezTo>
                    <a:cubicBezTo>
                      <a:pt x="581" y="688"/>
                      <a:pt x="549" y="682"/>
                      <a:pt x="517" y="675"/>
                    </a:cubicBezTo>
                    <a:cubicBezTo>
                      <a:pt x="501" y="672"/>
                      <a:pt x="486" y="668"/>
                      <a:pt x="470" y="665"/>
                    </a:cubicBezTo>
                    <a:cubicBezTo>
                      <a:pt x="455" y="661"/>
                      <a:pt x="440" y="657"/>
                      <a:pt x="425" y="653"/>
                    </a:cubicBezTo>
                    <a:cubicBezTo>
                      <a:pt x="411" y="648"/>
                      <a:pt x="397" y="644"/>
                      <a:pt x="383" y="639"/>
                    </a:cubicBezTo>
                    <a:cubicBezTo>
                      <a:pt x="369" y="634"/>
                      <a:pt x="355" y="629"/>
                      <a:pt x="342" y="624"/>
                    </a:cubicBezTo>
                    <a:cubicBezTo>
                      <a:pt x="329" y="619"/>
                      <a:pt x="317" y="614"/>
                      <a:pt x="304" y="608"/>
                    </a:cubicBezTo>
                    <a:cubicBezTo>
                      <a:pt x="293" y="602"/>
                      <a:pt x="281" y="596"/>
                      <a:pt x="270" y="590"/>
                    </a:cubicBezTo>
                    <a:cubicBezTo>
                      <a:pt x="259" y="584"/>
                      <a:pt x="249" y="578"/>
                      <a:pt x="239" y="572"/>
                    </a:cubicBezTo>
                    <a:cubicBezTo>
                      <a:pt x="229" y="565"/>
                      <a:pt x="220" y="559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03" y="545"/>
                      <a:pt x="195" y="538"/>
                      <a:pt x="188" y="531"/>
                    </a:cubicBezTo>
                    <a:cubicBezTo>
                      <a:pt x="181" y="525"/>
                      <a:pt x="174" y="517"/>
                      <a:pt x="168" y="510"/>
                    </a:cubicBezTo>
                    <a:cubicBezTo>
                      <a:pt x="162" y="503"/>
                      <a:pt x="157" y="496"/>
                      <a:pt x="152" y="488"/>
                    </a:cubicBezTo>
                    <a:cubicBezTo>
                      <a:pt x="148" y="481"/>
                      <a:pt x="144" y="474"/>
                      <a:pt x="141" y="467"/>
                    </a:cubicBezTo>
                    <a:cubicBezTo>
                      <a:pt x="138" y="459"/>
                      <a:pt x="135" y="452"/>
                      <a:pt x="133" y="445"/>
                    </a:cubicBezTo>
                    <a:cubicBezTo>
                      <a:pt x="131" y="438"/>
                      <a:pt x="130" y="430"/>
                      <a:pt x="129" y="423"/>
                    </a:cubicBezTo>
                    <a:cubicBezTo>
                      <a:pt x="129" y="416"/>
                      <a:pt x="129" y="409"/>
                      <a:pt x="129" y="402"/>
                    </a:cubicBezTo>
                    <a:cubicBezTo>
                      <a:pt x="129" y="395"/>
                      <a:pt x="130" y="388"/>
                      <a:pt x="131" y="381"/>
                    </a:cubicBezTo>
                    <a:cubicBezTo>
                      <a:pt x="132" y="378"/>
                      <a:pt x="133" y="375"/>
                      <a:pt x="134" y="372"/>
                    </a:cubicBezTo>
                    <a:cubicBezTo>
                      <a:pt x="135" y="368"/>
                      <a:pt x="136" y="365"/>
                      <a:pt x="137" y="362"/>
                    </a:cubicBezTo>
                    <a:cubicBezTo>
                      <a:pt x="138" y="359"/>
                      <a:pt x="139" y="355"/>
                      <a:pt x="140" y="352"/>
                    </a:cubicBezTo>
                    <a:cubicBezTo>
                      <a:pt x="141" y="349"/>
                      <a:pt x="143" y="346"/>
                      <a:pt x="144" y="343"/>
                    </a:cubicBezTo>
                    <a:cubicBezTo>
                      <a:pt x="145" y="340"/>
                      <a:pt x="147" y="337"/>
                      <a:pt x="149" y="334"/>
                    </a:cubicBezTo>
                    <a:cubicBezTo>
                      <a:pt x="150" y="331"/>
                      <a:pt x="152" y="328"/>
                      <a:pt x="154" y="325"/>
                    </a:cubicBezTo>
                    <a:cubicBezTo>
                      <a:pt x="155" y="322"/>
                      <a:pt x="157" y="319"/>
                      <a:pt x="159" y="316"/>
                    </a:cubicBezTo>
                    <a:cubicBezTo>
                      <a:pt x="161" y="313"/>
                      <a:pt x="163" y="310"/>
                      <a:pt x="166" y="307"/>
                    </a:cubicBezTo>
                    <a:cubicBezTo>
                      <a:pt x="170" y="301"/>
                      <a:pt x="175" y="295"/>
                      <a:pt x="180" y="290"/>
                    </a:cubicBezTo>
                    <a:cubicBezTo>
                      <a:pt x="185" y="284"/>
                      <a:pt x="190" y="279"/>
                      <a:pt x="196" y="273"/>
                    </a:cubicBezTo>
                    <a:cubicBezTo>
                      <a:pt x="201" y="268"/>
                      <a:pt x="207" y="263"/>
                      <a:pt x="213" y="258"/>
                    </a:cubicBezTo>
                    <a:cubicBezTo>
                      <a:pt x="219" y="253"/>
                      <a:pt x="225" y="248"/>
                      <a:pt x="231" y="244"/>
                    </a:cubicBezTo>
                    <a:cubicBezTo>
                      <a:pt x="237" y="239"/>
                      <a:pt x="244" y="235"/>
                      <a:pt x="250" y="230"/>
                    </a:cubicBezTo>
                    <a:cubicBezTo>
                      <a:pt x="256" y="226"/>
                      <a:pt x="263" y="222"/>
                      <a:pt x="269" y="218"/>
                    </a:cubicBezTo>
                    <a:cubicBezTo>
                      <a:pt x="275" y="215"/>
                      <a:pt x="282" y="211"/>
                      <a:pt x="288" y="207"/>
                    </a:cubicBezTo>
                    <a:cubicBezTo>
                      <a:pt x="295" y="204"/>
                      <a:pt x="301" y="201"/>
                      <a:pt x="307" y="197"/>
                    </a:cubicBezTo>
                    <a:cubicBezTo>
                      <a:pt x="313" y="194"/>
                      <a:pt x="320" y="191"/>
                      <a:pt x="326" y="188"/>
                    </a:cubicBezTo>
                    <a:cubicBezTo>
                      <a:pt x="332" y="185"/>
                      <a:pt x="338" y="182"/>
                      <a:pt x="344" y="180"/>
                    </a:cubicBezTo>
                    <a:cubicBezTo>
                      <a:pt x="350" y="177"/>
                      <a:pt x="355" y="175"/>
                      <a:pt x="361" y="172"/>
                    </a:cubicBezTo>
                    <a:cubicBezTo>
                      <a:pt x="367" y="170"/>
                      <a:pt x="373" y="167"/>
                      <a:pt x="378" y="165"/>
                    </a:cubicBezTo>
                    <a:cubicBezTo>
                      <a:pt x="384" y="163"/>
                      <a:pt x="389" y="161"/>
                      <a:pt x="394" y="159"/>
                    </a:cubicBezTo>
                    <a:cubicBezTo>
                      <a:pt x="400" y="157"/>
                      <a:pt x="405" y="155"/>
                      <a:pt x="410" y="153"/>
                    </a:cubicBezTo>
                    <a:cubicBezTo>
                      <a:pt x="415" y="151"/>
                      <a:pt x="420" y="149"/>
                      <a:pt x="425" y="147"/>
                    </a:cubicBezTo>
                    <a:cubicBezTo>
                      <a:pt x="430" y="146"/>
                      <a:pt x="435" y="144"/>
                      <a:pt x="440" y="142"/>
                    </a:cubicBezTo>
                    <a:cubicBezTo>
                      <a:pt x="445" y="141"/>
                      <a:pt x="449" y="139"/>
                      <a:pt x="454" y="138"/>
                    </a:cubicBezTo>
                    <a:cubicBezTo>
                      <a:pt x="459" y="136"/>
                      <a:pt x="463" y="135"/>
                      <a:pt x="468" y="133"/>
                    </a:cubicBezTo>
                    <a:cubicBezTo>
                      <a:pt x="472" y="132"/>
                      <a:pt x="476" y="130"/>
                      <a:pt x="481" y="129"/>
                    </a:cubicBezTo>
                    <a:cubicBezTo>
                      <a:pt x="485" y="128"/>
                      <a:pt x="489" y="126"/>
                      <a:pt x="493" y="125"/>
                    </a:cubicBezTo>
                    <a:cubicBezTo>
                      <a:pt x="497" y="126"/>
                      <a:pt x="497" y="126"/>
                      <a:pt x="497" y="126"/>
                    </a:cubicBezTo>
                    <a:cubicBezTo>
                      <a:pt x="493" y="127"/>
                      <a:pt x="489" y="129"/>
                      <a:pt x="485" y="130"/>
                    </a:cubicBezTo>
                    <a:cubicBezTo>
                      <a:pt x="480" y="131"/>
                      <a:pt x="476" y="133"/>
                      <a:pt x="472" y="134"/>
                    </a:cubicBezTo>
                    <a:cubicBezTo>
                      <a:pt x="467" y="136"/>
                      <a:pt x="463" y="137"/>
                      <a:pt x="458" y="138"/>
                    </a:cubicBezTo>
                    <a:cubicBezTo>
                      <a:pt x="454" y="140"/>
                      <a:pt x="449" y="142"/>
                      <a:pt x="444" y="143"/>
                    </a:cubicBezTo>
                    <a:cubicBezTo>
                      <a:pt x="439" y="145"/>
                      <a:pt x="435" y="146"/>
                      <a:pt x="430" y="148"/>
                    </a:cubicBezTo>
                    <a:cubicBezTo>
                      <a:pt x="425" y="150"/>
                      <a:pt x="420" y="152"/>
                      <a:pt x="415" y="154"/>
                    </a:cubicBezTo>
                    <a:cubicBezTo>
                      <a:pt x="410" y="156"/>
                      <a:pt x="405" y="158"/>
                      <a:pt x="399" y="160"/>
                    </a:cubicBezTo>
                    <a:cubicBezTo>
                      <a:pt x="394" y="162"/>
                      <a:pt x="389" y="164"/>
                      <a:pt x="383" y="166"/>
                    </a:cubicBezTo>
                    <a:cubicBezTo>
                      <a:pt x="378" y="168"/>
                      <a:pt x="372" y="170"/>
                      <a:pt x="367" y="173"/>
                    </a:cubicBezTo>
                    <a:cubicBezTo>
                      <a:pt x="361" y="175"/>
                      <a:pt x="355" y="178"/>
                      <a:pt x="350" y="180"/>
                    </a:cubicBezTo>
                    <a:cubicBezTo>
                      <a:pt x="344" y="183"/>
                      <a:pt x="338" y="186"/>
                      <a:pt x="332" y="189"/>
                    </a:cubicBezTo>
                    <a:cubicBezTo>
                      <a:pt x="326" y="191"/>
                      <a:pt x="320" y="194"/>
                      <a:pt x="314" y="198"/>
                    </a:cubicBezTo>
                    <a:cubicBezTo>
                      <a:pt x="308" y="201"/>
                      <a:pt x="302" y="204"/>
                      <a:pt x="296" y="208"/>
                    </a:cubicBezTo>
                    <a:cubicBezTo>
                      <a:pt x="290" y="211"/>
                      <a:pt x="283" y="215"/>
                      <a:pt x="277" y="218"/>
                    </a:cubicBezTo>
                    <a:cubicBezTo>
                      <a:pt x="271" y="222"/>
                      <a:pt x="265" y="226"/>
                      <a:pt x="259" y="230"/>
                    </a:cubicBezTo>
                    <a:cubicBezTo>
                      <a:pt x="253" y="234"/>
                      <a:pt x="247" y="239"/>
                      <a:pt x="241" y="243"/>
                    </a:cubicBezTo>
                    <a:cubicBezTo>
                      <a:pt x="235" y="248"/>
                      <a:pt x="229" y="252"/>
                      <a:pt x="223" y="257"/>
                    </a:cubicBezTo>
                    <a:cubicBezTo>
                      <a:pt x="218" y="262"/>
                      <a:pt x="212" y="267"/>
                      <a:pt x="207" y="272"/>
                    </a:cubicBezTo>
                    <a:cubicBezTo>
                      <a:pt x="202" y="277"/>
                      <a:pt x="196" y="282"/>
                      <a:pt x="192" y="288"/>
                    </a:cubicBezTo>
                    <a:cubicBezTo>
                      <a:pt x="187" y="293"/>
                      <a:pt x="183" y="299"/>
                      <a:pt x="179" y="305"/>
                    </a:cubicBezTo>
                    <a:cubicBezTo>
                      <a:pt x="177" y="307"/>
                      <a:pt x="175" y="310"/>
                      <a:pt x="173" y="313"/>
                    </a:cubicBezTo>
                    <a:cubicBezTo>
                      <a:pt x="171" y="316"/>
                      <a:pt x="169" y="319"/>
                      <a:pt x="167" y="322"/>
                    </a:cubicBezTo>
                    <a:cubicBezTo>
                      <a:pt x="166" y="325"/>
                      <a:pt x="164" y="328"/>
                      <a:pt x="163" y="331"/>
                    </a:cubicBezTo>
                    <a:cubicBezTo>
                      <a:pt x="161" y="334"/>
                      <a:pt x="160" y="337"/>
                      <a:pt x="159" y="340"/>
                    </a:cubicBezTo>
                    <a:cubicBezTo>
                      <a:pt x="157" y="343"/>
                      <a:pt x="156" y="346"/>
                      <a:pt x="155" y="349"/>
                    </a:cubicBezTo>
                    <a:cubicBezTo>
                      <a:pt x="154" y="352"/>
                      <a:pt x="153" y="355"/>
                      <a:pt x="152" y="358"/>
                    </a:cubicBezTo>
                    <a:cubicBezTo>
                      <a:pt x="151" y="361"/>
                      <a:pt x="150" y="364"/>
                      <a:pt x="149" y="367"/>
                    </a:cubicBezTo>
                    <a:cubicBezTo>
                      <a:pt x="149" y="370"/>
                      <a:pt x="148" y="374"/>
                      <a:pt x="148" y="377"/>
                    </a:cubicBezTo>
                    <a:cubicBezTo>
                      <a:pt x="146" y="383"/>
                      <a:pt x="146" y="390"/>
                      <a:pt x="146" y="397"/>
                    </a:cubicBezTo>
                    <a:cubicBezTo>
                      <a:pt x="146" y="403"/>
                      <a:pt x="146" y="410"/>
                      <a:pt x="147" y="417"/>
                    </a:cubicBezTo>
                    <a:cubicBezTo>
                      <a:pt x="148" y="424"/>
                      <a:pt x="149" y="431"/>
                      <a:pt x="151" y="438"/>
                    </a:cubicBezTo>
                    <a:cubicBezTo>
                      <a:pt x="153" y="445"/>
                      <a:pt x="156" y="452"/>
                      <a:pt x="159" y="459"/>
                    </a:cubicBezTo>
                    <a:cubicBezTo>
                      <a:pt x="163" y="466"/>
                      <a:pt x="167" y="473"/>
                      <a:pt x="171" y="479"/>
                    </a:cubicBezTo>
                    <a:cubicBezTo>
                      <a:pt x="176" y="486"/>
                      <a:pt x="181" y="493"/>
                      <a:pt x="187" y="500"/>
                    </a:cubicBezTo>
                    <a:cubicBezTo>
                      <a:pt x="193" y="507"/>
                      <a:pt x="199" y="514"/>
                      <a:pt x="206" y="520"/>
                    </a:cubicBezTo>
                    <a:cubicBezTo>
                      <a:pt x="214" y="527"/>
                      <a:pt x="221" y="534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8" y="546"/>
                      <a:pt x="247" y="553"/>
                      <a:pt x="257" y="559"/>
                    </a:cubicBezTo>
                    <a:cubicBezTo>
                      <a:pt x="267" y="565"/>
                      <a:pt x="277" y="571"/>
                      <a:pt x="287" y="576"/>
                    </a:cubicBezTo>
                    <a:cubicBezTo>
                      <a:pt x="298" y="582"/>
                      <a:pt x="310" y="588"/>
                      <a:pt x="321" y="593"/>
                    </a:cubicBezTo>
                    <a:cubicBezTo>
                      <a:pt x="333" y="598"/>
                      <a:pt x="345" y="603"/>
                      <a:pt x="358" y="608"/>
                    </a:cubicBezTo>
                    <a:cubicBezTo>
                      <a:pt x="371" y="613"/>
                      <a:pt x="384" y="618"/>
                      <a:pt x="397" y="622"/>
                    </a:cubicBezTo>
                    <a:cubicBezTo>
                      <a:pt x="411" y="627"/>
                      <a:pt x="425" y="631"/>
                      <a:pt x="439" y="635"/>
                    </a:cubicBezTo>
                    <a:cubicBezTo>
                      <a:pt x="453" y="639"/>
                      <a:pt x="468" y="643"/>
                      <a:pt x="483" y="647"/>
                    </a:cubicBezTo>
                    <a:cubicBezTo>
                      <a:pt x="497" y="650"/>
                      <a:pt x="513" y="654"/>
                      <a:pt x="528" y="657"/>
                    </a:cubicBezTo>
                    <a:cubicBezTo>
                      <a:pt x="559" y="663"/>
                      <a:pt x="590" y="668"/>
                      <a:pt x="622" y="673"/>
                    </a:cubicBezTo>
                    <a:cubicBezTo>
                      <a:pt x="654" y="677"/>
                      <a:pt x="686" y="681"/>
                      <a:pt x="719" y="684"/>
                    </a:cubicBezTo>
                    <a:cubicBezTo>
                      <a:pt x="751" y="686"/>
                      <a:pt x="784" y="688"/>
                      <a:pt x="817" y="690"/>
                    </a:cubicBezTo>
                    <a:cubicBezTo>
                      <a:pt x="849" y="691"/>
                      <a:pt x="881" y="692"/>
                      <a:pt x="913" y="692"/>
                    </a:cubicBezTo>
                    <a:cubicBezTo>
                      <a:pt x="945" y="692"/>
                      <a:pt x="977" y="691"/>
                      <a:pt x="1008" y="690"/>
                    </a:cubicBezTo>
                    <a:cubicBezTo>
                      <a:pt x="1039" y="688"/>
                      <a:pt x="1069" y="687"/>
                      <a:pt x="1099" y="685"/>
                    </a:cubicBezTo>
                    <a:cubicBezTo>
                      <a:pt x="1128" y="682"/>
                      <a:pt x="1157" y="680"/>
                      <a:pt x="1186" y="677"/>
                    </a:cubicBezTo>
                    <a:cubicBezTo>
                      <a:pt x="1214" y="674"/>
                      <a:pt x="1241" y="670"/>
                      <a:pt x="1268" y="667"/>
                    </a:cubicBezTo>
                    <a:cubicBezTo>
                      <a:pt x="1294" y="663"/>
                      <a:pt x="1320" y="659"/>
                      <a:pt x="1345" y="655"/>
                    </a:cubicBezTo>
                    <a:cubicBezTo>
                      <a:pt x="1370" y="651"/>
                      <a:pt x="1394" y="646"/>
                      <a:pt x="1417" y="642"/>
                    </a:cubicBezTo>
                    <a:cubicBezTo>
                      <a:pt x="1440" y="637"/>
                      <a:pt x="1463" y="633"/>
                      <a:pt x="1484" y="628"/>
                    </a:cubicBezTo>
                    <a:cubicBezTo>
                      <a:pt x="1505" y="623"/>
                      <a:pt x="1526" y="618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85" y="603"/>
                      <a:pt x="1622" y="592"/>
                      <a:pt x="1656" y="581"/>
                    </a:cubicBezTo>
                    <a:cubicBezTo>
                      <a:pt x="1688" y="571"/>
                      <a:pt x="1719" y="560"/>
                      <a:pt x="1748" y="550"/>
                    </a:cubicBezTo>
                    <a:cubicBezTo>
                      <a:pt x="1775" y="539"/>
                      <a:pt x="1800" y="529"/>
                      <a:pt x="1824" y="518"/>
                    </a:cubicBezTo>
                    <a:cubicBezTo>
                      <a:pt x="1847" y="508"/>
                      <a:pt x="1868" y="498"/>
                      <a:pt x="1887" y="488"/>
                    </a:cubicBezTo>
                    <a:cubicBezTo>
                      <a:pt x="1906" y="478"/>
                      <a:pt x="1923" y="469"/>
                      <a:pt x="1939" y="459"/>
                    </a:cubicBezTo>
                    <a:cubicBezTo>
                      <a:pt x="1954" y="450"/>
                      <a:pt x="1968" y="441"/>
                      <a:pt x="1981" y="432"/>
                    </a:cubicBezTo>
                    <a:cubicBezTo>
                      <a:pt x="1994" y="423"/>
                      <a:pt x="2005" y="415"/>
                      <a:pt x="2016" y="406"/>
                    </a:cubicBezTo>
                    <a:cubicBezTo>
                      <a:pt x="2026" y="398"/>
                      <a:pt x="2035" y="390"/>
                      <a:pt x="2043" y="383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586" y="235"/>
                      <a:pt x="1586" y="235"/>
                      <a:pt x="1586" y="235"/>
                    </a:cubicBezTo>
                    <a:cubicBezTo>
                      <a:pt x="1575" y="238"/>
                      <a:pt x="1563" y="241"/>
                      <a:pt x="1551" y="245"/>
                    </a:cubicBezTo>
                    <a:cubicBezTo>
                      <a:pt x="1539" y="248"/>
                      <a:pt x="1526" y="252"/>
                      <a:pt x="1513" y="255"/>
                    </a:cubicBezTo>
                    <a:cubicBezTo>
                      <a:pt x="1499" y="258"/>
                      <a:pt x="1485" y="262"/>
                      <a:pt x="1470" y="265"/>
                    </a:cubicBezTo>
                    <a:cubicBezTo>
                      <a:pt x="1455" y="269"/>
                      <a:pt x="1439" y="272"/>
                      <a:pt x="1423" y="276"/>
                    </a:cubicBezTo>
                    <a:cubicBezTo>
                      <a:pt x="1406" y="279"/>
                      <a:pt x="1388" y="283"/>
                      <a:pt x="1370" y="286"/>
                    </a:cubicBezTo>
                    <a:cubicBezTo>
                      <a:pt x="1352" y="289"/>
                      <a:pt x="1333" y="293"/>
                      <a:pt x="1313" y="296"/>
                    </a:cubicBezTo>
                    <a:cubicBezTo>
                      <a:pt x="1293" y="299"/>
                      <a:pt x="1272" y="302"/>
                      <a:pt x="1250" y="305"/>
                    </a:cubicBezTo>
                    <a:cubicBezTo>
                      <a:pt x="1229" y="308"/>
                      <a:pt x="1206" y="311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71" y="315"/>
                      <a:pt x="1159" y="316"/>
                      <a:pt x="1147" y="317"/>
                    </a:cubicBezTo>
                    <a:cubicBezTo>
                      <a:pt x="1135" y="319"/>
                      <a:pt x="1123" y="320"/>
                      <a:pt x="1110" y="321"/>
                    </a:cubicBezTo>
                    <a:cubicBezTo>
                      <a:pt x="1098" y="322"/>
                      <a:pt x="1085" y="323"/>
                      <a:pt x="1072" y="324"/>
                    </a:cubicBezTo>
                    <a:cubicBezTo>
                      <a:pt x="1060" y="325"/>
                      <a:pt x="1047" y="326"/>
                      <a:pt x="1034" y="326"/>
                    </a:cubicBezTo>
                    <a:cubicBezTo>
                      <a:pt x="1020" y="327"/>
                      <a:pt x="1007" y="328"/>
                      <a:pt x="994" y="328"/>
                    </a:cubicBezTo>
                    <a:cubicBezTo>
                      <a:pt x="981" y="329"/>
                      <a:pt x="967" y="329"/>
                      <a:pt x="954" y="330"/>
                    </a:cubicBezTo>
                    <a:cubicBezTo>
                      <a:pt x="941" y="330"/>
                      <a:pt x="927" y="330"/>
                      <a:pt x="914" y="330"/>
                    </a:cubicBezTo>
                    <a:cubicBezTo>
                      <a:pt x="900" y="330"/>
                      <a:pt x="887" y="330"/>
                      <a:pt x="873" y="330"/>
                    </a:cubicBezTo>
                    <a:cubicBezTo>
                      <a:pt x="860" y="330"/>
                      <a:pt x="847" y="330"/>
                      <a:pt x="834" y="329"/>
                    </a:cubicBezTo>
                    <a:cubicBezTo>
                      <a:pt x="820" y="329"/>
                      <a:pt x="807" y="328"/>
                      <a:pt x="794" y="327"/>
                    </a:cubicBezTo>
                    <a:cubicBezTo>
                      <a:pt x="782" y="326"/>
                      <a:pt x="769" y="325"/>
                      <a:pt x="757" y="324"/>
                    </a:cubicBezTo>
                    <a:cubicBezTo>
                      <a:pt x="744" y="323"/>
                      <a:pt x="732" y="322"/>
                      <a:pt x="721" y="320"/>
                    </a:cubicBezTo>
                    <a:cubicBezTo>
                      <a:pt x="709" y="319"/>
                      <a:pt x="698" y="317"/>
                      <a:pt x="687" y="316"/>
                    </a:cubicBezTo>
                    <a:cubicBezTo>
                      <a:pt x="676" y="314"/>
                      <a:pt x="666" y="312"/>
                      <a:pt x="656" y="310"/>
                    </a:cubicBezTo>
                    <a:cubicBezTo>
                      <a:pt x="646" y="308"/>
                      <a:pt x="637" y="306"/>
                      <a:pt x="628" y="303"/>
                    </a:cubicBezTo>
                    <a:cubicBezTo>
                      <a:pt x="620" y="301"/>
                      <a:pt x="613" y="299"/>
                      <a:pt x="605" y="297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4" y="296"/>
                      <a:pt x="604" y="296"/>
                      <a:pt x="604" y="296"/>
                    </a:cubicBezTo>
                    <a:cubicBezTo>
                      <a:pt x="597" y="294"/>
                      <a:pt x="590" y="291"/>
                      <a:pt x="584" y="288"/>
                    </a:cubicBezTo>
                    <a:cubicBezTo>
                      <a:pt x="578" y="285"/>
                      <a:pt x="572" y="283"/>
                      <a:pt x="567" y="280"/>
                    </a:cubicBezTo>
                    <a:cubicBezTo>
                      <a:pt x="563" y="277"/>
                      <a:pt x="558" y="274"/>
                      <a:pt x="554" y="271"/>
                    </a:cubicBezTo>
                    <a:cubicBezTo>
                      <a:pt x="551" y="268"/>
                      <a:pt x="547" y="265"/>
                      <a:pt x="545" y="261"/>
                    </a:cubicBezTo>
                    <a:cubicBezTo>
                      <a:pt x="544" y="261"/>
                      <a:pt x="543" y="260"/>
                      <a:pt x="543" y="259"/>
                    </a:cubicBezTo>
                    <a:cubicBezTo>
                      <a:pt x="542" y="258"/>
                      <a:pt x="542" y="257"/>
                      <a:pt x="541" y="257"/>
                    </a:cubicBezTo>
                    <a:cubicBezTo>
                      <a:pt x="541" y="256"/>
                      <a:pt x="540" y="255"/>
                      <a:pt x="540" y="254"/>
                    </a:cubicBezTo>
                    <a:cubicBezTo>
                      <a:pt x="539" y="253"/>
                      <a:pt x="539" y="253"/>
                      <a:pt x="538" y="252"/>
                    </a:cubicBezTo>
                    <a:cubicBezTo>
                      <a:pt x="538" y="251"/>
                      <a:pt x="537" y="250"/>
                      <a:pt x="537" y="249"/>
                    </a:cubicBezTo>
                    <a:cubicBezTo>
                      <a:pt x="537" y="248"/>
                      <a:pt x="536" y="248"/>
                      <a:pt x="536" y="247"/>
                    </a:cubicBezTo>
                    <a:cubicBezTo>
                      <a:pt x="536" y="246"/>
                      <a:pt x="536" y="245"/>
                      <a:pt x="535" y="245"/>
                    </a:cubicBezTo>
                    <a:cubicBezTo>
                      <a:pt x="535" y="244"/>
                      <a:pt x="535" y="243"/>
                      <a:pt x="535" y="243"/>
                    </a:cubicBezTo>
                    <a:cubicBezTo>
                      <a:pt x="535" y="241"/>
                      <a:pt x="535" y="240"/>
                      <a:pt x="535" y="238"/>
                    </a:cubicBezTo>
                    <a:cubicBezTo>
                      <a:pt x="535" y="237"/>
                      <a:pt x="535" y="236"/>
                      <a:pt x="535" y="234"/>
                    </a:cubicBezTo>
                    <a:cubicBezTo>
                      <a:pt x="535" y="233"/>
                      <a:pt x="535" y="231"/>
                      <a:pt x="536" y="230"/>
                    </a:cubicBezTo>
                    <a:cubicBezTo>
                      <a:pt x="536" y="229"/>
                      <a:pt x="537" y="227"/>
                      <a:pt x="538" y="226"/>
                    </a:cubicBezTo>
                    <a:cubicBezTo>
                      <a:pt x="538" y="225"/>
                      <a:pt x="539" y="223"/>
                      <a:pt x="540" y="222"/>
                    </a:cubicBezTo>
                    <a:cubicBezTo>
                      <a:pt x="541" y="220"/>
                      <a:pt x="542" y="219"/>
                      <a:pt x="543" y="218"/>
                    </a:cubicBezTo>
                    <a:cubicBezTo>
                      <a:pt x="544" y="216"/>
                      <a:pt x="545" y="215"/>
                      <a:pt x="547" y="213"/>
                    </a:cubicBezTo>
                    <a:cubicBezTo>
                      <a:pt x="548" y="212"/>
                      <a:pt x="549" y="210"/>
                      <a:pt x="551" y="209"/>
                    </a:cubicBezTo>
                    <a:cubicBezTo>
                      <a:pt x="553" y="207"/>
                      <a:pt x="554" y="206"/>
                      <a:pt x="556" y="205"/>
                    </a:cubicBezTo>
                    <a:cubicBezTo>
                      <a:pt x="558" y="203"/>
                      <a:pt x="560" y="202"/>
                      <a:pt x="562" y="200"/>
                    </a:cubicBezTo>
                    <a:cubicBezTo>
                      <a:pt x="564" y="199"/>
                      <a:pt x="566" y="197"/>
                      <a:pt x="568" y="196"/>
                    </a:cubicBezTo>
                    <a:cubicBezTo>
                      <a:pt x="570" y="194"/>
                      <a:pt x="572" y="193"/>
                      <a:pt x="574" y="191"/>
                    </a:cubicBezTo>
                    <a:cubicBezTo>
                      <a:pt x="579" y="188"/>
                      <a:pt x="584" y="185"/>
                      <a:pt x="589" y="182"/>
                    </a:cubicBezTo>
                    <a:cubicBezTo>
                      <a:pt x="594" y="180"/>
                      <a:pt x="599" y="177"/>
                      <a:pt x="604" y="174"/>
                    </a:cubicBezTo>
                    <a:cubicBezTo>
                      <a:pt x="610" y="171"/>
                      <a:pt x="615" y="169"/>
                      <a:pt x="621" y="166"/>
                    </a:cubicBezTo>
                    <a:cubicBezTo>
                      <a:pt x="626" y="163"/>
                      <a:pt x="632" y="161"/>
                      <a:pt x="638" y="158"/>
                    </a:cubicBezTo>
                    <a:cubicBezTo>
                      <a:pt x="568" y="142"/>
                      <a:pt x="568" y="142"/>
                      <a:pt x="568" y="142"/>
                    </a:cubicBezTo>
                    <a:cubicBezTo>
                      <a:pt x="565" y="143"/>
                      <a:pt x="563" y="144"/>
                      <a:pt x="561" y="145"/>
                    </a:cubicBezTo>
                    <a:cubicBezTo>
                      <a:pt x="558" y="146"/>
                      <a:pt x="556" y="147"/>
                      <a:pt x="554" y="147"/>
                    </a:cubicBezTo>
                    <a:cubicBezTo>
                      <a:pt x="551" y="148"/>
                      <a:pt x="549" y="149"/>
                      <a:pt x="547" y="150"/>
                    </a:cubicBezTo>
                    <a:cubicBezTo>
                      <a:pt x="544" y="151"/>
                      <a:pt x="542" y="152"/>
                      <a:pt x="540" y="153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33" y="150"/>
                      <a:pt x="535" y="149"/>
                      <a:pt x="538" y="148"/>
                    </a:cubicBezTo>
                    <a:cubicBezTo>
                      <a:pt x="540" y="147"/>
                      <a:pt x="543" y="146"/>
                      <a:pt x="545" y="146"/>
                    </a:cubicBezTo>
                    <a:cubicBezTo>
                      <a:pt x="547" y="145"/>
                      <a:pt x="550" y="144"/>
                      <a:pt x="552" y="143"/>
                    </a:cubicBezTo>
                    <a:cubicBezTo>
                      <a:pt x="554" y="142"/>
                      <a:pt x="557" y="141"/>
                      <a:pt x="559" y="140"/>
                    </a:cubicBezTo>
                    <a:cubicBezTo>
                      <a:pt x="559" y="140"/>
                      <a:pt x="559" y="140"/>
                      <a:pt x="559" y="140"/>
                    </a:cubicBezTo>
                    <a:cubicBezTo>
                      <a:pt x="563" y="141"/>
                      <a:pt x="563" y="141"/>
                      <a:pt x="563" y="141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43" y="156"/>
                      <a:pt x="649" y="153"/>
                      <a:pt x="655" y="151"/>
                    </a:cubicBezTo>
                    <a:cubicBezTo>
                      <a:pt x="660" y="149"/>
                      <a:pt x="666" y="147"/>
                      <a:pt x="671" y="144"/>
                    </a:cubicBezTo>
                    <a:cubicBezTo>
                      <a:pt x="677" y="142"/>
                      <a:pt x="683" y="140"/>
                      <a:pt x="688" y="138"/>
                    </a:cubicBezTo>
                    <a:cubicBezTo>
                      <a:pt x="694" y="136"/>
                      <a:pt x="699" y="134"/>
                      <a:pt x="704" y="132"/>
                    </a:cubicBezTo>
                    <a:cubicBezTo>
                      <a:pt x="710" y="130"/>
                      <a:pt x="715" y="128"/>
                      <a:pt x="720" y="126"/>
                    </a:cubicBezTo>
                    <a:cubicBezTo>
                      <a:pt x="726" y="124"/>
                      <a:pt x="731" y="122"/>
                      <a:pt x="736" y="121"/>
                    </a:cubicBezTo>
                    <a:cubicBezTo>
                      <a:pt x="741" y="119"/>
                      <a:pt x="746" y="117"/>
                      <a:pt x="751" y="115"/>
                    </a:cubicBezTo>
                    <a:cubicBezTo>
                      <a:pt x="756" y="114"/>
                      <a:pt x="761" y="112"/>
                      <a:pt x="766" y="111"/>
                    </a:cubicBezTo>
                    <a:cubicBezTo>
                      <a:pt x="775" y="107"/>
                      <a:pt x="785" y="104"/>
                      <a:pt x="794" y="101"/>
                    </a:cubicBezTo>
                    <a:cubicBezTo>
                      <a:pt x="802" y="99"/>
                      <a:pt x="811" y="96"/>
                      <a:pt x="819" y="93"/>
                    </a:cubicBezTo>
                    <a:cubicBezTo>
                      <a:pt x="828" y="91"/>
                      <a:pt x="836" y="88"/>
                      <a:pt x="843" y="85"/>
                    </a:cubicBezTo>
                    <a:cubicBezTo>
                      <a:pt x="851" y="83"/>
                      <a:pt x="858" y="81"/>
                      <a:pt x="865" y="78"/>
                    </a:cubicBezTo>
                    <a:cubicBezTo>
                      <a:pt x="868" y="79"/>
                      <a:pt x="868" y="79"/>
                      <a:pt x="868" y="79"/>
                    </a:cubicBezTo>
                    <a:cubicBezTo>
                      <a:pt x="861" y="81"/>
                      <a:pt x="854" y="84"/>
                      <a:pt x="847" y="86"/>
                    </a:cubicBezTo>
                    <a:cubicBezTo>
                      <a:pt x="839" y="89"/>
                      <a:pt x="831" y="91"/>
                      <a:pt x="823" y="94"/>
                    </a:cubicBezTo>
                    <a:cubicBezTo>
                      <a:pt x="815" y="97"/>
                      <a:pt x="806" y="99"/>
                      <a:pt x="797" y="102"/>
                    </a:cubicBezTo>
                    <a:cubicBezTo>
                      <a:pt x="788" y="105"/>
                      <a:pt x="779" y="108"/>
                      <a:pt x="769" y="111"/>
                    </a:cubicBezTo>
                    <a:cubicBezTo>
                      <a:pt x="765" y="113"/>
                      <a:pt x="760" y="115"/>
                      <a:pt x="755" y="116"/>
                    </a:cubicBezTo>
                    <a:cubicBezTo>
                      <a:pt x="750" y="118"/>
                      <a:pt x="745" y="120"/>
                      <a:pt x="740" y="122"/>
                    </a:cubicBezTo>
                    <a:cubicBezTo>
                      <a:pt x="735" y="123"/>
                      <a:pt x="730" y="125"/>
                      <a:pt x="724" y="127"/>
                    </a:cubicBezTo>
                    <a:cubicBezTo>
                      <a:pt x="719" y="129"/>
                      <a:pt x="714" y="131"/>
                      <a:pt x="708" y="133"/>
                    </a:cubicBezTo>
                    <a:cubicBezTo>
                      <a:pt x="703" y="135"/>
                      <a:pt x="698" y="137"/>
                      <a:pt x="692" y="139"/>
                    </a:cubicBezTo>
                    <a:cubicBezTo>
                      <a:pt x="687" y="141"/>
                      <a:pt x="681" y="143"/>
                      <a:pt x="676" y="145"/>
                    </a:cubicBezTo>
                    <a:cubicBezTo>
                      <a:pt x="670" y="148"/>
                      <a:pt x="665" y="150"/>
                      <a:pt x="659" y="152"/>
                    </a:cubicBezTo>
                    <a:cubicBezTo>
                      <a:pt x="653" y="155"/>
                      <a:pt x="648" y="157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37" y="162"/>
                      <a:pt x="631" y="164"/>
                      <a:pt x="626" y="167"/>
                    </a:cubicBezTo>
                    <a:cubicBezTo>
                      <a:pt x="620" y="170"/>
                      <a:pt x="615" y="172"/>
                      <a:pt x="610" y="175"/>
                    </a:cubicBezTo>
                    <a:cubicBezTo>
                      <a:pt x="604" y="178"/>
                      <a:pt x="599" y="181"/>
                      <a:pt x="594" y="183"/>
                    </a:cubicBezTo>
                    <a:cubicBezTo>
                      <a:pt x="589" y="186"/>
                      <a:pt x="585" y="189"/>
                      <a:pt x="580" y="192"/>
                    </a:cubicBezTo>
                    <a:cubicBezTo>
                      <a:pt x="578" y="193"/>
                      <a:pt x="576" y="195"/>
                      <a:pt x="574" y="196"/>
                    </a:cubicBezTo>
                    <a:cubicBezTo>
                      <a:pt x="572" y="198"/>
                      <a:pt x="570" y="199"/>
                      <a:pt x="568" y="201"/>
                    </a:cubicBezTo>
                    <a:cubicBezTo>
                      <a:pt x="566" y="202"/>
                      <a:pt x="565" y="204"/>
                      <a:pt x="563" y="205"/>
                    </a:cubicBezTo>
                    <a:cubicBezTo>
                      <a:pt x="561" y="206"/>
                      <a:pt x="560" y="208"/>
                      <a:pt x="558" y="209"/>
                    </a:cubicBezTo>
                    <a:cubicBezTo>
                      <a:pt x="557" y="211"/>
                      <a:pt x="555" y="212"/>
                      <a:pt x="554" y="213"/>
                    </a:cubicBezTo>
                    <a:cubicBezTo>
                      <a:pt x="553" y="215"/>
                      <a:pt x="552" y="216"/>
                      <a:pt x="551" y="218"/>
                    </a:cubicBezTo>
                    <a:cubicBezTo>
                      <a:pt x="550" y="219"/>
                      <a:pt x="549" y="220"/>
                      <a:pt x="548" y="222"/>
                    </a:cubicBezTo>
                    <a:cubicBezTo>
                      <a:pt x="547" y="223"/>
                      <a:pt x="546" y="224"/>
                      <a:pt x="546" y="225"/>
                    </a:cubicBezTo>
                    <a:cubicBezTo>
                      <a:pt x="545" y="227"/>
                      <a:pt x="545" y="228"/>
                      <a:pt x="544" y="229"/>
                    </a:cubicBezTo>
                    <a:cubicBezTo>
                      <a:pt x="544" y="231"/>
                      <a:pt x="544" y="232"/>
                      <a:pt x="543" y="233"/>
                    </a:cubicBezTo>
                    <a:cubicBezTo>
                      <a:pt x="543" y="235"/>
                      <a:pt x="543" y="236"/>
                      <a:pt x="543" y="237"/>
                    </a:cubicBezTo>
                    <a:cubicBezTo>
                      <a:pt x="543" y="238"/>
                      <a:pt x="543" y="240"/>
                      <a:pt x="544" y="241"/>
                    </a:cubicBezTo>
                    <a:cubicBezTo>
                      <a:pt x="544" y="242"/>
                      <a:pt x="544" y="242"/>
                      <a:pt x="544" y="243"/>
                    </a:cubicBezTo>
                    <a:cubicBezTo>
                      <a:pt x="544" y="244"/>
                      <a:pt x="545" y="244"/>
                      <a:pt x="545" y="245"/>
                    </a:cubicBezTo>
                    <a:cubicBezTo>
                      <a:pt x="545" y="246"/>
                      <a:pt x="545" y="247"/>
                      <a:pt x="546" y="247"/>
                    </a:cubicBezTo>
                    <a:cubicBezTo>
                      <a:pt x="546" y="248"/>
                      <a:pt x="547" y="249"/>
                      <a:pt x="547" y="250"/>
                    </a:cubicBezTo>
                    <a:cubicBezTo>
                      <a:pt x="547" y="250"/>
                      <a:pt x="548" y="251"/>
                      <a:pt x="548" y="252"/>
                    </a:cubicBezTo>
                    <a:cubicBezTo>
                      <a:pt x="549" y="253"/>
                      <a:pt x="549" y="254"/>
                      <a:pt x="550" y="254"/>
                    </a:cubicBezTo>
                    <a:cubicBezTo>
                      <a:pt x="550" y="255"/>
                      <a:pt x="551" y="256"/>
                      <a:pt x="552" y="257"/>
                    </a:cubicBezTo>
                    <a:cubicBezTo>
                      <a:pt x="552" y="257"/>
                      <a:pt x="553" y="258"/>
                      <a:pt x="553" y="259"/>
                    </a:cubicBezTo>
                    <a:cubicBezTo>
                      <a:pt x="556" y="262"/>
                      <a:pt x="559" y="265"/>
                      <a:pt x="563" y="268"/>
                    </a:cubicBezTo>
                    <a:cubicBezTo>
                      <a:pt x="566" y="271"/>
                      <a:pt x="571" y="273"/>
                      <a:pt x="575" y="276"/>
                    </a:cubicBezTo>
                    <a:cubicBezTo>
                      <a:pt x="580" y="279"/>
                      <a:pt x="585" y="282"/>
                      <a:pt x="591" y="284"/>
                    </a:cubicBezTo>
                    <a:cubicBezTo>
                      <a:pt x="597" y="287"/>
                      <a:pt x="604" y="289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8" y="294"/>
                      <a:pt x="626" y="297"/>
                      <a:pt x="634" y="299"/>
                    </a:cubicBezTo>
                    <a:cubicBezTo>
                      <a:pt x="643" y="301"/>
                      <a:pt x="652" y="303"/>
                      <a:pt x="661" y="305"/>
                    </a:cubicBezTo>
                    <a:cubicBezTo>
                      <a:pt x="671" y="307"/>
                      <a:pt x="681" y="309"/>
                      <a:pt x="691" y="310"/>
                    </a:cubicBezTo>
                    <a:cubicBezTo>
                      <a:pt x="702" y="312"/>
                      <a:pt x="712" y="314"/>
                      <a:pt x="724" y="315"/>
                    </a:cubicBezTo>
                    <a:cubicBezTo>
                      <a:pt x="735" y="316"/>
                      <a:pt x="747" y="318"/>
                      <a:pt x="759" y="319"/>
                    </a:cubicBezTo>
                    <a:cubicBezTo>
                      <a:pt x="771" y="320"/>
                      <a:pt x="783" y="321"/>
                      <a:pt x="796" y="321"/>
                    </a:cubicBezTo>
                    <a:cubicBezTo>
                      <a:pt x="808" y="322"/>
                      <a:pt x="821" y="323"/>
                      <a:pt x="834" y="323"/>
                    </a:cubicBezTo>
                    <a:cubicBezTo>
                      <a:pt x="847" y="324"/>
                      <a:pt x="860" y="324"/>
                      <a:pt x="873" y="324"/>
                    </a:cubicBezTo>
                    <a:cubicBezTo>
                      <a:pt x="886" y="325"/>
                      <a:pt x="899" y="325"/>
                      <a:pt x="912" y="325"/>
                    </a:cubicBezTo>
                    <a:cubicBezTo>
                      <a:pt x="925" y="324"/>
                      <a:pt x="939" y="324"/>
                      <a:pt x="952" y="324"/>
                    </a:cubicBezTo>
                    <a:cubicBezTo>
                      <a:pt x="965" y="324"/>
                      <a:pt x="978" y="323"/>
                      <a:pt x="991" y="323"/>
                    </a:cubicBezTo>
                    <a:cubicBezTo>
                      <a:pt x="1004" y="322"/>
                      <a:pt x="1017" y="322"/>
                      <a:pt x="1030" y="321"/>
                    </a:cubicBezTo>
                    <a:cubicBezTo>
                      <a:pt x="1043" y="320"/>
                      <a:pt x="1055" y="319"/>
                      <a:pt x="1068" y="318"/>
                    </a:cubicBezTo>
                    <a:cubicBezTo>
                      <a:pt x="1080" y="318"/>
                      <a:pt x="1093" y="317"/>
                      <a:pt x="1105" y="316"/>
                    </a:cubicBezTo>
                    <a:cubicBezTo>
                      <a:pt x="1117" y="314"/>
                      <a:pt x="1129" y="313"/>
                      <a:pt x="1141" y="312"/>
                    </a:cubicBezTo>
                    <a:cubicBezTo>
                      <a:pt x="1153" y="311"/>
                      <a:pt x="1165" y="310"/>
                      <a:pt x="1176" y="309"/>
                    </a:cubicBezTo>
                    <a:cubicBezTo>
                      <a:pt x="1176" y="309"/>
                      <a:pt x="1176" y="309"/>
                      <a:pt x="1176" y="309"/>
                    </a:cubicBezTo>
                    <a:cubicBezTo>
                      <a:pt x="1199" y="306"/>
                      <a:pt x="1222" y="303"/>
                      <a:pt x="1243" y="300"/>
                    </a:cubicBezTo>
                    <a:cubicBezTo>
                      <a:pt x="1265" y="297"/>
                      <a:pt x="1285" y="294"/>
                      <a:pt x="1305" y="291"/>
                    </a:cubicBezTo>
                    <a:cubicBezTo>
                      <a:pt x="1325" y="288"/>
                      <a:pt x="1344" y="285"/>
                      <a:pt x="1362" y="282"/>
                    </a:cubicBezTo>
                    <a:cubicBezTo>
                      <a:pt x="1380" y="278"/>
                      <a:pt x="1397" y="275"/>
                      <a:pt x="1414" y="272"/>
                    </a:cubicBezTo>
                    <a:cubicBezTo>
                      <a:pt x="1430" y="268"/>
                      <a:pt x="1446" y="265"/>
                      <a:pt x="1461" y="262"/>
                    </a:cubicBezTo>
                    <a:cubicBezTo>
                      <a:pt x="1476" y="258"/>
                      <a:pt x="1490" y="255"/>
                      <a:pt x="1503" y="252"/>
                    </a:cubicBezTo>
                    <a:cubicBezTo>
                      <a:pt x="1517" y="248"/>
                      <a:pt x="1530" y="245"/>
                      <a:pt x="1542" y="242"/>
                    </a:cubicBezTo>
                    <a:cubicBezTo>
                      <a:pt x="1554" y="238"/>
                      <a:pt x="1565" y="235"/>
                      <a:pt x="1576" y="232"/>
                    </a:cubicBezTo>
                    <a:cubicBezTo>
                      <a:pt x="1560" y="226"/>
                      <a:pt x="1560" y="226"/>
                      <a:pt x="1560" y="226"/>
                    </a:cubicBezTo>
                    <a:cubicBezTo>
                      <a:pt x="1549" y="230"/>
                      <a:pt x="1538" y="233"/>
                      <a:pt x="1526" y="236"/>
                    </a:cubicBezTo>
                    <a:cubicBezTo>
                      <a:pt x="1513" y="239"/>
                      <a:pt x="1501" y="242"/>
                      <a:pt x="1487" y="245"/>
                    </a:cubicBezTo>
                    <a:cubicBezTo>
                      <a:pt x="1474" y="249"/>
                      <a:pt x="1460" y="252"/>
                      <a:pt x="1445" y="255"/>
                    </a:cubicBezTo>
                    <a:cubicBezTo>
                      <a:pt x="1430" y="258"/>
                      <a:pt x="1415" y="262"/>
                      <a:pt x="1399" y="265"/>
                    </a:cubicBezTo>
                    <a:cubicBezTo>
                      <a:pt x="1382" y="268"/>
                      <a:pt x="1365" y="271"/>
                      <a:pt x="1348" y="274"/>
                    </a:cubicBezTo>
                    <a:cubicBezTo>
                      <a:pt x="1330" y="277"/>
                      <a:pt x="1311" y="280"/>
                      <a:pt x="1292" y="283"/>
                    </a:cubicBezTo>
                    <a:cubicBezTo>
                      <a:pt x="1272" y="286"/>
                      <a:pt x="1252" y="289"/>
                      <a:pt x="1231" y="292"/>
                    </a:cubicBezTo>
                    <a:cubicBezTo>
                      <a:pt x="1210" y="295"/>
                      <a:pt x="1188" y="297"/>
                      <a:pt x="1166" y="300"/>
                    </a:cubicBezTo>
                    <a:cubicBezTo>
                      <a:pt x="1155" y="301"/>
                      <a:pt x="1143" y="302"/>
                      <a:pt x="1132" y="303"/>
                    </a:cubicBezTo>
                    <a:cubicBezTo>
                      <a:pt x="1120" y="304"/>
                      <a:pt x="1108" y="305"/>
                      <a:pt x="1096" y="306"/>
                    </a:cubicBezTo>
                    <a:cubicBezTo>
                      <a:pt x="1084" y="307"/>
                      <a:pt x="1072" y="308"/>
                      <a:pt x="1060" y="309"/>
                    </a:cubicBezTo>
                    <a:cubicBezTo>
                      <a:pt x="1048" y="310"/>
                      <a:pt x="1036" y="311"/>
                      <a:pt x="1023" y="311"/>
                    </a:cubicBezTo>
                    <a:cubicBezTo>
                      <a:pt x="1011" y="312"/>
                      <a:pt x="998" y="313"/>
                      <a:pt x="986" y="313"/>
                    </a:cubicBezTo>
                    <a:cubicBezTo>
                      <a:pt x="973" y="313"/>
                      <a:pt x="960" y="314"/>
                      <a:pt x="948" y="314"/>
                    </a:cubicBezTo>
                    <a:cubicBezTo>
                      <a:pt x="935" y="314"/>
                      <a:pt x="922" y="315"/>
                      <a:pt x="910" y="315"/>
                    </a:cubicBezTo>
                    <a:cubicBezTo>
                      <a:pt x="897" y="315"/>
                      <a:pt x="884" y="315"/>
                      <a:pt x="872" y="314"/>
                    </a:cubicBezTo>
                    <a:cubicBezTo>
                      <a:pt x="859" y="314"/>
                      <a:pt x="847" y="314"/>
                      <a:pt x="834" y="313"/>
                    </a:cubicBezTo>
                    <a:cubicBezTo>
                      <a:pt x="822" y="313"/>
                      <a:pt x="810" y="312"/>
                      <a:pt x="798" y="312"/>
                    </a:cubicBezTo>
                    <a:cubicBezTo>
                      <a:pt x="786" y="311"/>
                      <a:pt x="774" y="310"/>
                      <a:pt x="763" y="309"/>
                    </a:cubicBezTo>
                    <a:cubicBezTo>
                      <a:pt x="751" y="308"/>
                      <a:pt x="740" y="307"/>
                      <a:pt x="729" y="306"/>
                    </a:cubicBezTo>
                    <a:cubicBezTo>
                      <a:pt x="718" y="304"/>
                      <a:pt x="708" y="303"/>
                      <a:pt x="698" y="301"/>
                    </a:cubicBezTo>
                    <a:cubicBezTo>
                      <a:pt x="688" y="300"/>
                      <a:pt x="679" y="298"/>
                      <a:pt x="670" y="296"/>
                    </a:cubicBezTo>
                    <a:cubicBezTo>
                      <a:pt x="661" y="295"/>
                      <a:pt x="652" y="293"/>
                      <a:pt x="644" y="291"/>
                    </a:cubicBezTo>
                    <a:cubicBezTo>
                      <a:pt x="637" y="289"/>
                      <a:pt x="629" y="286"/>
                      <a:pt x="623" y="284"/>
                    </a:cubicBezTo>
                    <a:cubicBezTo>
                      <a:pt x="619" y="283"/>
                      <a:pt x="616" y="282"/>
                      <a:pt x="613" y="281"/>
                    </a:cubicBezTo>
                    <a:cubicBezTo>
                      <a:pt x="610" y="280"/>
                      <a:pt x="607" y="279"/>
                      <a:pt x="604" y="277"/>
                    </a:cubicBezTo>
                    <a:cubicBezTo>
                      <a:pt x="601" y="276"/>
                      <a:pt x="599" y="275"/>
                      <a:pt x="596" y="274"/>
                    </a:cubicBezTo>
                    <a:cubicBezTo>
                      <a:pt x="594" y="273"/>
                      <a:pt x="591" y="271"/>
                      <a:pt x="589" y="270"/>
                    </a:cubicBezTo>
                    <a:cubicBezTo>
                      <a:pt x="587" y="269"/>
                      <a:pt x="585" y="268"/>
                      <a:pt x="583" y="266"/>
                    </a:cubicBezTo>
                    <a:cubicBezTo>
                      <a:pt x="581" y="265"/>
                      <a:pt x="579" y="264"/>
                      <a:pt x="578" y="262"/>
                    </a:cubicBezTo>
                    <a:cubicBezTo>
                      <a:pt x="576" y="261"/>
                      <a:pt x="574" y="260"/>
                      <a:pt x="573" y="259"/>
                    </a:cubicBezTo>
                    <a:cubicBezTo>
                      <a:pt x="571" y="257"/>
                      <a:pt x="570" y="256"/>
                      <a:pt x="569" y="254"/>
                    </a:cubicBezTo>
                    <a:cubicBezTo>
                      <a:pt x="568" y="254"/>
                      <a:pt x="567" y="253"/>
                      <a:pt x="567" y="252"/>
                    </a:cubicBezTo>
                    <a:cubicBezTo>
                      <a:pt x="566" y="252"/>
                      <a:pt x="566" y="251"/>
                      <a:pt x="565" y="250"/>
                    </a:cubicBezTo>
                    <a:cubicBezTo>
                      <a:pt x="565" y="250"/>
                      <a:pt x="564" y="249"/>
                      <a:pt x="564" y="248"/>
                    </a:cubicBezTo>
                    <a:cubicBezTo>
                      <a:pt x="563" y="248"/>
                      <a:pt x="563" y="247"/>
                      <a:pt x="562" y="246"/>
                    </a:cubicBezTo>
                    <a:cubicBezTo>
                      <a:pt x="562" y="245"/>
                      <a:pt x="561" y="245"/>
                      <a:pt x="561" y="244"/>
                    </a:cubicBezTo>
                    <a:cubicBezTo>
                      <a:pt x="561" y="243"/>
                      <a:pt x="560" y="243"/>
                      <a:pt x="560" y="242"/>
                    </a:cubicBezTo>
                    <a:cubicBezTo>
                      <a:pt x="560" y="241"/>
                      <a:pt x="560" y="241"/>
                      <a:pt x="560" y="240"/>
                    </a:cubicBezTo>
                    <a:cubicBezTo>
                      <a:pt x="559" y="240"/>
                      <a:pt x="559" y="239"/>
                      <a:pt x="559" y="238"/>
                    </a:cubicBezTo>
                    <a:cubicBezTo>
                      <a:pt x="559" y="237"/>
                      <a:pt x="559" y="236"/>
                      <a:pt x="558" y="235"/>
                    </a:cubicBezTo>
                    <a:cubicBezTo>
                      <a:pt x="558" y="234"/>
                      <a:pt x="558" y="233"/>
                      <a:pt x="558" y="231"/>
                    </a:cubicBezTo>
                    <a:cubicBezTo>
                      <a:pt x="559" y="230"/>
                      <a:pt x="559" y="229"/>
                      <a:pt x="559" y="228"/>
                    </a:cubicBezTo>
                    <a:cubicBezTo>
                      <a:pt x="559" y="227"/>
                      <a:pt x="560" y="226"/>
                      <a:pt x="560" y="225"/>
                    </a:cubicBezTo>
                    <a:cubicBezTo>
                      <a:pt x="561" y="224"/>
                      <a:pt x="561" y="222"/>
                      <a:pt x="562" y="221"/>
                    </a:cubicBezTo>
                    <a:cubicBezTo>
                      <a:pt x="563" y="220"/>
                      <a:pt x="563" y="219"/>
                      <a:pt x="564" y="218"/>
                    </a:cubicBezTo>
                    <a:cubicBezTo>
                      <a:pt x="565" y="216"/>
                      <a:pt x="566" y="215"/>
                      <a:pt x="567" y="214"/>
                    </a:cubicBezTo>
                    <a:cubicBezTo>
                      <a:pt x="568" y="212"/>
                      <a:pt x="570" y="211"/>
                      <a:pt x="571" y="210"/>
                    </a:cubicBezTo>
                    <a:cubicBezTo>
                      <a:pt x="572" y="209"/>
                      <a:pt x="574" y="207"/>
                      <a:pt x="575" y="206"/>
                    </a:cubicBezTo>
                    <a:cubicBezTo>
                      <a:pt x="577" y="205"/>
                      <a:pt x="578" y="203"/>
                      <a:pt x="580" y="202"/>
                    </a:cubicBezTo>
                    <a:cubicBezTo>
                      <a:pt x="582" y="200"/>
                      <a:pt x="584" y="199"/>
                      <a:pt x="585" y="198"/>
                    </a:cubicBezTo>
                    <a:cubicBezTo>
                      <a:pt x="587" y="196"/>
                      <a:pt x="589" y="195"/>
                      <a:pt x="591" y="193"/>
                    </a:cubicBezTo>
                    <a:cubicBezTo>
                      <a:pt x="595" y="191"/>
                      <a:pt x="600" y="188"/>
                      <a:pt x="605" y="185"/>
                    </a:cubicBezTo>
                    <a:cubicBezTo>
                      <a:pt x="609" y="182"/>
                      <a:pt x="614" y="180"/>
                      <a:pt x="619" y="177"/>
                    </a:cubicBezTo>
                    <a:cubicBezTo>
                      <a:pt x="624" y="174"/>
                      <a:pt x="629" y="172"/>
                      <a:pt x="635" y="169"/>
                    </a:cubicBezTo>
                    <a:cubicBezTo>
                      <a:pt x="640" y="166"/>
                      <a:pt x="645" y="164"/>
                      <a:pt x="651" y="161"/>
                    </a:cubicBezTo>
                    <a:cubicBezTo>
                      <a:pt x="656" y="159"/>
                      <a:pt x="662" y="157"/>
                      <a:pt x="667" y="154"/>
                    </a:cubicBezTo>
                    <a:cubicBezTo>
                      <a:pt x="672" y="152"/>
                      <a:pt x="678" y="150"/>
                      <a:pt x="683" y="147"/>
                    </a:cubicBezTo>
                    <a:cubicBezTo>
                      <a:pt x="689" y="145"/>
                      <a:pt x="694" y="143"/>
                      <a:pt x="700" y="141"/>
                    </a:cubicBezTo>
                    <a:cubicBezTo>
                      <a:pt x="705" y="139"/>
                      <a:pt x="710" y="137"/>
                      <a:pt x="716" y="135"/>
                    </a:cubicBezTo>
                    <a:cubicBezTo>
                      <a:pt x="721" y="133"/>
                      <a:pt x="726" y="131"/>
                      <a:pt x="731" y="129"/>
                    </a:cubicBezTo>
                    <a:cubicBezTo>
                      <a:pt x="737" y="127"/>
                      <a:pt x="742" y="125"/>
                      <a:pt x="747" y="123"/>
                    </a:cubicBezTo>
                    <a:cubicBezTo>
                      <a:pt x="752" y="122"/>
                      <a:pt x="757" y="120"/>
                      <a:pt x="762" y="118"/>
                    </a:cubicBezTo>
                    <a:cubicBezTo>
                      <a:pt x="767" y="116"/>
                      <a:pt x="771" y="115"/>
                      <a:pt x="776" y="113"/>
                    </a:cubicBezTo>
                    <a:cubicBezTo>
                      <a:pt x="785" y="110"/>
                      <a:pt x="795" y="107"/>
                      <a:pt x="804" y="104"/>
                    </a:cubicBezTo>
                    <a:cubicBezTo>
                      <a:pt x="812" y="101"/>
                      <a:pt x="821" y="98"/>
                      <a:pt x="829" y="95"/>
                    </a:cubicBezTo>
                    <a:cubicBezTo>
                      <a:pt x="837" y="93"/>
                      <a:pt x="845" y="90"/>
                      <a:pt x="853" y="87"/>
                    </a:cubicBezTo>
                    <a:cubicBezTo>
                      <a:pt x="860" y="85"/>
                      <a:pt x="867" y="83"/>
                      <a:pt x="874" y="80"/>
                    </a:cubicBezTo>
                    <a:cubicBezTo>
                      <a:pt x="876" y="80"/>
                      <a:pt x="877" y="79"/>
                      <a:pt x="879" y="79"/>
                    </a:cubicBezTo>
                    <a:cubicBezTo>
                      <a:pt x="880" y="78"/>
                      <a:pt x="881" y="78"/>
                      <a:pt x="883" y="77"/>
                    </a:cubicBezTo>
                    <a:cubicBezTo>
                      <a:pt x="884" y="77"/>
                      <a:pt x="885" y="76"/>
                      <a:pt x="887" y="76"/>
                    </a:cubicBezTo>
                    <a:cubicBezTo>
                      <a:pt x="888" y="75"/>
                      <a:pt x="889" y="75"/>
                      <a:pt x="890" y="74"/>
                    </a:cubicBezTo>
                    <a:cubicBezTo>
                      <a:pt x="892" y="74"/>
                      <a:pt x="894" y="73"/>
                      <a:pt x="896" y="72"/>
                    </a:cubicBezTo>
                    <a:cubicBezTo>
                      <a:pt x="898" y="72"/>
                      <a:pt x="900" y="71"/>
                      <a:pt x="901" y="71"/>
                    </a:cubicBezTo>
                    <a:cubicBezTo>
                      <a:pt x="903" y="70"/>
                      <a:pt x="905" y="69"/>
                      <a:pt x="907" y="69"/>
                    </a:cubicBezTo>
                    <a:cubicBezTo>
                      <a:pt x="908" y="68"/>
                      <a:pt x="910" y="67"/>
                      <a:pt x="912" y="67"/>
                    </a:cubicBezTo>
                    <a:cubicBezTo>
                      <a:pt x="914" y="66"/>
                      <a:pt x="917" y="64"/>
                      <a:pt x="919" y="63"/>
                    </a:cubicBezTo>
                    <a:cubicBezTo>
                      <a:pt x="922" y="62"/>
                      <a:pt x="924" y="61"/>
                      <a:pt x="927" y="60"/>
                    </a:cubicBezTo>
                    <a:cubicBezTo>
                      <a:pt x="929" y="59"/>
                      <a:pt x="931" y="58"/>
                      <a:pt x="934" y="57"/>
                    </a:cubicBezTo>
                    <a:cubicBezTo>
                      <a:pt x="936" y="56"/>
                      <a:pt x="938" y="55"/>
                      <a:pt x="940" y="54"/>
                    </a:cubicBezTo>
                    <a:cubicBezTo>
                      <a:pt x="941" y="53"/>
                      <a:pt x="943" y="52"/>
                      <a:pt x="945" y="51"/>
                    </a:cubicBezTo>
                    <a:cubicBezTo>
                      <a:pt x="947" y="50"/>
                      <a:pt x="948" y="49"/>
                      <a:pt x="950" y="48"/>
                    </a:cubicBezTo>
                    <a:cubicBezTo>
                      <a:pt x="951" y="47"/>
                      <a:pt x="952" y="46"/>
                      <a:pt x="953" y="45"/>
                    </a:cubicBezTo>
                    <a:cubicBezTo>
                      <a:pt x="954" y="44"/>
                      <a:pt x="955" y="43"/>
                      <a:pt x="956" y="42"/>
                    </a:cubicBezTo>
                    <a:cubicBezTo>
                      <a:pt x="956" y="41"/>
                      <a:pt x="957" y="41"/>
                      <a:pt x="957" y="40"/>
                    </a:cubicBezTo>
                    <a:cubicBezTo>
                      <a:pt x="957" y="40"/>
                      <a:pt x="957" y="39"/>
                      <a:pt x="958" y="39"/>
                    </a:cubicBezTo>
                    <a:cubicBezTo>
                      <a:pt x="958" y="38"/>
                      <a:pt x="958" y="38"/>
                      <a:pt x="958" y="37"/>
                    </a:cubicBezTo>
                    <a:cubicBezTo>
                      <a:pt x="958" y="36"/>
                      <a:pt x="958" y="36"/>
                      <a:pt x="958" y="35"/>
                    </a:cubicBezTo>
                    <a:cubicBezTo>
                      <a:pt x="958" y="35"/>
                      <a:pt x="958" y="34"/>
                      <a:pt x="957" y="34"/>
                    </a:cubicBezTo>
                    <a:cubicBezTo>
                      <a:pt x="957" y="33"/>
                      <a:pt x="957" y="33"/>
                      <a:pt x="956" y="32"/>
                    </a:cubicBezTo>
                    <a:cubicBezTo>
                      <a:pt x="956" y="32"/>
                      <a:pt x="956" y="31"/>
                      <a:pt x="955" y="31"/>
                    </a:cubicBezTo>
                    <a:cubicBezTo>
                      <a:pt x="955" y="30"/>
                      <a:pt x="954" y="30"/>
                      <a:pt x="954" y="29"/>
                    </a:cubicBezTo>
                    <a:cubicBezTo>
                      <a:pt x="953" y="28"/>
                      <a:pt x="952" y="28"/>
                      <a:pt x="951" y="27"/>
                    </a:cubicBezTo>
                    <a:cubicBezTo>
                      <a:pt x="951" y="27"/>
                      <a:pt x="950" y="26"/>
                      <a:pt x="949" y="26"/>
                    </a:cubicBezTo>
                    <a:cubicBezTo>
                      <a:pt x="948" y="25"/>
                      <a:pt x="947" y="25"/>
                      <a:pt x="946" y="24"/>
                    </a:cubicBezTo>
                    <a:cubicBezTo>
                      <a:pt x="945" y="24"/>
                      <a:pt x="944" y="23"/>
                      <a:pt x="942" y="23"/>
                    </a:cubicBezTo>
                    <a:cubicBezTo>
                      <a:pt x="941" y="22"/>
                      <a:pt x="940" y="22"/>
                      <a:pt x="938" y="21"/>
                    </a:cubicBezTo>
                    <a:cubicBezTo>
                      <a:pt x="937" y="21"/>
                      <a:pt x="936" y="20"/>
                      <a:pt x="934" y="20"/>
                    </a:cubicBezTo>
                    <a:cubicBezTo>
                      <a:pt x="933" y="19"/>
                      <a:pt x="931" y="19"/>
                      <a:pt x="930" y="18"/>
                    </a:cubicBezTo>
                    <a:cubicBezTo>
                      <a:pt x="928" y="18"/>
                      <a:pt x="926" y="18"/>
                      <a:pt x="925" y="17"/>
                    </a:cubicBezTo>
                    <a:cubicBezTo>
                      <a:pt x="924" y="17"/>
                      <a:pt x="924" y="17"/>
                      <a:pt x="924" y="17"/>
                    </a:cubicBezTo>
                    <a:cubicBezTo>
                      <a:pt x="923" y="17"/>
                      <a:pt x="923" y="17"/>
                      <a:pt x="922" y="16"/>
                    </a:cubicBezTo>
                    <a:cubicBezTo>
                      <a:pt x="922" y="16"/>
                      <a:pt x="921" y="16"/>
                      <a:pt x="921" y="16"/>
                    </a:cubicBezTo>
                    <a:cubicBezTo>
                      <a:pt x="921" y="16"/>
                      <a:pt x="920" y="16"/>
                      <a:pt x="920" y="16"/>
                    </a:cubicBezTo>
                    <a:cubicBezTo>
                      <a:pt x="918" y="16"/>
                      <a:pt x="918" y="16"/>
                      <a:pt x="918" y="16"/>
                    </a:cubicBezTo>
                    <a:cubicBezTo>
                      <a:pt x="917" y="15"/>
                      <a:pt x="917" y="15"/>
                      <a:pt x="917" y="15"/>
                    </a:cubicBezTo>
                    <a:cubicBezTo>
                      <a:pt x="917" y="15"/>
                      <a:pt x="916" y="15"/>
                      <a:pt x="916" y="15"/>
                    </a:cubicBezTo>
                    <a:cubicBezTo>
                      <a:pt x="916" y="15"/>
                      <a:pt x="916" y="15"/>
                      <a:pt x="915" y="15"/>
                    </a:cubicBezTo>
                    <a:cubicBezTo>
                      <a:pt x="915" y="15"/>
                      <a:pt x="915" y="15"/>
                      <a:pt x="915" y="15"/>
                    </a:cubicBezTo>
                    <a:cubicBezTo>
                      <a:pt x="914" y="15"/>
                      <a:pt x="914" y="15"/>
                      <a:pt x="914" y="15"/>
                    </a:cubicBezTo>
                    <a:cubicBezTo>
                      <a:pt x="913" y="14"/>
                      <a:pt x="912" y="14"/>
                      <a:pt x="911" y="14"/>
                    </a:cubicBezTo>
                    <a:cubicBezTo>
                      <a:pt x="910" y="14"/>
                      <a:pt x="909" y="13"/>
                      <a:pt x="908" y="13"/>
                    </a:cubicBezTo>
                    <a:cubicBezTo>
                      <a:pt x="907" y="13"/>
                      <a:pt x="906" y="13"/>
                      <a:pt x="904" y="13"/>
                    </a:cubicBezTo>
                    <a:cubicBezTo>
                      <a:pt x="903" y="12"/>
                      <a:pt x="902" y="12"/>
                      <a:pt x="901" y="12"/>
                    </a:cubicBezTo>
                    <a:cubicBezTo>
                      <a:pt x="899" y="12"/>
                      <a:pt x="897" y="11"/>
                      <a:pt x="894" y="11"/>
                    </a:cubicBezTo>
                    <a:cubicBezTo>
                      <a:pt x="892" y="11"/>
                      <a:pt x="889" y="10"/>
                      <a:pt x="887" y="10"/>
                    </a:cubicBezTo>
                    <a:cubicBezTo>
                      <a:pt x="885" y="10"/>
                      <a:pt x="882" y="9"/>
                      <a:pt x="880" y="9"/>
                    </a:cubicBezTo>
                    <a:cubicBezTo>
                      <a:pt x="877" y="9"/>
                      <a:pt x="875" y="8"/>
                      <a:pt x="872" y="8"/>
                    </a:cubicBezTo>
                    <a:cubicBezTo>
                      <a:pt x="870" y="8"/>
                      <a:pt x="868" y="8"/>
                      <a:pt x="865" y="7"/>
                    </a:cubicBezTo>
                    <a:cubicBezTo>
                      <a:pt x="863" y="7"/>
                      <a:pt x="860" y="7"/>
                      <a:pt x="858" y="7"/>
                    </a:cubicBezTo>
                    <a:cubicBezTo>
                      <a:pt x="855" y="6"/>
                      <a:pt x="853" y="6"/>
                      <a:pt x="851" y="6"/>
                    </a:cubicBezTo>
                    <a:cubicBezTo>
                      <a:pt x="848" y="6"/>
                      <a:pt x="846" y="6"/>
                      <a:pt x="843" y="5"/>
                    </a:cubicBezTo>
                    <a:cubicBezTo>
                      <a:pt x="841" y="5"/>
                      <a:pt x="839" y="5"/>
                      <a:pt x="836" y="5"/>
                    </a:cubicBezTo>
                    <a:cubicBezTo>
                      <a:pt x="834" y="5"/>
                      <a:pt x="832" y="5"/>
                      <a:pt x="829" y="4"/>
                    </a:cubicBezTo>
                    <a:cubicBezTo>
                      <a:pt x="827" y="4"/>
                      <a:pt x="825" y="4"/>
                      <a:pt x="823" y="4"/>
                    </a:cubicBezTo>
                    <a:cubicBezTo>
                      <a:pt x="820" y="4"/>
                      <a:pt x="818" y="4"/>
                      <a:pt x="816" y="4"/>
                    </a:cubicBezTo>
                    <a:cubicBezTo>
                      <a:pt x="811" y="3"/>
                      <a:pt x="807" y="3"/>
                      <a:pt x="803" y="3"/>
                    </a:cubicBezTo>
                    <a:cubicBezTo>
                      <a:pt x="798" y="3"/>
                      <a:pt x="794" y="3"/>
                      <a:pt x="790" y="2"/>
                    </a:cubicBezTo>
                    <a:cubicBezTo>
                      <a:pt x="785" y="2"/>
                      <a:pt x="781" y="2"/>
                      <a:pt x="777" y="2"/>
                    </a:cubicBezTo>
                    <a:cubicBezTo>
                      <a:pt x="773" y="2"/>
                      <a:pt x="769" y="2"/>
                      <a:pt x="764" y="2"/>
                    </a:cubicBezTo>
                    <a:cubicBezTo>
                      <a:pt x="760" y="1"/>
                      <a:pt x="756" y="1"/>
                      <a:pt x="752" y="1"/>
                    </a:cubicBezTo>
                    <a:cubicBezTo>
                      <a:pt x="748" y="1"/>
                      <a:pt x="744" y="1"/>
                      <a:pt x="740" y="1"/>
                    </a:cubicBezTo>
                    <a:cubicBezTo>
                      <a:pt x="736" y="1"/>
                      <a:pt x="732" y="1"/>
                      <a:pt x="728" y="1"/>
                    </a:cubicBezTo>
                    <a:cubicBezTo>
                      <a:pt x="724" y="1"/>
                      <a:pt x="720" y="1"/>
                      <a:pt x="716" y="1"/>
                    </a:cubicBezTo>
                    <a:cubicBezTo>
                      <a:pt x="712" y="1"/>
                      <a:pt x="708" y="1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0"/>
                      <a:pt x="680" y="0"/>
                    </a:cubicBezTo>
                    <a:cubicBezTo>
                      <a:pt x="676" y="0"/>
                      <a:pt x="672" y="0"/>
                      <a:pt x="668" y="0"/>
                    </a:cubicBezTo>
                    <a:cubicBezTo>
                      <a:pt x="660" y="0"/>
                      <a:pt x="652" y="0"/>
                      <a:pt x="644" y="1"/>
                    </a:cubicBezTo>
                    <a:cubicBezTo>
                      <a:pt x="636" y="1"/>
                      <a:pt x="628" y="1"/>
                      <a:pt x="620" y="1"/>
                    </a:cubicBezTo>
                    <a:cubicBezTo>
                      <a:pt x="612" y="1"/>
                      <a:pt x="604" y="1"/>
                      <a:pt x="595" y="1"/>
                    </a:cubicBezTo>
                    <a:cubicBezTo>
                      <a:pt x="587" y="1"/>
                      <a:pt x="579" y="1"/>
                      <a:pt x="570" y="1"/>
                    </a:cubicBezTo>
                    <a:cubicBezTo>
                      <a:pt x="562" y="1"/>
                      <a:pt x="553" y="1"/>
                      <a:pt x="545" y="1"/>
                    </a:cubicBezTo>
                    <a:cubicBezTo>
                      <a:pt x="536" y="2"/>
                      <a:pt x="528" y="2"/>
                      <a:pt x="519" y="2"/>
                    </a:cubicBezTo>
                    <a:cubicBezTo>
                      <a:pt x="510" y="2"/>
                      <a:pt x="501" y="2"/>
                      <a:pt x="492" y="2"/>
                    </a:cubicBezTo>
                    <a:cubicBezTo>
                      <a:pt x="483" y="3"/>
                      <a:pt x="474" y="3"/>
                      <a:pt x="465" y="3"/>
                    </a:cubicBezTo>
                    <a:cubicBezTo>
                      <a:pt x="456" y="3"/>
                      <a:pt x="447" y="3"/>
                      <a:pt x="437" y="3"/>
                    </a:cubicBezTo>
                    <a:cubicBezTo>
                      <a:pt x="428" y="4"/>
                      <a:pt x="418" y="4"/>
                      <a:pt x="409" y="4"/>
                    </a:cubicBezTo>
                    <a:cubicBezTo>
                      <a:pt x="399" y="4"/>
                      <a:pt x="389" y="5"/>
                      <a:pt x="379" y="5"/>
                    </a:cubicBezTo>
                    <a:cubicBezTo>
                      <a:pt x="369" y="5"/>
                      <a:pt x="359" y="5"/>
                      <a:pt x="349" y="5"/>
                    </a:cubicBezTo>
                    <a:cubicBezTo>
                      <a:pt x="339" y="6"/>
                      <a:pt x="328" y="6"/>
                      <a:pt x="318" y="6"/>
                    </a:cubicBezTo>
                    <a:cubicBezTo>
                      <a:pt x="307" y="7"/>
                      <a:pt x="296" y="7"/>
                      <a:pt x="285" y="7"/>
                    </a:cubicBezTo>
                    <a:cubicBezTo>
                      <a:pt x="274" y="7"/>
                      <a:pt x="263" y="8"/>
                      <a:pt x="252" y="8"/>
                    </a:cubicBezTo>
                    <a:cubicBezTo>
                      <a:pt x="240" y="8"/>
                      <a:pt x="229" y="9"/>
                      <a:pt x="217" y="9"/>
                    </a:cubicBezTo>
                    <a:cubicBezTo>
                      <a:pt x="211" y="9"/>
                      <a:pt x="205" y="9"/>
                      <a:pt x="199" y="10"/>
                    </a:cubicBezTo>
                    <a:cubicBezTo>
                      <a:pt x="193" y="10"/>
                      <a:pt x="187" y="10"/>
                      <a:pt x="181" y="10"/>
                    </a:cubicBezTo>
                    <a:cubicBezTo>
                      <a:pt x="175" y="10"/>
                      <a:pt x="168" y="10"/>
                      <a:pt x="162" y="11"/>
                    </a:cubicBezTo>
                    <a:cubicBezTo>
                      <a:pt x="156" y="11"/>
                      <a:pt x="150" y="11"/>
                      <a:pt x="143" y="11"/>
                    </a:cubicBezTo>
                    <a:cubicBezTo>
                      <a:pt x="140" y="11"/>
                      <a:pt x="137" y="11"/>
                      <a:pt x="134" y="12"/>
                    </a:cubicBezTo>
                    <a:cubicBezTo>
                      <a:pt x="130" y="12"/>
                      <a:pt x="127" y="12"/>
                      <a:pt x="124" y="12"/>
                    </a:cubicBezTo>
                    <a:cubicBezTo>
                      <a:pt x="121" y="12"/>
                      <a:pt x="117" y="12"/>
                      <a:pt x="114" y="12"/>
                    </a:cubicBezTo>
                    <a:cubicBezTo>
                      <a:pt x="111" y="12"/>
                      <a:pt x="107" y="12"/>
                      <a:pt x="104" y="12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5" y="13"/>
                      <a:pt x="108" y="13"/>
                      <a:pt x="112" y="13"/>
                    </a:cubicBezTo>
                    <a:cubicBezTo>
                      <a:pt x="115" y="13"/>
                      <a:pt x="118" y="13"/>
                      <a:pt x="122" y="13"/>
                    </a:cubicBezTo>
                    <a:cubicBezTo>
                      <a:pt x="125" y="13"/>
                      <a:pt x="128" y="12"/>
                      <a:pt x="132" y="12"/>
                    </a:cubicBezTo>
                    <a:cubicBezTo>
                      <a:pt x="135" y="12"/>
                      <a:pt x="138" y="12"/>
                      <a:pt x="141" y="12"/>
                    </a:cubicBezTo>
                    <a:cubicBezTo>
                      <a:pt x="148" y="12"/>
                      <a:pt x="154" y="12"/>
                      <a:pt x="160" y="11"/>
                    </a:cubicBezTo>
                    <a:cubicBezTo>
                      <a:pt x="167" y="11"/>
                      <a:pt x="173" y="11"/>
                      <a:pt x="179" y="11"/>
                    </a:cubicBezTo>
                    <a:cubicBezTo>
                      <a:pt x="185" y="11"/>
                      <a:pt x="191" y="11"/>
                      <a:pt x="197" y="10"/>
                    </a:cubicBezTo>
                    <a:cubicBezTo>
                      <a:pt x="203" y="10"/>
                      <a:pt x="209" y="10"/>
                      <a:pt x="215" y="10"/>
                    </a:cubicBezTo>
                    <a:cubicBezTo>
                      <a:pt x="227" y="9"/>
                      <a:pt x="239" y="9"/>
                      <a:pt x="250" y="9"/>
                    </a:cubicBezTo>
                    <a:cubicBezTo>
                      <a:pt x="262" y="8"/>
                      <a:pt x="273" y="8"/>
                      <a:pt x="284" y="8"/>
                    </a:cubicBezTo>
                    <a:cubicBezTo>
                      <a:pt x="295" y="8"/>
                      <a:pt x="306" y="7"/>
                      <a:pt x="316" y="7"/>
                    </a:cubicBezTo>
                    <a:cubicBezTo>
                      <a:pt x="327" y="7"/>
                      <a:pt x="33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58" y="6"/>
                      <a:pt x="368" y="6"/>
                      <a:pt x="378" y="5"/>
                    </a:cubicBezTo>
                    <a:cubicBezTo>
                      <a:pt x="388" y="5"/>
                      <a:pt x="398" y="5"/>
                      <a:pt x="408" y="5"/>
                    </a:cubicBezTo>
                    <a:cubicBezTo>
                      <a:pt x="418" y="4"/>
                      <a:pt x="427" y="4"/>
                      <a:pt x="437" y="4"/>
                    </a:cubicBezTo>
                    <a:cubicBezTo>
                      <a:pt x="446" y="4"/>
                      <a:pt x="456" y="4"/>
                      <a:pt x="465" y="3"/>
                    </a:cubicBezTo>
                    <a:cubicBezTo>
                      <a:pt x="474" y="3"/>
                      <a:pt x="483" y="3"/>
                      <a:pt x="492" y="3"/>
                    </a:cubicBezTo>
                    <a:cubicBezTo>
                      <a:pt x="501" y="3"/>
                      <a:pt x="510" y="3"/>
                      <a:pt x="519" y="2"/>
                    </a:cubicBezTo>
                    <a:cubicBezTo>
                      <a:pt x="527" y="2"/>
                      <a:pt x="536" y="2"/>
                      <a:pt x="545" y="2"/>
                    </a:cubicBezTo>
                    <a:cubicBezTo>
                      <a:pt x="553" y="2"/>
                      <a:pt x="562" y="2"/>
                      <a:pt x="570" y="2"/>
                    </a:cubicBezTo>
                    <a:cubicBezTo>
                      <a:pt x="579" y="2"/>
                      <a:pt x="587" y="2"/>
                      <a:pt x="595" y="1"/>
                    </a:cubicBezTo>
                    <a:cubicBezTo>
                      <a:pt x="603" y="1"/>
                      <a:pt x="612" y="1"/>
                      <a:pt x="620" y="1"/>
                    </a:cubicBezTo>
                    <a:cubicBezTo>
                      <a:pt x="628" y="1"/>
                      <a:pt x="636" y="1"/>
                      <a:pt x="644" y="1"/>
                    </a:cubicBezTo>
                    <a:cubicBezTo>
                      <a:pt x="652" y="1"/>
                      <a:pt x="660" y="1"/>
                      <a:pt x="668" y="1"/>
                    </a:cubicBezTo>
                    <a:cubicBezTo>
                      <a:pt x="672" y="1"/>
                      <a:pt x="676" y="1"/>
                      <a:pt x="680" y="1"/>
                    </a:cubicBezTo>
                    <a:cubicBezTo>
                      <a:pt x="684" y="1"/>
                      <a:pt x="688" y="1"/>
                      <a:pt x="692" y="1"/>
                    </a:cubicBezTo>
                    <a:cubicBezTo>
                      <a:pt x="696" y="1"/>
                      <a:pt x="700" y="1"/>
                      <a:pt x="704" y="1"/>
                    </a:cubicBezTo>
                    <a:cubicBezTo>
                      <a:pt x="708" y="1"/>
                      <a:pt x="712" y="1"/>
                      <a:pt x="716" y="1"/>
                    </a:cubicBezTo>
                    <a:cubicBezTo>
                      <a:pt x="720" y="1"/>
                      <a:pt x="724" y="1"/>
                      <a:pt x="728" y="1"/>
                    </a:cubicBezTo>
                    <a:cubicBezTo>
                      <a:pt x="732" y="1"/>
                      <a:pt x="736" y="2"/>
                      <a:pt x="740" y="2"/>
                    </a:cubicBezTo>
                    <a:cubicBezTo>
                      <a:pt x="744" y="2"/>
                      <a:pt x="748" y="2"/>
                      <a:pt x="752" y="2"/>
                    </a:cubicBezTo>
                    <a:cubicBezTo>
                      <a:pt x="756" y="2"/>
                      <a:pt x="760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8" y="2"/>
                      <a:pt x="772" y="2"/>
                      <a:pt x="777" y="2"/>
                    </a:cubicBezTo>
                    <a:cubicBezTo>
                      <a:pt x="781" y="3"/>
                      <a:pt x="785" y="3"/>
                      <a:pt x="789" y="3"/>
                    </a:cubicBezTo>
                    <a:cubicBezTo>
                      <a:pt x="793" y="3"/>
                      <a:pt x="798" y="3"/>
                      <a:pt x="802" y="3"/>
                    </a:cubicBezTo>
                    <a:cubicBezTo>
                      <a:pt x="806" y="4"/>
                      <a:pt x="811" y="4"/>
                      <a:pt x="815" y="4"/>
                    </a:cubicBezTo>
                    <a:cubicBezTo>
                      <a:pt x="817" y="4"/>
                      <a:pt x="819" y="4"/>
                      <a:pt x="822" y="4"/>
                    </a:cubicBezTo>
                    <a:cubicBezTo>
                      <a:pt x="824" y="5"/>
                      <a:pt x="826" y="5"/>
                      <a:pt x="828" y="5"/>
                    </a:cubicBezTo>
                    <a:cubicBezTo>
                      <a:pt x="831" y="5"/>
                      <a:pt x="833" y="5"/>
                      <a:pt x="835" y="5"/>
                    </a:cubicBezTo>
                    <a:cubicBezTo>
                      <a:pt x="838" y="5"/>
                      <a:pt x="840" y="6"/>
                      <a:pt x="842" y="6"/>
                    </a:cubicBezTo>
                    <a:cubicBezTo>
                      <a:pt x="844" y="6"/>
                      <a:pt x="847" y="6"/>
                      <a:pt x="849" y="6"/>
                    </a:cubicBezTo>
                    <a:cubicBezTo>
                      <a:pt x="851" y="7"/>
                      <a:pt x="854" y="7"/>
                      <a:pt x="856" y="7"/>
                    </a:cubicBezTo>
                    <a:cubicBezTo>
                      <a:pt x="859" y="7"/>
                      <a:pt x="861" y="7"/>
                      <a:pt x="863" y="8"/>
                    </a:cubicBezTo>
                    <a:cubicBezTo>
                      <a:pt x="866" y="8"/>
                      <a:pt x="868" y="8"/>
                      <a:pt x="870" y="9"/>
                    </a:cubicBezTo>
                    <a:cubicBezTo>
                      <a:pt x="873" y="9"/>
                      <a:pt x="875" y="9"/>
                      <a:pt x="878" y="9"/>
                    </a:cubicBezTo>
                    <a:cubicBezTo>
                      <a:pt x="880" y="10"/>
                      <a:pt x="882" y="10"/>
                      <a:pt x="885" y="10"/>
                    </a:cubicBezTo>
                    <a:cubicBezTo>
                      <a:pt x="887" y="11"/>
                      <a:pt x="889" y="11"/>
                      <a:pt x="892" y="11"/>
                    </a:cubicBezTo>
                    <a:cubicBezTo>
                      <a:pt x="894" y="12"/>
                      <a:pt x="896" y="12"/>
                      <a:pt x="898" y="12"/>
                    </a:cubicBezTo>
                    <a:cubicBezTo>
                      <a:pt x="899" y="13"/>
                      <a:pt x="900" y="13"/>
                      <a:pt x="901" y="13"/>
                    </a:cubicBezTo>
                    <a:cubicBezTo>
                      <a:pt x="903" y="13"/>
                      <a:pt x="904" y="13"/>
                      <a:pt x="905" y="14"/>
                    </a:cubicBezTo>
                    <a:cubicBezTo>
                      <a:pt x="906" y="14"/>
                      <a:pt x="907" y="14"/>
                      <a:pt x="908" y="14"/>
                    </a:cubicBezTo>
                    <a:cubicBezTo>
                      <a:pt x="909" y="14"/>
                      <a:pt x="910" y="15"/>
                      <a:pt x="911" y="15"/>
                    </a:cubicBezTo>
                    <a:cubicBezTo>
                      <a:pt x="911" y="15"/>
                      <a:pt x="911" y="15"/>
                      <a:pt x="911" y="15"/>
                    </a:cubicBezTo>
                    <a:cubicBezTo>
                      <a:pt x="912" y="15"/>
                      <a:pt x="912" y="15"/>
                      <a:pt x="912" y="15"/>
                    </a:cubicBezTo>
                    <a:cubicBezTo>
                      <a:pt x="912" y="15"/>
                      <a:pt x="913" y="15"/>
                      <a:pt x="913" y="15"/>
                    </a:cubicBezTo>
                    <a:cubicBezTo>
                      <a:pt x="913" y="15"/>
                      <a:pt x="913" y="15"/>
                      <a:pt x="914" y="15"/>
                    </a:cubicBezTo>
                    <a:cubicBezTo>
                      <a:pt x="915" y="16"/>
                      <a:pt x="915" y="16"/>
                      <a:pt x="915" y="16"/>
                    </a:cubicBezTo>
                    <a:cubicBezTo>
                      <a:pt x="916" y="16"/>
                      <a:pt x="916" y="16"/>
                      <a:pt x="916" y="16"/>
                    </a:cubicBezTo>
                    <a:cubicBezTo>
                      <a:pt x="917" y="16"/>
                      <a:pt x="917" y="16"/>
                      <a:pt x="917" y="16"/>
                    </a:cubicBezTo>
                    <a:cubicBezTo>
                      <a:pt x="918" y="16"/>
                      <a:pt x="918" y="17"/>
                      <a:pt x="919" y="17"/>
                    </a:cubicBezTo>
                    <a:cubicBezTo>
                      <a:pt x="919" y="17"/>
                      <a:pt x="919" y="17"/>
                      <a:pt x="920" y="17"/>
                    </a:cubicBezTo>
                    <a:cubicBezTo>
                      <a:pt x="920" y="17"/>
                      <a:pt x="921" y="17"/>
                      <a:pt x="921" y="17"/>
                    </a:cubicBezTo>
                    <a:cubicBezTo>
                      <a:pt x="923" y="18"/>
                      <a:pt x="924" y="18"/>
                      <a:pt x="926" y="19"/>
                    </a:cubicBezTo>
                    <a:cubicBezTo>
                      <a:pt x="927" y="19"/>
                      <a:pt x="929" y="19"/>
                      <a:pt x="930" y="20"/>
                    </a:cubicBezTo>
                    <a:cubicBezTo>
                      <a:pt x="932" y="20"/>
                      <a:pt x="933" y="21"/>
                      <a:pt x="934" y="21"/>
                    </a:cubicBezTo>
                    <a:cubicBezTo>
                      <a:pt x="936" y="22"/>
                      <a:pt x="937" y="22"/>
                      <a:pt x="938" y="23"/>
                    </a:cubicBezTo>
                    <a:cubicBezTo>
                      <a:pt x="939" y="23"/>
                      <a:pt x="940" y="24"/>
                      <a:pt x="941" y="24"/>
                    </a:cubicBezTo>
                    <a:cubicBezTo>
                      <a:pt x="942" y="25"/>
                      <a:pt x="943" y="25"/>
                      <a:pt x="944" y="26"/>
                    </a:cubicBezTo>
                    <a:cubicBezTo>
                      <a:pt x="945" y="26"/>
                      <a:pt x="946" y="27"/>
                      <a:pt x="947" y="27"/>
                    </a:cubicBezTo>
                    <a:cubicBezTo>
                      <a:pt x="947" y="28"/>
                      <a:pt x="948" y="28"/>
                      <a:pt x="949" y="29"/>
                    </a:cubicBezTo>
                    <a:cubicBezTo>
                      <a:pt x="949" y="29"/>
                      <a:pt x="949" y="29"/>
                      <a:pt x="949" y="29"/>
                    </a:cubicBezTo>
                    <a:cubicBezTo>
                      <a:pt x="949" y="29"/>
                      <a:pt x="950" y="30"/>
                      <a:pt x="950" y="30"/>
                    </a:cubicBezTo>
                    <a:cubicBezTo>
                      <a:pt x="951" y="31"/>
                      <a:pt x="951" y="31"/>
                      <a:pt x="951" y="32"/>
                    </a:cubicBezTo>
                    <a:cubicBezTo>
                      <a:pt x="952" y="33"/>
                      <a:pt x="952" y="33"/>
                      <a:pt x="952" y="34"/>
                    </a:cubicBezTo>
                    <a:cubicBezTo>
                      <a:pt x="952" y="34"/>
                      <a:pt x="952" y="35"/>
                      <a:pt x="952" y="35"/>
                    </a:cubicBezTo>
                    <a:cubicBezTo>
                      <a:pt x="953" y="36"/>
                      <a:pt x="953" y="36"/>
                      <a:pt x="952" y="37"/>
                    </a:cubicBezTo>
                    <a:cubicBezTo>
                      <a:pt x="952" y="37"/>
                      <a:pt x="952" y="38"/>
                      <a:pt x="952" y="38"/>
                    </a:cubicBezTo>
                    <a:cubicBezTo>
                      <a:pt x="952" y="39"/>
                      <a:pt x="952" y="39"/>
                      <a:pt x="951" y="40"/>
                    </a:cubicBezTo>
                    <a:cubicBezTo>
                      <a:pt x="951" y="40"/>
                      <a:pt x="951" y="41"/>
                      <a:pt x="950" y="41"/>
                    </a:cubicBezTo>
                    <a:cubicBezTo>
                      <a:pt x="950" y="42"/>
                      <a:pt x="949" y="43"/>
                      <a:pt x="948" y="44"/>
                    </a:cubicBezTo>
                    <a:cubicBezTo>
                      <a:pt x="947" y="45"/>
                      <a:pt x="945" y="46"/>
                      <a:pt x="944" y="47"/>
                    </a:cubicBezTo>
                    <a:cubicBezTo>
                      <a:pt x="943" y="48"/>
                      <a:pt x="941" y="49"/>
                      <a:pt x="939" y="50"/>
                    </a:cubicBezTo>
                    <a:cubicBezTo>
                      <a:pt x="938" y="51"/>
                      <a:pt x="936" y="52"/>
                      <a:pt x="934" y="53"/>
                    </a:cubicBezTo>
                    <a:cubicBezTo>
                      <a:pt x="932" y="54"/>
                      <a:pt x="930" y="55"/>
                      <a:pt x="928" y="56"/>
                    </a:cubicBezTo>
                    <a:cubicBezTo>
                      <a:pt x="926" y="57"/>
                      <a:pt x="923" y="58"/>
                      <a:pt x="921" y="59"/>
                    </a:cubicBezTo>
                    <a:cubicBezTo>
                      <a:pt x="919" y="60"/>
                      <a:pt x="916" y="62"/>
                      <a:pt x="914" y="63"/>
                    </a:cubicBezTo>
                    <a:cubicBezTo>
                      <a:pt x="911" y="64"/>
                      <a:pt x="908" y="65"/>
                      <a:pt x="906" y="66"/>
                    </a:cubicBezTo>
                    <a:cubicBezTo>
                      <a:pt x="903" y="67"/>
                      <a:pt x="900" y="68"/>
                      <a:pt x="897" y="69"/>
                    </a:cubicBezTo>
                    <a:cubicBezTo>
                      <a:pt x="894" y="70"/>
                      <a:pt x="891" y="71"/>
                      <a:pt x="888" y="72"/>
                    </a:cubicBezTo>
                    <a:cubicBezTo>
                      <a:pt x="885" y="73"/>
                      <a:pt x="882" y="74"/>
                      <a:pt x="879" y="76"/>
                    </a:cubicBezTo>
                    <a:cubicBezTo>
                      <a:pt x="875" y="77"/>
                      <a:pt x="872" y="78"/>
                      <a:pt x="868" y="79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15" y="69"/>
                      <a:pt x="815" y="69"/>
                      <a:pt x="815" y="69"/>
                    </a:cubicBezTo>
                    <a:cubicBezTo>
                      <a:pt x="800" y="73"/>
                      <a:pt x="800" y="73"/>
                      <a:pt x="800" y="73"/>
                    </a:cubicBezTo>
                    <a:cubicBezTo>
                      <a:pt x="794" y="72"/>
                      <a:pt x="794" y="72"/>
                      <a:pt x="794" y="72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12" y="68"/>
                      <a:pt x="812" y="68"/>
                      <a:pt x="812" y="68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69" y="77"/>
                      <a:pt x="872" y="76"/>
                      <a:pt x="875" y="75"/>
                    </a:cubicBezTo>
                    <a:cubicBezTo>
                      <a:pt x="878" y="74"/>
                      <a:pt x="882" y="73"/>
                      <a:pt x="885" y="72"/>
                    </a:cubicBezTo>
                    <a:cubicBezTo>
                      <a:pt x="888" y="70"/>
                      <a:pt x="891" y="69"/>
                      <a:pt x="894" y="68"/>
                    </a:cubicBezTo>
                    <a:cubicBezTo>
                      <a:pt x="897" y="67"/>
                      <a:pt x="900" y="66"/>
                      <a:pt x="902" y="65"/>
                    </a:cubicBezTo>
                    <a:cubicBezTo>
                      <a:pt x="905" y="64"/>
                      <a:pt x="908" y="63"/>
                      <a:pt x="910" y="62"/>
                    </a:cubicBezTo>
                    <a:cubicBezTo>
                      <a:pt x="913" y="61"/>
                      <a:pt x="915" y="60"/>
                      <a:pt x="918" y="59"/>
                    </a:cubicBezTo>
                    <a:cubicBezTo>
                      <a:pt x="920" y="58"/>
                      <a:pt x="922" y="57"/>
                      <a:pt x="925" y="56"/>
                    </a:cubicBezTo>
                    <a:cubicBezTo>
                      <a:pt x="927" y="55"/>
                      <a:pt x="929" y="54"/>
                      <a:pt x="931" y="53"/>
                    </a:cubicBezTo>
                    <a:cubicBezTo>
                      <a:pt x="933" y="52"/>
                      <a:pt x="934" y="51"/>
                      <a:pt x="936" y="50"/>
                    </a:cubicBezTo>
                    <a:cubicBezTo>
                      <a:pt x="938" y="49"/>
                      <a:pt x="939" y="48"/>
                      <a:pt x="941" y="47"/>
                    </a:cubicBezTo>
                    <a:cubicBezTo>
                      <a:pt x="942" y="46"/>
                      <a:pt x="943" y="45"/>
                      <a:pt x="945" y="44"/>
                    </a:cubicBezTo>
                    <a:cubicBezTo>
                      <a:pt x="946" y="43"/>
                      <a:pt x="947" y="42"/>
                      <a:pt x="947" y="41"/>
                    </a:cubicBezTo>
                    <a:cubicBezTo>
                      <a:pt x="948" y="41"/>
                      <a:pt x="948" y="40"/>
                      <a:pt x="948" y="40"/>
                    </a:cubicBezTo>
                    <a:cubicBezTo>
                      <a:pt x="949" y="39"/>
                      <a:pt x="949" y="39"/>
                      <a:pt x="949" y="38"/>
                    </a:cubicBezTo>
                    <a:cubicBezTo>
                      <a:pt x="949" y="38"/>
                      <a:pt x="949" y="37"/>
                      <a:pt x="950" y="37"/>
                    </a:cubicBezTo>
                    <a:cubicBezTo>
                      <a:pt x="950" y="36"/>
                      <a:pt x="950" y="35"/>
                      <a:pt x="950" y="35"/>
                    </a:cubicBezTo>
                    <a:cubicBezTo>
                      <a:pt x="950" y="34"/>
                      <a:pt x="949" y="34"/>
                      <a:pt x="949" y="33"/>
                    </a:cubicBezTo>
                    <a:cubicBezTo>
                      <a:pt x="949" y="33"/>
                      <a:pt x="949" y="32"/>
                      <a:pt x="949" y="32"/>
                    </a:cubicBezTo>
                    <a:cubicBezTo>
                      <a:pt x="948" y="31"/>
                      <a:pt x="948" y="31"/>
                      <a:pt x="947" y="30"/>
                    </a:cubicBezTo>
                    <a:cubicBezTo>
                      <a:pt x="947" y="30"/>
                      <a:pt x="947" y="29"/>
                      <a:pt x="946" y="29"/>
                    </a:cubicBezTo>
                    <a:cubicBezTo>
                      <a:pt x="945" y="28"/>
                      <a:pt x="945" y="28"/>
                      <a:pt x="944" y="27"/>
                    </a:cubicBezTo>
                    <a:cubicBezTo>
                      <a:pt x="943" y="27"/>
                      <a:pt x="942" y="26"/>
                      <a:pt x="942" y="26"/>
                    </a:cubicBezTo>
                    <a:cubicBezTo>
                      <a:pt x="941" y="25"/>
                      <a:pt x="940" y="25"/>
                      <a:pt x="939" y="24"/>
                    </a:cubicBezTo>
                    <a:cubicBezTo>
                      <a:pt x="938" y="24"/>
                      <a:pt x="937" y="23"/>
                      <a:pt x="936" y="23"/>
                    </a:cubicBezTo>
                    <a:cubicBezTo>
                      <a:pt x="934" y="22"/>
                      <a:pt x="933" y="22"/>
                      <a:pt x="932" y="21"/>
                    </a:cubicBezTo>
                    <a:cubicBezTo>
                      <a:pt x="931" y="21"/>
                      <a:pt x="929" y="20"/>
                      <a:pt x="928" y="20"/>
                    </a:cubicBezTo>
                    <a:cubicBezTo>
                      <a:pt x="927" y="20"/>
                      <a:pt x="925" y="19"/>
                      <a:pt x="924" y="19"/>
                    </a:cubicBezTo>
                    <a:cubicBezTo>
                      <a:pt x="922" y="18"/>
                      <a:pt x="921" y="18"/>
                      <a:pt x="919" y="17"/>
                    </a:cubicBezTo>
                    <a:cubicBezTo>
                      <a:pt x="919" y="17"/>
                      <a:pt x="918" y="17"/>
                      <a:pt x="918" y="17"/>
                    </a:cubicBezTo>
                    <a:cubicBezTo>
                      <a:pt x="917" y="17"/>
                      <a:pt x="917" y="17"/>
                      <a:pt x="917" y="17"/>
                    </a:cubicBezTo>
                    <a:cubicBezTo>
                      <a:pt x="916" y="17"/>
                      <a:pt x="916" y="17"/>
                      <a:pt x="915" y="17"/>
                    </a:cubicBezTo>
                    <a:cubicBezTo>
                      <a:pt x="915" y="16"/>
                      <a:pt x="915" y="16"/>
                      <a:pt x="914" y="16"/>
                    </a:cubicBezTo>
                    <a:cubicBezTo>
                      <a:pt x="913" y="16"/>
                      <a:pt x="913" y="16"/>
                      <a:pt x="913" y="16"/>
                    </a:cubicBezTo>
                    <a:cubicBezTo>
                      <a:pt x="912" y="16"/>
                      <a:pt x="912" y="16"/>
                      <a:pt x="912" y="16"/>
                    </a:cubicBezTo>
                    <a:cubicBezTo>
                      <a:pt x="911" y="16"/>
                      <a:pt x="911" y="15"/>
                      <a:pt x="911" y="15"/>
                    </a:cubicBezTo>
                    <a:cubicBezTo>
                      <a:pt x="911" y="15"/>
                      <a:pt x="910" y="15"/>
                      <a:pt x="910" y="15"/>
                    </a:cubicBezTo>
                    <a:cubicBezTo>
                      <a:pt x="910" y="15"/>
                      <a:pt x="910" y="15"/>
                      <a:pt x="909" y="15"/>
                    </a:cubicBezTo>
                    <a:cubicBezTo>
                      <a:pt x="909" y="15"/>
                      <a:pt x="909" y="15"/>
                      <a:pt x="909" y="15"/>
                    </a:cubicBezTo>
                    <a:cubicBezTo>
                      <a:pt x="908" y="15"/>
                      <a:pt x="907" y="15"/>
                      <a:pt x="906" y="14"/>
                    </a:cubicBezTo>
                    <a:cubicBezTo>
                      <a:pt x="905" y="14"/>
                      <a:pt x="904" y="14"/>
                      <a:pt x="903" y="14"/>
                    </a:cubicBezTo>
                    <a:cubicBezTo>
                      <a:pt x="902" y="14"/>
                      <a:pt x="901" y="13"/>
                      <a:pt x="900" y="13"/>
                    </a:cubicBezTo>
                    <a:cubicBezTo>
                      <a:pt x="899" y="13"/>
                      <a:pt x="898" y="13"/>
                      <a:pt x="897" y="13"/>
                    </a:cubicBezTo>
                    <a:cubicBezTo>
                      <a:pt x="894" y="12"/>
                      <a:pt x="892" y="12"/>
                      <a:pt x="890" y="12"/>
                    </a:cubicBezTo>
                    <a:cubicBezTo>
                      <a:pt x="888" y="11"/>
                      <a:pt x="886" y="11"/>
                      <a:pt x="883" y="11"/>
                    </a:cubicBezTo>
                    <a:cubicBezTo>
                      <a:pt x="881" y="10"/>
                      <a:pt x="879" y="10"/>
                      <a:pt x="876" y="10"/>
                    </a:cubicBezTo>
                    <a:cubicBezTo>
                      <a:pt x="874" y="9"/>
                      <a:pt x="872" y="9"/>
                      <a:pt x="869" y="9"/>
                    </a:cubicBezTo>
                    <a:cubicBezTo>
                      <a:pt x="867" y="8"/>
                      <a:pt x="865" y="8"/>
                      <a:pt x="862" y="8"/>
                    </a:cubicBezTo>
                    <a:cubicBezTo>
                      <a:pt x="860" y="8"/>
                      <a:pt x="858" y="8"/>
                      <a:pt x="855" y="7"/>
                    </a:cubicBezTo>
                    <a:cubicBezTo>
                      <a:pt x="853" y="7"/>
                      <a:pt x="851" y="7"/>
                      <a:pt x="848" y="7"/>
                    </a:cubicBezTo>
                    <a:cubicBezTo>
                      <a:pt x="846" y="6"/>
                      <a:pt x="844" y="6"/>
                      <a:pt x="841" y="6"/>
                    </a:cubicBezTo>
                    <a:cubicBezTo>
                      <a:pt x="839" y="6"/>
                      <a:pt x="837" y="6"/>
                      <a:pt x="835" y="6"/>
                    </a:cubicBezTo>
                    <a:cubicBezTo>
                      <a:pt x="832" y="5"/>
                      <a:pt x="830" y="5"/>
                      <a:pt x="828" y="5"/>
                    </a:cubicBezTo>
                    <a:cubicBezTo>
                      <a:pt x="826" y="5"/>
                      <a:pt x="823" y="5"/>
                      <a:pt x="821" y="5"/>
                    </a:cubicBezTo>
                    <a:cubicBezTo>
                      <a:pt x="819" y="5"/>
                      <a:pt x="817" y="4"/>
                      <a:pt x="815" y="4"/>
                    </a:cubicBezTo>
                    <a:cubicBezTo>
                      <a:pt x="810" y="4"/>
                      <a:pt x="806" y="4"/>
                      <a:pt x="802" y="4"/>
                    </a:cubicBezTo>
                    <a:cubicBezTo>
                      <a:pt x="797" y="4"/>
                      <a:pt x="793" y="3"/>
                      <a:pt x="789" y="3"/>
                    </a:cubicBezTo>
                    <a:cubicBezTo>
                      <a:pt x="785" y="3"/>
                      <a:pt x="780" y="3"/>
                      <a:pt x="776" y="3"/>
                    </a:cubicBezTo>
                    <a:cubicBezTo>
                      <a:pt x="772" y="3"/>
                      <a:pt x="768" y="3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0" y="2"/>
                      <a:pt x="756" y="2"/>
                      <a:pt x="752" y="2"/>
                    </a:cubicBezTo>
                    <a:cubicBezTo>
                      <a:pt x="748" y="2"/>
                      <a:pt x="744" y="2"/>
                      <a:pt x="740" y="2"/>
                    </a:cubicBezTo>
                    <a:cubicBezTo>
                      <a:pt x="736" y="2"/>
                      <a:pt x="732" y="2"/>
                      <a:pt x="728" y="2"/>
                    </a:cubicBezTo>
                    <a:cubicBezTo>
                      <a:pt x="724" y="2"/>
                      <a:pt x="720" y="2"/>
                      <a:pt x="716" y="2"/>
                    </a:cubicBezTo>
                    <a:cubicBezTo>
                      <a:pt x="712" y="2"/>
                      <a:pt x="708" y="2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1"/>
                      <a:pt x="680" y="1"/>
                    </a:cubicBezTo>
                    <a:cubicBezTo>
                      <a:pt x="676" y="1"/>
                      <a:pt x="672" y="1"/>
                      <a:pt x="668" y="1"/>
                    </a:cubicBezTo>
                    <a:cubicBezTo>
                      <a:pt x="660" y="1"/>
                      <a:pt x="652" y="1"/>
                      <a:pt x="644" y="1"/>
                    </a:cubicBezTo>
                    <a:cubicBezTo>
                      <a:pt x="636" y="1"/>
                      <a:pt x="628" y="1"/>
                      <a:pt x="620" y="2"/>
                    </a:cubicBezTo>
                    <a:cubicBezTo>
                      <a:pt x="612" y="2"/>
                      <a:pt x="603" y="2"/>
                      <a:pt x="595" y="2"/>
                    </a:cubicBezTo>
                    <a:cubicBezTo>
                      <a:pt x="587" y="2"/>
                      <a:pt x="578" y="2"/>
                      <a:pt x="570" y="2"/>
                    </a:cubicBezTo>
                    <a:cubicBezTo>
                      <a:pt x="562" y="2"/>
                      <a:pt x="553" y="2"/>
                      <a:pt x="545" y="2"/>
                    </a:cubicBezTo>
                    <a:cubicBezTo>
                      <a:pt x="536" y="3"/>
                      <a:pt x="527" y="3"/>
                      <a:pt x="519" y="3"/>
                    </a:cubicBezTo>
                    <a:cubicBezTo>
                      <a:pt x="510" y="3"/>
                      <a:pt x="501" y="3"/>
                      <a:pt x="492" y="3"/>
                    </a:cubicBezTo>
                    <a:cubicBezTo>
                      <a:pt x="483" y="3"/>
                      <a:pt x="474" y="4"/>
                      <a:pt x="465" y="4"/>
                    </a:cubicBezTo>
                    <a:cubicBezTo>
                      <a:pt x="455" y="4"/>
                      <a:pt x="446" y="4"/>
                      <a:pt x="436" y="4"/>
                    </a:cubicBezTo>
                    <a:cubicBezTo>
                      <a:pt x="427" y="5"/>
                      <a:pt x="417" y="5"/>
                      <a:pt x="408" y="5"/>
                    </a:cubicBezTo>
                    <a:cubicBezTo>
                      <a:pt x="398" y="5"/>
                      <a:pt x="388" y="6"/>
                      <a:pt x="378" y="6"/>
                    </a:cubicBezTo>
                    <a:cubicBezTo>
                      <a:pt x="368" y="6"/>
                      <a:pt x="358" y="6"/>
                      <a:pt x="347" y="7"/>
                    </a:cubicBezTo>
                    <a:cubicBezTo>
                      <a:pt x="337" y="7"/>
                      <a:pt x="326" y="7"/>
                      <a:pt x="316" y="7"/>
                    </a:cubicBezTo>
                    <a:cubicBezTo>
                      <a:pt x="305" y="8"/>
                      <a:pt x="294" y="8"/>
                      <a:pt x="283" y="8"/>
                    </a:cubicBezTo>
                    <a:cubicBezTo>
                      <a:pt x="272" y="9"/>
                      <a:pt x="261" y="9"/>
                      <a:pt x="249" y="9"/>
                    </a:cubicBezTo>
                    <a:cubicBezTo>
                      <a:pt x="238" y="10"/>
                      <a:pt x="226" y="10"/>
                      <a:pt x="214" y="10"/>
                    </a:cubicBezTo>
                    <a:cubicBezTo>
                      <a:pt x="208" y="10"/>
                      <a:pt x="202" y="11"/>
                      <a:pt x="196" y="11"/>
                    </a:cubicBezTo>
                    <a:cubicBezTo>
                      <a:pt x="190" y="11"/>
                      <a:pt x="184" y="11"/>
                      <a:pt x="178" y="11"/>
                    </a:cubicBezTo>
                    <a:cubicBezTo>
                      <a:pt x="172" y="11"/>
                      <a:pt x="165" y="12"/>
                      <a:pt x="159" y="12"/>
                    </a:cubicBezTo>
                    <a:cubicBezTo>
                      <a:pt x="153" y="12"/>
                      <a:pt x="146" y="12"/>
                      <a:pt x="140" y="12"/>
                    </a:cubicBezTo>
                    <a:cubicBezTo>
                      <a:pt x="137" y="13"/>
                      <a:pt x="134" y="13"/>
                      <a:pt x="130" y="13"/>
                    </a:cubicBezTo>
                    <a:cubicBezTo>
                      <a:pt x="127" y="13"/>
                      <a:pt x="124" y="13"/>
                      <a:pt x="121" y="13"/>
                    </a:cubicBezTo>
                    <a:cubicBezTo>
                      <a:pt x="117" y="13"/>
                      <a:pt x="114" y="13"/>
                      <a:pt x="111" y="13"/>
                    </a:cubicBezTo>
                    <a:cubicBezTo>
                      <a:pt x="107" y="14"/>
                      <a:pt x="104" y="14"/>
                      <a:pt x="10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8" y="23"/>
                      <a:pt x="40" y="23"/>
                      <a:pt x="42" y="23"/>
                    </a:cubicBezTo>
                    <a:cubicBezTo>
                      <a:pt x="45" y="22"/>
                      <a:pt x="47" y="22"/>
                      <a:pt x="50" y="22"/>
                    </a:cubicBezTo>
                    <a:cubicBezTo>
                      <a:pt x="52" y="22"/>
                      <a:pt x="55" y="22"/>
                      <a:pt x="57" y="22"/>
                    </a:cubicBezTo>
                    <a:cubicBezTo>
                      <a:pt x="60" y="22"/>
                      <a:pt x="62" y="22"/>
                      <a:pt x="64" y="2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59" y="23"/>
                      <a:pt x="56" y="23"/>
                      <a:pt x="54" y="23"/>
                    </a:cubicBezTo>
                    <a:cubicBezTo>
                      <a:pt x="52" y="23"/>
                      <a:pt x="49" y="23"/>
                      <a:pt x="47" y="23"/>
                    </a:cubicBezTo>
                    <a:cubicBezTo>
                      <a:pt x="44" y="23"/>
                      <a:pt x="42" y="24"/>
                      <a:pt x="39" y="24"/>
                    </a:cubicBezTo>
                    <a:cubicBezTo>
                      <a:pt x="37" y="24"/>
                      <a:pt x="34" y="24"/>
                      <a:pt x="32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4" y="31"/>
                      <a:pt x="58" y="31"/>
                      <a:pt x="62" y="30"/>
                    </a:cubicBezTo>
                    <a:cubicBezTo>
                      <a:pt x="66" y="30"/>
                      <a:pt x="69" y="30"/>
                      <a:pt x="73" y="30"/>
                    </a:cubicBezTo>
                    <a:cubicBezTo>
                      <a:pt x="77" y="30"/>
                      <a:pt x="81" y="30"/>
                      <a:pt x="84" y="30"/>
                    </a:cubicBezTo>
                    <a:cubicBezTo>
                      <a:pt x="88" y="29"/>
                      <a:pt x="92" y="29"/>
                      <a:pt x="95" y="29"/>
                    </a:cubicBezTo>
                    <a:cubicBezTo>
                      <a:pt x="102" y="29"/>
                      <a:pt x="110" y="29"/>
                      <a:pt x="117" y="28"/>
                    </a:cubicBezTo>
                    <a:cubicBezTo>
                      <a:pt x="124" y="28"/>
                      <a:pt x="131" y="28"/>
                      <a:pt x="138" y="28"/>
                    </a:cubicBezTo>
                    <a:cubicBezTo>
                      <a:pt x="145" y="27"/>
                      <a:pt x="152" y="27"/>
                      <a:pt x="158" y="27"/>
                    </a:cubicBezTo>
                    <a:cubicBezTo>
                      <a:pt x="165" y="27"/>
                      <a:pt x="172" y="26"/>
                      <a:pt x="179" y="26"/>
                    </a:cubicBezTo>
                    <a:cubicBezTo>
                      <a:pt x="192" y="26"/>
                      <a:pt x="205" y="25"/>
                      <a:pt x="218" y="25"/>
                    </a:cubicBezTo>
                    <a:cubicBezTo>
                      <a:pt x="231" y="24"/>
                      <a:pt x="243" y="24"/>
                      <a:pt x="256" y="23"/>
                    </a:cubicBezTo>
                    <a:cubicBezTo>
                      <a:pt x="268" y="23"/>
                      <a:pt x="280" y="22"/>
                      <a:pt x="292" y="22"/>
                    </a:cubicBezTo>
                    <a:cubicBezTo>
                      <a:pt x="304" y="22"/>
                      <a:pt x="315" y="21"/>
                      <a:pt x="327" y="21"/>
                    </a:cubicBezTo>
                    <a:cubicBezTo>
                      <a:pt x="326" y="21"/>
                      <a:pt x="326" y="21"/>
                      <a:pt x="326" y="21"/>
                    </a:cubicBezTo>
                    <a:cubicBezTo>
                      <a:pt x="327" y="21"/>
                      <a:pt x="327" y="21"/>
                      <a:pt x="327" y="21"/>
                    </a:cubicBezTo>
                    <a:cubicBezTo>
                      <a:pt x="338" y="21"/>
                      <a:pt x="349" y="20"/>
                      <a:pt x="360" y="20"/>
                    </a:cubicBezTo>
                    <a:cubicBezTo>
                      <a:pt x="371" y="20"/>
                      <a:pt x="382" y="19"/>
                      <a:pt x="393" y="19"/>
                    </a:cubicBezTo>
                    <a:cubicBezTo>
                      <a:pt x="403" y="19"/>
                      <a:pt x="414" y="18"/>
                      <a:pt x="424" y="18"/>
                    </a:cubicBezTo>
                    <a:cubicBezTo>
                      <a:pt x="434" y="18"/>
                      <a:pt x="444" y="17"/>
                      <a:pt x="454" y="17"/>
                    </a:cubicBezTo>
                    <a:cubicBezTo>
                      <a:pt x="464" y="17"/>
                      <a:pt x="474" y="17"/>
                      <a:pt x="484" y="16"/>
                    </a:cubicBezTo>
                    <a:cubicBezTo>
                      <a:pt x="493" y="16"/>
                      <a:pt x="503" y="16"/>
                      <a:pt x="512" y="16"/>
                    </a:cubicBezTo>
                    <a:cubicBezTo>
                      <a:pt x="522" y="15"/>
                      <a:pt x="531" y="15"/>
                      <a:pt x="540" y="15"/>
                    </a:cubicBezTo>
                    <a:cubicBezTo>
                      <a:pt x="549" y="15"/>
                      <a:pt x="558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76" y="14"/>
                      <a:pt x="584" y="14"/>
                      <a:pt x="593" y="14"/>
                    </a:cubicBezTo>
                    <a:cubicBezTo>
                      <a:pt x="602" y="14"/>
                      <a:pt x="610" y="14"/>
                      <a:pt x="619" y="14"/>
                    </a:cubicBezTo>
                    <a:cubicBezTo>
                      <a:pt x="627" y="14"/>
                      <a:pt x="635" y="14"/>
                      <a:pt x="643" y="14"/>
                    </a:cubicBezTo>
                    <a:cubicBezTo>
                      <a:pt x="652" y="13"/>
                      <a:pt x="660" y="13"/>
                      <a:pt x="668" y="13"/>
                    </a:cubicBezTo>
                    <a:cubicBezTo>
                      <a:pt x="672" y="13"/>
                      <a:pt x="676" y="13"/>
                      <a:pt x="680" y="13"/>
                    </a:cubicBezTo>
                    <a:cubicBezTo>
                      <a:pt x="683" y="13"/>
                      <a:pt x="687" y="13"/>
                      <a:pt x="691" y="13"/>
                    </a:cubicBezTo>
                    <a:cubicBezTo>
                      <a:pt x="695" y="13"/>
                      <a:pt x="699" y="13"/>
                      <a:pt x="703" y="13"/>
                    </a:cubicBezTo>
                    <a:cubicBezTo>
                      <a:pt x="707" y="13"/>
                      <a:pt x="710" y="13"/>
                      <a:pt x="714" y="13"/>
                    </a:cubicBezTo>
                    <a:cubicBezTo>
                      <a:pt x="718" y="13"/>
                      <a:pt x="722" y="13"/>
                      <a:pt x="725" y="14"/>
                    </a:cubicBezTo>
                    <a:cubicBezTo>
                      <a:pt x="729" y="14"/>
                      <a:pt x="733" y="14"/>
                      <a:pt x="736" y="14"/>
                    </a:cubicBezTo>
                    <a:cubicBezTo>
                      <a:pt x="740" y="14"/>
                      <a:pt x="744" y="14"/>
                      <a:pt x="747" y="14"/>
                    </a:cubicBezTo>
                    <a:cubicBezTo>
                      <a:pt x="751" y="14"/>
                      <a:pt x="754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61" y="14"/>
                      <a:pt x="765" y="14"/>
                      <a:pt x="768" y="14"/>
                    </a:cubicBezTo>
                    <a:cubicBezTo>
                      <a:pt x="772" y="15"/>
                      <a:pt x="775" y="15"/>
                      <a:pt x="778" y="15"/>
                    </a:cubicBezTo>
                    <a:cubicBezTo>
                      <a:pt x="782" y="15"/>
                      <a:pt x="785" y="15"/>
                      <a:pt x="788" y="15"/>
                    </a:cubicBezTo>
                    <a:cubicBezTo>
                      <a:pt x="791" y="15"/>
                      <a:pt x="794" y="15"/>
                      <a:pt x="797" y="16"/>
                    </a:cubicBezTo>
                    <a:cubicBezTo>
                      <a:pt x="800" y="16"/>
                      <a:pt x="803" y="16"/>
                      <a:pt x="806" y="16"/>
                    </a:cubicBezTo>
                    <a:cubicBezTo>
                      <a:pt x="809" y="16"/>
                      <a:pt x="811" y="17"/>
                      <a:pt x="814" y="17"/>
                    </a:cubicBezTo>
                    <a:cubicBezTo>
                      <a:pt x="816" y="17"/>
                      <a:pt x="819" y="17"/>
                      <a:pt x="821" y="17"/>
                    </a:cubicBezTo>
                    <a:cubicBezTo>
                      <a:pt x="823" y="18"/>
                      <a:pt x="825" y="18"/>
                      <a:pt x="827" y="18"/>
                    </a:cubicBezTo>
                    <a:cubicBezTo>
                      <a:pt x="828" y="18"/>
                      <a:pt x="829" y="18"/>
                      <a:pt x="830" y="19"/>
                    </a:cubicBezTo>
                    <a:cubicBezTo>
                      <a:pt x="831" y="19"/>
                      <a:pt x="832" y="19"/>
                      <a:pt x="833" y="19"/>
                    </a:cubicBezTo>
                    <a:cubicBezTo>
                      <a:pt x="834" y="19"/>
                      <a:pt x="834" y="19"/>
                      <a:pt x="835" y="19"/>
                    </a:cubicBezTo>
                    <a:cubicBezTo>
                      <a:pt x="836" y="19"/>
                      <a:pt x="836" y="20"/>
                      <a:pt x="837" y="20"/>
                    </a:cubicBezTo>
                    <a:cubicBezTo>
                      <a:pt x="838" y="20"/>
                      <a:pt x="838" y="20"/>
                      <a:pt x="838" y="20"/>
                    </a:cubicBezTo>
                    <a:cubicBezTo>
                      <a:pt x="839" y="20"/>
                      <a:pt x="839" y="20"/>
                      <a:pt x="839" y="20"/>
                    </a:cubicBezTo>
                    <a:cubicBezTo>
                      <a:pt x="839" y="20"/>
                      <a:pt x="840" y="20"/>
                      <a:pt x="840" y="20"/>
                    </a:cubicBezTo>
                    <a:cubicBezTo>
                      <a:pt x="840" y="20"/>
                      <a:pt x="841" y="20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4" y="21"/>
                      <a:pt x="844" y="21"/>
                    </a:cubicBezTo>
                    <a:cubicBezTo>
                      <a:pt x="844" y="21"/>
                      <a:pt x="844" y="21"/>
                      <a:pt x="844" y="21"/>
                    </a:cubicBezTo>
                    <a:cubicBezTo>
                      <a:pt x="844" y="22"/>
                      <a:pt x="845" y="22"/>
                      <a:pt x="845" y="22"/>
                    </a:cubicBezTo>
                    <a:cubicBezTo>
                      <a:pt x="846" y="22"/>
                      <a:pt x="847" y="22"/>
                      <a:pt x="848" y="23"/>
                    </a:cubicBezTo>
                    <a:cubicBezTo>
                      <a:pt x="849" y="23"/>
                      <a:pt x="850" y="24"/>
                      <a:pt x="851" y="24"/>
                    </a:cubicBezTo>
                    <a:cubicBezTo>
                      <a:pt x="851" y="25"/>
                      <a:pt x="852" y="25"/>
                      <a:pt x="852" y="25"/>
                    </a:cubicBezTo>
                    <a:cubicBezTo>
                      <a:pt x="853" y="26"/>
                      <a:pt x="853" y="26"/>
                      <a:pt x="853" y="27"/>
                    </a:cubicBezTo>
                    <a:cubicBezTo>
                      <a:pt x="853" y="27"/>
                      <a:pt x="853" y="28"/>
                      <a:pt x="853" y="28"/>
                    </a:cubicBezTo>
                    <a:cubicBezTo>
                      <a:pt x="853" y="29"/>
                      <a:pt x="853" y="29"/>
                      <a:pt x="853" y="30"/>
                    </a:cubicBezTo>
                    <a:cubicBezTo>
                      <a:pt x="852" y="30"/>
                      <a:pt x="852" y="31"/>
                      <a:pt x="851" y="31"/>
                    </a:cubicBezTo>
                    <a:cubicBezTo>
                      <a:pt x="850" y="32"/>
                      <a:pt x="850" y="32"/>
                      <a:pt x="849" y="33"/>
                    </a:cubicBezTo>
                    <a:cubicBezTo>
                      <a:pt x="848" y="34"/>
                      <a:pt x="847" y="34"/>
                      <a:pt x="845" y="35"/>
                    </a:cubicBezTo>
                    <a:cubicBezTo>
                      <a:pt x="844" y="35"/>
                      <a:pt x="843" y="36"/>
                      <a:pt x="841" y="37"/>
                    </a:cubicBezTo>
                    <a:cubicBezTo>
                      <a:pt x="840" y="37"/>
                      <a:pt x="838" y="38"/>
                      <a:pt x="836" y="39"/>
                    </a:cubicBezTo>
                    <a:cubicBezTo>
                      <a:pt x="835" y="39"/>
                      <a:pt x="833" y="40"/>
                      <a:pt x="831" y="41"/>
                    </a:cubicBezTo>
                    <a:cubicBezTo>
                      <a:pt x="829" y="41"/>
                      <a:pt x="827" y="42"/>
                      <a:pt x="825" y="43"/>
                    </a:cubicBezTo>
                    <a:cubicBezTo>
                      <a:pt x="822" y="43"/>
                      <a:pt x="820" y="44"/>
                      <a:pt x="818" y="45"/>
                    </a:cubicBezTo>
                    <a:cubicBezTo>
                      <a:pt x="815" y="45"/>
                      <a:pt x="813" y="46"/>
                      <a:pt x="810" y="47"/>
                    </a:cubicBezTo>
                    <a:cubicBezTo>
                      <a:pt x="808" y="48"/>
                      <a:pt x="805" y="48"/>
                      <a:pt x="802" y="49"/>
                    </a:cubicBezTo>
                    <a:cubicBezTo>
                      <a:pt x="799" y="50"/>
                      <a:pt x="796" y="51"/>
                      <a:pt x="793" y="51"/>
                    </a:cubicBezTo>
                    <a:cubicBezTo>
                      <a:pt x="790" y="52"/>
                      <a:pt x="787" y="53"/>
                      <a:pt x="784" y="54"/>
                    </a:cubicBezTo>
                    <a:cubicBezTo>
                      <a:pt x="781" y="55"/>
                      <a:pt x="777" y="55"/>
                      <a:pt x="774" y="56"/>
                    </a:cubicBezTo>
                    <a:cubicBezTo>
                      <a:pt x="771" y="57"/>
                      <a:pt x="767" y="58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56" y="61"/>
                      <a:pt x="748" y="62"/>
                      <a:pt x="741" y="64"/>
                    </a:cubicBezTo>
                    <a:cubicBezTo>
                      <a:pt x="732" y="66"/>
                      <a:pt x="724" y="68"/>
                      <a:pt x="715" y="70"/>
                    </a:cubicBezTo>
                    <a:cubicBezTo>
                      <a:pt x="706" y="72"/>
                      <a:pt x="697" y="74"/>
                      <a:pt x="687" y="77"/>
                    </a:cubicBezTo>
                    <a:cubicBezTo>
                      <a:pt x="678" y="79"/>
                      <a:pt x="667" y="81"/>
                      <a:pt x="657" y="84"/>
                    </a:cubicBezTo>
                    <a:cubicBezTo>
                      <a:pt x="651" y="85"/>
                      <a:pt x="646" y="86"/>
                      <a:pt x="640" y="88"/>
                    </a:cubicBezTo>
                    <a:cubicBezTo>
                      <a:pt x="635" y="89"/>
                      <a:pt x="629" y="91"/>
                      <a:pt x="623" y="92"/>
                    </a:cubicBezTo>
                    <a:cubicBezTo>
                      <a:pt x="617" y="93"/>
                      <a:pt x="611" y="95"/>
                      <a:pt x="605" y="97"/>
                    </a:cubicBezTo>
                    <a:cubicBezTo>
                      <a:pt x="598" y="98"/>
                      <a:pt x="592" y="100"/>
                      <a:pt x="586" y="101"/>
                    </a:cubicBezTo>
                    <a:cubicBezTo>
                      <a:pt x="579" y="103"/>
                      <a:pt x="572" y="105"/>
                      <a:pt x="565" y="107"/>
                    </a:cubicBezTo>
                    <a:cubicBezTo>
                      <a:pt x="558" y="109"/>
                      <a:pt x="551" y="111"/>
                      <a:pt x="544" y="113"/>
                    </a:cubicBezTo>
                    <a:cubicBezTo>
                      <a:pt x="537" y="115"/>
                      <a:pt x="529" y="117"/>
                      <a:pt x="521" y="119"/>
                    </a:cubicBezTo>
                    <a:cubicBezTo>
                      <a:pt x="513" y="121"/>
                      <a:pt x="505" y="124"/>
                      <a:pt x="497" y="126"/>
                    </a:cubicBezTo>
                    <a:cubicBezTo>
                      <a:pt x="494" y="125"/>
                      <a:pt x="494" y="125"/>
                      <a:pt x="494" y="125"/>
                    </a:cubicBezTo>
                    <a:cubicBezTo>
                      <a:pt x="502" y="123"/>
                      <a:pt x="510" y="120"/>
                      <a:pt x="518" y="118"/>
                    </a:cubicBezTo>
                    <a:cubicBezTo>
                      <a:pt x="526" y="116"/>
                      <a:pt x="533" y="114"/>
                      <a:pt x="541" y="112"/>
                    </a:cubicBezTo>
                    <a:cubicBezTo>
                      <a:pt x="548" y="110"/>
                      <a:pt x="555" y="108"/>
                      <a:pt x="562" y="106"/>
                    </a:cubicBezTo>
                    <a:cubicBezTo>
                      <a:pt x="569" y="104"/>
                      <a:pt x="576" y="102"/>
                      <a:pt x="582" y="101"/>
                    </a:cubicBezTo>
                    <a:cubicBezTo>
                      <a:pt x="589" y="99"/>
                      <a:pt x="595" y="97"/>
                      <a:pt x="602" y="96"/>
                    </a:cubicBezTo>
                    <a:cubicBezTo>
                      <a:pt x="608" y="94"/>
                      <a:pt x="614" y="93"/>
                      <a:pt x="620" y="91"/>
                    </a:cubicBezTo>
                    <a:cubicBezTo>
                      <a:pt x="626" y="90"/>
                      <a:pt x="632" y="88"/>
                      <a:pt x="637" y="87"/>
                    </a:cubicBezTo>
                    <a:cubicBezTo>
                      <a:pt x="643" y="86"/>
                      <a:pt x="648" y="84"/>
                      <a:pt x="654" y="83"/>
                    </a:cubicBezTo>
                    <a:cubicBezTo>
                      <a:pt x="664" y="81"/>
                      <a:pt x="675" y="78"/>
                      <a:pt x="685" y="76"/>
                    </a:cubicBezTo>
                    <a:cubicBezTo>
                      <a:pt x="694" y="74"/>
                      <a:pt x="704" y="72"/>
                      <a:pt x="713" y="69"/>
                    </a:cubicBezTo>
                    <a:cubicBezTo>
                      <a:pt x="721" y="67"/>
                      <a:pt x="730" y="65"/>
                      <a:pt x="738" y="64"/>
                    </a:cubicBezTo>
                    <a:cubicBezTo>
                      <a:pt x="746" y="62"/>
                      <a:pt x="753" y="60"/>
                      <a:pt x="761" y="58"/>
                    </a:cubicBezTo>
                    <a:cubicBezTo>
                      <a:pt x="764" y="57"/>
                      <a:pt x="768" y="57"/>
                      <a:pt x="771" y="56"/>
                    </a:cubicBezTo>
                    <a:cubicBezTo>
                      <a:pt x="775" y="55"/>
                      <a:pt x="778" y="54"/>
                      <a:pt x="781" y="53"/>
                    </a:cubicBezTo>
                    <a:cubicBezTo>
                      <a:pt x="784" y="52"/>
                      <a:pt x="787" y="52"/>
                      <a:pt x="791" y="51"/>
                    </a:cubicBezTo>
                    <a:cubicBezTo>
                      <a:pt x="794" y="50"/>
                      <a:pt x="796" y="49"/>
                      <a:pt x="799" y="49"/>
                    </a:cubicBezTo>
                    <a:cubicBezTo>
                      <a:pt x="802" y="48"/>
                      <a:pt x="805" y="47"/>
                      <a:pt x="807" y="46"/>
                    </a:cubicBezTo>
                    <a:cubicBezTo>
                      <a:pt x="810" y="46"/>
                      <a:pt x="813" y="45"/>
                      <a:pt x="815" y="44"/>
                    </a:cubicBezTo>
                    <a:cubicBezTo>
                      <a:pt x="817" y="44"/>
                      <a:pt x="820" y="43"/>
                      <a:pt x="822" y="42"/>
                    </a:cubicBezTo>
                    <a:cubicBezTo>
                      <a:pt x="824" y="42"/>
                      <a:pt x="826" y="41"/>
                      <a:pt x="828" y="40"/>
                    </a:cubicBezTo>
                    <a:cubicBezTo>
                      <a:pt x="830" y="40"/>
                      <a:pt x="832" y="39"/>
                      <a:pt x="834" y="38"/>
                    </a:cubicBezTo>
                    <a:cubicBezTo>
                      <a:pt x="835" y="38"/>
                      <a:pt x="837" y="37"/>
                      <a:pt x="839" y="36"/>
                    </a:cubicBezTo>
                    <a:cubicBezTo>
                      <a:pt x="840" y="36"/>
                      <a:pt x="841" y="35"/>
                      <a:pt x="843" y="35"/>
                    </a:cubicBezTo>
                    <a:cubicBezTo>
                      <a:pt x="844" y="34"/>
                      <a:pt x="845" y="33"/>
                      <a:pt x="846" y="33"/>
                    </a:cubicBezTo>
                    <a:cubicBezTo>
                      <a:pt x="847" y="32"/>
                      <a:pt x="848" y="32"/>
                      <a:pt x="848" y="31"/>
                    </a:cubicBezTo>
                    <a:cubicBezTo>
                      <a:pt x="849" y="31"/>
                      <a:pt x="849" y="30"/>
                      <a:pt x="850" y="30"/>
                    </a:cubicBezTo>
                    <a:cubicBezTo>
                      <a:pt x="850" y="29"/>
                      <a:pt x="850" y="29"/>
                      <a:pt x="851" y="28"/>
                    </a:cubicBezTo>
                    <a:cubicBezTo>
                      <a:pt x="851" y="28"/>
                      <a:pt x="851" y="27"/>
                      <a:pt x="850" y="27"/>
                    </a:cubicBezTo>
                    <a:cubicBezTo>
                      <a:pt x="850" y="26"/>
                      <a:pt x="850" y="26"/>
                      <a:pt x="850" y="25"/>
                    </a:cubicBezTo>
                    <a:cubicBezTo>
                      <a:pt x="849" y="25"/>
                      <a:pt x="849" y="25"/>
                      <a:pt x="848" y="24"/>
                    </a:cubicBezTo>
                    <a:cubicBezTo>
                      <a:pt x="847" y="24"/>
                      <a:pt x="847" y="23"/>
                      <a:pt x="846" y="23"/>
                    </a:cubicBezTo>
                    <a:cubicBezTo>
                      <a:pt x="845" y="23"/>
                      <a:pt x="844" y="22"/>
                      <a:pt x="842" y="22"/>
                    </a:cubicBezTo>
                    <a:cubicBezTo>
                      <a:pt x="842" y="22"/>
                      <a:pt x="842" y="22"/>
                      <a:pt x="842" y="22"/>
                    </a:cubicBezTo>
                    <a:cubicBezTo>
                      <a:pt x="842" y="22"/>
                      <a:pt x="842" y="22"/>
                      <a:pt x="842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8" y="21"/>
                      <a:pt x="838" y="21"/>
                    </a:cubicBezTo>
                    <a:cubicBezTo>
                      <a:pt x="838" y="20"/>
                      <a:pt x="837" y="20"/>
                      <a:pt x="837" y="20"/>
                    </a:cubicBezTo>
                    <a:cubicBezTo>
                      <a:pt x="837" y="20"/>
                      <a:pt x="837" y="20"/>
                      <a:pt x="836" y="20"/>
                    </a:cubicBezTo>
                    <a:cubicBezTo>
                      <a:pt x="836" y="20"/>
                      <a:pt x="836" y="20"/>
                      <a:pt x="835" y="20"/>
                    </a:cubicBezTo>
                    <a:cubicBezTo>
                      <a:pt x="835" y="20"/>
                      <a:pt x="834" y="20"/>
                      <a:pt x="833" y="20"/>
                    </a:cubicBezTo>
                    <a:cubicBezTo>
                      <a:pt x="833" y="19"/>
                      <a:pt x="832" y="19"/>
                      <a:pt x="831" y="19"/>
                    </a:cubicBezTo>
                    <a:cubicBezTo>
                      <a:pt x="830" y="19"/>
                      <a:pt x="829" y="19"/>
                      <a:pt x="829" y="19"/>
                    </a:cubicBezTo>
                    <a:cubicBezTo>
                      <a:pt x="828" y="19"/>
                      <a:pt x="827" y="19"/>
                      <a:pt x="826" y="18"/>
                    </a:cubicBezTo>
                    <a:cubicBezTo>
                      <a:pt x="825" y="18"/>
                      <a:pt x="824" y="18"/>
                      <a:pt x="823" y="18"/>
                    </a:cubicBezTo>
                    <a:cubicBezTo>
                      <a:pt x="822" y="18"/>
                      <a:pt x="821" y="18"/>
                      <a:pt x="820" y="18"/>
                    </a:cubicBezTo>
                    <a:cubicBezTo>
                      <a:pt x="819" y="18"/>
                      <a:pt x="818" y="18"/>
                      <a:pt x="817" y="17"/>
                    </a:cubicBezTo>
                    <a:cubicBezTo>
                      <a:pt x="815" y="17"/>
                      <a:pt x="814" y="17"/>
                      <a:pt x="813" y="17"/>
                    </a:cubicBezTo>
                    <a:cubicBezTo>
                      <a:pt x="812" y="17"/>
                      <a:pt x="811" y="17"/>
                      <a:pt x="809" y="17"/>
                    </a:cubicBezTo>
                    <a:cubicBezTo>
                      <a:pt x="808" y="17"/>
                      <a:pt x="807" y="17"/>
                      <a:pt x="805" y="17"/>
                    </a:cubicBezTo>
                    <a:cubicBezTo>
                      <a:pt x="804" y="16"/>
                      <a:pt x="803" y="16"/>
                      <a:pt x="801" y="16"/>
                    </a:cubicBezTo>
                    <a:cubicBezTo>
                      <a:pt x="800" y="16"/>
                      <a:pt x="798" y="16"/>
                      <a:pt x="797" y="16"/>
                    </a:cubicBezTo>
                    <a:cubicBezTo>
                      <a:pt x="794" y="16"/>
                      <a:pt x="791" y="16"/>
                      <a:pt x="788" y="16"/>
                    </a:cubicBezTo>
                    <a:cubicBezTo>
                      <a:pt x="785" y="15"/>
                      <a:pt x="781" y="15"/>
                      <a:pt x="778" y="15"/>
                    </a:cubicBezTo>
                    <a:cubicBezTo>
                      <a:pt x="775" y="15"/>
                      <a:pt x="771" y="15"/>
                      <a:pt x="768" y="15"/>
                    </a:cubicBezTo>
                    <a:cubicBezTo>
                      <a:pt x="765" y="15"/>
                      <a:pt x="761" y="15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4" y="14"/>
                      <a:pt x="751" y="14"/>
                      <a:pt x="747" y="14"/>
                    </a:cubicBezTo>
                    <a:cubicBezTo>
                      <a:pt x="744" y="14"/>
                      <a:pt x="740" y="14"/>
                      <a:pt x="736" y="14"/>
                    </a:cubicBezTo>
                    <a:cubicBezTo>
                      <a:pt x="733" y="14"/>
                      <a:pt x="729" y="14"/>
                      <a:pt x="725" y="14"/>
                    </a:cubicBezTo>
                    <a:cubicBezTo>
                      <a:pt x="722" y="14"/>
                      <a:pt x="718" y="14"/>
                      <a:pt x="714" y="14"/>
                    </a:cubicBezTo>
                    <a:cubicBezTo>
                      <a:pt x="710" y="14"/>
                      <a:pt x="707" y="14"/>
                      <a:pt x="703" y="14"/>
                    </a:cubicBezTo>
                    <a:cubicBezTo>
                      <a:pt x="699" y="14"/>
                      <a:pt x="695" y="14"/>
                      <a:pt x="691" y="14"/>
                    </a:cubicBezTo>
                    <a:cubicBezTo>
                      <a:pt x="687" y="14"/>
                      <a:pt x="683" y="14"/>
                      <a:pt x="680" y="14"/>
                    </a:cubicBezTo>
                    <a:cubicBezTo>
                      <a:pt x="676" y="14"/>
                      <a:pt x="672" y="14"/>
                      <a:pt x="668" y="14"/>
                    </a:cubicBezTo>
                    <a:cubicBezTo>
                      <a:pt x="660" y="14"/>
                      <a:pt x="652" y="14"/>
                      <a:pt x="643" y="14"/>
                    </a:cubicBezTo>
                    <a:cubicBezTo>
                      <a:pt x="635" y="14"/>
                      <a:pt x="627" y="14"/>
                      <a:pt x="619" y="14"/>
                    </a:cubicBezTo>
                    <a:cubicBezTo>
                      <a:pt x="610" y="14"/>
                      <a:pt x="602" y="14"/>
                      <a:pt x="593" y="15"/>
                    </a:cubicBezTo>
                    <a:cubicBezTo>
                      <a:pt x="584" y="15"/>
                      <a:pt x="576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58" y="15"/>
                      <a:pt x="549" y="15"/>
                      <a:pt x="540" y="16"/>
                    </a:cubicBezTo>
                    <a:cubicBezTo>
                      <a:pt x="531" y="16"/>
                      <a:pt x="521" y="16"/>
                      <a:pt x="512" y="16"/>
                    </a:cubicBezTo>
                    <a:cubicBezTo>
                      <a:pt x="503" y="16"/>
                      <a:pt x="493" y="17"/>
                      <a:pt x="484" y="17"/>
                    </a:cubicBezTo>
                    <a:cubicBezTo>
                      <a:pt x="474" y="17"/>
                      <a:pt x="464" y="17"/>
                      <a:pt x="454" y="18"/>
                    </a:cubicBezTo>
                    <a:cubicBezTo>
                      <a:pt x="444" y="18"/>
                      <a:pt x="434" y="18"/>
                      <a:pt x="424" y="18"/>
                    </a:cubicBezTo>
                    <a:cubicBezTo>
                      <a:pt x="413" y="19"/>
                      <a:pt x="403" y="19"/>
                      <a:pt x="392" y="19"/>
                    </a:cubicBezTo>
                    <a:cubicBezTo>
                      <a:pt x="381" y="20"/>
                      <a:pt x="371" y="20"/>
                      <a:pt x="360" y="20"/>
                    </a:cubicBezTo>
                    <a:cubicBezTo>
                      <a:pt x="349" y="21"/>
                      <a:pt x="337" y="21"/>
                      <a:pt x="326" y="21"/>
                    </a:cubicBezTo>
                    <a:cubicBezTo>
                      <a:pt x="314" y="22"/>
                      <a:pt x="303" y="22"/>
                      <a:pt x="291" y="23"/>
                    </a:cubicBezTo>
                    <a:cubicBezTo>
                      <a:pt x="279" y="23"/>
                      <a:pt x="267" y="23"/>
                      <a:pt x="255" y="24"/>
                    </a:cubicBezTo>
                    <a:cubicBezTo>
                      <a:pt x="242" y="24"/>
                      <a:pt x="230" y="25"/>
                      <a:pt x="217" y="25"/>
                    </a:cubicBezTo>
                    <a:cubicBezTo>
                      <a:pt x="204" y="26"/>
                      <a:pt x="191" y="26"/>
                      <a:pt x="177" y="27"/>
                    </a:cubicBezTo>
                    <a:cubicBezTo>
                      <a:pt x="171" y="27"/>
                      <a:pt x="164" y="27"/>
                      <a:pt x="157" y="27"/>
                    </a:cubicBezTo>
                    <a:cubicBezTo>
                      <a:pt x="150" y="28"/>
                      <a:pt x="143" y="28"/>
                      <a:pt x="136" y="28"/>
                    </a:cubicBezTo>
                    <a:cubicBezTo>
                      <a:pt x="129" y="28"/>
                      <a:pt x="122" y="29"/>
                      <a:pt x="115" y="29"/>
                    </a:cubicBezTo>
                    <a:cubicBezTo>
                      <a:pt x="108" y="29"/>
                      <a:pt x="101" y="29"/>
                      <a:pt x="94" y="30"/>
                    </a:cubicBezTo>
                    <a:cubicBezTo>
                      <a:pt x="90" y="30"/>
                      <a:pt x="86" y="30"/>
                      <a:pt x="83" y="30"/>
                    </a:cubicBezTo>
                    <a:cubicBezTo>
                      <a:pt x="79" y="30"/>
                      <a:pt x="75" y="30"/>
                      <a:pt x="72" y="31"/>
                    </a:cubicBezTo>
                    <a:cubicBezTo>
                      <a:pt x="68" y="31"/>
                      <a:pt x="64" y="31"/>
                      <a:pt x="60" y="31"/>
                    </a:cubicBezTo>
                    <a:cubicBezTo>
                      <a:pt x="57" y="31"/>
                      <a:pt x="53" y="31"/>
                      <a:pt x="49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0" y="32"/>
                      <a:pt x="53" y="32"/>
                      <a:pt x="57" y="32"/>
                    </a:cubicBezTo>
                    <a:cubicBezTo>
                      <a:pt x="61" y="32"/>
                      <a:pt x="65" y="32"/>
                      <a:pt x="69" y="32"/>
                    </a:cubicBezTo>
                    <a:cubicBezTo>
                      <a:pt x="72" y="32"/>
                      <a:pt x="76" y="31"/>
                      <a:pt x="80" y="31"/>
                    </a:cubicBezTo>
                    <a:cubicBezTo>
                      <a:pt x="83" y="31"/>
                      <a:pt x="87" y="31"/>
                      <a:pt x="91" y="31"/>
                    </a:cubicBezTo>
                    <a:cubicBezTo>
                      <a:pt x="94" y="31"/>
                      <a:pt x="98" y="31"/>
                      <a:pt x="101" y="30"/>
                    </a:cubicBezTo>
                    <a:cubicBezTo>
                      <a:pt x="105" y="30"/>
                      <a:pt x="108" y="30"/>
                      <a:pt x="111" y="30"/>
                    </a:cubicBezTo>
                    <a:cubicBezTo>
                      <a:pt x="115" y="30"/>
                      <a:pt x="118" y="30"/>
                      <a:pt x="122" y="30"/>
                    </a:cubicBezTo>
                    <a:cubicBezTo>
                      <a:pt x="125" y="29"/>
                      <a:pt x="128" y="29"/>
                      <a:pt x="132" y="29"/>
                    </a:cubicBezTo>
                    <a:cubicBezTo>
                      <a:pt x="135" y="29"/>
                      <a:pt x="139" y="29"/>
                      <a:pt x="143" y="29"/>
                    </a:cubicBezTo>
                    <a:cubicBezTo>
                      <a:pt x="146" y="29"/>
                      <a:pt x="150" y="29"/>
                      <a:pt x="154" y="28"/>
                    </a:cubicBezTo>
                    <a:cubicBezTo>
                      <a:pt x="157" y="28"/>
                      <a:pt x="161" y="28"/>
                      <a:pt x="165" y="28"/>
                    </a:cubicBezTo>
                    <a:cubicBezTo>
                      <a:pt x="168" y="28"/>
                      <a:pt x="172" y="28"/>
                      <a:pt x="175" y="28"/>
                    </a:cubicBezTo>
                    <a:cubicBezTo>
                      <a:pt x="189" y="27"/>
                      <a:pt x="202" y="27"/>
                      <a:pt x="215" y="26"/>
                    </a:cubicBezTo>
                    <a:cubicBezTo>
                      <a:pt x="228" y="26"/>
                      <a:pt x="240" y="25"/>
                      <a:pt x="253" y="25"/>
                    </a:cubicBezTo>
                    <a:cubicBezTo>
                      <a:pt x="265" y="24"/>
                      <a:pt x="277" y="24"/>
                      <a:pt x="289" y="23"/>
                    </a:cubicBezTo>
                    <a:cubicBezTo>
                      <a:pt x="301" y="23"/>
                      <a:pt x="313" y="23"/>
                      <a:pt x="325" y="22"/>
                    </a:cubicBezTo>
                    <a:cubicBezTo>
                      <a:pt x="336" y="22"/>
                      <a:pt x="347" y="22"/>
                      <a:pt x="359" y="21"/>
                    </a:cubicBezTo>
                    <a:cubicBezTo>
                      <a:pt x="370" y="21"/>
                      <a:pt x="381" y="20"/>
                      <a:pt x="391" y="20"/>
                    </a:cubicBezTo>
                    <a:cubicBezTo>
                      <a:pt x="402" y="20"/>
                      <a:pt x="412" y="20"/>
                      <a:pt x="423" y="19"/>
                    </a:cubicBezTo>
                    <a:cubicBezTo>
                      <a:pt x="433" y="19"/>
                      <a:pt x="443" y="19"/>
                      <a:pt x="453" y="18"/>
                    </a:cubicBezTo>
                    <a:cubicBezTo>
                      <a:pt x="463" y="18"/>
                      <a:pt x="473" y="18"/>
                      <a:pt x="483" y="18"/>
                    </a:cubicBezTo>
                    <a:cubicBezTo>
                      <a:pt x="493" y="17"/>
                      <a:pt x="502" y="17"/>
                      <a:pt x="512" y="17"/>
                    </a:cubicBezTo>
                    <a:cubicBezTo>
                      <a:pt x="521" y="17"/>
                      <a:pt x="530" y="16"/>
                      <a:pt x="540" y="16"/>
                    </a:cubicBezTo>
                    <a:cubicBezTo>
                      <a:pt x="549" y="16"/>
                      <a:pt x="558" y="16"/>
                      <a:pt x="567" y="16"/>
                    </a:cubicBezTo>
                    <a:cubicBezTo>
                      <a:pt x="575" y="16"/>
                      <a:pt x="584" y="15"/>
                      <a:pt x="593" y="15"/>
                    </a:cubicBezTo>
                    <a:cubicBezTo>
                      <a:pt x="602" y="15"/>
                      <a:pt x="610" y="15"/>
                      <a:pt x="619" y="15"/>
                    </a:cubicBezTo>
                    <a:cubicBezTo>
                      <a:pt x="627" y="15"/>
                      <a:pt x="635" y="15"/>
                      <a:pt x="643" y="15"/>
                    </a:cubicBezTo>
                    <a:cubicBezTo>
                      <a:pt x="652" y="15"/>
                      <a:pt x="660" y="15"/>
                      <a:pt x="668" y="14"/>
                    </a:cubicBezTo>
                    <a:cubicBezTo>
                      <a:pt x="672" y="14"/>
                      <a:pt x="676" y="14"/>
                      <a:pt x="679" y="14"/>
                    </a:cubicBezTo>
                    <a:cubicBezTo>
                      <a:pt x="683" y="14"/>
                      <a:pt x="687" y="14"/>
                      <a:pt x="691" y="14"/>
                    </a:cubicBezTo>
                    <a:cubicBezTo>
                      <a:pt x="695" y="14"/>
                      <a:pt x="699" y="14"/>
                      <a:pt x="703" y="14"/>
                    </a:cubicBezTo>
                    <a:cubicBezTo>
                      <a:pt x="707" y="14"/>
                      <a:pt x="710" y="15"/>
                      <a:pt x="714" y="15"/>
                    </a:cubicBezTo>
                    <a:cubicBezTo>
                      <a:pt x="718" y="15"/>
                      <a:pt x="722" y="15"/>
                      <a:pt x="725" y="15"/>
                    </a:cubicBezTo>
                    <a:cubicBezTo>
                      <a:pt x="729" y="15"/>
                      <a:pt x="733" y="15"/>
                      <a:pt x="736" y="15"/>
                    </a:cubicBezTo>
                    <a:cubicBezTo>
                      <a:pt x="740" y="15"/>
                      <a:pt x="743" y="15"/>
                      <a:pt x="747" y="15"/>
                    </a:cubicBezTo>
                    <a:cubicBezTo>
                      <a:pt x="750" y="15"/>
                      <a:pt x="754" y="15"/>
                      <a:pt x="757" y="15"/>
                    </a:cubicBezTo>
                    <a:cubicBezTo>
                      <a:pt x="761" y="15"/>
                      <a:pt x="764" y="15"/>
                      <a:pt x="768" y="15"/>
                    </a:cubicBezTo>
                    <a:cubicBezTo>
                      <a:pt x="771" y="16"/>
                      <a:pt x="774" y="16"/>
                      <a:pt x="777" y="16"/>
                    </a:cubicBezTo>
                    <a:cubicBezTo>
                      <a:pt x="781" y="16"/>
                      <a:pt x="784" y="16"/>
                      <a:pt x="787" y="16"/>
                    </a:cubicBezTo>
                    <a:cubicBezTo>
                      <a:pt x="790" y="16"/>
                      <a:pt x="793" y="17"/>
                      <a:pt x="796" y="17"/>
                    </a:cubicBezTo>
                    <a:cubicBezTo>
                      <a:pt x="797" y="17"/>
                      <a:pt x="799" y="17"/>
                      <a:pt x="800" y="17"/>
                    </a:cubicBezTo>
                    <a:cubicBezTo>
                      <a:pt x="801" y="17"/>
                      <a:pt x="803" y="17"/>
                      <a:pt x="804" y="17"/>
                    </a:cubicBezTo>
                    <a:cubicBezTo>
                      <a:pt x="805" y="17"/>
                      <a:pt x="807" y="17"/>
                      <a:pt x="808" y="17"/>
                    </a:cubicBezTo>
                    <a:cubicBezTo>
                      <a:pt x="809" y="18"/>
                      <a:pt x="810" y="18"/>
                      <a:pt x="811" y="18"/>
                    </a:cubicBezTo>
                    <a:cubicBezTo>
                      <a:pt x="813" y="18"/>
                      <a:pt x="814" y="18"/>
                      <a:pt x="815" y="18"/>
                    </a:cubicBezTo>
                    <a:cubicBezTo>
                      <a:pt x="816" y="18"/>
                      <a:pt x="817" y="18"/>
                      <a:pt x="818" y="18"/>
                    </a:cubicBezTo>
                    <a:cubicBezTo>
                      <a:pt x="819" y="18"/>
                      <a:pt x="820" y="19"/>
                      <a:pt x="821" y="19"/>
                    </a:cubicBezTo>
                    <a:cubicBezTo>
                      <a:pt x="822" y="19"/>
                      <a:pt x="823" y="19"/>
                      <a:pt x="824" y="19"/>
                    </a:cubicBezTo>
                    <a:cubicBezTo>
                      <a:pt x="824" y="19"/>
                      <a:pt x="825" y="19"/>
                      <a:pt x="826" y="19"/>
                    </a:cubicBezTo>
                    <a:cubicBezTo>
                      <a:pt x="827" y="19"/>
                      <a:pt x="827" y="20"/>
                      <a:pt x="828" y="20"/>
                    </a:cubicBezTo>
                    <a:cubicBezTo>
                      <a:pt x="829" y="20"/>
                      <a:pt x="829" y="20"/>
                      <a:pt x="830" y="20"/>
                    </a:cubicBezTo>
                    <a:cubicBezTo>
                      <a:pt x="831" y="20"/>
                      <a:pt x="831" y="20"/>
                      <a:pt x="832" y="20"/>
                    </a:cubicBezTo>
                    <a:cubicBezTo>
                      <a:pt x="832" y="20"/>
                      <a:pt x="832" y="20"/>
                      <a:pt x="833" y="20"/>
                    </a:cubicBezTo>
                    <a:cubicBezTo>
                      <a:pt x="833" y="21"/>
                      <a:pt x="833" y="21"/>
                      <a:pt x="833" y="21"/>
                    </a:cubicBezTo>
                    <a:cubicBezTo>
                      <a:pt x="834" y="21"/>
                      <a:pt x="834" y="21"/>
                      <a:pt x="834" y="21"/>
                    </a:cubicBezTo>
                    <a:cubicBezTo>
                      <a:pt x="834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9" y="22"/>
                      <a:pt x="840" y="23"/>
                      <a:pt x="841" y="23"/>
                    </a:cubicBezTo>
                    <a:cubicBezTo>
                      <a:pt x="842" y="23"/>
                      <a:pt x="843" y="24"/>
                      <a:pt x="843" y="24"/>
                    </a:cubicBezTo>
                    <a:cubicBezTo>
                      <a:pt x="844" y="25"/>
                      <a:pt x="844" y="25"/>
                      <a:pt x="845" y="25"/>
                    </a:cubicBezTo>
                    <a:cubicBezTo>
                      <a:pt x="845" y="26"/>
                      <a:pt x="845" y="26"/>
                      <a:pt x="845" y="27"/>
                    </a:cubicBezTo>
                    <a:cubicBezTo>
                      <a:pt x="846" y="27"/>
                      <a:pt x="846" y="27"/>
                      <a:pt x="846" y="28"/>
                    </a:cubicBezTo>
                    <a:cubicBezTo>
                      <a:pt x="845" y="28"/>
                      <a:pt x="845" y="29"/>
                      <a:pt x="845" y="29"/>
                    </a:cubicBezTo>
                    <a:cubicBezTo>
                      <a:pt x="844" y="30"/>
                      <a:pt x="844" y="30"/>
                      <a:pt x="843" y="31"/>
                    </a:cubicBezTo>
                    <a:cubicBezTo>
                      <a:pt x="843" y="31"/>
                      <a:pt x="842" y="32"/>
                      <a:pt x="841" y="32"/>
                    </a:cubicBezTo>
                    <a:cubicBezTo>
                      <a:pt x="840" y="33"/>
                      <a:pt x="839" y="34"/>
                      <a:pt x="838" y="34"/>
                    </a:cubicBezTo>
                    <a:cubicBezTo>
                      <a:pt x="836" y="35"/>
                      <a:pt x="835" y="35"/>
                      <a:pt x="834" y="36"/>
                    </a:cubicBezTo>
                    <a:cubicBezTo>
                      <a:pt x="832" y="36"/>
                      <a:pt x="830" y="37"/>
                      <a:pt x="829" y="38"/>
                    </a:cubicBezTo>
                    <a:cubicBezTo>
                      <a:pt x="827" y="38"/>
                      <a:pt x="825" y="39"/>
                      <a:pt x="823" y="40"/>
                    </a:cubicBezTo>
                    <a:cubicBezTo>
                      <a:pt x="821" y="40"/>
                      <a:pt x="819" y="41"/>
                      <a:pt x="817" y="42"/>
                    </a:cubicBezTo>
                    <a:cubicBezTo>
                      <a:pt x="815" y="42"/>
                      <a:pt x="813" y="43"/>
                      <a:pt x="810" y="44"/>
                    </a:cubicBezTo>
                    <a:cubicBezTo>
                      <a:pt x="808" y="44"/>
                      <a:pt x="805" y="45"/>
                      <a:pt x="803" y="46"/>
                    </a:cubicBezTo>
                    <a:cubicBezTo>
                      <a:pt x="800" y="46"/>
                      <a:pt x="797" y="47"/>
                      <a:pt x="794" y="48"/>
                    </a:cubicBezTo>
                    <a:cubicBezTo>
                      <a:pt x="792" y="49"/>
                      <a:pt x="789" y="49"/>
                      <a:pt x="786" y="50"/>
                    </a:cubicBezTo>
                    <a:cubicBezTo>
                      <a:pt x="783" y="51"/>
                      <a:pt x="780" y="52"/>
                      <a:pt x="776" y="52"/>
                    </a:cubicBezTo>
                    <a:cubicBezTo>
                      <a:pt x="773" y="53"/>
                      <a:pt x="770" y="54"/>
                      <a:pt x="766" y="55"/>
                    </a:cubicBezTo>
                    <a:cubicBezTo>
                      <a:pt x="763" y="56"/>
                      <a:pt x="759" y="56"/>
                      <a:pt x="756" y="57"/>
                    </a:cubicBezTo>
                    <a:cubicBezTo>
                      <a:pt x="753" y="58"/>
                      <a:pt x="751" y="58"/>
                      <a:pt x="748" y="59"/>
                    </a:cubicBezTo>
                    <a:cubicBezTo>
                      <a:pt x="746" y="60"/>
                      <a:pt x="743" y="60"/>
                      <a:pt x="741" y="61"/>
                    </a:cubicBezTo>
                    <a:cubicBezTo>
                      <a:pt x="738" y="61"/>
                      <a:pt x="735" y="62"/>
                      <a:pt x="733" y="63"/>
                    </a:cubicBezTo>
                    <a:cubicBezTo>
                      <a:pt x="730" y="63"/>
                      <a:pt x="727" y="64"/>
                      <a:pt x="724" y="65"/>
                    </a:cubicBezTo>
                    <a:cubicBezTo>
                      <a:pt x="719" y="66"/>
                      <a:pt x="713" y="67"/>
                      <a:pt x="707" y="68"/>
                    </a:cubicBezTo>
                    <a:cubicBezTo>
                      <a:pt x="701" y="70"/>
                      <a:pt x="695" y="71"/>
                      <a:pt x="689" y="73"/>
                    </a:cubicBezTo>
                    <a:cubicBezTo>
                      <a:pt x="683" y="74"/>
                      <a:pt x="676" y="76"/>
                      <a:pt x="670" y="77"/>
                    </a:cubicBezTo>
                    <a:cubicBezTo>
                      <a:pt x="663" y="79"/>
                      <a:pt x="656" y="80"/>
                      <a:pt x="649" y="82"/>
                    </a:cubicBezTo>
                    <a:cubicBezTo>
                      <a:pt x="643" y="83"/>
                      <a:pt x="638" y="84"/>
                      <a:pt x="632" y="86"/>
                    </a:cubicBezTo>
                    <a:cubicBezTo>
                      <a:pt x="626" y="87"/>
                      <a:pt x="621" y="88"/>
                      <a:pt x="615" y="90"/>
                    </a:cubicBezTo>
                    <a:cubicBezTo>
                      <a:pt x="609" y="91"/>
                      <a:pt x="603" y="93"/>
                      <a:pt x="596" y="94"/>
                    </a:cubicBezTo>
                    <a:cubicBezTo>
                      <a:pt x="590" y="96"/>
                      <a:pt x="583" y="98"/>
                      <a:pt x="577" y="99"/>
                    </a:cubicBezTo>
                    <a:cubicBezTo>
                      <a:pt x="570" y="101"/>
                      <a:pt x="563" y="103"/>
                      <a:pt x="556" y="104"/>
                    </a:cubicBezTo>
                    <a:cubicBezTo>
                      <a:pt x="549" y="106"/>
                      <a:pt x="542" y="108"/>
                      <a:pt x="535" y="110"/>
                    </a:cubicBezTo>
                    <a:cubicBezTo>
                      <a:pt x="527" y="112"/>
                      <a:pt x="519" y="114"/>
                      <a:pt x="512" y="117"/>
                    </a:cubicBezTo>
                    <a:cubicBezTo>
                      <a:pt x="504" y="119"/>
                      <a:pt x="495" y="121"/>
                      <a:pt x="487" y="124"/>
                    </a:cubicBezTo>
                    <a:cubicBezTo>
                      <a:pt x="483" y="125"/>
                      <a:pt x="478" y="126"/>
                      <a:pt x="474" y="128"/>
                    </a:cubicBezTo>
                    <a:cubicBezTo>
                      <a:pt x="470" y="129"/>
                      <a:pt x="465" y="130"/>
                      <a:pt x="461" y="132"/>
                    </a:cubicBezTo>
                    <a:cubicBezTo>
                      <a:pt x="456" y="133"/>
                      <a:pt x="451" y="135"/>
                      <a:pt x="447" y="136"/>
                    </a:cubicBezTo>
                    <a:cubicBezTo>
                      <a:pt x="442" y="138"/>
                      <a:pt x="437" y="139"/>
                      <a:pt x="432" y="141"/>
                    </a:cubicBezTo>
                    <a:cubicBezTo>
                      <a:pt x="427" y="143"/>
                      <a:pt x="422" y="144"/>
                      <a:pt x="417" y="146"/>
                    </a:cubicBezTo>
                    <a:cubicBezTo>
                      <a:pt x="412" y="148"/>
                      <a:pt x="407" y="150"/>
                      <a:pt x="402" y="151"/>
                    </a:cubicBezTo>
                    <a:cubicBezTo>
                      <a:pt x="396" y="153"/>
                      <a:pt x="391" y="155"/>
                      <a:pt x="385" y="157"/>
                    </a:cubicBezTo>
                    <a:cubicBezTo>
                      <a:pt x="380" y="160"/>
                      <a:pt x="374" y="162"/>
                      <a:pt x="369" y="164"/>
                    </a:cubicBezTo>
                    <a:cubicBezTo>
                      <a:pt x="363" y="166"/>
                      <a:pt x="357" y="169"/>
                      <a:pt x="351" y="171"/>
                    </a:cubicBezTo>
                    <a:cubicBezTo>
                      <a:pt x="345" y="173"/>
                      <a:pt x="339" y="176"/>
                      <a:pt x="333" y="179"/>
                    </a:cubicBezTo>
                    <a:cubicBezTo>
                      <a:pt x="327" y="182"/>
                      <a:pt x="320" y="184"/>
                      <a:pt x="314" y="187"/>
                    </a:cubicBezTo>
                    <a:cubicBezTo>
                      <a:pt x="308" y="190"/>
                      <a:pt x="301" y="193"/>
                      <a:pt x="295" y="197"/>
                    </a:cubicBezTo>
                    <a:cubicBezTo>
                      <a:pt x="288" y="200"/>
                      <a:pt x="281" y="203"/>
                      <a:pt x="275" y="207"/>
                    </a:cubicBezTo>
                    <a:cubicBezTo>
                      <a:pt x="268" y="211"/>
                      <a:pt x="261" y="214"/>
                      <a:pt x="255" y="218"/>
                    </a:cubicBezTo>
                    <a:cubicBezTo>
                      <a:pt x="248" y="222"/>
                      <a:pt x="241" y="227"/>
                      <a:pt x="234" y="231"/>
                    </a:cubicBezTo>
                    <a:cubicBezTo>
                      <a:pt x="227" y="235"/>
                      <a:pt x="221" y="240"/>
                      <a:pt x="214" y="245"/>
                    </a:cubicBezTo>
                    <a:cubicBezTo>
                      <a:pt x="207" y="249"/>
                      <a:pt x="201" y="254"/>
                      <a:pt x="194" y="260"/>
                    </a:cubicBezTo>
                    <a:cubicBezTo>
                      <a:pt x="188" y="265"/>
                      <a:pt x="181" y="270"/>
                      <a:pt x="175" y="276"/>
                    </a:cubicBezTo>
                    <a:cubicBezTo>
                      <a:pt x="169" y="281"/>
                      <a:pt x="163" y="287"/>
                      <a:pt x="158" y="293"/>
                    </a:cubicBezTo>
                    <a:cubicBezTo>
                      <a:pt x="152" y="299"/>
                      <a:pt x="147" y="305"/>
                      <a:pt x="142" y="311"/>
                    </a:cubicBezTo>
                    <a:cubicBezTo>
                      <a:pt x="140" y="314"/>
                      <a:pt x="137" y="317"/>
                      <a:pt x="135" y="320"/>
                    </a:cubicBezTo>
                    <a:cubicBezTo>
                      <a:pt x="133" y="324"/>
                      <a:pt x="130" y="327"/>
                      <a:pt x="128" y="330"/>
                    </a:cubicBezTo>
                    <a:cubicBezTo>
                      <a:pt x="126" y="333"/>
                      <a:pt x="124" y="337"/>
                      <a:pt x="123" y="340"/>
                    </a:cubicBezTo>
                    <a:cubicBezTo>
                      <a:pt x="121" y="343"/>
                      <a:pt x="119" y="346"/>
                      <a:pt x="117" y="349"/>
                    </a:cubicBezTo>
                    <a:cubicBezTo>
                      <a:pt x="116" y="352"/>
                      <a:pt x="114" y="356"/>
                      <a:pt x="113" y="359"/>
                    </a:cubicBezTo>
                    <a:cubicBezTo>
                      <a:pt x="111" y="362"/>
                      <a:pt x="110" y="366"/>
                      <a:pt x="108" y="369"/>
                    </a:cubicBezTo>
                    <a:cubicBezTo>
                      <a:pt x="107" y="373"/>
                      <a:pt x="106" y="376"/>
                      <a:pt x="105" y="380"/>
                    </a:cubicBezTo>
                    <a:cubicBezTo>
                      <a:pt x="104" y="383"/>
                      <a:pt x="103" y="387"/>
                      <a:pt x="102" y="390"/>
                    </a:cubicBezTo>
                    <a:cubicBezTo>
                      <a:pt x="100" y="397"/>
                      <a:pt x="99" y="405"/>
                      <a:pt x="98" y="412"/>
                    </a:cubicBezTo>
                    <a:cubicBezTo>
                      <a:pt x="97" y="420"/>
                      <a:pt x="97" y="427"/>
                      <a:pt x="97" y="435"/>
                    </a:cubicBezTo>
                    <a:cubicBezTo>
                      <a:pt x="97" y="443"/>
                      <a:pt x="98" y="450"/>
                      <a:pt x="100" y="458"/>
                    </a:cubicBezTo>
                    <a:cubicBezTo>
                      <a:pt x="101" y="466"/>
                      <a:pt x="103" y="474"/>
                      <a:pt x="106" y="482"/>
                    </a:cubicBezTo>
                    <a:cubicBezTo>
                      <a:pt x="109" y="490"/>
                      <a:pt x="113" y="498"/>
                      <a:pt x="117" y="506"/>
                    </a:cubicBezTo>
                    <a:cubicBezTo>
                      <a:pt x="122" y="514"/>
                      <a:pt x="127" y="521"/>
                      <a:pt x="132" y="529"/>
                    </a:cubicBezTo>
                    <a:cubicBezTo>
                      <a:pt x="138" y="537"/>
                      <a:pt x="145" y="545"/>
                      <a:pt x="152" y="552"/>
                    </a:cubicBezTo>
                    <a:cubicBezTo>
                      <a:pt x="159" y="560"/>
                      <a:pt x="167" y="568"/>
                      <a:pt x="176" y="575"/>
                    </a:cubicBezTo>
                    <a:cubicBezTo>
                      <a:pt x="185" y="582"/>
                      <a:pt x="194" y="590"/>
                      <a:pt x="204" y="597"/>
                    </a:cubicBezTo>
                    <a:cubicBezTo>
                      <a:pt x="214" y="604"/>
                      <a:pt x="225" y="611"/>
                      <a:pt x="236" y="617"/>
                    </a:cubicBezTo>
                    <a:cubicBezTo>
                      <a:pt x="248" y="624"/>
                      <a:pt x="260" y="630"/>
                      <a:pt x="272" y="637"/>
                    </a:cubicBezTo>
                    <a:cubicBezTo>
                      <a:pt x="285" y="643"/>
                      <a:pt x="298" y="649"/>
                      <a:pt x="312" y="655"/>
                    </a:cubicBezTo>
                    <a:cubicBezTo>
                      <a:pt x="326" y="660"/>
                      <a:pt x="340" y="666"/>
                      <a:pt x="354" y="671"/>
                    </a:cubicBezTo>
                    <a:cubicBezTo>
                      <a:pt x="369" y="676"/>
                      <a:pt x="384" y="681"/>
                      <a:pt x="400" y="686"/>
                    </a:cubicBezTo>
                    <a:cubicBezTo>
                      <a:pt x="415" y="691"/>
                      <a:pt x="431" y="695"/>
                      <a:pt x="447" y="699"/>
                    </a:cubicBezTo>
                    <a:cubicBezTo>
                      <a:pt x="463" y="704"/>
                      <a:pt x="480" y="707"/>
                      <a:pt x="497" y="711"/>
                    </a:cubicBezTo>
                    <a:cubicBezTo>
                      <a:pt x="530" y="718"/>
                      <a:pt x="565" y="725"/>
                      <a:pt x="600" y="730"/>
                    </a:cubicBezTo>
                    <a:cubicBezTo>
                      <a:pt x="635" y="735"/>
                      <a:pt x="671" y="739"/>
                      <a:pt x="706" y="742"/>
                    </a:cubicBezTo>
                    <a:cubicBezTo>
                      <a:pt x="742" y="746"/>
                      <a:pt x="778" y="748"/>
                      <a:pt x="814" y="749"/>
                    </a:cubicBezTo>
                    <a:cubicBezTo>
                      <a:pt x="849" y="751"/>
                      <a:pt x="885" y="751"/>
                      <a:pt x="920" y="751"/>
                    </a:cubicBezTo>
                    <a:cubicBezTo>
                      <a:pt x="955" y="751"/>
                      <a:pt x="989" y="750"/>
                      <a:pt x="1023" y="749"/>
                    </a:cubicBezTo>
                    <a:cubicBezTo>
                      <a:pt x="1057" y="747"/>
                      <a:pt x="1090" y="745"/>
                      <a:pt x="1122" y="743"/>
                    </a:cubicBezTo>
                    <a:cubicBezTo>
                      <a:pt x="1155" y="740"/>
                      <a:pt x="1186" y="737"/>
                      <a:pt x="1217" y="733"/>
                    </a:cubicBezTo>
                    <a:cubicBezTo>
                      <a:pt x="1247" y="730"/>
                      <a:pt x="1277" y="726"/>
                      <a:pt x="1305" y="721"/>
                    </a:cubicBezTo>
                    <a:cubicBezTo>
                      <a:pt x="1334" y="717"/>
                      <a:pt x="1361" y="712"/>
                      <a:pt x="1388" y="707"/>
                    </a:cubicBezTo>
                    <a:cubicBezTo>
                      <a:pt x="1415" y="702"/>
                      <a:pt x="1440" y="697"/>
                      <a:pt x="1465" y="692"/>
                    </a:cubicBezTo>
                    <a:cubicBezTo>
                      <a:pt x="1490" y="687"/>
                      <a:pt x="1513" y="681"/>
                      <a:pt x="1536" y="675"/>
                    </a:cubicBezTo>
                    <a:cubicBezTo>
                      <a:pt x="1559" y="670"/>
                      <a:pt x="1580" y="664"/>
                      <a:pt x="1601" y="658"/>
                    </a:cubicBezTo>
                    <a:cubicBezTo>
                      <a:pt x="1642" y="647"/>
                      <a:pt x="1680" y="635"/>
                      <a:pt x="1715" y="622"/>
                    </a:cubicBezTo>
                    <a:cubicBezTo>
                      <a:pt x="1749" y="610"/>
                      <a:pt x="1781" y="598"/>
                      <a:pt x="1810" y="586"/>
                    </a:cubicBezTo>
                    <a:cubicBezTo>
                      <a:pt x="1838" y="574"/>
                      <a:pt x="1863" y="562"/>
                      <a:pt x="1887" y="551"/>
                    </a:cubicBezTo>
                    <a:cubicBezTo>
                      <a:pt x="1910" y="539"/>
                      <a:pt x="1931" y="528"/>
                      <a:pt x="1950" y="517"/>
                    </a:cubicBezTo>
                    <a:cubicBezTo>
                      <a:pt x="1969" y="506"/>
                      <a:pt x="1986" y="495"/>
                      <a:pt x="2001" y="485"/>
                    </a:cubicBezTo>
                    <a:cubicBezTo>
                      <a:pt x="2016" y="475"/>
                      <a:pt x="2029" y="465"/>
                      <a:pt x="2042" y="455"/>
                    </a:cubicBezTo>
                    <a:cubicBezTo>
                      <a:pt x="2054" y="445"/>
                      <a:pt x="2064" y="436"/>
                      <a:pt x="2074" y="427"/>
                    </a:cubicBezTo>
                    <a:cubicBezTo>
                      <a:pt x="2084" y="418"/>
                      <a:pt x="2092" y="409"/>
                      <a:pt x="2100" y="401"/>
                    </a:cubicBezTo>
                    <a:lnTo>
                      <a:pt x="2063" y="389"/>
                    </a:lnTo>
                    <a:close/>
                    <a:moveTo>
                      <a:pt x="1720" y="308"/>
                    </a:moveTo>
                    <a:cubicBezTo>
                      <a:pt x="1722" y="307"/>
                      <a:pt x="1724" y="307"/>
                      <a:pt x="1726" y="306"/>
                    </a:cubicBezTo>
                    <a:cubicBezTo>
                      <a:pt x="1728" y="305"/>
                      <a:pt x="1730" y="304"/>
                      <a:pt x="1732" y="303"/>
                    </a:cubicBezTo>
                    <a:cubicBezTo>
                      <a:pt x="1734" y="302"/>
                      <a:pt x="1736" y="302"/>
                      <a:pt x="1738" y="301"/>
                    </a:cubicBezTo>
                    <a:cubicBezTo>
                      <a:pt x="1765" y="310"/>
                      <a:pt x="1765" y="310"/>
                      <a:pt x="1765" y="310"/>
                    </a:cubicBezTo>
                    <a:cubicBezTo>
                      <a:pt x="1763" y="311"/>
                      <a:pt x="1761" y="312"/>
                      <a:pt x="1759" y="313"/>
                    </a:cubicBezTo>
                    <a:cubicBezTo>
                      <a:pt x="1757" y="313"/>
                      <a:pt x="1755" y="314"/>
                      <a:pt x="1753" y="315"/>
                    </a:cubicBezTo>
                    <a:cubicBezTo>
                      <a:pt x="1751" y="316"/>
                      <a:pt x="1749" y="317"/>
                      <a:pt x="1747" y="318"/>
                    </a:cubicBezTo>
                    <a:cubicBezTo>
                      <a:pt x="1745" y="319"/>
                      <a:pt x="1743" y="320"/>
                      <a:pt x="1741" y="320"/>
                    </a:cubicBezTo>
                    <a:cubicBezTo>
                      <a:pt x="1714" y="311"/>
                      <a:pt x="1714" y="311"/>
                      <a:pt x="1714" y="311"/>
                    </a:cubicBezTo>
                    <a:cubicBezTo>
                      <a:pt x="1716" y="310"/>
                      <a:pt x="1718" y="309"/>
                      <a:pt x="1720" y="308"/>
                    </a:cubicBezTo>
                    <a:close/>
                    <a:moveTo>
                      <a:pt x="1665" y="329"/>
                    </a:moveTo>
                    <a:cubicBezTo>
                      <a:pt x="1668" y="328"/>
                      <a:pt x="1670" y="327"/>
                      <a:pt x="1673" y="326"/>
                    </a:cubicBezTo>
                    <a:cubicBezTo>
                      <a:pt x="1675" y="325"/>
                      <a:pt x="1678" y="324"/>
                      <a:pt x="1680" y="323"/>
                    </a:cubicBezTo>
                    <a:cubicBezTo>
                      <a:pt x="1682" y="323"/>
                      <a:pt x="1685" y="322"/>
                      <a:pt x="1687" y="321"/>
                    </a:cubicBezTo>
                    <a:cubicBezTo>
                      <a:pt x="1714" y="331"/>
                      <a:pt x="1714" y="331"/>
                      <a:pt x="1714" y="331"/>
                    </a:cubicBezTo>
                    <a:cubicBezTo>
                      <a:pt x="1712" y="332"/>
                      <a:pt x="1710" y="333"/>
                      <a:pt x="1707" y="334"/>
                    </a:cubicBezTo>
                    <a:cubicBezTo>
                      <a:pt x="1705" y="335"/>
                      <a:pt x="1702" y="336"/>
                      <a:pt x="1700" y="337"/>
                    </a:cubicBezTo>
                    <a:cubicBezTo>
                      <a:pt x="1698" y="338"/>
                      <a:pt x="1695" y="338"/>
                      <a:pt x="1693" y="339"/>
                    </a:cubicBezTo>
                    <a:cubicBezTo>
                      <a:pt x="1690" y="340"/>
                      <a:pt x="1688" y="341"/>
                      <a:pt x="1685" y="342"/>
                    </a:cubicBezTo>
                    <a:cubicBezTo>
                      <a:pt x="1658" y="331"/>
                      <a:pt x="1658" y="331"/>
                      <a:pt x="1658" y="331"/>
                    </a:cubicBezTo>
                    <a:cubicBezTo>
                      <a:pt x="1660" y="330"/>
                      <a:pt x="1663" y="329"/>
                      <a:pt x="1665" y="329"/>
                    </a:cubicBezTo>
                    <a:close/>
                    <a:moveTo>
                      <a:pt x="1600" y="350"/>
                    </a:moveTo>
                    <a:cubicBezTo>
                      <a:pt x="1603" y="349"/>
                      <a:pt x="1606" y="348"/>
                      <a:pt x="1609" y="347"/>
                    </a:cubicBezTo>
                    <a:cubicBezTo>
                      <a:pt x="1611" y="346"/>
                      <a:pt x="1614" y="345"/>
                      <a:pt x="1617" y="344"/>
                    </a:cubicBezTo>
                    <a:cubicBezTo>
                      <a:pt x="1620" y="344"/>
                      <a:pt x="1623" y="343"/>
                      <a:pt x="1626" y="342"/>
                    </a:cubicBezTo>
                    <a:cubicBezTo>
                      <a:pt x="1653" y="353"/>
                      <a:pt x="1653" y="353"/>
                      <a:pt x="1653" y="353"/>
                    </a:cubicBezTo>
                    <a:cubicBezTo>
                      <a:pt x="1650" y="354"/>
                      <a:pt x="1647" y="355"/>
                      <a:pt x="1644" y="356"/>
                    </a:cubicBezTo>
                    <a:cubicBezTo>
                      <a:pt x="1641" y="357"/>
                      <a:pt x="1638" y="358"/>
                      <a:pt x="1636" y="359"/>
                    </a:cubicBezTo>
                    <a:cubicBezTo>
                      <a:pt x="1633" y="360"/>
                      <a:pt x="1630" y="361"/>
                      <a:pt x="1627" y="362"/>
                    </a:cubicBezTo>
                    <a:cubicBezTo>
                      <a:pt x="1624" y="363"/>
                      <a:pt x="1621" y="364"/>
                      <a:pt x="1617" y="365"/>
                    </a:cubicBezTo>
                    <a:cubicBezTo>
                      <a:pt x="1591" y="352"/>
                      <a:pt x="1591" y="352"/>
                      <a:pt x="1591" y="352"/>
                    </a:cubicBezTo>
                    <a:cubicBezTo>
                      <a:pt x="1594" y="352"/>
                      <a:pt x="1597" y="351"/>
                      <a:pt x="1600" y="350"/>
                    </a:cubicBezTo>
                    <a:close/>
                    <a:moveTo>
                      <a:pt x="1521" y="371"/>
                    </a:moveTo>
                    <a:cubicBezTo>
                      <a:pt x="1525" y="370"/>
                      <a:pt x="1529" y="370"/>
                      <a:pt x="1532" y="369"/>
                    </a:cubicBezTo>
                    <a:cubicBezTo>
                      <a:pt x="1535" y="368"/>
                      <a:pt x="1539" y="367"/>
                      <a:pt x="1542" y="366"/>
                    </a:cubicBezTo>
                    <a:cubicBezTo>
                      <a:pt x="1546" y="365"/>
                      <a:pt x="1549" y="364"/>
                      <a:pt x="1552" y="363"/>
                    </a:cubicBezTo>
                    <a:cubicBezTo>
                      <a:pt x="1579" y="376"/>
                      <a:pt x="1579" y="376"/>
                      <a:pt x="1579" y="376"/>
                    </a:cubicBezTo>
                    <a:cubicBezTo>
                      <a:pt x="1575" y="377"/>
                      <a:pt x="1572" y="378"/>
                      <a:pt x="1568" y="379"/>
                    </a:cubicBezTo>
                    <a:cubicBezTo>
                      <a:pt x="1565" y="380"/>
                      <a:pt x="1562" y="381"/>
                      <a:pt x="1558" y="382"/>
                    </a:cubicBezTo>
                    <a:cubicBezTo>
                      <a:pt x="1554" y="383"/>
                      <a:pt x="1551" y="384"/>
                      <a:pt x="1547" y="385"/>
                    </a:cubicBezTo>
                    <a:cubicBezTo>
                      <a:pt x="1544" y="386"/>
                      <a:pt x="1540" y="387"/>
                      <a:pt x="1536" y="388"/>
                    </a:cubicBezTo>
                    <a:cubicBezTo>
                      <a:pt x="1511" y="374"/>
                      <a:pt x="1511" y="374"/>
                      <a:pt x="1511" y="374"/>
                    </a:cubicBezTo>
                    <a:cubicBezTo>
                      <a:pt x="1514" y="373"/>
                      <a:pt x="1518" y="372"/>
                      <a:pt x="1521" y="371"/>
                    </a:cubicBezTo>
                    <a:close/>
                    <a:moveTo>
                      <a:pt x="1429" y="393"/>
                    </a:moveTo>
                    <a:cubicBezTo>
                      <a:pt x="1433" y="392"/>
                      <a:pt x="1437" y="391"/>
                      <a:pt x="1441" y="390"/>
                    </a:cubicBezTo>
                    <a:cubicBezTo>
                      <a:pt x="1445" y="389"/>
                      <a:pt x="1449" y="388"/>
                      <a:pt x="1453" y="387"/>
                    </a:cubicBezTo>
                    <a:cubicBezTo>
                      <a:pt x="1457" y="387"/>
                      <a:pt x="1461" y="386"/>
                      <a:pt x="1465" y="385"/>
                    </a:cubicBezTo>
                    <a:cubicBezTo>
                      <a:pt x="1490" y="399"/>
                      <a:pt x="1490" y="399"/>
                      <a:pt x="1490" y="399"/>
                    </a:cubicBezTo>
                    <a:cubicBezTo>
                      <a:pt x="1486" y="400"/>
                      <a:pt x="1482" y="401"/>
                      <a:pt x="1478" y="402"/>
                    </a:cubicBezTo>
                    <a:cubicBezTo>
                      <a:pt x="1474" y="403"/>
                      <a:pt x="1470" y="404"/>
                      <a:pt x="1466" y="405"/>
                    </a:cubicBezTo>
                    <a:cubicBezTo>
                      <a:pt x="1461" y="406"/>
                      <a:pt x="1457" y="407"/>
                      <a:pt x="1453" y="408"/>
                    </a:cubicBezTo>
                    <a:cubicBezTo>
                      <a:pt x="1449" y="409"/>
                      <a:pt x="1444" y="410"/>
                      <a:pt x="1440" y="411"/>
                    </a:cubicBezTo>
                    <a:cubicBezTo>
                      <a:pt x="1416" y="395"/>
                      <a:pt x="1416" y="395"/>
                      <a:pt x="1416" y="395"/>
                    </a:cubicBezTo>
                    <a:cubicBezTo>
                      <a:pt x="1421" y="394"/>
                      <a:pt x="1425" y="394"/>
                      <a:pt x="1429" y="393"/>
                    </a:cubicBezTo>
                    <a:close/>
                    <a:moveTo>
                      <a:pt x="1306" y="415"/>
                    </a:move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11" y="414"/>
                      <a:pt x="1316" y="414"/>
                      <a:pt x="1321" y="413"/>
                    </a:cubicBezTo>
                    <a:cubicBezTo>
                      <a:pt x="1326" y="412"/>
                      <a:pt x="1330" y="411"/>
                      <a:pt x="1335" y="410"/>
                    </a:cubicBezTo>
                    <a:cubicBezTo>
                      <a:pt x="1340" y="410"/>
                      <a:pt x="1345" y="409"/>
                      <a:pt x="1349" y="408"/>
                    </a:cubicBezTo>
                    <a:cubicBezTo>
                      <a:pt x="1354" y="407"/>
                      <a:pt x="1359" y="406"/>
                      <a:pt x="1363" y="405"/>
                    </a:cubicBezTo>
                    <a:cubicBezTo>
                      <a:pt x="1385" y="422"/>
                      <a:pt x="1385" y="422"/>
                      <a:pt x="1385" y="422"/>
                    </a:cubicBezTo>
                    <a:cubicBezTo>
                      <a:pt x="1381" y="422"/>
                      <a:pt x="1376" y="423"/>
                      <a:pt x="1371" y="424"/>
                    </a:cubicBezTo>
                    <a:cubicBezTo>
                      <a:pt x="1366" y="425"/>
                      <a:pt x="1361" y="426"/>
                      <a:pt x="1357" y="427"/>
                    </a:cubicBezTo>
                    <a:cubicBezTo>
                      <a:pt x="1352" y="428"/>
                      <a:pt x="1347" y="429"/>
                      <a:pt x="1342" y="429"/>
                    </a:cubicBezTo>
                    <a:cubicBezTo>
                      <a:pt x="1337" y="430"/>
                      <a:pt x="1332" y="431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lose/>
                    <a:moveTo>
                      <a:pt x="1196" y="430"/>
                    </a:moveTo>
                    <a:cubicBezTo>
                      <a:pt x="1202" y="429"/>
                      <a:pt x="1207" y="429"/>
                      <a:pt x="1213" y="428"/>
                    </a:cubicBezTo>
                    <a:cubicBezTo>
                      <a:pt x="1218" y="427"/>
                      <a:pt x="1224" y="427"/>
                      <a:pt x="1229" y="426"/>
                    </a:cubicBezTo>
                    <a:cubicBezTo>
                      <a:pt x="1234" y="425"/>
                      <a:pt x="1240" y="425"/>
                      <a:pt x="1245" y="424"/>
                    </a:cubicBezTo>
                    <a:cubicBezTo>
                      <a:pt x="1263" y="442"/>
                      <a:pt x="1263" y="442"/>
                      <a:pt x="1263" y="442"/>
                    </a:cubicBezTo>
                    <a:cubicBezTo>
                      <a:pt x="1258" y="442"/>
                      <a:pt x="1252" y="443"/>
                      <a:pt x="1247" y="444"/>
                    </a:cubicBezTo>
                    <a:cubicBezTo>
                      <a:pt x="1241" y="445"/>
                      <a:pt x="1236" y="445"/>
                      <a:pt x="1230" y="446"/>
                    </a:cubicBezTo>
                    <a:cubicBezTo>
                      <a:pt x="1224" y="447"/>
                      <a:pt x="1219" y="447"/>
                      <a:pt x="1213" y="448"/>
                    </a:cubicBezTo>
                    <a:cubicBezTo>
                      <a:pt x="1207" y="449"/>
                      <a:pt x="1201" y="449"/>
                      <a:pt x="1196" y="450"/>
                    </a:cubicBezTo>
                    <a:cubicBezTo>
                      <a:pt x="1180" y="432"/>
                      <a:pt x="1180" y="432"/>
                      <a:pt x="1180" y="432"/>
                    </a:cubicBezTo>
                    <a:cubicBezTo>
                      <a:pt x="1185" y="431"/>
                      <a:pt x="1191" y="431"/>
                      <a:pt x="1196" y="430"/>
                    </a:cubicBezTo>
                    <a:close/>
                    <a:moveTo>
                      <a:pt x="1057" y="442"/>
                    </a:moveTo>
                    <a:cubicBezTo>
                      <a:pt x="1063" y="442"/>
                      <a:pt x="1069" y="442"/>
                      <a:pt x="1075" y="441"/>
                    </a:cubicBezTo>
                    <a:cubicBezTo>
                      <a:pt x="1081" y="441"/>
                      <a:pt x="1087" y="440"/>
                      <a:pt x="1093" y="440"/>
                    </a:cubicBezTo>
                    <a:cubicBezTo>
                      <a:pt x="1099" y="439"/>
                      <a:pt x="1105" y="439"/>
                      <a:pt x="1111" y="438"/>
                    </a:cubicBezTo>
                    <a:cubicBezTo>
                      <a:pt x="1124" y="457"/>
                      <a:pt x="1124" y="457"/>
                      <a:pt x="1124" y="457"/>
                    </a:cubicBezTo>
                    <a:cubicBezTo>
                      <a:pt x="1118" y="458"/>
                      <a:pt x="1111" y="458"/>
                      <a:pt x="1105" y="459"/>
                    </a:cubicBezTo>
                    <a:cubicBezTo>
                      <a:pt x="1099" y="459"/>
                      <a:pt x="1093" y="460"/>
                      <a:pt x="1086" y="460"/>
                    </a:cubicBezTo>
                    <a:cubicBezTo>
                      <a:pt x="1080" y="461"/>
                      <a:pt x="1074" y="461"/>
                      <a:pt x="1067" y="462"/>
                    </a:cubicBezTo>
                    <a:cubicBezTo>
                      <a:pt x="1061" y="462"/>
                      <a:pt x="1055" y="463"/>
                      <a:pt x="1048" y="463"/>
                    </a:cubicBezTo>
                    <a:cubicBezTo>
                      <a:pt x="1038" y="443"/>
                      <a:pt x="1038" y="443"/>
                      <a:pt x="1038" y="443"/>
                    </a:cubicBezTo>
                    <a:cubicBezTo>
                      <a:pt x="1045" y="443"/>
                      <a:pt x="1051" y="443"/>
                      <a:pt x="1057" y="442"/>
                    </a:cubicBezTo>
                    <a:close/>
                    <a:moveTo>
                      <a:pt x="906" y="447"/>
                    </a:moveTo>
                    <a:cubicBezTo>
                      <a:pt x="912" y="447"/>
                      <a:pt x="919" y="447"/>
                      <a:pt x="925" y="447"/>
                    </a:cubicBezTo>
                    <a:cubicBezTo>
                      <a:pt x="931" y="447"/>
                      <a:pt x="938" y="447"/>
                      <a:pt x="944" y="447"/>
                    </a:cubicBezTo>
                    <a:cubicBezTo>
                      <a:pt x="951" y="447"/>
                      <a:pt x="957" y="447"/>
                      <a:pt x="963" y="446"/>
                    </a:cubicBezTo>
                    <a:cubicBezTo>
                      <a:pt x="969" y="466"/>
                      <a:pt x="969" y="466"/>
                      <a:pt x="969" y="466"/>
                    </a:cubicBezTo>
                    <a:cubicBezTo>
                      <a:pt x="963" y="466"/>
                      <a:pt x="956" y="467"/>
                      <a:pt x="949" y="467"/>
                    </a:cubicBezTo>
                    <a:cubicBezTo>
                      <a:pt x="943" y="467"/>
                      <a:pt x="936" y="467"/>
                      <a:pt x="929" y="467"/>
                    </a:cubicBezTo>
                    <a:cubicBezTo>
                      <a:pt x="922" y="467"/>
                      <a:pt x="916" y="467"/>
                      <a:pt x="909" y="467"/>
                    </a:cubicBezTo>
                    <a:cubicBezTo>
                      <a:pt x="902" y="467"/>
                      <a:pt x="895" y="467"/>
                      <a:pt x="889" y="467"/>
                    </a:cubicBezTo>
                    <a:cubicBezTo>
                      <a:pt x="886" y="447"/>
                      <a:pt x="886" y="447"/>
                      <a:pt x="886" y="447"/>
                    </a:cubicBezTo>
                    <a:cubicBezTo>
                      <a:pt x="893" y="447"/>
                      <a:pt x="899" y="447"/>
                      <a:pt x="906" y="447"/>
                    </a:cubicBezTo>
                    <a:close/>
                    <a:moveTo>
                      <a:pt x="732" y="439"/>
                    </a:moveTo>
                    <a:cubicBezTo>
                      <a:pt x="738" y="440"/>
                      <a:pt x="744" y="441"/>
                      <a:pt x="751" y="441"/>
                    </a:cubicBezTo>
                    <a:cubicBezTo>
                      <a:pt x="757" y="442"/>
                      <a:pt x="764" y="442"/>
                      <a:pt x="770" y="443"/>
                    </a:cubicBezTo>
                    <a:cubicBezTo>
                      <a:pt x="776" y="443"/>
                      <a:pt x="783" y="443"/>
                      <a:pt x="789" y="444"/>
                    </a:cubicBezTo>
                    <a:cubicBezTo>
                      <a:pt x="796" y="444"/>
                      <a:pt x="802" y="445"/>
                      <a:pt x="809" y="445"/>
                    </a:cubicBezTo>
                    <a:cubicBezTo>
                      <a:pt x="807" y="465"/>
                      <a:pt x="807" y="465"/>
                      <a:pt x="807" y="465"/>
                    </a:cubicBezTo>
                    <a:cubicBezTo>
                      <a:pt x="800" y="464"/>
                      <a:pt x="793" y="464"/>
                      <a:pt x="786" y="464"/>
                    </a:cubicBezTo>
                    <a:cubicBezTo>
                      <a:pt x="779" y="463"/>
                      <a:pt x="773" y="463"/>
                      <a:pt x="766" y="462"/>
                    </a:cubicBezTo>
                    <a:cubicBezTo>
                      <a:pt x="759" y="462"/>
                      <a:pt x="752" y="461"/>
                      <a:pt x="746" y="461"/>
                    </a:cubicBezTo>
                    <a:cubicBezTo>
                      <a:pt x="739" y="460"/>
                      <a:pt x="732" y="460"/>
                      <a:pt x="725" y="459"/>
                    </a:cubicBezTo>
                    <a:lnTo>
                      <a:pt x="732" y="439"/>
                    </a:lnTo>
                    <a:close/>
                    <a:moveTo>
                      <a:pt x="588" y="418"/>
                    </a:moveTo>
                    <a:cubicBezTo>
                      <a:pt x="594" y="419"/>
                      <a:pt x="599" y="420"/>
                      <a:pt x="605" y="421"/>
                    </a:cubicBezTo>
                    <a:cubicBezTo>
                      <a:pt x="611" y="423"/>
                      <a:pt x="616" y="424"/>
                      <a:pt x="622" y="425"/>
                    </a:cubicBezTo>
                    <a:cubicBezTo>
                      <a:pt x="628" y="426"/>
                      <a:pt x="634" y="427"/>
                      <a:pt x="640" y="428"/>
                    </a:cubicBezTo>
                    <a:cubicBezTo>
                      <a:pt x="646" y="429"/>
                      <a:pt x="652" y="430"/>
                      <a:pt x="658" y="431"/>
                    </a:cubicBezTo>
                    <a:cubicBezTo>
                      <a:pt x="647" y="449"/>
                      <a:pt x="647" y="449"/>
                      <a:pt x="647" y="449"/>
                    </a:cubicBezTo>
                    <a:cubicBezTo>
                      <a:pt x="640" y="448"/>
                      <a:pt x="634" y="447"/>
                      <a:pt x="628" y="446"/>
                    </a:cubicBezTo>
                    <a:cubicBezTo>
                      <a:pt x="622" y="445"/>
                      <a:pt x="615" y="444"/>
                      <a:pt x="609" y="443"/>
                    </a:cubicBezTo>
                    <a:cubicBezTo>
                      <a:pt x="603" y="442"/>
                      <a:pt x="597" y="441"/>
                      <a:pt x="591" y="439"/>
                    </a:cubicBezTo>
                    <a:cubicBezTo>
                      <a:pt x="585" y="438"/>
                      <a:pt x="579" y="437"/>
                      <a:pt x="573" y="435"/>
                    </a:cubicBezTo>
                    <a:lnTo>
                      <a:pt x="588" y="418"/>
                    </a:lnTo>
                    <a:close/>
                    <a:moveTo>
                      <a:pt x="902" y="35"/>
                    </a:moveTo>
                    <a:cubicBezTo>
                      <a:pt x="902" y="35"/>
                      <a:pt x="902" y="35"/>
                      <a:pt x="902" y="36"/>
                    </a:cubicBezTo>
                    <a:cubicBezTo>
                      <a:pt x="902" y="36"/>
                      <a:pt x="901" y="36"/>
                      <a:pt x="901" y="36"/>
                    </a:cubicBezTo>
                    <a:cubicBezTo>
                      <a:pt x="901" y="37"/>
                      <a:pt x="900" y="37"/>
                      <a:pt x="900" y="37"/>
                    </a:cubicBezTo>
                    <a:cubicBezTo>
                      <a:pt x="894" y="37"/>
                      <a:pt x="894" y="37"/>
                      <a:pt x="894" y="37"/>
                    </a:cubicBezTo>
                    <a:cubicBezTo>
                      <a:pt x="894" y="36"/>
                      <a:pt x="895" y="36"/>
                      <a:pt x="895" y="36"/>
                    </a:cubicBezTo>
                    <a:cubicBezTo>
                      <a:pt x="895" y="36"/>
                      <a:pt x="896" y="35"/>
                      <a:pt x="896" y="35"/>
                    </a:cubicBezTo>
                    <a:cubicBezTo>
                      <a:pt x="896" y="35"/>
                      <a:pt x="896" y="35"/>
                      <a:pt x="896" y="34"/>
                    </a:cubicBezTo>
                    <a:cubicBezTo>
                      <a:pt x="897" y="34"/>
                      <a:pt x="897" y="34"/>
                      <a:pt x="897" y="34"/>
                    </a:cubicBezTo>
                    <a:cubicBezTo>
                      <a:pt x="903" y="34"/>
                      <a:pt x="903" y="34"/>
                      <a:pt x="903" y="34"/>
                    </a:cubicBezTo>
                    <a:cubicBezTo>
                      <a:pt x="903" y="34"/>
                      <a:pt x="903" y="35"/>
                      <a:pt x="902" y="35"/>
                    </a:cubicBezTo>
                    <a:close/>
                    <a:moveTo>
                      <a:pt x="903" y="28"/>
                    </a:moveTo>
                    <a:cubicBezTo>
                      <a:pt x="903" y="28"/>
                      <a:pt x="903" y="28"/>
                      <a:pt x="903" y="29"/>
                    </a:cubicBezTo>
                    <a:cubicBezTo>
                      <a:pt x="903" y="29"/>
                      <a:pt x="903" y="29"/>
                      <a:pt x="903" y="29"/>
                    </a:cubicBezTo>
                    <a:cubicBezTo>
                      <a:pt x="904" y="30"/>
                      <a:pt x="904" y="30"/>
                      <a:pt x="904" y="30"/>
                    </a:cubicBezTo>
                    <a:cubicBezTo>
                      <a:pt x="904" y="30"/>
                      <a:pt x="904" y="31"/>
                      <a:pt x="904" y="31"/>
                    </a:cubicBezTo>
                    <a:cubicBezTo>
                      <a:pt x="898" y="31"/>
                      <a:pt x="898" y="31"/>
                      <a:pt x="898" y="31"/>
                    </a:cubicBezTo>
                    <a:cubicBezTo>
                      <a:pt x="898" y="30"/>
                      <a:pt x="898" y="30"/>
                      <a:pt x="898" y="30"/>
                    </a:cubicBezTo>
                    <a:cubicBezTo>
                      <a:pt x="898" y="30"/>
                      <a:pt x="898" y="29"/>
                      <a:pt x="898" y="29"/>
                    </a:cubicBezTo>
                    <a:cubicBezTo>
                      <a:pt x="898" y="29"/>
                      <a:pt x="898" y="29"/>
                      <a:pt x="897" y="28"/>
                    </a:cubicBezTo>
                    <a:cubicBezTo>
                      <a:pt x="897" y="28"/>
                      <a:pt x="897" y="28"/>
                      <a:pt x="897" y="28"/>
                    </a:cubicBezTo>
                    <a:lnTo>
                      <a:pt x="903" y="28"/>
                    </a:lnTo>
                    <a:close/>
                    <a:moveTo>
                      <a:pt x="893" y="22"/>
                    </a:moveTo>
                    <a:cubicBezTo>
                      <a:pt x="894" y="22"/>
                      <a:pt x="894" y="22"/>
                      <a:pt x="895" y="23"/>
                    </a:cubicBezTo>
                    <a:cubicBezTo>
                      <a:pt x="895" y="23"/>
                      <a:pt x="896" y="23"/>
                      <a:pt x="896" y="23"/>
                    </a:cubicBezTo>
                    <a:cubicBezTo>
                      <a:pt x="897" y="24"/>
                      <a:pt x="897" y="24"/>
                      <a:pt x="898" y="24"/>
                    </a:cubicBezTo>
                    <a:cubicBezTo>
                      <a:pt x="898" y="24"/>
                      <a:pt x="899" y="25"/>
                      <a:pt x="899" y="25"/>
                    </a:cubicBezTo>
                    <a:cubicBezTo>
                      <a:pt x="894" y="25"/>
                      <a:pt x="894" y="25"/>
                      <a:pt x="894" y="25"/>
                    </a:cubicBezTo>
                    <a:cubicBezTo>
                      <a:pt x="893" y="25"/>
                      <a:pt x="893" y="24"/>
                      <a:pt x="893" y="24"/>
                    </a:cubicBezTo>
                    <a:cubicBezTo>
                      <a:pt x="892" y="24"/>
                      <a:pt x="892" y="24"/>
                      <a:pt x="891" y="23"/>
                    </a:cubicBezTo>
                    <a:cubicBezTo>
                      <a:pt x="891" y="23"/>
                      <a:pt x="890" y="23"/>
                      <a:pt x="890" y="23"/>
                    </a:cubicBezTo>
                    <a:cubicBezTo>
                      <a:pt x="889" y="23"/>
                      <a:pt x="889" y="22"/>
                      <a:pt x="888" y="22"/>
                    </a:cubicBezTo>
                    <a:lnTo>
                      <a:pt x="893" y="22"/>
                    </a:lnTo>
                    <a:close/>
                    <a:moveTo>
                      <a:pt x="888" y="41"/>
                    </a:moveTo>
                    <a:cubicBezTo>
                      <a:pt x="889" y="40"/>
                      <a:pt x="889" y="40"/>
                      <a:pt x="890" y="40"/>
                    </a:cubicBezTo>
                    <a:cubicBezTo>
                      <a:pt x="896" y="40"/>
                      <a:pt x="896" y="40"/>
                      <a:pt x="896" y="40"/>
                    </a:cubicBezTo>
                    <a:cubicBezTo>
                      <a:pt x="895" y="41"/>
                      <a:pt x="895" y="41"/>
                      <a:pt x="894" y="41"/>
                    </a:cubicBezTo>
                    <a:cubicBezTo>
                      <a:pt x="894" y="42"/>
                      <a:pt x="893" y="42"/>
                      <a:pt x="893" y="42"/>
                    </a:cubicBezTo>
                    <a:cubicBezTo>
                      <a:pt x="892" y="42"/>
                      <a:pt x="892" y="43"/>
                      <a:pt x="891" y="43"/>
                    </a:cubicBezTo>
                    <a:cubicBezTo>
                      <a:pt x="891" y="43"/>
                      <a:pt x="890" y="43"/>
                      <a:pt x="890" y="44"/>
                    </a:cubicBezTo>
                    <a:cubicBezTo>
                      <a:pt x="884" y="43"/>
                      <a:pt x="884" y="43"/>
                      <a:pt x="884" y="43"/>
                    </a:cubicBezTo>
                    <a:cubicBezTo>
                      <a:pt x="884" y="43"/>
                      <a:pt x="885" y="42"/>
                      <a:pt x="885" y="42"/>
                    </a:cubicBezTo>
                    <a:cubicBezTo>
                      <a:pt x="886" y="42"/>
                      <a:pt x="886" y="42"/>
                      <a:pt x="887" y="41"/>
                    </a:cubicBezTo>
                    <a:cubicBezTo>
                      <a:pt x="887" y="41"/>
                      <a:pt x="888" y="41"/>
                      <a:pt x="888" y="41"/>
                    </a:cubicBezTo>
                    <a:close/>
                    <a:moveTo>
                      <a:pt x="876" y="17"/>
                    </a:moveTo>
                    <a:cubicBezTo>
                      <a:pt x="876" y="17"/>
                      <a:pt x="876" y="17"/>
                      <a:pt x="877" y="17"/>
                    </a:cubicBezTo>
                    <a:cubicBezTo>
                      <a:pt x="877" y="17"/>
                      <a:pt x="878" y="17"/>
                      <a:pt x="878" y="17"/>
                    </a:cubicBezTo>
                    <a:cubicBezTo>
                      <a:pt x="879" y="18"/>
                      <a:pt x="879" y="18"/>
                      <a:pt x="879" y="18"/>
                    </a:cubicBezTo>
                    <a:cubicBezTo>
                      <a:pt x="880" y="18"/>
                      <a:pt x="880" y="18"/>
                      <a:pt x="881" y="18"/>
                    </a:cubicBezTo>
                    <a:cubicBezTo>
                      <a:pt x="881" y="18"/>
                      <a:pt x="881" y="18"/>
                      <a:pt x="882" y="18"/>
                    </a:cubicBezTo>
                    <a:cubicBezTo>
                      <a:pt x="882" y="19"/>
                      <a:pt x="883" y="19"/>
                      <a:pt x="883" y="19"/>
                    </a:cubicBezTo>
                    <a:cubicBezTo>
                      <a:pt x="883" y="19"/>
                      <a:pt x="884" y="19"/>
                      <a:pt x="884" y="19"/>
                    </a:cubicBezTo>
                    <a:cubicBezTo>
                      <a:pt x="884" y="19"/>
                      <a:pt x="885" y="19"/>
                      <a:pt x="885" y="19"/>
                    </a:cubicBezTo>
                    <a:cubicBezTo>
                      <a:pt x="881" y="20"/>
                      <a:pt x="881" y="20"/>
                      <a:pt x="881" y="20"/>
                    </a:cubicBezTo>
                    <a:cubicBezTo>
                      <a:pt x="880" y="19"/>
                      <a:pt x="879" y="19"/>
                      <a:pt x="879" y="19"/>
                    </a:cubicBezTo>
                    <a:cubicBezTo>
                      <a:pt x="878" y="19"/>
                      <a:pt x="877" y="19"/>
                      <a:pt x="876" y="18"/>
                    </a:cubicBezTo>
                    <a:cubicBezTo>
                      <a:pt x="876" y="18"/>
                      <a:pt x="875" y="18"/>
                      <a:pt x="874" y="18"/>
                    </a:cubicBezTo>
                    <a:cubicBezTo>
                      <a:pt x="873" y="18"/>
                      <a:pt x="872" y="17"/>
                      <a:pt x="872" y="17"/>
                    </a:cubicBezTo>
                    <a:lnTo>
                      <a:pt x="876" y="17"/>
                    </a:lnTo>
                    <a:close/>
                    <a:moveTo>
                      <a:pt x="870" y="49"/>
                    </a:moveTo>
                    <a:cubicBezTo>
                      <a:pt x="871" y="48"/>
                      <a:pt x="871" y="48"/>
                      <a:pt x="872" y="48"/>
                    </a:cubicBezTo>
                    <a:cubicBezTo>
                      <a:pt x="873" y="48"/>
                      <a:pt x="873" y="47"/>
                      <a:pt x="874" y="47"/>
                    </a:cubicBezTo>
                    <a:cubicBezTo>
                      <a:pt x="875" y="47"/>
                      <a:pt x="876" y="46"/>
                      <a:pt x="876" y="46"/>
                    </a:cubicBezTo>
                    <a:cubicBezTo>
                      <a:pt x="882" y="47"/>
                      <a:pt x="882" y="47"/>
                      <a:pt x="882" y="47"/>
                    </a:cubicBezTo>
                    <a:cubicBezTo>
                      <a:pt x="882" y="47"/>
                      <a:pt x="881" y="48"/>
                      <a:pt x="880" y="48"/>
                    </a:cubicBezTo>
                    <a:cubicBezTo>
                      <a:pt x="879" y="48"/>
                      <a:pt x="879" y="48"/>
                      <a:pt x="878" y="49"/>
                    </a:cubicBezTo>
                    <a:cubicBezTo>
                      <a:pt x="877" y="49"/>
                      <a:pt x="877" y="49"/>
                      <a:pt x="876" y="49"/>
                    </a:cubicBezTo>
                    <a:cubicBezTo>
                      <a:pt x="875" y="50"/>
                      <a:pt x="874" y="50"/>
                      <a:pt x="874" y="50"/>
                    </a:cubicBezTo>
                    <a:cubicBezTo>
                      <a:pt x="868" y="49"/>
                      <a:pt x="868" y="49"/>
                      <a:pt x="868" y="49"/>
                    </a:cubicBezTo>
                    <a:cubicBezTo>
                      <a:pt x="868" y="49"/>
                      <a:pt x="869" y="49"/>
                      <a:pt x="870" y="49"/>
                    </a:cubicBezTo>
                    <a:close/>
                    <a:moveTo>
                      <a:pt x="118" y="21"/>
                    </a:moveTo>
                    <a:cubicBezTo>
                      <a:pt x="90" y="22"/>
                      <a:pt x="90" y="22"/>
                      <a:pt x="90" y="22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120" y="20"/>
                      <a:pt x="120" y="20"/>
                      <a:pt x="120" y="20"/>
                    </a:cubicBezTo>
                    <a:lnTo>
                      <a:pt x="118" y="21"/>
                    </a:lnTo>
                    <a:close/>
                    <a:moveTo>
                      <a:pt x="171" y="19"/>
                    </a:moveTo>
                    <a:cubicBezTo>
                      <a:pt x="145" y="20"/>
                      <a:pt x="145" y="20"/>
                      <a:pt x="145" y="20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73" y="18"/>
                      <a:pt x="173" y="18"/>
                      <a:pt x="173" y="18"/>
                    </a:cubicBezTo>
                    <a:lnTo>
                      <a:pt x="171" y="19"/>
                    </a:lnTo>
                    <a:close/>
                    <a:moveTo>
                      <a:pt x="221" y="17"/>
                    </a:moveTo>
                    <a:cubicBezTo>
                      <a:pt x="197" y="18"/>
                      <a:pt x="197" y="18"/>
                      <a:pt x="197" y="18"/>
                    </a:cubicBezTo>
                    <a:cubicBezTo>
                      <a:pt x="199" y="17"/>
                      <a:pt x="199" y="17"/>
                      <a:pt x="199" y="17"/>
                    </a:cubicBezTo>
                    <a:cubicBezTo>
                      <a:pt x="223" y="16"/>
                      <a:pt x="223" y="16"/>
                      <a:pt x="223" y="16"/>
                    </a:cubicBezTo>
                    <a:lnTo>
                      <a:pt x="221" y="17"/>
                    </a:lnTo>
                    <a:close/>
                    <a:moveTo>
                      <a:pt x="269" y="16"/>
                    </a:moveTo>
                    <a:cubicBezTo>
                      <a:pt x="246" y="17"/>
                      <a:pt x="246" y="17"/>
                      <a:pt x="246" y="17"/>
                    </a:cubicBezTo>
                    <a:cubicBezTo>
                      <a:pt x="248" y="16"/>
                      <a:pt x="248" y="16"/>
                      <a:pt x="248" y="16"/>
                    </a:cubicBezTo>
                    <a:cubicBezTo>
                      <a:pt x="271" y="15"/>
                      <a:pt x="271" y="15"/>
                      <a:pt x="271" y="15"/>
                    </a:cubicBezTo>
                    <a:lnTo>
                      <a:pt x="269" y="16"/>
                    </a:lnTo>
                    <a:close/>
                    <a:moveTo>
                      <a:pt x="315" y="14"/>
                    </a:moveTo>
                    <a:cubicBezTo>
                      <a:pt x="292" y="15"/>
                      <a:pt x="292" y="15"/>
                      <a:pt x="292" y="15"/>
                    </a:cubicBezTo>
                    <a:cubicBezTo>
                      <a:pt x="294" y="14"/>
                      <a:pt x="294" y="14"/>
                      <a:pt x="294" y="14"/>
                    </a:cubicBezTo>
                    <a:cubicBezTo>
                      <a:pt x="316" y="13"/>
                      <a:pt x="316" y="13"/>
                      <a:pt x="316" y="13"/>
                    </a:cubicBezTo>
                    <a:lnTo>
                      <a:pt x="315" y="14"/>
                    </a:lnTo>
                    <a:close/>
                    <a:moveTo>
                      <a:pt x="359" y="13"/>
                    </a:moveTo>
                    <a:cubicBezTo>
                      <a:pt x="337" y="14"/>
                      <a:pt x="337" y="14"/>
                      <a:pt x="337" y="14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60" y="12"/>
                      <a:pt x="360" y="12"/>
                      <a:pt x="360" y="12"/>
                    </a:cubicBezTo>
                    <a:lnTo>
                      <a:pt x="359" y="13"/>
                    </a:lnTo>
                    <a:close/>
                    <a:moveTo>
                      <a:pt x="400" y="12"/>
                    </a:moveTo>
                    <a:cubicBezTo>
                      <a:pt x="380" y="13"/>
                      <a:pt x="380" y="13"/>
                      <a:pt x="380" y="13"/>
                    </a:cubicBezTo>
                    <a:cubicBezTo>
                      <a:pt x="381" y="12"/>
                      <a:pt x="381" y="12"/>
                      <a:pt x="381" y="12"/>
                    </a:cubicBezTo>
                    <a:cubicBezTo>
                      <a:pt x="401" y="11"/>
                      <a:pt x="401" y="11"/>
                      <a:pt x="401" y="11"/>
                    </a:cubicBezTo>
                    <a:lnTo>
                      <a:pt x="400" y="12"/>
                    </a:lnTo>
                    <a:close/>
                    <a:moveTo>
                      <a:pt x="440" y="11"/>
                    </a:moveTo>
                    <a:cubicBezTo>
                      <a:pt x="420" y="11"/>
                      <a:pt x="420" y="11"/>
                      <a:pt x="420" y="11"/>
                    </a:cubicBezTo>
                    <a:cubicBezTo>
                      <a:pt x="421" y="11"/>
                      <a:pt x="421" y="11"/>
                      <a:pt x="421" y="11"/>
                    </a:cubicBezTo>
                    <a:cubicBezTo>
                      <a:pt x="441" y="10"/>
                      <a:pt x="441" y="10"/>
                      <a:pt x="441" y="10"/>
                    </a:cubicBezTo>
                    <a:lnTo>
                      <a:pt x="440" y="11"/>
                    </a:lnTo>
                    <a:close/>
                    <a:moveTo>
                      <a:pt x="478" y="10"/>
                    </a:moveTo>
                    <a:cubicBezTo>
                      <a:pt x="459" y="11"/>
                      <a:pt x="459" y="11"/>
                      <a:pt x="459" y="11"/>
                    </a:cubicBezTo>
                    <a:cubicBezTo>
                      <a:pt x="460" y="10"/>
                      <a:pt x="460" y="10"/>
                      <a:pt x="460" y="10"/>
                    </a:cubicBezTo>
                    <a:cubicBezTo>
                      <a:pt x="479" y="9"/>
                      <a:pt x="479" y="9"/>
                      <a:pt x="479" y="9"/>
                    </a:cubicBezTo>
                    <a:lnTo>
                      <a:pt x="478" y="10"/>
                    </a:lnTo>
                    <a:close/>
                    <a:moveTo>
                      <a:pt x="515" y="9"/>
                    </a:moveTo>
                    <a:cubicBezTo>
                      <a:pt x="514" y="9"/>
                      <a:pt x="512" y="9"/>
                      <a:pt x="511" y="9"/>
                    </a:cubicBezTo>
                    <a:cubicBezTo>
                      <a:pt x="509" y="9"/>
                      <a:pt x="508" y="9"/>
                      <a:pt x="506" y="9"/>
                    </a:cubicBezTo>
                    <a:cubicBezTo>
                      <a:pt x="505" y="9"/>
                      <a:pt x="503" y="10"/>
                      <a:pt x="502" y="10"/>
                    </a:cubicBezTo>
                    <a:cubicBezTo>
                      <a:pt x="500" y="10"/>
                      <a:pt x="499" y="10"/>
                      <a:pt x="497" y="10"/>
                    </a:cubicBezTo>
                    <a:cubicBezTo>
                      <a:pt x="498" y="9"/>
                      <a:pt x="498" y="9"/>
                      <a:pt x="498" y="9"/>
                    </a:cubicBezTo>
                    <a:cubicBezTo>
                      <a:pt x="499" y="9"/>
                      <a:pt x="501" y="9"/>
                      <a:pt x="502" y="9"/>
                    </a:cubicBezTo>
                    <a:cubicBezTo>
                      <a:pt x="504" y="9"/>
                      <a:pt x="505" y="9"/>
                      <a:pt x="507" y="9"/>
                    </a:cubicBezTo>
                    <a:cubicBezTo>
                      <a:pt x="508" y="9"/>
                      <a:pt x="510" y="9"/>
                      <a:pt x="511" y="9"/>
                    </a:cubicBezTo>
                    <a:cubicBezTo>
                      <a:pt x="513" y="9"/>
                      <a:pt x="514" y="9"/>
                      <a:pt x="516" y="9"/>
                    </a:cubicBezTo>
                    <a:lnTo>
                      <a:pt x="515" y="9"/>
                    </a:lnTo>
                    <a:close/>
                    <a:moveTo>
                      <a:pt x="551" y="9"/>
                    </a:moveTo>
                    <a:cubicBezTo>
                      <a:pt x="550" y="9"/>
                      <a:pt x="548" y="9"/>
                      <a:pt x="547" y="9"/>
                    </a:cubicBezTo>
                    <a:cubicBezTo>
                      <a:pt x="545" y="9"/>
                      <a:pt x="544" y="9"/>
                      <a:pt x="542" y="9"/>
                    </a:cubicBezTo>
                    <a:cubicBezTo>
                      <a:pt x="541" y="9"/>
                      <a:pt x="539" y="9"/>
                      <a:pt x="538" y="9"/>
                    </a:cubicBezTo>
                    <a:cubicBezTo>
                      <a:pt x="536" y="9"/>
                      <a:pt x="535" y="9"/>
                      <a:pt x="533" y="9"/>
                    </a:cubicBezTo>
                    <a:cubicBezTo>
                      <a:pt x="534" y="8"/>
                      <a:pt x="534" y="8"/>
                      <a:pt x="534" y="8"/>
                    </a:cubicBezTo>
                    <a:cubicBezTo>
                      <a:pt x="535" y="8"/>
                      <a:pt x="537" y="8"/>
                      <a:pt x="538" y="8"/>
                    </a:cubicBezTo>
                    <a:cubicBezTo>
                      <a:pt x="540" y="8"/>
                      <a:pt x="541" y="8"/>
                      <a:pt x="543" y="8"/>
                    </a:cubicBezTo>
                    <a:cubicBezTo>
                      <a:pt x="544" y="8"/>
                      <a:pt x="546" y="8"/>
                      <a:pt x="547" y="8"/>
                    </a:cubicBezTo>
                    <a:cubicBezTo>
                      <a:pt x="548" y="8"/>
                      <a:pt x="550" y="8"/>
                      <a:pt x="551" y="8"/>
                    </a:cubicBezTo>
                    <a:lnTo>
                      <a:pt x="551" y="9"/>
                    </a:lnTo>
                    <a:close/>
                    <a:moveTo>
                      <a:pt x="586" y="8"/>
                    </a:moveTo>
                    <a:cubicBezTo>
                      <a:pt x="584" y="8"/>
                      <a:pt x="583" y="8"/>
                      <a:pt x="581" y="8"/>
                    </a:cubicBezTo>
                    <a:cubicBezTo>
                      <a:pt x="580" y="8"/>
                      <a:pt x="579" y="8"/>
                      <a:pt x="577" y="8"/>
                    </a:cubicBezTo>
                    <a:cubicBezTo>
                      <a:pt x="576" y="8"/>
                      <a:pt x="574" y="8"/>
                      <a:pt x="573" y="8"/>
                    </a:cubicBezTo>
                    <a:cubicBezTo>
                      <a:pt x="571" y="8"/>
                      <a:pt x="570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70" y="8"/>
                      <a:pt x="572" y="8"/>
                      <a:pt x="573" y="8"/>
                    </a:cubicBezTo>
                    <a:cubicBezTo>
                      <a:pt x="574" y="7"/>
                      <a:pt x="576" y="7"/>
                      <a:pt x="577" y="7"/>
                    </a:cubicBezTo>
                    <a:cubicBezTo>
                      <a:pt x="579" y="7"/>
                      <a:pt x="580" y="7"/>
                      <a:pt x="582" y="7"/>
                    </a:cubicBezTo>
                    <a:cubicBezTo>
                      <a:pt x="583" y="7"/>
                      <a:pt x="584" y="7"/>
                      <a:pt x="586" y="7"/>
                    </a:cubicBezTo>
                    <a:lnTo>
                      <a:pt x="586" y="8"/>
                    </a:lnTo>
                    <a:close/>
                    <a:moveTo>
                      <a:pt x="619" y="8"/>
                    </a:moveTo>
                    <a:cubicBezTo>
                      <a:pt x="618" y="8"/>
                      <a:pt x="616" y="8"/>
                      <a:pt x="615" y="8"/>
                    </a:cubicBezTo>
                    <a:cubicBezTo>
                      <a:pt x="614" y="8"/>
                      <a:pt x="612" y="8"/>
                      <a:pt x="611" y="8"/>
                    </a:cubicBezTo>
                    <a:cubicBezTo>
                      <a:pt x="610" y="8"/>
                      <a:pt x="608" y="8"/>
                      <a:pt x="607" y="8"/>
                    </a:cubicBezTo>
                    <a:cubicBezTo>
                      <a:pt x="605" y="8"/>
                      <a:pt x="604" y="8"/>
                      <a:pt x="603" y="8"/>
                    </a:cubicBezTo>
                    <a:cubicBezTo>
                      <a:pt x="603" y="7"/>
                      <a:pt x="603" y="7"/>
                      <a:pt x="603" y="7"/>
                    </a:cubicBezTo>
                    <a:cubicBezTo>
                      <a:pt x="604" y="7"/>
                      <a:pt x="605" y="7"/>
                      <a:pt x="607" y="7"/>
                    </a:cubicBezTo>
                    <a:cubicBezTo>
                      <a:pt x="608" y="7"/>
                      <a:pt x="610" y="7"/>
                      <a:pt x="611" y="7"/>
                    </a:cubicBezTo>
                    <a:cubicBezTo>
                      <a:pt x="612" y="7"/>
                      <a:pt x="614" y="7"/>
                      <a:pt x="615" y="7"/>
                    </a:cubicBezTo>
                    <a:cubicBezTo>
                      <a:pt x="617" y="7"/>
                      <a:pt x="618" y="7"/>
                      <a:pt x="619" y="7"/>
                    </a:cubicBezTo>
                    <a:lnTo>
                      <a:pt x="619" y="8"/>
                    </a:lnTo>
                    <a:close/>
                    <a:moveTo>
                      <a:pt x="652" y="7"/>
                    </a:moveTo>
                    <a:cubicBezTo>
                      <a:pt x="650" y="7"/>
                      <a:pt x="649" y="7"/>
                      <a:pt x="648" y="7"/>
                    </a:cubicBezTo>
                    <a:cubicBezTo>
                      <a:pt x="646" y="7"/>
                      <a:pt x="645" y="7"/>
                      <a:pt x="644" y="7"/>
                    </a:cubicBezTo>
                    <a:cubicBezTo>
                      <a:pt x="642" y="7"/>
                      <a:pt x="641" y="8"/>
                      <a:pt x="640" y="8"/>
                    </a:cubicBezTo>
                    <a:cubicBezTo>
                      <a:pt x="638" y="8"/>
                      <a:pt x="637" y="8"/>
                      <a:pt x="636" y="8"/>
                    </a:cubicBezTo>
                    <a:cubicBezTo>
                      <a:pt x="636" y="7"/>
                      <a:pt x="636" y="7"/>
                      <a:pt x="636" y="7"/>
                    </a:cubicBezTo>
                    <a:cubicBezTo>
                      <a:pt x="637" y="7"/>
                      <a:pt x="638" y="7"/>
                      <a:pt x="640" y="7"/>
                    </a:cubicBezTo>
                    <a:cubicBezTo>
                      <a:pt x="641" y="7"/>
                      <a:pt x="642" y="7"/>
                      <a:pt x="644" y="7"/>
                    </a:cubicBezTo>
                    <a:cubicBezTo>
                      <a:pt x="645" y="7"/>
                      <a:pt x="646" y="7"/>
                      <a:pt x="648" y="7"/>
                    </a:cubicBezTo>
                    <a:cubicBezTo>
                      <a:pt x="649" y="7"/>
                      <a:pt x="651" y="7"/>
                      <a:pt x="652" y="7"/>
                    </a:cubicBezTo>
                    <a:close/>
                    <a:moveTo>
                      <a:pt x="684" y="7"/>
                    </a:moveTo>
                    <a:cubicBezTo>
                      <a:pt x="682" y="7"/>
                      <a:pt x="681" y="7"/>
                      <a:pt x="680" y="7"/>
                    </a:cubicBezTo>
                    <a:cubicBezTo>
                      <a:pt x="678" y="7"/>
                      <a:pt x="677" y="7"/>
                      <a:pt x="676" y="7"/>
                    </a:cubicBezTo>
                    <a:cubicBezTo>
                      <a:pt x="675" y="7"/>
                      <a:pt x="673" y="7"/>
                      <a:pt x="672" y="7"/>
                    </a:cubicBezTo>
                    <a:cubicBezTo>
                      <a:pt x="671" y="7"/>
                      <a:pt x="669" y="7"/>
                      <a:pt x="668" y="7"/>
                    </a:cubicBezTo>
                    <a:cubicBezTo>
                      <a:pt x="668" y="7"/>
                      <a:pt x="668" y="7"/>
                      <a:pt x="668" y="7"/>
                    </a:cubicBezTo>
                    <a:cubicBezTo>
                      <a:pt x="669" y="7"/>
                      <a:pt x="671" y="7"/>
                      <a:pt x="672" y="7"/>
                    </a:cubicBezTo>
                    <a:cubicBezTo>
                      <a:pt x="673" y="7"/>
                      <a:pt x="675" y="7"/>
                      <a:pt x="676" y="7"/>
                    </a:cubicBezTo>
                    <a:cubicBezTo>
                      <a:pt x="680" y="7"/>
                      <a:pt x="680" y="7"/>
                      <a:pt x="680" y="7"/>
                    </a:cubicBezTo>
                    <a:cubicBezTo>
                      <a:pt x="681" y="7"/>
                      <a:pt x="682" y="7"/>
                      <a:pt x="684" y="7"/>
                    </a:cubicBezTo>
                    <a:close/>
                    <a:moveTo>
                      <a:pt x="715" y="8"/>
                    </a:moveTo>
                    <a:cubicBezTo>
                      <a:pt x="714" y="8"/>
                      <a:pt x="712" y="8"/>
                      <a:pt x="711" y="7"/>
                    </a:cubicBezTo>
                    <a:cubicBezTo>
                      <a:pt x="710" y="7"/>
                      <a:pt x="709" y="7"/>
                      <a:pt x="707" y="7"/>
                    </a:cubicBezTo>
                    <a:cubicBezTo>
                      <a:pt x="706" y="7"/>
                      <a:pt x="705" y="7"/>
                      <a:pt x="703" y="7"/>
                    </a:cubicBezTo>
                    <a:cubicBezTo>
                      <a:pt x="702" y="7"/>
                      <a:pt x="701" y="7"/>
                      <a:pt x="699" y="7"/>
                    </a:cubicBezTo>
                    <a:cubicBezTo>
                      <a:pt x="700" y="7"/>
                      <a:pt x="700" y="7"/>
                      <a:pt x="700" y="7"/>
                    </a:cubicBezTo>
                    <a:cubicBezTo>
                      <a:pt x="701" y="7"/>
                      <a:pt x="702" y="7"/>
                      <a:pt x="703" y="7"/>
                    </a:cubicBezTo>
                    <a:cubicBezTo>
                      <a:pt x="705" y="7"/>
                      <a:pt x="706" y="7"/>
                      <a:pt x="707" y="7"/>
                    </a:cubicBezTo>
                    <a:cubicBezTo>
                      <a:pt x="709" y="7"/>
                      <a:pt x="710" y="7"/>
                      <a:pt x="711" y="7"/>
                    </a:cubicBezTo>
                    <a:cubicBezTo>
                      <a:pt x="713" y="7"/>
                      <a:pt x="714" y="7"/>
                      <a:pt x="715" y="7"/>
                    </a:cubicBezTo>
                    <a:lnTo>
                      <a:pt x="715" y="8"/>
                    </a:lnTo>
                    <a:close/>
                    <a:moveTo>
                      <a:pt x="746" y="8"/>
                    </a:moveTo>
                    <a:cubicBezTo>
                      <a:pt x="745" y="8"/>
                      <a:pt x="743" y="8"/>
                      <a:pt x="742" y="8"/>
                    </a:cubicBezTo>
                    <a:cubicBezTo>
                      <a:pt x="741" y="8"/>
                      <a:pt x="739" y="8"/>
                      <a:pt x="738" y="8"/>
                    </a:cubicBezTo>
                    <a:cubicBezTo>
                      <a:pt x="737" y="8"/>
                      <a:pt x="736" y="8"/>
                      <a:pt x="734" y="8"/>
                    </a:cubicBezTo>
                    <a:cubicBezTo>
                      <a:pt x="733" y="8"/>
                      <a:pt x="732" y="8"/>
                      <a:pt x="730" y="8"/>
                    </a:cubicBezTo>
                    <a:cubicBezTo>
                      <a:pt x="731" y="7"/>
                      <a:pt x="731" y="7"/>
                      <a:pt x="731" y="7"/>
                    </a:cubicBezTo>
                    <a:cubicBezTo>
                      <a:pt x="732" y="7"/>
                      <a:pt x="733" y="7"/>
                      <a:pt x="734" y="7"/>
                    </a:cubicBezTo>
                    <a:cubicBezTo>
                      <a:pt x="736" y="7"/>
                      <a:pt x="737" y="7"/>
                      <a:pt x="738" y="7"/>
                    </a:cubicBezTo>
                    <a:cubicBezTo>
                      <a:pt x="740" y="7"/>
                      <a:pt x="741" y="7"/>
                      <a:pt x="742" y="7"/>
                    </a:cubicBezTo>
                    <a:cubicBezTo>
                      <a:pt x="743" y="7"/>
                      <a:pt x="745" y="7"/>
                      <a:pt x="746" y="7"/>
                    </a:cubicBezTo>
                    <a:lnTo>
                      <a:pt x="746" y="8"/>
                    </a:lnTo>
                    <a:close/>
                    <a:moveTo>
                      <a:pt x="776" y="9"/>
                    </a:moveTo>
                    <a:cubicBezTo>
                      <a:pt x="775" y="9"/>
                      <a:pt x="774" y="9"/>
                      <a:pt x="772" y="9"/>
                    </a:cubicBezTo>
                    <a:cubicBezTo>
                      <a:pt x="771" y="9"/>
                      <a:pt x="770" y="9"/>
                      <a:pt x="769" y="8"/>
                    </a:cubicBezTo>
                    <a:cubicBezTo>
                      <a:pt x="767" y="8"/>
                      <a:pt x="766" y="8"/>
                      <a:pt x="765" y="8"/>
                    </a:cubicBezTo>
                    <a:cubicBezTo>
                      <a:pt x="764" y="8"/>
                      <a:pt x="762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3" y="8"/>
                      <a:pt x="764" y="8"/>
                      <a:pt x="765" y="8"/>
                    </a:cubicBezTo>
                    <a:cubicBezTo>
                      <a:pt x="766" y="8"/>
                      <a:pt x="768" y="8"/>
                      <a:pt x="769" y="8"/>
                    </a:cubicBezTo>
                    <a:cubicBezTo>
                      <a:pt x="770" y="8"/>
                      <a:pt x="772" y="8"/>
                      <a:pt x="773" y="8"/>
                    </a:cubicBezTo>
                    <a:cubicBezTo>
                      <a:pt x="774" y="8"/>
                      <a:pt x="775" y="8"/>
                      <a:pt x="777" y="8"/>
                    </a:cubicBezTo>
                    <a:lnTo>
                      <a:pt x="776" y="9"/>
                    </a:lnTo>
                    <a:close/>
                    <a:moveTo>
                      <a:pt x="806" y="10"/>
                    </a:moveTo>
                    <a:cubicBezTo>
                      <a:pt x="805" y="10"/>
                      <a:pt x="803" y="10"/>
                      <a:pt x="802" y="10"/>
                    </a:cubicBezTo>
                    <a:cubicBezTo>
                      <a:pt x="801" y="10"/>
                      <a:pt x="800" y="10"/>
                      <a:pt x="798" y="10"/>
                    </a:cubicBezTo>
                    <a:cubicBezTo>
                      <a:pt x="797" y="10"/>
                      <a:pt x="796" y="10"/>
                      <a:pt x="795" y="9"/>
                    </a:cubicBezTo>
                    <a:cubicBezTo>
                      <a:pt x="794" y="9"/>
                      <a:pt x="792" y="9"/>
                      <a:pt x="791" y="9"/>
                    </a:cubicBezTo>
                    <a:cubicBezTo>
                      <a:pt x="792" y="9"/>
                      <a:pt x="792" y="9"/>
                      <a:pt x="792" y="9"/>
                    </a:cubicBezTo>
                    <a:cubicBezTo>
                      <a:pt x="793" y="9"/>
                      <a:pt x="794" y="9"/>
                      <a:pt x="796" y="9"/>
                    </a:cubicBezTo>
                    <a:cubicBezTo>
                      <a:pt x="797" y="9"/>
                      <a:pt x="798" y="9"/>
                      <a:pt x="799" y="9"/>
                    </a:cubicBezTo>
                    <a:cubicBezTo>
                      <a:pt x="801" y="9"/>
                      <a:pt x="802" y="9"/>
                      <a:pt x="803" y="9"/>
                    </a:cubicBezTo>
                    <a:cubicBezTo>
                      <a:pt x="804" y="9"/>
                      <a:pt x="806" y="9"/>
                      <a:pt x="807" y="9"/>
                    </a:cubicBezTo>
                    <a:lnTo>
                      <a:pt x="806" y="10"/>
                    </a:lnTo>
                    <a:close/>
                    <a:moveTo>
                      <a:pt x="835" y="12"/>
                    </a:moveTo>
                    <a:cubicBezTo>
                      <a:pt x="833" y="12"/>
                      <a:pt x="832" y="12"/>
                      <a:pt x="831" y="12"/>
                    </a:cubicBezTo>
                    <a:cubicBezTo>
                      <a:pt x="830" y="12"/>
                      <a:pt x="829" y="12"/>
                      <a:pt x="828" y="11"/>
                    </a:cubicBezTo>
                    <a:cubicBezTo>
                      <a:pt x="826" y="11"/>
                      <a:pt x="825" y="11"/>
                      <a:pt x="824" y="11"/>
                    </a:cubicBezTo>
                    <a:cubicBezTo>
                      <a:pt x="823" y="11"/>
                      <a:pt x="822" y="11"/>
                      <a:pt x="820" y="11"/>
                    </a:cubicBezTo>
                    <a:cubicBezTo>
                      <a:pt x="822" y="10"/>
                      <a:pt x="822" y="10"/>
                      <a:pt x="822" y="10"/>
                    </a:cubicBezTo>
                    <a:cubicBezTo>
                      <a:pt x="823" y="10"/>
                      <a:pt x="824" y="10"/>
                      <a:pt x="826" y="11"/>
                    </a:cubicBezTo>
                    <a:cubicBezTo>
                      <a:pt x="827" y="11"/>
                      <a:pt x="828" y="11"/>
                      <a:pt x="829" y="11"/>
                    </a:cubicBezTo>
                    <a:cubicBezTo>
                      <a:pt x="830" y="11"/>
                      <a:pt x="832" y="11"/>
                      <a:pt x="833" y="11"/>
                    </a:cubicBezTo>
                    <a:cubicBezTo>
                      <a:pt x="834" y="11"/>
                      <a:pt x="835" y="11"/>
                      <a:pt x="837" y="11"/>
                    </a:cubicBezTo>
                    <a:lnTo>
                      <a:pt x="835" y="12"/>
                    </a:lnTo>
                    <a:close/>
                    <a:moveTo>
                      <a:pt x="851" y="14"/>
                    </a:moveTo>
                    <a:cubicBezTo>
                      <a:pt x="850" y="14"/>
                      <a:pt x="849" y="14"/>
                      <a:pt x="848" y="14"/>
                    </a:cubicBezTo>
                    <a:cubicBezTo>
                      <a:pt x="851" y="13"/>
                      <a:pt x="851" y="13"/>
                      <a:pt x="851" y="13"/>
                    </a:cubicBezTo>
                    <a:cubicBezTo>
                      <a:pt x="852" y="13"/>
                      <a:pt x="853" y="13"/>
                      <a:pt x="854" y="13"/>
                    </a:cubicBezTo>
                    <a:cubicBezTo>
                      <a:pt x="855" y="14"/>
                      <a:pt x="856" y="14"/>
                      <a:pt x="857" y="14"/>
                    </a:cubicBezTo>
                    <a:cubicBezTo>
                      <a:pt x="859" y="14"/>
                      <a:pt x="860" y="14"/>
                      <a:pt x="861" y="14"/>
                    </a:cubicBezTo>
                    <a:cubicBezTo>
                      <a:pt x="862" y="14"/>
                      <a:pt x="863" y="15"/>
                      <a:pt x="864" y="15"/>
                    </a:cubicBezTo>
                    <a:cubicBezTo>
                      <a:pt x="861" y="15"/>
                      <a:pt x="861" y="15"/>
                      <a:pt x="861" y="15"/>
                    </a:cubicBezTo>
                    <a:cubicBezTo>
                      <a:pt x="860" y="15"/>
                      <a:pt x="859" y="15"/>
                      <a:pt x="858" y="15"/>
                    </a:cubicBezTo>
                    <a:cubicBezTo>
                      <a:pt x="857" y="15"/>
                      <a:pt x="856" y="14"/>
                      <a:pt x="855" y="14"/>
                    </a:cubicBezTo>
                    <a:cubicBezTo>
                      <a:pt x="854" y="14"/>
                      <a:pt x="852" y="14"/>
                      <a:pt x="851" y="14"/>
                    </a:cubicBezTo>
                    <a:close/>
                    <a:moveTo>
                      <a:pt x="850" y="55"/>
                    </a:moveTo>
                    <a:cubicBezTo>
                      <a:pt x="851" y="55"/>
                      <a:pt x="852" y="55"/>
                      <a:pt x="853" y="55"/>
                    </a:cubicBezTo>
                    <a:cubicBezTo>
                      <a:pt x="853" y="54"/>
                      <a:pt x="854" y="54"/>
                      <a:pt x="855" y="54"/>
                    </a:cubicBezTo>
                    <a:cubicBezTo>
                      <a:pt x="856" y="53"/>
                      <a:pt x="857" y="53"/>
                      <a:pt x="858" y="53"/>
                    </a:cubicBezTo>
                    <a:cubicBezTo>
                      <a:pt x="864" y="54"/>
                      <a:pt x="864" y="54"/>
                      <a:pt x="864" y="54"/>
                    </a:cubicBezTo>
                    <a:cubicBezTo>
                      <a:pt x="863" y="54"/>
                      <a:pt x="862" y="54"/>
                      <a:pt x="861" y="55"/>
                    </a:cubicBezTo>
                    <a:cubicBezTo>
                      <a:pt x="860" y="55"/>
                      <a:pt x="860" y="55"/>
                      <a:pt x="859" y="55"/>
                    </a:cubicBezTo>
                    <a:cubicBezTo>
                      <a:pt x="858" y="56"/>
                      <a:pt x="857" y="56"/>
                      <a:pt x="856" y="56"/>
                    </a:cubicBezTo>
                    <a:cubicBezTo>
                      <a:pt x="855" y="57"/>
                      <a:pt x="854" y="57"/>
                      <a:pt x="853" y="57"/>
                    </a:cubicBezTo>
                    <a:cubicBezTo>
                      <a:pt x="847" y="56"/>
                      <a:pt x="847" y="56"/>
                      <a:pt x="847" y="56"/>
                    </a:cubicBezTo>
                    <a:cubicBezTo>
                      <a:pt x="848" y="56"/>
                      <a:pt x="849" y="56"/>
                      <a:pt x="850" y="55"/>
                    </a:cubicBezTo>
                    <a:close/>
                    <a:moveTo>
                      <a:pt x="826" y="63"/>
                    </a:moveTo>
                    <a:cubicBezTo>
                      <a:pt x="827" y="62"/>
                      <a:pt x="828" y="62"/>
                      <a:pt x="829" y="62"/>
                    </a:cubicBezTo>
                    <a:cubicBezTo>
                      <a:pt x="830" y="61"/>
                      <a:pt x="831" y="61"/>
                      <a:pt x="832" y="61"/>
                    </a:cubicBezTo>
                    <a:cubicBezTo>
                      <a:pt x="833" y="60"/>
                      <a:pt x="834" y="60"/>
                      <a:pt x="835" y="60"/>
                    </a:cubicBezTo>
                    <a:cubicBezTo>
                      <a:pt x="841" y="61"/>
                      <a:pt x="841" y="61"/>
                      <a:pt x="841" y="61"/>
                    </a:cubicBezTo>
                    <a:cubicBezTo>
                      <a:pt x="840" y="61"/>
                      <a:pt x="839" y="62"/>
                      <a:pt x="838" y="62"/>
                    </a:cubicBezTo>
                    <a:cubicBezTo>
                      <a:pt x="837" y="62"/>
                      <a:pt x="836" y="62"/>
                      <a:pt x="835" y="63"/>
                    </a:cubicBezTo>
                    <a:cubicBezTo>
                      <a:pt x="834" y="63"/>
                      <a:pt x="833" y="63"/>
                      <a:pt x="832" y="64"/>
                    </a:cubicBezTo>
                    <a:cubicBezTo>
                      <a:pt x="831" y="64"/>
                      <a:pt x="830" y="64"/>
                      <a:pt x="829" y="65"/>
                    </a:cubicBezTo>
                    <a:cubicBezTo>
                      <a:pt x="822" y="64"/>
                      <a:pt x="822" y="64"/>
                      <a:pt x="822" y="64"/>
                    </a:cubicBezTo>
                    <a:cubicBezTo>
                      <a:pt x="824" y="63"/>
                      <a:pt x="825" y="63"/>
                      <a:pt x="826" y="63"/>
                    </a:cubicBezTo>
                    <a:close/>
                    <a:moveTo>
                      <a:pt x="778" y="76"/>
                    </a:moveTo>
                    <a:cubicBezTo>
                      <a:pt x="784" y="77"/>
                      <a:pt x="784" y="77"/>
                      <a:pt x="784" y="77"/>
                    </a:cubicBezTo>
                    <a:cubicBezTo>
                      <a:pt x="768" y="82"/>
                      <a:pt x="768" y="82"/>
                      <a:pt x="768" y="82"/>
                    </a:cubicBezTo>
                    <a:cubicBezTo>
                      <a:pt x="761" y="80"/>
                      <a:pt x="761" y="80"/>
                      <a:pt x="761" y="80"/>
                    </a:cubicBezTo>
                    <a:lnTo>
                      <a:pt x="778" y="76"/>
                    </a:lnTo>
                    <a:close/>
                    <a:moveTo>
                      <a:pt x="744" y="85"/>
                    </a:moveTo>
                    <a:cubicBezTo>
                      <a:pt x="750" y="87"/>
                      <a:pt x="750" y="87"/>
                      <a:pt x="750" y="87"/>
                    </a:cubicBezTo>
                    <a:cubicBezTo>
                      <a:pt x="731" y="92"/>
                      <a:pt x="731" y="92"/>
                      <a:pt x="731" y="92"/>
                    </a:cubicBezTo>
                    <a:cubicBezTo>
                      <a:pt x="725" y="90"/>
                      <a:pt x="725" y="90"/>
                      <a:pt x="725" y="90"/>
                    </a:cubicBezTo>
                    <a:lnTo>
                      <a:pt x="744" y="85"/>
                    </a:lnTo>
                    <a:close/>
                    <a:moveTo>
                      <a:pt x="689" y="100"/>
                    </a:moveTo>
                    <a:cubicBezTo>
                      <a:pt x="691" y="99"/>
                      <a:pt x="693" y="99"/>
                      <a:pt x="694" y="98"/>
                    </a:cubicBezTo>
                    <a:cubicBezTo>
                      <a:pt x="696" y="98"/>
                      <a:pt x="698" y="97"/>
                      <a:pt x="700" y="97"/>
                    </a:cubicBezTo>
                    <a:cubicBezTo>
                      <a:pt x="701" y="97"/>
                      <a:pt x="703" y="96"/>
                      <a:pt x="705" y="96"/>
                    </a:cubicBezTo>
                    <a:cubicBezTo>
                      <a:pt x="711" y="97"/>
                      <a:pt x="711" y="97"/>
                      <a:pt x="711" y="97"/>
                    </a:cubicBezTo>
                    <a:cubicBezTo>
                      <a:pt x="710" y="98"/>
                      <a:pt x="708" y="98"/>
                      <a:pt x="706" y="99"/>
                    </a:cubicBezTo>
                    <a:cubicBezTo>
                      <a:pt x="704" y="99"/>
                      <a:pt x="703" y="100"/>
                      <a:pt x="701" y="100"/>
                    </a:cubicBezTo>
                    <a:cubicBezTo>
                      <a:pt x="699" y="101"/>
                      <a:pt x="698" y="101"/>
                      <a:pt x="696" y="102"/>
                    </a:cubicBezTo>
                    <a:cubicBezTo>
                      <a:pt x="694" y="102"/>
                      <a:pt x="692" y="103"/>
                      <a:pt x="690" y="103"/>
                    </a:cubicBezTo>
                    <a:cubicBezTo>
                      <a:pt x="684" y="101"/>
                      <a:pt x="684" y="101"/>
                      <a:pt x="684" y="101"/>
                    </a:cubicBezTo>
                    <a:cubicBezTo>
                      <a:pt x="685" y="101"/>
                      <a:pt x="687" y="100"/>
                      <a:pt x="689" y="100"/>
                    </a:cubicBezTo>
                    <a:close/>
                    <a:moveTo>
                      <a:pt x="644" y="113"/>
                    </a:moveTo>
                    <a:cubicBezTo>
                      <a:pt x="646" y="112"/>
                      <a:pt x="648" y="112"/>
                      <a:pt x="650" y="111"/>
                    </a:cubicBezTo>
                    <a:cubicBezTo>
                      <a:pt x="652" y="111"/>
                      <a:pt x="654" y="110"/>
                      <a:pt x="656" y="109"/>
                    </a:cubicBezTo>
                    <a:cubicBezTo>
                      <a:pt x="658" y="109"/>
                      <a:pt x="659" y="108"/>
                      <a:pt x="661" y="108"/>
                    </a:cubicBezTo>
                    <a:cubicBezTo>
                      <a:pt x="668" y="110"/>
                      <a:pt x="668" y="110"/>
                      <a:pt x="668" y="110"/>
                    </a:cubicBezTo>
                    <a:cubicBezTo>
                      <a:pt x="666" y="110"/>
                      <a:pt x="664" y="111"/>
                      <a:pt x="663" y="111"/>
                    </a:cubicBezTo>
                    <a:cubicBezTo>
                      <a:pt x="661" y="112"/>
                      <a:pt x="659" y="112"/>
                      <a:pt x="657" y="113"/>
                    </a:cubicBezTo>
                    <a:cubicBezTo>
                      <a:pt x="655" y="114"/>
                      <a:pt x="653" y="114"/>
                      <a:pt x="651" y="115"/>
                    </a:cubicBezTo>
                    <a:cubicBezTo>
                      <a:pt x="649" y="115"/>
                      <a:pt x="647" y="116"/>
                      <a:pt x="645" y="117"/>
                    </a:cubicBezTo>
                    <a:cubicBezTo>
                      <a:pt x="638" y="115"/>
                      <a:pt x="638" y="115"/>
                      <a:pt x="638" y="115"/>
                    </a:cubicBezTo>
                    <a:cubicBezTo>
                      <a:pt x="640" y="114"/>
                      <a:pt x="642" y="114"/>
                      <a:pt x="644" y="113"/>
                    </a:cubicBezTo>
                    <a:close/>
                    <a:moveTo>
                      <a:pt x="593" y="129"/>
                    </a:moveTo>
                    <a:cubicBezTo>
                      <a:pt x="596" y="128"/>
                      <a:pt x="598" y="127"/>
                      <a:pt x="600" y="127"/>
                    </a:cubicBezTo>
                    <a:cubicBezTo>
                      <a:pt x="602" y="126"/>
                      <a:pt x="604" y="125"/>
                      <a:pt x="607" y="124"/>
                    </a:cubicBezTo>
                    <a:cubicBezTo>
                      <a:pt x="609" y="124"/>
                      <a:pt x="611" y="123"/>
                      <a:pt x="613" y="122"/>
                    </a:cubicBezTo>
                    <a:cubicBezTo>
                      <a:pt x="620" y="124"/>
                      <a:pt x="620" y="124"/>
                      <a:pt x="620" y="124"/>
                    </a:cubicBezTo>
                    <a:cubicBezTo>
                      <a:pt x="618" y="125"/>
                      <a:pt x="616" y="126"/>
                      <a:pt x="614" y="126"/>
                    </a:cubicBezTo>
                    <a:cubicBezTo>
                      <a:pt x="612" y="127"/>
                      <a:pt x="610" y="128"/>
                      <a:pt x="608" y="128"/>
                    </a:cubicBezTo>
                    <a:cubicBezTo>
                      <a:pt x="606" y="129"/>
                      <a:pt x="603" y="130"/>
                      <a:pt x="601" y="131"/>
                    </a:cubicBezTo>
                    <a:cubicBezTo>
                      <a:pt x="599" y="131"/>
                      <a:pt x="597" y="132"/>
                      <a:pt x="595" y="133"/>
                    </a:cubicBezTo>
                    <a:cubicBezTo>
                      <a:pt x="587" y="131"/>
                      <a:pt x="587" y="131"/>
                      <a:pt x="587" y="131"/>
                    </a:cubicBezTo>
                    <a:cubicBezTo>
                      <a:pt x="589" y="130"/>
                      <a:pt x="591" y="129"/>
                      <a:pt x="593" y="129"/>
                    </a:cubicBezTo>
                    <a:close/>
                    <a:moveTo>
                      <a:pt x="372" y="253"/>
                    </a:moveTo>
                    <a:cubicBezTo>
                      <a:pt x="373" y="251"/>
                      <a:pt x="375" y="249"/>
                      <a:pt x="376" y="247"/>
                    </a:cubicBezTo>
                    <a:cubicBezTo>
                      <a:pt x="378" y="245"/>
                      <a:pt x="379" y="243"/>
                      <a:pt x="381" y="241"/>
                    </a:cubicBezTo>
                    <a:cubicBezTo>
                      <a:pt x="382" y="239"/>
                      <a:pt x="384" y="237"/>
                      <a:pt x="386" y="235"/>
                    </a:cubicBezTo>
                    <a:cubicBezTo>
                      <a:pt x="404" y="234"/>
                      <a:pt x="404" y="234"/>
                      <a:pt x="404" y="234"/>
                    </a:cubicBezTo>
                    <a:cubicBezTo>
                      <a:pt x="402" y="236"/>
                      <a:pt x="401" y="237"/>
                      <a:pt x="399" y="239"/>
                    </a:cubicBezTo>
                    <a:cubicBezTo>
                      <a:pt x="398" y="241"/>
                      <a:pt x="397" y="243"/>
                      <a:pt x="395" y="245"/>
                    </a:cubicBezTo>
                    <a:cubicBezTo>
                      <a:pt x="394" y="247"/>
                      <a:pt x="393" y="249"/>
                      <a:pt x="392" y="251"/>
                    </a:cubicBezTo>
                    <a:cubicBezTo>
                      <a:pt x="391" y="253"/>
                      <a:pt x="390" y="255"/>
                      <a:pt x="389" y="257"/>
                    </a:cubicBezTo>
                    <a:cubicBezTo>
                      <a:pt x="368" y="259"/>
                      <a:pt x="368" y="259"/>
                      <a:pt x="368" y="259"/>
                    </a:cubicBezTo>
                    <a:cubicBezTo>
                      <a:pt x="369" y="257"/>
                      <a:pt x="371" y="255"/>
                      <a:pt x="372" y="253"/>
                    </a:cubicBezTo>
                    <a:close/>
                    <a:moveTo>
                      <a:pt x="362" y="307"/>
                    </a:moveTo>
                    <a:cubicBezTo>
                      <a:pt x="362" y="305"/>
                      <a:pt x="361" y="302"/>
                      <a:pt x="361" y="300"/>
                    </a:cubicBezTo>
                    <a:cubicBezTo>
                      <a:pt x="361" y="298"/>
                      <a:pt x="361" y="295"/>
                      <a:pt x="360" y="293"/>
                    </a:cubicBezTo>
                    <a:cubicBezTo>
                      <a:pt x="360" y="291"/>
                      <a:pt x="361" y="288"/>
                      <a:pt x="361" y="286"/>
                    </a:cubicBezTo>
                    <a:cubicBezTo>
                      <a:pt x="383" y="281"/>
                      <a:pt x="383" y="281"/>
                      <a:pt x="383" y="281"/>
                    </a:cubicBezTo>
                    <a:cubicBezTo>
                      <a:pt x="383" y="283"/>
                      <a:pt x="383" y="285"/>
                      <a:pt x="383" y="288"/>
                    </a:cubicBezTo>
                    <a:cubicBezTo>
                      <a:pt x="383" y="290"/>
                      <a:pt x="384" y="292"/>
                      <a:pt x="384" y="294"/>
                    </a:cubicBezTo>
                    <a:cubicBezTo>
                      <a:pt x="384" y="296"/>
                      <a:pt x="385" y="298"/>
                      <a:pt x="385" y="301"/>
                    </a:cubicBezTo>
                    <a:cubicBezTo>
                      <a:pt x="386" y="303"/>
                      <a:pt x="387" y="305"/>
                      <a:pt x="388" y="307"/>
                    </a:cubicBezTo>
                    <a:cubicBezTo>
                      <a:pt x="364" y="314"/>
                      <a:pt x="364" y="314"/>
                      <a:pt x="364" y="314"/>
                    </a:cubicBezTo>
                    <a:cubicBezTo>
                      <a:pt x="363" y="312"/>
                      <a:pt x="363" y="309"/>
                      <a:pt x="362" y="307"/>
                    </a:cubicBezTo>
                    <a:close/>
                    <a:moveTo>
                      <a:pt x="409" y="370"/>
                    </a:moveTo>
                    <a:cubicBezTo>
                      <a:pt x="406" y="368"/>
                      <a:pt x="403" y="366"/>
                      <a:pt x="400" y="363"/>
                    </a:cubicBezTo>
                    <a:cubicBezTo>
                      <a:pt x="397" y="361"/>
                      <a:pt x="395" y="359"/>
                      <a:pt x="392" y="356"/>
                    </a:cubicBezTo>
                    <a:cubicBezTo>
                      <a:pt x="390" y="354"/>
                      <a:pt x="388" y="352"/>
                      <a:pt x="385" y="349"/>
                    </a:cubicBezTo>
                    <a:cubicBezTo>
                      <a:pt x="383" y="347"/>
                      <a:pt x="381" y="345"/>
                      <a:pt x="379" y="342"/>
                    </a:cubicBezTo>
                    <a:cubicBezTo>
                      <a:pt x="403" y="333"/>
                      <a:pt x="403" y="333"/>
                      <a:pt x="403" y="333"/>
                    </a:cubicBezTo>
                    <a:cubicBezTo>
                      <a:pt x="405" y="335"/>
                      <a:pt x="407" y="338"/>
                      <a:pt x="409" y="340"/>
                    </a:cubicBezTo>
                    <a:cubicBezTo>
                      <a:pt x="411" y="342"/>
                      <a:pt x="414" y="344"/>
                      <a:pt x="416" y="346"/>
                    </a:cubicBezTo>
                    <a:cubicBezTo>
                      <a:pt x="418" y="348"/>
                      <a:pt x="421" y="350"/>
                      <a:pt x="424" y="352"/>
                    </a:cubicBezTo>
                    <a:cubicBezTo>
                      <a:pt x="426" y="354"/>
                      <a:pt x="429" y="356"/>
                      <a:pt x="432" y="358"/>
                    </a:cubicBezTo>
                    <a:lnTo>
                      <a:pt x="409" y="370"/>
                    </a:lnTo>
                    <a:close/>
                    <a:moveTo>
                      <a:pt x="439" y="204"/>
                    </a:moveTo>
                    <a:cubicBezTo>
                      <a:pt x="437" y="205"/>
                      <a:pt x="435" y="207"/>
                      <a:pt x="433" y="208"/>
                    </a:cubicBezTo>
                    <a:cubicBezTo>
                      <a:pt x="430" y="210"/>
                      <a:pt x="428" y="211"/>
                      <a:pt x="426" y="213"/>
                    </a:cubicBezTo>
                    <a:cubicBezTo>
                      <a:pt x="411" y="213"/>
                      <a:pt x="411" y="213"/>
                      <a:pt x="411" y="213"/>
                    </a:cubicBezTo>
                    <a:cubicBezTo>
                      <a:pt x="413" y="211"/>
                      <a:pt x="415" y="209"/>
                      <a:pt x="418" y="208"/>
                    </a:cubicBezTo>
                    <a:cubicBezTo>
                      <a:pt x="420" y="206"/>
                      <a:pt x="422" y="204"/>
                      <a:pt x="425" y="203"/>
                    </a:cubicBezTo>
                    <a:cubicBezTo>
                      <a:pt x="427" y="201"/>
                      <a:pt x="430" y="200"/>
                      <a:pt x="432" y="198"/>
                    </a:cubicBezTo>
                    <a:cubicBezTo>
                      <a:pt x="434" y="197"/>
                      <a:pt x="437" y="195"/>
                      <a:pt x="439" y="194"/>
                    </a:cubicBezTo>
                    <a:cubicBezTo>
                      <a:pt x="453" y="195"/>
                      <a:pt x="453" y="195"/>
                      <a:pt x="453" y="195"/>
                    </a:cubicBezTo>
                    <a:cubicBezTo>
                      <a:pt x="450" y="196"/>
                      <a:pt x="448" y="198"/>
                      <a:pt x="446" y="199"/>
                    </a:cubicBezTo>
                    <a:cubicBezTo>
                      <a:pt x="444" y="201"/>
                      <a:pt x="441" y="202"/>
                      <a:pt x="439" y="204"/>
                    </a:cubicBezTo>
                    <a:close/>
                    <a:moveTo>
                      <a:pt x="526" y="402"/>
                    </a:moveTo>
                    <a:cubicBezTo>
                      <a:pt x="507" y="417"/>
                      <a:pt x="507" y="417"/>
                      <a:pt x="507" y="417"/>
                    </a:cubicBezTo>
                    <a:cubicBezTo>
                      <a:pt x="502" y="416"/>
                      <a:pt x="497" y="414"/>
                      <a:pt x="492" y="412"/>
                    </a:cubicBezTo>
                    <a:cubicBezTo>
                      <a:pt x="488" y="410"/>
                      <a:pt x="483" y="409"/>
                      <a:pt x="478" y="407"/>
                    </a:cubicBezTo>
                    <a:cubicBezTo>
                      <a:pt x="474" y="405"/>
                      <a:pt x="469" y="403"/>
                      <a:pt x="465" y="401"/>
                    </a:cubicBezTo>
                    <a:cubicBezTo>
                      <a:pt x="460" y="399"/>
                      <a:pt x="456" y="397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7" y="383"/>
                      <a:pt x="481" y="385"/>
                      <a:pt x="485" y="387"/>
                    </a:cubicBezTo>
                    <a:cubicBezTo>
                      <a:pt x="489" y="389"/>
                      <a:pt x="494" y="390"/>
                      <a:pt x="498" y="392"/>
                    </a:cubicBezTo>
                    <a:cubicBezTo>
                      <a:pt x="503" y="394"/>
                      <a:pt x="507" y="395"/>
                      <a:pt x="512" y="397"/>
                    </a:cubicBezTo>
                    <a:cubicBezTo>
                      <a:pt x="516" y="398"/>
                      <a:pt x="521" y="400"/>
                      <a:pt x="526" y="402"/>
                    </a:cubicBezTo>
                    <a:close/>
                    <a:moveTo>
                      <a:pt x="500" y="163"/>
                    </a:moveTo>
                    <a:cubicBezTo>
                      <a:pt x="511" y="165"/>
                      <a:pt x="511" y="165"/>
                      <a:pt x="511" y="165"/>
                    </a:cubicBezTo>
                    <a:cubicBezTo>
                      <a:pt x="508" y="166"/>
                      <a:pt x="506" y="167"/>
                      <a:pt x="503" y="168"/>
                    </a:cubicBezTo>
                    <a:cubicBezTo>
                      <a:pt x="501" y="169"/>
                      <a:pt x="499" y="171"/>
                      <a:pt x="496" y="172"/>
                    </a:cubicBezTo>
                    <a:cubicBezTo>
                      <a:pt x="494" y="173"/>
                      <a:pt x="491" y="174"/>
                      <a:pt x="489" y="175"/>
                    </a:cubicBezTo>
                    <a:cubicBezTo>
                      <a:pt x="486" y="176"/>
                      <a:pt x="484" y="178"/>
                      <a:pt x="481" y="179"/>
                    </a:cubicBezTo>
                    <a:cubicBezTo>
                      <a:pt x="470" y="177"/>
                      <a:pt x="470" y="177"/>
                      <a:pt x="470" y="177"/>
                    </a:cubicBezTo>
                    <a:cubicBezTo>
                      <a:pt x="472" y="176"/>
                      <a:pt x="475" y="175"/>
                      <a:pt x="478" y="174"/>
                    </a:cubicBezTo>
                    <a:cubicBezTo>
                      <a:pt x="480" y="172"/>
                      <a:pt x="483" y="171"/>
                      <a:pt x="485" y="170"/>
                    </a:cubicBezTo>
                    <a:cubicBezTo>
                      <a:pt x="488" y="169"/>
                      <a:pt x="490" y="168"/>
                      <a:pt x="493" y="167"/>
                    </a:cubicBezTo>
                    <a:cubicBezTo>
                      <a:pt x="495" y="165"/>
                      <a:pt x="498" y="164"/>
                      <a:pt x="500" y="163"/>
                    </a:cubicBez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255" y="2008"/>
                <a:ext cx="48" cy="3"/>
              </a:xfrm>
              <a:custGeom>
                <a:avLst/>
                <a:gdLst>
                  <a:gd name="T0" fmla="*/ 12 w 16"/>
                  <a:gd name="T1" fmla="*/ 0 h 1"/>
                  <a:gd name="T2" fmla="*/ 16 w 16"/>
                  <a:gd name="T3" fmla="*/ 0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0 h 1"/>
                  <a:gd name="T20" fmla="*/ 12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-155" y="2014"/>
                <a:ext cx="56" cy="2"/>
              </a:xfrm>
              <a:custGeom>
                <a:avLst/>
                <a:gdLst>
                  <a:gd name="T0" fmla="*/ 14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14 w 19"/>
                  <a:gd name="T7" fmla="*/ 0 h 1"/>
                  <a:gd name="T8" fmla="*/ 10 w 19"/>
                  <a:gd name="T9" fmla="*/ 0 h 1"/>
                  <a:gd name="T10" fmla="*/ 5 w 19"/>
                  <a:gd name="T11" fmla="*/ 0 h 1"/>
                  <a:gd name="T12" fmla="*/ 1 w 19"/>
                  <a:gd name="T13" fmla="*/ 0 h 1"/>
                  <a:gd name="T14" fmla="*/ 0 w 19"/>
                  <a:gd name="T15" fmla="*/ 1 h 1"/>
                  <a:gd name="T16" fmla="*/ 5 w 19"/>
                  <a:gd name="T17" fmla="*/ 1 h 1"/>
                  <a:gd name="T18" fmla="*/ 9 w 19"/>
                  <a:gd name="T19" fmla="*/ 0 h 1"/>
                  <a:gd name="T20" fmla="*/ 14 w 19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">
                    <a:moveTo>
                      <a:pt x="14" y="0"/>
                    </a:moveTo>
                    <a:cubicBezTo>
                      <a:pt x="15" y="0"/>
                      <a:pt x="17" y="0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11" y="0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442" y="2008"/>
                <a:ext cx="47" cy="3"/>
              </a:xfrm>
              <a:custGeom>
                <a:avLst/>
                <a:gdLst>
                  <a:gd name="T0" fmla="*/ 8 w 16"/>
                  <a:gd name="T1" fmla="*/ 0 h 1"/>
                  <a:gd name="T2" fmla="*/ 12 w 16"/>
                  <a:gd name="T3" fmla="*/ 0 h 1"/>
                  <a:gd name="T4" fmla="*/ 16 w 16"/>
                  <a:gd name="T5" fmla="*/ 1 h 1"/>
                  <a:gd name="T6" fmla="*/ 16 w 16"/>
                  <a:gd name="T7" fmla="*/ 0 h 1"/>
                  <a:gd name="T8" fmla="*/ 12 w 16"/>
                  <a:gd name="T9" fmla="*/ 0 h 1"/>
                  <a:gd name="T10" fmla="*/ 8 w 16"/>
                  <a:gd name="T11" fmla="*/ 0 h 1"/>
                  <a:gd name="T12" fmla="*/ 4 w 16"/>
                  <a:gd name="T13" fmla="*/ 0 h 1"/>
                  <a:gd name="T14" fmla="*/ 1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8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158" y="2008"/>
                <a:ext cx="47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1"/>
              <p:cNvSpPr>
                <a:spLocks/>
              </p:cNvSpPr>
              <p:nvPr/>
            </p:nvSpPr>
            <p:spPr bwMode="auto">
              <a:xfrm>
                <a:off x="-49" y="2011"/>
                <a:ext cx="53" cy="3"/>
              </a:xfrm>
              <a:custGeom>
                <a:avLst/>
                <a:gdLst>
                  <a:gd name="T0" fmla="*/ 14 w 18"/>
                  <a:gd name="T1" fmla="*/ 1 h 1"/>
                  <a:gd name="T2" fmla="*/ 18 w 18"/>
                  <a:gd name="T3" fmla="*/ 1 h 1"/>
                  <a:gd name="T4" fmla="*/ 18 w 18"/>
                  <a:gd name="T5" fmla="*/ 0 h 1"/>
                  <a:gd name="T6" fmla="*/ 14 w 18"/>
                  <a:gd name="T7" fmla="*/ 0 h 1"/>
                  <a:gd name="T8" fmla="*/ 10 w 18"/>
                  <a:gd name="T9" fmla="*/ 0 h 1"/>
                  <a:gd name="T10" fmla="*/ 5 w 18"/>
                  <a:gd name="T11" fmla="*/ 0 h 1"/>
                  <a:gd name="T12" fmla="*/ 1 w 18"/>
                  <a:gd name="T13" fmla="*/ 0 h 1"/>
                  <a:gd name="T14" fmla="*/ 0 w 18"/>
                  <a:gd name="T15" fmla="*/ 1 h 1"/>
                  <a:gd name="T16" fmla="*/ 5 w 18"/>
                  <a:gd name="T17" fmla="*/ 1 h 1"/>
                  <a:gd name="T18" fmla="*/ 9 w 18"/>
                  <a:gd name="T19" fmla="*/ 1 h 1"/>
                  <a:gd name="T20" fmla="*/ 14 w 18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">
                    <a:moveTo>
                      <a:pt x="14" y="1"/>
                    </a:moveTo>
                    <a:cubicBezTo>
                      <a:pt x="15" y="1"/>
                      <a:pt x="17" y="1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11" y="1"/>
                      <a:pt x="12" y="1"/>
                      <a:pt x="1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533" y="2008"/>
                <a:ext cx="48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1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6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57" y="2008"/>
                <a:ext cx="51" cy="3"/>
              </a:xfrm>
              <a:custGeom>
                <a:avLst/>
                <a:gdLst>
                  <a:gd name="T0" fmla="*/ 8 w 17"/>
                  <a:gd name="T1" fmla="*/ 1 h 1"/>
                  <a:gd name="T2" fmla="*/ 12 w 17"/>
                  <a:gd name="T3" fmla="*/ 1 h 1"/>
                  <a:gd name="T4" fmla="*/ 17 w 17"/>
                  <a:gd name="T5" fmla="*/ 1 h 1"/>
                  <a:gd name="T6" fmla="*/ 17 w 17"/>
                  <a:gd name="T7" fmla="*/ 0 h 1"/>
                  <a:gd name="T8" fmla="*/ 13 w 17"/>
                  <a:gd name="T9" fmla="*/ 0 h 1"/>
                  <a:gd name="T10" fmla="*/ 8 w 17"/>
                  <a:gd name="T11" fmla="*/ 0 h 1"/>
                  <a:gd name="T12" fmla="*/ 4 w 17"/>
                  <a:gd name="T13" fmla="*/ 1 h 1"/>
                  <a:gd name="T14" fmla="*/ 0 w 17"/>
                  <a:gd name="T15" fmla="*/ 1 h 1"/>
                  <a:gd name="T16" fmla="*/ 0 w 17"/>
                  <a:gd name="T17" fmla="*/ 1 h 1"/>
                  <a:gd name="T18" fmla="*/ 0 w 17"/>
                  <a:gd name="T19" fmla="*/ 1 h 1"/>
                  <a:gd name="T20" fmla="*/ 0 w 17"/>
                  <a:gd name="T21" fmla="*/ 1 h 1"/>
                  <a:gd name="T22" fmla="*/ 0 w 17"/>
                  <a:gd name="T23" fmla="*/ 1 h 1"/>
                  <a:gd name="T24" fmla="*/ 0 w 17"/>
                  <a:gd name="T25" fmla="*/ 1 h 1"/>
                  <a:gd name="T26" fmla="*/ 4 w 17"/>
                  <a:gd name="T27" fmla="*/ 1 h 1"/>
                  <a:gd name="T28" fmla="*/ 8 w 17"/>
                  <a:gd name="T2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1">
                    <a:moveTo>
                      <a:pt x="8" y="1"/>
                    </a:moveTo>
                    <a:cubicBezTo>
                      <a:pt x="10" y="1"/>
                      <a:pt x="11" y="1"/>
                      <a:pt x="12" y="1"/>
                    </a:cubicBezTo>
                    <a:cubicBezTo>
                      <a:pt x="14" y="1"/>
                      <a:pt x="15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4"/>
              <p:cNvSpPr>
                <a:spLocks/>
              </p:cNvSpPr>
              <p:nvPr/>
            </p:nvSpPr>
            <p:spPr bwMode="auto">
              <a:xfrm>
                <a:off x="350" y="2008"/>
                <a:ext cx="47" cy="0"/>
              </a:xfrm>
              <a:custGeom>
                <a:avLst/>
                <a:gdLst>
                  <a:gd name="T0" fmla="*/ 12 w 16"/>
                  <a:gd name="T1" fmla="*/ 16 w 16"/>
                  <a:gd name="T2" fmla="*/ 16 w 16"/>
                  <a:gd name="T3" fmla="*/ 12 w 16"/>
                  <a:gd name="T4" fmla="*/ 8 w 16"/>
                  <a:gd name="T5" fmla="*/ 4 w 16"/>
                  <a:gd name="T6" fmla="*/ 0 w 16"/>
                  <a:gd name="T7" fmla="*/ 0 w 16"/>
                  <a:gd name="T8" fmla="*/ 4 w 16"/>
                  <a:gd name="T9" fmla="*/ 8 w 16"/>
                  <a:gd name="T10" fmla="*/ 12 w 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6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5"/>
              <p:cNvSpPr>
                <a:spLocks/>
              </p:cNvSpPr>
              <p:nvPr/>
            </p:nvSpPr>
            <p:spPr bwMode="auto">
              <a:xfrm>
                <a:off x="882" y="2025"/>
                <a:ext cx="47" cy="5"/>
              </a:xfrm>
              <a:custGeom>
                <a:avLst/>
                <a:gdLst>
                  <a:gd name="T0" fmla="*/ 9 w 16"/>
                  <a:gd name="T1" fmla="*/ 1 h 2"/>
                  <a:gd name="T2" fmla="*/ 6 w 16"/>
                  <a:gd name="T3" fmla="*/ 0 h 2"/>
                  <a:gd name="T4" fmla="*/ 3 w 16"/>
                  <a:gd name="T5" fmla="*/ 0 h 2"/>
                  <a:gd name="T6" fmla="*/ 0 w 16"/>
                  <a:gd name="T7" fmla="*/ 1 h 2"/>
                  <a:gd name="T8" fmla="*/ 3 w 16"/>
                  <a:gd name="T9" fmla="*/ 1 h 2"/>
                  <a:gd name="T10" fmla="*/ 7 w 16"/>
                  <a:gd name="T11" fmla="*/ 1 h 2"/>
                  <a:gd name="T12" fmla="*/ 10 w 16"/>
                  <a:gd name="T13" fmla="*/ 2 h 2"/>
                  <a:gd name="T14" fmla="*/ 13 w 16"/>
                  <a:gd name="T15" fmla="*/ 2 h 2"/>
                  <a:gd name="T16" fmla="*/ 16 w 16"/>
                  <a:gd name="T17" fmla="*/ 2 h 2"/>
                  <a:gd name="T18" fmla="*/ 13 w 16"/>
                  <a:gd name="T19" fmla="*/ 1 h 2"/>
                  <a:gd name="T20" fmla="*/ 9 w 1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">
                    <a:moveTo>
                      <a:pt x="9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8" y="1"/>
                      <a:pt x="9" y="2"/>
                      <a:pt x="10" y="2"/>
                    </a:cubicBezTo>
                    <a:cubicBezTo>
                      <a:pt x="11" y="2"/>
                      <a:pt x="12" y="2"/>
                      <a:pt x="13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6"/>
              <p:cNvSpPr>
                <a:spLocks/>
              </p:cNvSpPr>
              <p:nvPr/>
            </p:nvSpPr>
            <p:spPr bwMode="auto">
              <a:xfrm>
                <a:off x="879" y="2134"/>
                <a:ext cx="50" cy="11"/>
              </a:xfrm>
              <a:custGeom>
                <a:avLst/>
                <a:gdLst>
                  <a:gd name="T0" fmla="*/ 8 w 17"/>
                  <a:gd name="T1" fmla="*/ 1 h 4"/>
                  <a:gd name="T2" fmla="*/ 6 w 17"/>
                  <a:gd name="T3" fmla="*/ 2 h 4"/>
                  <a:gd name="T4" fmla="*/ 3 w 17"/>
                  <a:gd name="T5" fmla="*/ 2 h 4"/>
                  <a:gd name="T6" fmla="*/ 0 w 17"/>
                  <a:gd name="T7" fmla="*/ 3 h 4"/>
                  <a:gd name="T8" fmla="*/ 6 w 17"/>
                  <a:gd name="T9" fmla="*/ 4 h 4"/>
                  <a:gd name="T10" fmla="*/ 9 w 17"/>
                  <a:gd name="T11" fmla="*/ 3 h 4"/>
                  <a:gd name="T12" fmla="*/ 12 w 17"/>
                  <a:gd name="T13" fmla="*/ 2 h 4"/>
                  <a:gd name="T14" fmla="*/ 14 w 17"/>
                  <a:gd name="T15" fmla="*/ 2 h 4"/>
                  <a:gd name="T16" fmla="*/ 17 w 17"/>
                  <a:gd name="T17" fmla="*/ 1 h 4"/>
                  <a:gd name="T18" fmla="*/ 11 w 17"/>
                  <a:gd name="T19" fmla="*/ 0 h 4"/>
                  <a:gd name="T20" fmla="*/ 8 w 1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4">
                    <a:moveTo>
                      <a:pt x="8" y="1"/>
                    </a:move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2" y="2"/>
                    </a:cubicBezTo>
                    <a:cubicBezTo>
                      <a:pt x="13" y="2"/>
                      <a:pt x="13" y="2"/>
                      <a:pt x="14" y="2"/>
                    </a:cubicBezTo>
                    <a:cubicBezTo>
                      <a:pt x="15" y="1"/>
                      <a:pt x="16" y="1"/>
                      <a:pt x="17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7"/>
              <p:cNvSpPr>
                <a:spLocks/>
              </p:cNvSpPr>
              <p:nvPr/>
            </p:nvSpPr>
            <p:spPr bwMode="auto">
              <a:xfrm>
                <a:off x="805" y="2153"/>
                <a:ext cx="56" cy="14"/>
              </a:xfrm>
              <a:custGeom>
                <a:avLst/>
                <a:gdLst>
                  <a:gd name="T0" fmla="*/ 10 w 19"/>
                  <a:gd name="T1" fmla="*/ 1 h 5"/>
                  <a:gd name="T2" fmla="*/ 7 w 19"/>
                  <a:gd name="T3" fmla="*/ 2 h 5"/>
                  <a:gd name="T4" fmla="*/ 4 w 19"/>
                  <a:gd name="T5" fmla="*/ 3 h 5"/>
                  <a:gd name="T6" fmla="*/ 0 w 19"/>
                  <a:gd name="T7" fmla="*/ 4 h 5"/>
                  <a:gd name="T8" fmla="*/ 7 w 19"/>
                  <a:gd name="T9" fmla="*/ 5 h 5"/>
                  <a:gd name="T10" fmla="*/ 10 w 19"/>
                  <a:gd name="T11" fmla="*/ 4 h 5"/>
                  <a:gd name="T12" fmla="*/ 13 w 19"/>
                  <a:gd name="T13" fmla="*/ 3 h 5"/>
                  <a:gd name="T14" fmla="*/ 16 w 19"/>
                  <a:gd name="T15" fmla="*/ 2 h 5"/>
                  <a:gd name="T16" fmla="*/ 19 w 19"/>
                  <a:gd name="T17" fmla="*/ 1 h 5"/>
                  <a:gd name="T18" fmla="*/ 13 w 19"/>
                  <a:gd name="T19" fmla="*/ 0 h 5"/>
                  <a:gd name="T20" fmla="*/ 10 w 19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">
                    <a:moveTo>
                      <a:pt x="10" y="1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2" y="3"/>
                      <a:pt x="0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11" y="3"/>
                      <a:pt x="12" y="3"/>
                      <a:pt x="13" y="3"/>
                    </a:cubicBezTo>
                    <a:cubicBezTo>
                      <a:pt x="14" y="2"/>
                      <a:pt x="15" y="2"/>
                      <a:pt x="16" y="2"/>
                    </a:cubicBezTo>
                    <a:cubicBezTo>
                      <a:pt x="17" y="2"/>
                      <a:pt x="18" y="1"/>
                      <a:pt x="19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0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99" y="2016"/>
                <a:ext cx="50" cy="6"/>
              </a:xfrm>
              <a:custGeom>
                <a:avLst/>
                <a:gdLst>
                  <a:gd name="T0" fmla="*/ 8 w 17"/>
                  <a:gd name="T1" fmla="*/ 1 h 2"/>
                  <a:gd name="T2" fmla="*/ 11 w 17"/>
                  <a:gd name="T3" fmla="*/ 2 h 2"/>
                  <a:gd name="T4" fmla="*/ 15 w 17"/>
                  <a:gd name="T5" fmla="*/ 2 h 2"/>
                  <a:gd name="T6" fmla="*/ 17 w 17"/>
                  <a:gd name="T7" fmla="*/ 1 h 2"/>
                  <a:gd name="T8" fmla="*/ 13 w 17"/>
                  <a:gd name="T9" fmla="*/ 1 h 2"/>
                  <a:gd name="T10" fmla="*/ 9 w 17"/>
                  <a:gd name="T11" fmla="*/ 1 h 2"/>
                  <a:gd name="T12" fmla="*/ 6 w 17"/>
                  <a:gd name="T13" fmla="*/ 1 h 2"/>
                  <a:gd name="T14" fmla="*/ 2 w 17"/>
                  <a:gd name="T15" fmla="*/ 0 h 2"/>
                  <a:gd name="T16" fmla="*/ 0 w 17"/>
                  <a:gd name="T17" fmla="*/ 1 h 2"/>
                  <a:gd name="T18" fmla="*/ 4 w 17"/>
                  <a:gd name="T19" fmla="*/ 1 h 2"/>
                  <a:gd name="T20" fmla="*/ 8 w 17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8" y="1"/>
                    </a:moveTo>
                    <a:cubicBezTo>
                      <a:pt x="9" y="2"/>
                      <a:pt x="10" y="2"/>
                      <a:pt x="11" y="2"/>
                    </a:cubicBezTo>
                    <a:cubicBezTo>
                      <a:pt x="12" y="2"/>
                      <a:pt x="13" y="2"/>
                      <a:pt x="15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9"/>
              <p:cNvSpPr>
                <a:spLocks/>
              </p:cNvSpPr>
              <p:nvPr/>
            </p:nvSpPr>
            <p:spPr bwMode="auto">
              <a:xfrm>
                <a:off x="625" y="2011"/>
                <a:ext cx="47" cy="3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  <a:gd name="T22" fmla="*/ 11 w 16"/>
                  <a:gd name="T2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3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13" y="2014"/>
                <a:ext cx="48" cy="2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5 w 16"/>
                  <a:gd name="T11" fmla="*/ 0 h 1"/>
                  <a:gd name="T12" fmla="*/ 1 w 16"/>
                  <a:gd name="T13" fmla="*/ 0 h 1"/>
                  <a:gd name="T14" fmla="*/ 0 w 16"/>
                  <a:gd name="T15" fmla="*/ 0 h 1"/>
                  <a:gd name="T16" fmla="*/ 4 w 16"/>
                  <a:gd name="T17" fmla="*/ 0 h 1"/>
                  <a:gd name="T18" fmla="*/ 7 w 16"/>
                  <a:gd name="T19" fmla="*/ 1 h 1"/>
                  <a:gd name="T20" fmla="*/ 11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2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-1453" y="2025"/>
                <a:ext cx="2350" cy="309"/>
              </a:xfrm>
              <a:custGeom>
                <a:avLst/>
                <a:gdLst>
                  <a:gd name="T0" fmla="*/ 785 w 795"/>
                  <a:gd name="T1" fmla="*/ 22 h 113"/>
                  <a:gd name="T2" fmla="*/ 764 w 795"/>
                  <a:gd name="T3" fmla="*/ 29 h 113"/>
                  <a:gd name="T4" fmla="*/ 733 w 795"/>
                  <a:gd name="T5" fmla="*/ 38 h 113"/>
                  <a:gd name="T6" fmla="*/ 680 w 795"/>
                  <a:gd name="T7" fmla="*/ 51 h 113"/>
                  <a:gd name="T8" fmla="*/ 579 w 795"/>
                  <a:gd name="T9" fmla="*/ 74 h 113"/>
                  <a:gd name="T10" fmla="*/ 504 w 795"/>
                  <a:gd name="T11" fmla="*/ 93 h 113"/>
                  <a:gd name="T12" fmla="*/ 439 w 795"/>
                  <a:gd name="T13" fmla="*/ 113 h 113"/>
                  <a:gd name="T14" fmla="*/ 528 w 795"/>
                  <a:gd name="T15" fmla="*/ 88 h 113"/>
                  <a:gd name="T16" fmla="*/ 599 w 795"/>
                  <a:gd name="T17" fmla="*/ 71 h 113"/>
                  <a:gd name="T18" fmla="*/ 705 w 795"/>
                  <a:gd name="T19" fmla="*/ 46 h 113"/>
                  <a:gd name="T20" fmla="*/ 716 w 795"/>
                  <a:gd name="T21" fmla="*/ 43 h 113"/>
                  <a:gd name="T22" fmla="*/ 752 w 795"/>
                  <a:gd name="T23" fmla="*/ 34 h 113"/>
                  <a:gd name="T24" fmla="*/ 778 w 795"/>
                  <a:gd name="T25" fmla="*/ 26 h 113"/>
                  <a:gd name="T26" fmla="*/ 793 w 795"/>
                  <a:gd name="T27" fmla="*/ 18 h 113"/>
                  <a:gd name="T28" fmla="*/ 794 w 795"/>
                  <a:gd name="T29" fmla="*/ 12 h 113"/>
                  <a:gd name="T30" fmla="*/ 786 w 795"/>
                  <a:gd name="T31" fmla="*/ 8 h 113"/>
                  <a:gd name="T32" fmla="*/ 784 w 795"/>
                  <a:gd name="T33" fmla="*/ 8 h 113"/>
                  <a:gd name="T34" fmla="*/ 783 w 795"/>
                  <a:gd name="T35" fmla="*/ 8 h 113"/>
                  <a:gd name="T36" fmla="*/ 780 w 795"/>
                  <a:gd name="T37" fmla="*/ 7 h 113"/>
                  <a:gd name="T38" fmla="*/ 772 w 795"/>
                  <a:gd name="T39" fmla="*/ 6 h 113"/>
                  <a:gd name="T40" fmla="*/ 748 w 795"/>
                  <a:gd name="T41" fmla="*/ 3 h 113"/>
                  <a:gd name="T42" fmla="*/ 710 w 795"/>
                  <a:gd name="T43" fmla="*/ 1 h 113"/>
                  <a:gd name="T44" fmla="*/ 678 w 795"/>
                  <a:gd name="T45" fmla="*/ 1 h 113"/>
                  <a:gd name="T46" fmla="*/ 633 w 795"/>
                  <a:gd name="T47" fmla="*/ 0 h 113"/>
                  <a:gd name="T48" fmla="*/ 561 w 795"/>
                  <a:gd name="T49" fmla="*/ 1 h 113"/>
                  <a:gd name="T50" fmla="*/ 509 w 795"/>
                  <a:gd name="T51" fmla="*/ 2 h 113"/>
                  <a:gd name="T52" fmla="*/ 426 w 795"/>
                  <a:gd name="T53" fmla="*/ 3 h 113"/>
                  <a:gd name="T54" fmla="*/ 302 w 795"/>
                  <a:gd name="T55" fmla="*/ 7 h 113"/>
                  <a:gd name="T56" fmla="*/ 234 w 795"/>
                  <a:gd name="T57" fmla="*/ 9 h 113"/>
                  <a:gd name="T58" fmla="*/ 100 w 795"/>
                  <a:gd name="T59" fmla="*/ 14 h 113"/>
                  <a:gd name="T60" fmla="*/ 26 w 795"/>
                  <a:gd name="T61" fmla="*/ 17 h 113"/>
                  <a:gd name="T62" fmla="*/ 0 w 795"/>
                  <a:gd name="T63" fmla="*/ 18 h 113"/>
                  <a:gd name="T64" fmla="*/ 36 w 795"/>
                  <a:gd name="T65" fmla="*/ 17 h 113"/>
                  <a:gd name="T66" fmla="*/ 119 w 795"/>
                  <a:gd name="T67" fmla="*/ 14 h 113"/>
                  <a:gd name="T68" fmla="*/ 268 w 795"/>
                  <a:gd name="T69" fmla="*/ 8 h 113"/>
                  <a:gd name="T70" fmla="*/ 396 w 795"/>
                  <a:gd name="T71" fmla="*/ 5 h 113"/>
                  <a:gd name="T72" fmla="*/ 509 w 795"/>
                  <a:gd name="T73" fmla="*/ 2 h 113"/>
                  <a:gd name="T74" fmla="*/ 585 w 795"/>
                  <a:gd name="T75" fmla="*/ 1 h 113"/>
                  <a:gd name="T76" fmla="*/ 645 w 795"/>
                  <a:gd name="T77" fmla="*/ 1 h 113"/>
                  <a:gd name="T78" fmla="*/ 689 w 795"/>
                  <a:gd name="T79" fmla="*/ 1 h 113"/>
                  <a:gd name="T80" fmla="*/ 700 w 795"/>
                  <a:gd name="T81" fmla="*/ 1 h 113"/>
                  <a:gd name="T82" fmla="*/ 739 w 795"/>
                  <a:gd name="T83" fmla="*/ 3 h 113"/>
                  <a:gd name="T84" fmla="*/ 755 w 795"/>
                  <a:gd name="T85" fmla="*/ 4 h 113"/>
                  <a:gd name="T86" fmla="*/ 768 w 795"/>
                  <a:gd name="T87" fmla="*/ 5 h 113"/>
                  <a:gd name="T88" fmla="*/ 777 w 795"/>
                  <a:gd name="T89" fmla="*/ 7 h 113"/>
                  <a:gd name="T90" fmla="*/ 781 w 795"/>
                  <a:gd name="T91" fmla="*/ 8 h 113"/>
                  <a:gd name="T92" fmla="*/ 782 w 795"/>
                  <a:gd name="T93" fmla="*/ 8 h 113"/>
                  <a:gd name="T94" fmla="*/ 784 w 795"/>
                  <a:gd name="T95" fmla="*/ 8 h 113"/>
                  <a:gd name="T96" fmla="*/ 790 w 795"/>
                  <a:gd name="T97" fmla="*/ 11 h 113"/>
                  <a:gd name="T98" fmla="*/ 792 w 795"/>
                  <a:gd name="T99" fmla="*/ 17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5" h="113">
                    <a:moveTo>
                      <a:pt x="792" y="17"/>
                    </a:moveTo>
                    <a:cubicBezTo>
                      <a:pt x="791" y="17"/>
                      <a:pt x="791" y="18"/>
                      <a:pt x="790" y="18"/>
                    </a:cubicBezTo>
                    <a:cubicBezTo>
                      <a:pt x="790" y="19"/>
                      <a:pt x="789" y="19"/>
                      <a:pt x="788" y="20"/>
                    </a:cubicBezTo>
                    <a:cubicBezTo>
                      <a:pt x="787" y="20"/>
                      <a:pt x="786" y="21"/>
                      <a:pt x="785" y="22"/>
                    </a:cubicBezTo>
                    <a:cubicBezTo>
                      <a:pt x="783" y="22"/>
                      <a:pt x="782" y="23"/>
                      <a:pt x="781" y="23"/>
                    </a:cubicBezTo>
                    <a:cubicBezTo>
                      <a:pt x="779" y="24"/>
                      <a:pt x="777" y="25"/>
                      <a:pt x="776" y="25"/>
                    </a:cubicBezTo>
                    <a:cubicBezTo>
                      <a:pt x="774" y="26"/>
                      <a:pt x="772" y="27"/>
                      <a:pt x="770" y="27"/>
                    </a:cubicBezTo>
                    <a:cubicBezTo>
                      <a:pt x="768" y="28"/>
                      <a:pt x="766" y="29"/>
                      <a:pt x="764" y="29"/>
                    </a:cubicBezTo>
                    <a:cubicBezTo>
                      <a:pt x="762" y="30"/>
                      <a:pt x="759" y="31"/>
                      <a:pt x="757" y="31"/>
                    </a:cubicBezTo>
                    <a:cubicBezTo>
                      <a:pt x="755" y="32"/>
                      <a:pt x="752" y="33"/>
                      <a:pt x="749" y="33"/>
                    </a:cubicBezTo>
                    <a:cubicBezTo>
                      <a:pt x="747" y="34"/>
                      <a:pt x="744" y="35"/>
                      <a:pt x="741" y="36"/>
                    </a:cubicBezTo>
                    <a:cubicBezTo>
                      <a:pt x="738" y="36"/>
                      <a:pt x="736" y="37"/>
                      <a:pt x="733" y="38"/>
                    </a:cubicBezTo>
                    <a:cubicBezTo>
                      <a:pt x="729" y="39"/>
                      <a:pt x="726" y="39"/>
                      <a:pt x="723" y="40"/>
                    </a:cubicBezTo>
                    <a:cubicBezTo>
                      <a:pt x="720" y="41"/>
                      <a:pt x="717" y="42"/>
                      <a:pt x="713" y="43"/>
                    </a:cubicBezTo>
                    <a:cubicBezTo>
                      <a:pt x="710" y="44"/>
                      <a:pt x="706" y="44"/>
                      <a:pt x="703" y="45"/>
                    </a:cubicBezTo>
                    <a:cubicBezTo>
                      <a:pt x="695" y="47"/>
                      <a:pt x="688" y="49"/>
                      <a:pt x="680" y="51"/>
                    </a:cubicBezTo>
                    <a:cubicBezTo>
                      <a:pt x="672" y="52"/>
                      <a:pt x="663" y="54"/>
                      <a:pt x="655" y="56"/>
                    </a:cubicBezTo>
                    <a:cubicBezTo>
                      <a:pt x="646" y="59"/>
                      <a:pt x="636" y="61"/>
                      <a:pt x="627" y="63"/>
                    </a:cubicBezTo>
                    <a:cubicBezTo>
                      <a:pt x="617" y="65"/>
                      <a:pt x="606" y="68"/>
                      <a:pt x="596" y="70"/>
                    </a:cubicBezTo>
                    <a:cubicBezTo>
                      <a:pt x="590" y="71"/>
                      <a:pt x="585" y="73"/>
                      <a:pt x="579" y="74"/>
                    </a:cubicBezTo>
                    <a:cubicBezTo>
                      <a:pt x="574" y="75"/>
                      <a:pt x="568" y="77"/>
                      <a:pt x="562" y="78"/>
                    </a:cubicBezTo>
                    <a:cubicBezTo>
                      <a:pt x="556" y="80"/>
                      <a:pt x="550" y="81"/>
                      <a:pt x="544" y="83"/>
                    </a:cubicBezTo>
                    <a:cubicBezTo>
                      <a:pt x="537" y="84"/>
                      <a:pt x="531" y="86"/>
                      <a:pt x="524" y="88"/>
                    </a:cubicBezTo>
                    <a:cubicBezTo>
                      <a:pt x="518" y="89"/>
                      <a:pt x="511" y="91"/>
                      <a:pt x="504" y="93"/>
                    </a:cubicBezTo>
                    <a:cubicBezTo>
                      <a:pt x="497" y="95"/>
                      <a:pt x="490" y="97"/>
                      <a:pt x="483" y="99"/>
                    </a:cubicBezTo>
                    <a:cubicBezTo>
                      <a:pt x="475" y="101"/>
                      <a:pt x="468" y="103"/>
                      <a:pt x="460" y="105"/>
                    </a:cubicBezTo>
                    <a:cubicBezTo>
                      <a:pt x="452" y="107"/>
                      <a:pt x="444" y="110"/>
                      <a:pt x="436" y="112"/>
                    </a:cubicBezTo>
                    <a:cubicBezTo>
                      <a:pt x="439" y="113"/>
                      <a:pt x="439" y="113"/>
                      <a:pt x="439" y="113"/>
                    </a:cubicBezTo>
                    <a:cubicBezTo>
                      <a:pt x="447" y="111"/>
                      <a:pt x="455" y="108"/>
                      <a:pt x="463" y="106"/>
                    </a:cubicBezTo>
                    <a:cubicBezTo>
                      <a:pt x="471" y="104"/>
                      <a:pt x="479" y="102"/>
                      <a:pt x="486" y="100"/>
                    </a:cubicBezTo>
                    <a:cubicBezTo>
                      <a:pt x="493" y="98"/>
                      <a:pt x="500" y="96"/>
                      <a:pt x="507" y="94"/>
                    </a:cubicBezTo>
                    <a:cubicBezTo>
                      <a:pt x="514" y="92"/>
                      <a:pt x="521" y="90"/>
                      <a:pt x="528" y="88"/>
                    </a:cubicBezTo>
                    <a:cubicBezTo>
                      <a:pt x="534" y="87"/>
                      <a:pt x="540" y="85"/>
                      <a:pt x="547" y="84"/>
                    </a:cubicBezTo>
                    <a:cubicBezTo>
                      <a:pt x="553" y="82"/>
                      <a:pt x="559" y="80"/>
                      <a:pt x="565" y="79"/>
                    </a:cubicBezTo>
                    <a:cubicBezTo>
                      <a:pt x="571" y="78"/>
                      <a:pt x="577" y="76"/>
                      <a:pt x="582" y="75"/>
                    </a:cubicBezTo>
                    <a:cubicBezTo>
                      <a:pt x="588" y="73"/>
                      <a:pt x="593" y="72"/>
                      <a:pt x="599" y="71"/>
                    </a:cubicBezTo>
                    <a:cubicBezTo>
                      <a:pt x="609" y="68"/>
                      <a:pt x="620" y="66"/>
                      <a:pt x="629" y="64"/>
                    </a:cubicBezTo>
                    <a:cubicBezTo>
                      <a:pt x="639" y="61"/>
                      <a:pt x="648" y="59"/>
                      <a:pt x="657" y="57"/>
                    </a:cubicBezTo>
                    <a:cubicBezTo>
                      <a:pt x="666" y="55"/>
                      <a:pt x="674" y="53"/>
                      <a:pt x="683" y="51"/>
                    </a:cubicBezTo>
                    <a:cubicBezTo>
                      <a:pt x="690" y="49"/>
                      <a:pt x="698" y="48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9" y="45"/>
                      <a:pt x="713" y="44"/>
                      <a:pt x="716" y="43"/>
                    </a:cubicBezTo>
                    <a:cubicBezTo>
                      <a:pt x="719" y="42"/>
                      <a:pt x="723" y="42"/>
                      <a:pt x="726" y="41"/>
                    </a:cubicBezTo>
                    <a:cubicBezTo>
                      <a:pt x="729" y="40"/>
                      <a:pt x="732" y="39"/>
                      <a:pt x="735" y="38"/>
                    </a:cubicBezTo>
                    <a:cubicBezTo>
                      <a:pt x="738" y="38"/>
                      <a:pt x="741" y="37"/>
                      <a:pt x="744" y="36"/>
                    </a:cubicBezTo>
                    <a:cubicBezTo>
                      <a:pt x="747" y="35"/>
                      <a:pt x="750" y="35"/>
                      <a:pt x="752" y="34"/>
                    </a:cubicBezTo>
                    <a:cubicBezTo>
                      <a:pt x="755" y="33"/>
                      <a:pt x="757" y="32"/>
                      <a:pt x="760" y="32"/>
                    </a:cubicBezTo>
                    <a:cubicBezTo>
                      <a:pt x="762" y="31"/>
                      <a:pt x="764" y="30"/>
                      <a:pt x="767" y="30"/>
                    </a:cubicBezTo>
                    <a:cubicBezTo>
                      <a:pt x="769" y="29"/>
                      <a:pt x="771" y="28"/>
                      <a:pt x="773" y="28"/>
                    </a:cubicBezTo>
                    <a:cubicBezTo>
                      <a:pt x="775" y="27"/>
                      <a:pt x="777" y="26"/>
                      <a:pt x="778" y="26"/>
                    </a:cubicBezTo>
                    <a:cubicBezTo>
                      <a:pt x="780" y="25"/>
                      <a:pt x="782" y="24"/>
                      <a:pt x="783" y="24"/>
                    </a:cubicBezTo>
                    <a:cubicBezTo>
                      <a:pt x="785" y="23"/>
                      <a:pt x="786" y="22"/>
                      <a:pt x="787" y="22"/>
                    </a:cubicBezTo>
                    <a:cubicBezTo>
                      <a:pt x="789" y="21"/>
                      <a:pt x="790" y="21"/>
                      <a:pt x="791" y="20"/>
                    </a:cubicBezTo>
                    <a:cubicBezTo>
                      <a:pt x="792" y="19"/>
                      <a:pt x="792" y="19"/>
                      <a:pt x="793" y="18"/>
                    </a:cubicBezTo>
                    <a:cubicBezTo>
                      <a:pt x="794" y="18"/>
                      <a:pt x="794" y="17"/>
                      <a:pt x="795" y="17"/>
                    </a:cubicBezTo>
                    <a:cubicBezTo>
                      <a:pt x="795" y="16"/>
                      <a:pt x="795" y="16"/>
                      <a:pt x="795" y="15"/>
                    </a:cubicBezTo>
                    <a:cubicBezTo>
                      <a:pt x="795" y="15"/>
                      <a:pt x="795" y="14"/>
                      <a:pt x="795" y="14"/>
                    </a:cubicBezTo>
                    <a:cubicBezTo>
                      <a:pt x="795" y="13"/>
                      <a:pt x="795" y="13"/>
                      <a:pt x="794" y="12"/>
                    </a:cubicBezTo>
                    <a:cubicBezTo>
                      <a:pt x="794" y="12"/>
                      <a:pt x="793" y="12"/>
                      <a:pt x="793" y="11"/>
                    </a:cubicBezTo>
                    <a:cubicBezTo>
                      <a:pt x="792" y="11"/>
                      <a:pt x="791" y="10"/>
                      <a:pt x="790" y="10"/>
                    </a:cubicBezTo>
                    <a:cubicBezTo>
                      <a:pt x="789" y="9"/>
                      <a:pt x="788" y="9"/>
                      <a:pt x="787" y="9"/>
                    </a:cubicBezTo>
                    <a:cubicBezTo>
                      <a:pt x="787" y="9"/>
                      <a:pt x="786" y="9"/>
                      <a:pt x="786" y="8"/>
                    </a:cubicBezTo>
                    <a:cubicBezTo>
                      <a:pt x="786" y="8"/>
                      <a:pt x="786" y="8"/>
                      <a:pt x="786" y="8"/>
                    </a:cubicBezTo>
                    <a:cubicBezTo>
                      <a:pt x="786" y="8"/>
                      <a:pt x="785" y="8"/>
                      <a:pt x="785" y="8"/>
                    </a:cubicBezTo>
                    <a:cubicBezTo>
                      <a:pt x="785" y="8"/>
                      <a:pt x="785" y="8"/>
                      <a:pt x="785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7"/>
                      <a:pt x="782" y="7"/>
                      <a:pt x="782" y="7"/>
                    </a:cubicBezTo>
                    <a:cubicBezTo>
                      <a:pt x="782" y="7"/>
                      <a:pt x="781" y="7"/>
                      <a:pt x="781" y="7"/>
                    </a:cubicBezTo>
                    <a:cubicBezTo>
                      <a:pt x="781" y="7"/>
                      <a:pt x="781" y="7"/>
                      <a:pt x="780" y="7"/>
                    </a:cubicBezTo>
                    <a:cubicBezTo>
                      <a:pt x="780" y="7"/>
                      <a:pt x="780" y="7"/>
                      <a:pt x="779" y="7"/>
                    </a:cubicBezTo>
                    <a:cubicBezTo>
                      <a:pt x="778" y="7"/>
                      <a:pt x="778" y="6"/>
                      <a:pt x="777" y="6"/>
                    </a:cubicBezTo>
                    <a:cubicBezTo>
                      <a:pt x="776" y="6"/>
                      <a:pt x="776" y="6"/>
                      <a:pt x="775" y="6"/>
                    </a:cubicBezTo>
                    <a:cubicBezTo>
                      <a:pt x="774" y="6"/>
                      <a:pt x="773" y="6"/>
                      <a:pt x="772" y="6"/>
                    </a:cubicBezTo>
                    <a:cubicBezTo>
                      <a:pt x="771" y="5"/>
                      <a:pt x="770" y="5"/>
                      <a:pt x="769" y="5"/>
                    </a:cubicBezTo>
                    <a:cubicBezTo>
                      <a:pt x="767" y="5"/>
                      <a:pt x="765" y="5"/>
                      <a:pt x="763" y="4"/>
                    </a:cubicBezTo>
                    <a:cubicBezTo>
                      <a:pt x="761" y="4"/>
                      <a:pt x="758" y="4"/>
                      <a:pt x="756" y="4"/>
                    </a:cubicBezTo>
                    <a:cubicBezTo>
                      <a:pt x="753" y="4"/>
                      <a:pt x="751" y="3"/>
                      <a:pt x="748" y="3"/>
                    </a:cubicBezTo>
                    <a:cubicBezTo>
                      <a:pt x="745" y="3"/>
                      <a:pt x="742" y="3"/>
                      <a:pt x="739" y="3"/>
                    </a:cubicBezTo>
                    <a:cubicBezTo>
                      <a:pt x="736" y="2"/>
                      <a:pt x="733" y="2"/>
                      <a:pt x="730" y="2"/>
                    </a:cubicBezTo>
                    <a:cubicBezTo>
                      <a:pt x="727" y="2"/>
                      <a:pt x="724" y="2"/>
                      <a:pt x="720" y="2"/>
                    </a:cubicBezTo>
                    <a:cubicBezTo>
                      <a:pt x="717" y="2"/>
                      <a:pt x="714" y="2"/>
                      <a:pt x="710" y="1"/>
                    </a:cubicBezTo>
                    <a:cubicBezTo>
                      <a:pt x="707" y="1"/>
                      <a:pt x="703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696" y="1"/>
                      <a:pt x="693" y="1"/>
                      <a:pt x="689" y="1"/>
                    </a:cubicBezTo>
                    <a:cubicBezTo>
                      <a:pt x="686" y="1"/>
                      <a:pt x="682" y="1"/>
                      <a:pt x="678" y="1"/>
                    </a:cubicBezTo>
                    <a:cubicBezTo>
                      <a:pt x="675" y="1"/>
                      <a:pt x="671" y="1"/>
                      <a:pt x="667" y="1"/>
                    </a:cubicBezTo>
                    <a:cubicBezTo>
                      <a:pt x="664" y="0"/>
                      <a:pt x="660" y="0"/>
                      <a:pt x="656" y="0"/>
                    </a:cubicBezTo>
                    <a:cubicBezTo>
                      <a:pt x="652" y="0"/>
                      <a:pt x="649" y="0"/>
                      <a:pt x="645" y="0"/>
                    </a:cubicBezTo>
                    <a:cubicBezTo>
                      <a:pt x="641" y="0"/>
                      <a:pt x="637" y="0"/>
                      <a:pt x="633" y="0"/>
                    </a:cubicBezTo>
                    <a:cubicBezTo>
                      <a:pt x="629" y="0"/>
                      <a:pt x="625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5" y="1"/>
                    </a:cubicBezTo>
                    <a:cubicBezTo>
                      <a:pt x="577" y="1"/>
                      <a:pt x="569" y="1"/>
                      <a:pt x="561" y="1"/>
                    </a:cubicBezTo>
                    <a:cubicBezTo>
                      <a:pt x="552" y="1"/>
                      <a:pt x="544" y="1"/>
                      <a:pt x="535" y="1"/>
                    </a:cubicBezTo>
                    <a:cubicBezTo>
                      <a:pt x="526" y="1"/>
                      <a:pt x="518" y="1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0" y="2"/>
                      <a:pt x="491" y="2"/>
                      <a:pt x="482" y="2"/>
                    </a:cubicBezTo>
                    <a:cubicBezTo>
                      <a:pt x="473" y="2"/>
                      <a:pt x="464" y="2"/>
                      <a:pt x="454" y="3"/>
                    </a:cubicBezTo>
                    <a:cubicBezTo>
                      <a:pt x="445" y="3"/>
                      <a:pt x="435" y="3"/>
                      <a:pt x="426" y="3"/>
                    </a:cubicBezTo>
                    <a:cubicBezTo>
                      <a:pt x="416" y="4"/>
                      <a:pt x="406" y="4"/>
                      <a:pt x="396" y="4"/>
                    </a:cubicBezTo>
                    <a:cubicBezTo>
                      <a:pt x="386" y="4"/>
                      <a:pt x="376" y="5"/>
                      <a:pt x="366" y="5"/>
                    </a:cubicBezTo>
                    <a:cubicBezTo>
                      <a:pt x="356" y="5"/>
                      <a:pt x="345" y="6"/>
                      <a:pt x="335" y="6"/>
                    </a:cubicBezTo>
                    <a:cubicBezTo>
                      <a:pt x="324" y="6"/>
                      <a:pt x="313" y="7"/>
                      <a:pt x="302" y="7"/>
                    </a:cubicBezTo>
                    <a:cubicBezTo>
                      <a:pt x="291" y="7"/>
                      <a:pt x="280" y="8"/>
                      <a:pt x="269" y="8"/>
                    </a:cubicBezTo>
                    <a:cubicBezTo>
                      <a:pt x="268" y="8"/>
                      <a:pt x="268" y="8"/>
                      <a:pt x="268" y="8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57" y="8"/>
                      <a:pt x="246" y="9"/>
                      <a:pt x="234" y="9"/>
                    </a:cubicBezTo>
                    <a:cubicBezTo>
                      <a:pt x="222" y="9"/>
                      <a:pt x="210" y="10"/>
                      <a:pt x="198" y="10"/>
                    </a:cubicBezTo>
                    <a:cubicBezTo>
                      <a:pt x="185" y="11"/>
                      <a:pt x="173" y="11"/>
                      <a:pt x="160" y="12"/>
                    </a:cubicBezTo>
                    <a:cubicBezTo>
                      <a:pt x="147" y="12"/>
                      <a:pt x="134" y="13"/>
                      <a:pt x="121" y="13"/>
                    </a:cubicBezTo>
                    <a:cubicBezTo>
                      <a:pt x="114" y="13"/>
                      <a:pt x="107" y="14"/>
                      <a:pt x="100" y="14"/>
                    </a:cubicBezTo>
                    <a:cubicBezTo>
                      <a:pt x="94" y="14"/>
                      <a:pt x="87" y="14"/>
                      <a:pt x="80" y="15"/>
                    </a:cubicBezTo>
                    <a:cubicBezTo>
                      <a:pt x="73" y="15"/>
                      <a:pt x="66" y="15"/>
                      <a:pt x="59" y="15"/>
                    </a:cubicBezTo>
                    <a:cubicBezTo>
                      <a:pt x="52" y="16"/>
                      <a:pt x="44" y="16"/>
                      <a:pt x="37" y="16"/>
                    </a:cubicBezTo>
                    <a:cubicBezTo>
                      <a:pt x="34" y="16"/>
                      <a:pt x="30" y="16"/>
                      <a:pt x="26" y="17"/>
                    </a:cubicBezTo>
                    <a:cubicBezTo>
                      <a:pt x="23" y="17"/>
                      <a:pt x="19" y="17"/>
                      <a:pt x="15" y="17"/>
                    </a:cubicBezTo>
                    <a:cubicBezTo>
                      <a:pt x="11" y="17"/>
                      <a:pt x="8" y="17"/>
                      <a:pt x="4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6" y="18"/>
                      <a:pt x="10" y="18"/>
                      <a:pt x="14" y="18"/>
                    </a:cubicBezTo>
                    <a:cubicBezTo>
                      <a:pt x="17" y="17"/>
                      <a:pt x="21" y="17"/>
                      <a:pt x="25" y="17"/>
                    </a:cubicBezTo>
                    <a:cubicBezTo>
                      <a:pt x="28" y="17"/>
                      <a:pt x="32" y="17"/>
                      <a:pt x="36" y="17"/>
                    </a:cubicBezTo>
                    <a:cubicBezTo>
                      <a:pt x="43" y="16"/>
                      <a:pt x="50" y="16"/>
                      <a:pt x="57" y="16"/>
                    </a:cubicBezTo>
                    <a:cubicBezTo>
                      <a:pt x="64" y="16"/>
                      <a:pt x="71" y="15"/>
                      <a:pt x="78" y="15"/>
                    </a:cubicBezTo>
                    <a:cubicBezTo>
                      <a:pt x="85" y="15"/>
                      <a:pt x="92" y="15"/>
                      <a:pt x="99" y="14"/>
                    </a:cubicBezTo>
                    <a:cubicBezTo>
                      <a:pt x="106" y="14"/>
                      <a:pt x="113" y="14"/>
                      <a:pt x="119" y="14"/>
                    </a:cubicBezTo>
                    <a:cubicBezTo>
                      <a:pt x="133" y="13"/>
                      <a:pt x="146" y="13"/>
                      <a:pt x="159" y="12"/>
                    </a:cubicBezTo>
                    <a:cubicBezTo>
                      <a:pt x="172" y="12"/>
                      <a:pt x="184" y="11"/>
                      <a:pt x="197" y="11"/>
                    </a:cubicBezTo>
                    <a:cubicBezTo>
                      <a:pt x="209" y="10"/>
                      <a:pt x="221" y="10"/>
                      <a:pt x="233" y="10"/>
                    </a:cubicBezTo>
                    <a:cubicBezTo>
                      <a:pt x="245" y="9"/>
                      <a:pt x="256" y="9"/>
                      <a:pt x="268" y="8"/>
                    </a:cubicBezTo>
                    <a:cubicBezTo>
                      <a:pt x="279" y="8"/>
                      <a:pt x="291" y="8"/>
                      <a:pt x="302" y="7"/>
                    </a:cubicBezTo>
                    <a:cubicBezTo>
                      <a:pt x="313" y="7"/>
                      <a:pt x="323" y="7"/>
                      <a:pt x="334" y="6"/>
                    </a:cubicBezTo>
                    <a:cubicBezTo>
                      <a:pt x="345" y="6"/>
                      <a:pt x="355" y="6"/>
                      <a:pt x="366" y="5"/>
                    </a:cubicBezTo>
                    <a:cubicBezTo>
                      <a:pt x="376" y="5"/>
                      <a:pt x="386" y="5"/>
                      <a:pt x="396" y="5"/>
                    </a:cubicBezTo>
                    <a:cubicBezTo>
                      <a:pt x="406" y="4"/>
                      <a:pt x="416" y="4"/>
                      <a:pt x="426" y="4"/>
                    </a:cubicBezTo>
                    <a:cubicBezTo>
                      <a:pt x="435" y="4"/>
                      <a:pt x="445" y="3"/>
                      <a:pt x="454" y="3"/>
                    </a:cubicBezTo>
                    <a:cubicBezTo>
                      <a:pt x="463" y="3"/>
                      <a:pt x="473" y="3"/>
                      <a:pt x="482" y="3"/>
                    </a:cubicBezTo>
                    <a:cubicBezTo>
                      <a:pt x="491" y="2"/>
                      <a:pt x="500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18" y="2"/>
                      <a:pt x="526" y="2"/>
                      <a:pt x="535" y="2"/>
                    </a:cubicBezTo>
                    <a:cubicBezTo>
                      <a:pt x="544" y="1"/>
                      <a:pt x="552" y="1"/>
                      <a:pt x="561" y="1"/>
                    </a:cubicBezTo>
                    <a:cubicBezTo>
                      <a:pt x="569" y="1"/>
                      <a:pt x="577" y="1"/>
                      <a:pt x="585" y="1"/>
                    </a:cubicBezTo>
                    <a:cubicBezTo>
                      <a:pt x="594" y="1"/>
                      <a:pt x="602" y="1"/>
                      <a:pt x="610" y="1"/>
                    </a:cubicBezTo>
                    <a:cubicBezTo>
                      <a:pt x="614" y="1"/>
                      <a:pt x="618" y="1"/>
                      <a:pt x="622" y="1"/>
                    </a:cubicBezTo>
                    <a:cubicBezTo>
                      <a:pt x="625" y="1"/>
                      <a:pt x="629" y="1"/>
                      <a:pt x="633" y="1"/>
                    </a:cubicBezTo>
                    <a:cubicBezTo>
                      <a:pt x="637" y="1"/>
                      <a:pt x="641" y="1"/>
                      <a:pt x="645" y="1"/>
                    </a:cubicBezTo>
                    <a:cubicBezTo>
                      <a:pt x="649" y="1"/>
                      <a:pt x="652" y="1"/>
                      <a:pt x="656" y="1"/>
                    </a:cubicBezTo>
                    <a:cubicBezTo>
                      <a:pt x="660" y="1"/>
                      <a:pt x="664" y="1"/>
                      <a:pt x="667" y="1"/>
                    </a:cubicBezTo>
                    <a:cubicBezTo>
                      <a:pt x="671" y="1"/>
                      <a:pt x="675" y="1"/>
                      <a:pt x="678" y="1"/>
                    </a:cubicBezTo>
                    <a:cubicBezTo>
                      <a:pt x="682" y="1"/>
                      <a:pt x="686" y="1"/>
                      <a:pt x="689" y="1"/>
                    </a:cubicBezTo>
                    <a:cubicBezTo>
                      <a:pt x="693" y="1"/>
                      <a:pt x="696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3" y="2"/>
                      <a:pt x="707" y="2"/>
                      <a:pt x="710" y="2"/>
                    </a:cubicBezTo>
                    <a:cubicBezTo>
                      <a:pt x="713" y="2"/>
                      <a:pt x="717" y="2"/>
                      <a:pt x="720" y="2"/>
                    </a:cubicBezTo>
                    <a:cubicBezTo>
                      <a:pt x="723" y="2"/>
                      <a:pt x="727" y="2"/>
                      <a:pt x="730" y="3"/>
                    </a:cubicBezTo>
                    <a:cubicBezTo>
                      <a:pt x="733" y="3"/>
                      <a:pt x="736" y="3"/>
                      <a:pt x="739" y="3"/>
                    </a:cubicBezTo>
                    <a:cubicBezTo>
                      <a:pt x="740" y="3"/>
                      <a:pt x="742" y="3"/>
                      <a:pt x="743" y="3"/>
                    </a:cubicBezTo>
                    <a:cubicBezTo>
                      <a:pt x="745" y="3"/>
                      <a:pt x="746" y="3"/>
                      <a:pt x="747" y="4"/>
                    </a:cubicBezTo>
                    <a:cubicBezTo>
                      <a:pt x="749" y="4"/>
                      <a:pt x="750" y="4"/>
                      <a:pt x="751" y="4"/>
                    </a:cubicBezTo>
                    <a:cubicBezTo>
                      <a:pt x="753" y="4"/>
                      <a:pt x="754" y="4"/>
                      <a:pt x="755" y="4"/>
                    </a:cubicBezTo>
                    <a:cubicBezTo>
                      <a:pt x="756" y="4"/>
                      <a:pt x="757" y="4"/>
                      <a:pt x="759" y="4"/>
                    </a:cubicBezTo>
                    <a:cubicBezTo>
                      <a:pt x="760" y="5"/>
                      <a:pt x="761" y="5"/>
                      <a:pt x="762" y="5"/>
                    </a:cubicBezTo>
                    <a:cubicBezTo>
                      <a:pt x="763" y="5"/>
                      <a:pt x="764" y="5"/>
                      <a:pt x="765" y="5"/>
                    </a:cubicBezTo>
                    <a:cubicBezTo>
                      <a:pt x="766" y="5"/>
                      <a:pt x="767" y="5"/>
                      <a:pt x="768" y="5"/>
                    </a:cubicBezTo>
                    <a:cubicBezTo>
                      <a:pt x="769" y="6"/>
                      <a:pt x="770" y="6"/>
                      <a:pt x="771" y="6"/>
                    </a:cubicBezTo>
                    <a:cubicBezTo>
                      <a:pt x="771" y="6"/>
                      <a:pt x="772" y="6"/>
                      <a:pt x="773" y="6"/>
                    </a:cubicBezTo>
                    <a:cubicBezTo>
                      <a:pt x="774" y="6"/>
                      <a:pt x="775" y="6"/>
                      <a:pt x="775" y="7"/>
                    </a:cubicBezTo>
                    <a:cubicBezTo>
                      <a:pt x="776" y="7"/>
                      <a:pt x="777" y="7"/>
                      <a:pt x="777" y="7"/>
                    </a:cubicBezTo>
                    <a:cubicBezTo>
                      <a:pt x="778" y="7"/>
                      <a:pt x="778" y="7"/>
                      <a:pt x="778" y="7"/>
                    </a:cubicBezTo>
                    <a:cubicBezTo>
                      <a:pt x="779" y="7"/>
                      <a:pt x="779" y="7"/>
                      <a:pt x="779" y="7"/>
                    </a:cubicBezTo>
                    <a:cubicBezTo>
                      <a:pt x="779" y="7"/>
                      <a:pt x="780" y="7"/>
                      <a:pt x="780" y="8"/>
                    </a:cubicBezTo>
                    <a:cubicBezTo>
                      <a:pt x="780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4" y="8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6" y="9"/>
                      <a:pt x="787" y="10"/>
                      <a:pt x="788" y="10"/>
                    </a:cubicBezTo>
                    <a:cubicBezTo>
                      <a:pt x="789" y="10"/>
                      <a:pt x="789" y="11"/>
                      <a:pt x="790" y="11"/>
                    </a:cubicBezTo>
                    <a:cubicBezTo>
                      <a:pt x="791" y="12"/>
                      <a:pt x="791" y="12"/>
                      <a:pt x="792" y="12"/>
                    </a:cubicBezTo>
                    <a:cubicBezTo>
                      <a:pt x="792" y="13"/>
                      <a:pt x="792" y="13"/>
                      <a:pt x="792" y="14"/>
                    </a:cubicBezTo>
                    <a:cubicBezTo>
                      <a:pt x="793" y="14"/>
                      <a:pt x="793" y="15"/>
                      <a:pt x="793" y="15"/>
                    </a:cubicBezTo>
                    <a:cubicBezTo>
                      <a:pt x="792" y="16"/>
                      <a:pt x="792" y="16"/>
                      <a:pt x="79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auto">
              <a:xfrm>
                <a:off x="-1453" y="2049"/>
                <a:ext cx="18" cy="3"/>
              </a:xfrm>
              <a:custGeom>
                <a:avLst/>
                <a:gdLst>
                  <a:gd name="T0" fmla="*/ 6 w 6"/>
                  <a:gd name="T1" fmla="*/ 0 h 1"/>
                  <a:gd name="T2" fmla="*/ 0 w 6"/>
                  <a:gd name="T3" fmla="*/ 0 h 1"/>
                  <a:gd name="T4" fmla="*/ 0 w 6"/>
                  <a:gd name="T5" fmla="*/ 1 h 1"/>
                  <a:gd name="T6" fmla="*/ 3 w 6"/>
                  <a:gd name="T7" fmla="*/ 1 h 1"/>
                  <a:gd name="T8" fmla="*/ 6 w 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auto">
              <a:xfrm>
                <a:off x="625" y="2197"/>
                <a:ext cx="68" cy="16"/>
              </a:xfrm>
              <a:custGeom>
                <a:avLst/>
                <a:gdLst>
                  <a:gd name="T0" fmla="*/ 0 w 68"/>
                  <a:gd name="T1" fmla="*/ 11 h 16"/>
                  <a:gd name="T2" fmla="*/ 21 w 68"/>
                  <a:gd name="T3" fmla="*/ 16 h 16"/>
                  <a:gd name="T4" fmla="*/ 68 w 68"/>
                  <a:gd name="T5" fmla="*/ 3 h 16"/>
                  <a:gd name="T6" fmla="*/ 50 w 68"/>
                  <a:gd name="T7" fmla="*/ 0 h 16"/>
                  <a:gd name="T8" fmla="*/ 0 w 68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6">
                    <a:moveTo>
                      <a:pt x="0" y="11"/>
                    </a:moveTo>
                    <a:lnTo>
                      <a:pt x="21" y="16"/>
                    </a:lnTo>
                    <a:lnTo>
                      <a:pt x="68" y="3"/>
                    </a:lnTo>
                    <a:lnTo>
                      <a:pt x="5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4"/>
              <p:cNvSpPr>
                <a:spLocks/>
              </p:cNvSpPr>
              <p:nvPr/>
            </p:nvSpPr>
            <p:spPr bwMode="auto">
              <a:xfrm>
                <a:off x="-1358" y="2044"/>
                <a:ext cx="89" cy="5"/>
              </a:xfrm>
              <a:custGeom>
                <a:avLst/>
                <a:gdLst>
                  <a:gd name="T0" fmla="*/ 89 w 89"/>
                  <a:gd name="T1" fmla="*/ 0 h 5"/>
                  <a:gd name="T2" fmla="*/ 9 w 89"/>
                  <a:gd name="T3" fmla="*/ 3 h 5"/>
                  <a:gd name="T4" fmla="*/ 0 w 89"/>
                  <a:gd name="T5" fmla="*/ 5 h 5"/>
                  <a:gd name="T6" fmla="*/ 83 w 89"/>
                  <a:gd name="T7" fmla="*/ 3 h 5"/>
                  <a:gd name="T8" fmla="*/ 89 w 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5">
                    <a:moveTo>
                      <a:pt x="89" y="0"/>
                    </a:moveTo>
                    <a:lnTo>
                      <a:pt x="9" y="3"/>
                    </a:lnTo>
                    <a:lnTo>
                      <a:pt x="0" y="5"/>
                    </a:lnTo>
                    <a:lnTo>
                      <a:pt x="83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5"/>
              <p:cNvSpPr>
                <a:spLocks/>
              </p:cNvSpPr>
              <p:nvPr/>
            </p:nvSpPr>
            <p:spPr bwMode="auto">
              <a:xfrm>
                <a:off x="-268" y="2014"/>
                <a:ext cx="59" cy="5"/>
              </a:xfrm>
              <a:custGeom>
                <a:avLst/>
                <a:gdLst>
                  <a:gd name="T0" fmla="*/ 3 w 59"/>
                  <a:gd name="T1" fmla="*/ 2 h 5"/>
                  <a:gd name="T2" fmla="*/ 0 w 59"/>
                  <a:gd name="T3" fmla="*/ 5 h 5"/>
                  <a:gd name="T4" fmla="*/ 57 w 59"/>
                  <a:gd name="T5" fmla="*/ 2 h 5"/>
                  <a:gd name="T6" fmla="*/ 59 w 59"/>
                  <a:gd name="T7" fmla="*/ 0 h 5"/>
                  <a:gd name="T8" fmla="*/ 3 w 59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3" y="2"/>
                    </a:moveTo>
                    <a:lnTo>
                      <a:pt x="0" y="5"/>
                    </a:lnTo>
                    <a:lnTo>
                      <a:pt x="57" y="2"/>
                    </a:lnTo>
                    <a:lnTo>
                      <a:pt x="59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auto">
              <a:xfrm>
                <a:off x="-1243" y="2331"/>
                <a:ext cx="4226" cy="1606"/>
              </a:xfrm>
              <a:custGeom>
                <a:avLst/>
                <a:gdLst>
                  <a:gd name="T0" fmla="*/ 1417 w 1430"/>
                  <a:gd name="T1" fmla="*/ 488 h 587"/>
                  <a:gd name="T2" fmla="*/ 1417 w 1430"/>
                  <a:gd name="T3" fmla="*/ 488 h 587"/>
                  <a:gd name="T4" fmla="*/ 1288 w 1430"/>
                  <a:gd name="T5" fmla="*/ 517 h 587"/>
                  <a:gd name="T6" fmla="*/ 1139 w 1430"/>
                  <a:gd name="T7" fmla="*/ 542 h 587"/>
                  <a:gd name="T8" fmla="*/ 970 w 1430"/>
                  <a:gd name="T9" fmla="*/ 560 h 587"/>
                  <a:gd name="T10" fmla="*/ 784 w 1430"/>
                  <a:gd name="T11" fmla="*/ 567 h 587"/>
                  <a:gd name="T12" fmla="*/ 590 w 1430"/>
                  <a:gd name="T13" fmla="*/ 559 h 587"/>
                  <a:gd name="T14" fmla="*/ 399 w 1430"/>
                  <a:gd name="T15" fmla="*/ 532 h 587"/>
                  <a:gd name="T16" fmla="*/ 310 w 1430"/>
                  <a:gd name="T17" fmla="*/ 510 h 587"/>
                  <a:gd name="T18" fmla="*/ 229 w 1430"/>
                  <a:gd name="T19" fmla="*/ 483 h 587"/>
                  <a:gd name="T20" fmla="*/ 158 w 1430"/>
                  <a:gd name="T21" fmla="*/ 451 h 587"/>
                  <a:gd name="T22" fmla="*/ 101 w 1430"/>
                  <a:gd name="T23" fmla="*/ 415 h 587"/>
                  <a:gd name="T24" fmla="*/ 101 w 1430"/>
                  <a:gd name="T25" fmla="*/ 415 h 587"/>
                  <a:gd name="T26" fmla="*/ 77 w 1430"/>
                  <a:gd name="T27" fmla="*/ 395 h 587"/>
                  <a:gd name="T28" fmla="*/ 42 w 1430"/>
                  <a:gd name="T29" fmla="*/ 354 h 587"/>
                  <a:gd name="T30" fmla="*/ 22 w 1430"/>
                  <a:gd name="T31" fmla="*/ 313 h 587"/>
                  <a:gd name="T32" fmla="*/ 17 w 1430"/>
                  <a:gd name="T33" fmla="*/ 272 h 587"/>
                  <a:gd name="T34" fmla="*/ 20 w 1430"/>
                  <a:gd name="T35" fmla="*/ 242 h 587"/>
                  <a:gd name="T36" fmla="*/ 26 w 1430"/>
                  <a:gd name="T37" fmla="*/ 224 h 587"/>
                  <a:gd name="T38" fmla="*/ 34 w 1430"/>
                  <a:gd name="T39" fmla="*/ 206 h 587"/>
                  <a:gd name="T40" fmla="*/ 44 w 1430"/>
                  <a:gd name="T41" fmla="*/ 188 h 587"/>
                  <a:gd name="T42" fmla="*/ 63 w 1430"/>
                  <a:gd name="T43" fmla="*/ 163 h 587"/>
                  <a:gd name="T44" fmla="*/ 94 w 1430"/>
                  <a:gd name="T45" fmla="*/ 132 h 587"/>
                  <a:gd name="T46" fmla="*/ 130 w 1430"/>
                  <a:gd name="T47" fmla="*/ 105 h 587"/>
                  <a:gd name="T48" fmla="*/ 167 w 1430"/>
                  <a:gd name="T49" fmla="*/ 83 h 587"/>
                  <a:gd name="T50" fmla="*/ 203 w 1430"/>
                  <a:gd name="T51" fmla="*/ 64 h 587"/>
                  <a:gd name="T52" fmla="*/ 238 w 1430"/>
                  <a:gd name="T53" fmla="*/ 48 h 587"/>
                  <a:gd name="T54" fmla="*/ 270 w 1430"/>
                  <a:gd name="T55" fmla="*/ 35 h 587"/>
                  <a:gd name="T56" fmla="*/ 301 w 1430"/>
                  <a:gd name="T57" fmla="*/ 23 h 587"/>
                  <a:gd name="T58" fmla="*/ 329 w 1430"/>
                  <a:gd name="T59" fmla="*/ 13 h 587"/>
                  <a:gd name="T60" fmla="*/ 356 w 1430"/>
                  <a:gd name="T61" fmla="*/ 5 h 587"/>
                  <a:gd name="T62" fmla="*/ 364 w 1430"/>
                  <a:gd name="T63" fmla="*/ 0 h 587"/>
                  <a:gd name="T64" fmla="*/ 339 w 1430"/>
                  <a:gd name="T65" fmla="*/ 8 h 587"/>
                  <a:gd name="T66" fmla="*/ 311 w 1430"/>
                  <a:gd name="T67" fmla="*/ 17 h 587"/>
                  <a:gd name="T68" fmla="*/ 281 w 1430"/>
                  <a:gd name="T69" fmla="*/ 28 h 587"/>
                  <a:gd name="T70" fmla="*/ 249 w 1430"/>
                  <a:gd name="T71" fmla="*/ 40 h 587"/>
                  <a:gd name="T72" fmla="*/ 215 w 1430"/>
                  <a:gd name="T73" fmla="*/ 55 h 587"/>
                  <a:gd name="T74" fmla="*/ 178 w 1430"/>
                  <a:gd name="T75" fmla="*/ 72 h 587"/>
                  <a:gd name="T76" fmla="*/ 140 w 1430"/>
                  <a:gd name="T77" fmla="*/ 93 h 587"/>
                  <a:gd name="T78" fmla="*/ 102 w 1430"/>
                  <a:gd name="T79" fmla="*/ 119 h 587"/>
                  <a:gd name="T80" fmla="*/ 67 w 1430"/>
                  <a:gd name="T81" fmla="*/ 148 h 587"/>
                  <a:gd name="T82" fmla="*/ 37 w 1430"/>
                  <a:gd name="T83" fmla="*/ 182 h 587"/>
                  <a:gd name="T84" fmla="*/ 25 w 1430"/>
                  <a:gd name="T85" fmla="*/ 200 h 587"/>
                  <a:gd name="T86" fmla="*/ 15 w 1430"/>
                  <a:gd name="T87" fmla="*/ 218 h 587"/>
                  <a:gd name="T88" fmla="*/ 8 w 1430"/>
                  <a:gd name="T89" fmla="*/ 237 h 587"/>
                  <a:gd name="T90" fmla="*/ 2 w 1430"/>
                  <a:gd name="T91" fmla="*/ 256 h 587"/>
                  <a:gd name="T92" fmla="*/ 0 w 1430"/>
                  <a:gd name="T93" fmla="*/ 298 h 587"/>
                  <a:gd name="T94" fmla="*/ 12 w 1430"/>
                  <a:gd name="T95" fmla="*/ 342 h 587"/>
                  <a:gd name="T96" fmla="*/ 39 w 1430"/>
                  <a:gd name="T97" fmla="*/ 385 h 587"/>
                  <a:gd name="T98" fmla="*/ 82 w 1430"/>
                  <a:gd name="T99" fmla="*/ 427 h 587"/>
                  <a:gd name="T100" fmla="*/ 82 w 1430"/>
                  <a:gd name="T101" fmla="*/ 427 h 587"/>
                  <a:gd name="T102" fmla="*/ 110 w 1430"/>
                  <a:gd name="T103" fmla="*/ 447 h 587"/>
                  <a:gd name="T104" fmla="*/ 175 w 1430"/>
                  <a:gd name="T105" fmla="*/ 483 h 587"/>
                  <a:gd name="T106" fmla="*/ 254 w 1430"/>
                  <a:gd name="T107" fmla="*/ 514 h 587"/>
                  <a:gd name="T108" fmla="*/ 341 w 1430"/>
                  <a:gd name="T109" fmla="*/ 540 h 587"/>
                  <a:gd name="T110" fmla="*/ 485 w 1430"/>
                  <a:gd name="T111" fmla="*/ 567 h 587"/>
                  <a:gd name="T112" fmla="*/ 687 w 1430"/>
                  <a:gd name="T113" fmla="*/ 585 h 587"/>
                  <a:gd name="T114" fmla="*/ 884 w 1430"/>
                  <a:gd name="T115" fmla="*/ 585 h 587"/>
                  <a:gd name="T116" fmla="*/ 1067 w 1430"/>
                  <a:gd name="T117" fmla="*/ 571 h 587"/>
                  <a:gd name="T118" fmla="*/ 1231 w 1430"/>
                  <a:gd name="T119" fmla="*/ 548 h 587"/>
                  <a:gd name="T120" fmla="*/ 1373 w 1430"/>
                  <a:gd name="T121" fmla="*/ 519 h 587"/>
                  <a:gd name="T122" fmla="*/ 1430 w 1430"/>
                  <a:gd name="T123" fmla="*/ 48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0" h="587">
                    <a:moveTo>
                      <a:pt x="1417" y="488"/>
                    </a:move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419" y="489"/>
                      <a:pt x="1417" y="488"/>
                      <a:pt x="1417" y="488"/>
                    </a:cubicBez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397" y="493"/>
                      <a:pt x="1376" y="498"/>
                      <a:pt x="1355" y="503"/>
                    </a:cubicBezTo>
                    <a:cubicBezTo>
                      <a:pt x="1334" y="508"/>
                      <a:pt x="1311" y="512"/>
                      <a:pt x="1288" y="517"/>
                    </a:cubicBezTo>
                    <a:cubicBezTo>
                      <a:pt x="1265" y="521"/>
                      <a:pt x="1241" y="526"/>
                      <a:pt x="1216" y="530"/>
                    </a:cubicBezTo>
                    <a:cubicBezTo>
                      <a:pt x="1191" y="534"/>
                      <a:pt x="1165" y="538"/>
                      <a:pt x="1139" y="542"/>
                    </a:cubicBezTo>
                    <a:cubicBezTo>
                      <a:pt x="1112" y="545"/>
                      <a:pt x="1085" y="549"/>
                      <a:pt x="1057" y="552"/>
                    </a:cubicBezTo>
                    <a:cubicBezTo>
                      <a:pt x="1028" y="555"/>
                      <a:pt x="999" y="557"/>
                      <a:pt x="970" y="560"/>
                    </a:cubicBezTo>
                    <a:cubicBezTo>
                      <a:pt x="940" y="562"/>
                      <a:pt x="910" y="563"/>
                      <a:pt x="879" y="565"/>
                    </a:cubicBezTo>
                    <a:cubicBezTo>
                      <a:pt x="848" y="566"/>
                      <a:pt x="816" y="567"/>
                      <a:pt x="784" y="567"/>
                    </a:cubicBezTo>
                    <a:cubicBezTo>
                      <a:pt x="752" y="567"/>
                      <a:pt x="720" y="566"/>
                      <a:pt x="688" y="565"/>
                    </a:cubicBezTo>
                    <a:cubicBezTo>
                      <a:pt x="655" y="563"/>
                      <a:pt x="622" y="561"/>
                      <a:pt x="590" y="559"/>
                    </a:cubicBezTo>
                    <a:cubicBezTo>
                      <a:pt x="557" y="556"/>
                      <a:pt x="525" y="552"/>
                      <a:pt x="493" y="548"/>
                    </a:cubicBezTo>
                    <a:cubicBezTo>
                      <a:pt x="461" y="543"/>
                      <a:pt x="430" y="538"/>
                      <a:pt x="399" y="532"/>
                    </a:cubicBezTo>
                    <a:cubicBezTo>
                      <a:pt x="384" y="529"/>
                      <a:pt x="368" y="525"/>
                      <a:pt x="354" y="522"/>
                    </a:cubicBezTo>
                    <a:cubicBezTo>
                      <a:pt x="339" y="518"/>
                      <a:pt x="324" y="514"/>
                      <a:pt x="310" y="510"/>
                    </a:cubicBezTo>
                    <a:cubicBezTo>
                      <a:pt x="296" y="506"/>
                      <a:pt x="282" y="502"/>
                      <a:pt x="268" y="497"/>
                    </a:cubicBezTo>
                    <a:cubicBezTo>
                      <a:pt x="255" y="493"/>
                      <a:pt x="242" y="488"/>
                      <a:pt x="229" y="483"/>
                    </a:cubicBezTo>
                    <a:cubicBezTo>
                      <a:pt x="216" y="478"/>
                      <a:pt x="204" y="473"/>
                      <a:pt x="192" y="468"/>
                    </a:cubicBezTo>
                    <a:cubicBezTo>
                      <a:pt x="181" y="463"/>
                      <a:pt x="169" y="457"/>
                      <a:pt x="158" y="451"/>
                    </a:cubicBezTo>
                    <a:cubicBezTo>
                      <a:pt x="148" y="446"/>
                      <a:pt x="138" y="440"/>
                      <a:pt x="128" y="434"/>
                    </a:cubicBezTo>
                    <a:cubicBezTo>
                      <a:pt x="118" y="428"/>
                      <a:pt x="109" y="421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92" y="409"/>
                      <a:pt x="85" y="402"/>
                      <a:pt x="77" y="395"/>
                    </a:cubicBezTo>
                    <a:cubicBezTo>
                      <a:pt x="70" y="389"/>
                      <a:pt x="64" y="382"/>
                      <a:pt x="58" y="375"/>
                    </a:cubicBezTo>
                    <a:cubicBezTo>
                      <a:pt x="52" y="368"/>
                      <a:pt x="47" y="361"/>
                      <a:pt x="42" y="354"/>
                    </a:cubicBezTo>
                    <a:cubicBezTo>
                      <a:pt x="38" y="348"/>
                      <a:pt x="34" y="341"/>
                      <a:pt x="30" y="334"/>
                    </a:cubicBezTo>
                    <a:cubicBezTo>
                      <a:pt x="27" y="327"/>
                      <a:pt x="24" y="320"/>
                      <a:pt x="22" y="313"/>
                    </a:cubicBezTo>
                    <a:cubicBezTo>
                      <a:pt x="20" y="306"/>
                      <a:pt x="19" y="299"/>
                      <a:pt x="18" y="292"/>
                    </a:cubicBezTo>
                    <a:cubicBezTo>
                      <a:pt x="17" y="285"/>
                      <a:pt x="17" y="278"/>
                      <a:pt x="17" y="272"/>
                    </a:cubicBezTo>
                    <a:cubicBezTo>
                      <a:pt x="17" y="265"/>
                      <a:pt x="17" y="258"/>
                      <a:pt x="19" y="252"/>
                    </a:cubicBezTo>
                    <a:cubicBezTo>
                      <a:pt x="19" y="249"/>
                      <a:pt x="20" y="245"/>
                      <a:pt x="20" y="242"/>
                    </a:cubicBezTo>
                    <a:cubicBezTo>
                      <a:pt x="21" y="239"/>
                      <a:pt x="22" y="236"/>
                      <a:pt x="23" y="233"/>
                    </a:cubicBezTo>
                    <a:cubicBezTo>
                      <a:pt x="24" y="230"/>
                      <a:pt x="25" y="227"/>
                      <a:pt x="26" y="224"/>
                    </a:cubicBezTo>
                    <a:cubicBezTo>
                      <a:pt x="27" y="221"/>
                      <a:pt x="28" y="218"/>
                      <a:pt x="30" y="215"/>
                    </a:cubicBezTo>
                    <a:cubicBezTo>
                      <a:pt x="31" y="212"/>
                      <a:pt x="32" y="209"/>
                      <a:pt x="34" y="206"/>
                    </a:cubicBezTo>
                    <a:cubicBezTo>
                      <a:pt x="35" y="203"/>
                      <a:pt x="37" y="200"/>
                      <a:pt x="38" y="197"/>
                    </a:cubicBezTo>
                    <a:cubicBezTo>
                      <a:pt x="40" y="194"/>
                      <a:pt x="42" y="191"/>
                      <a:pt x="44" y="188"/>
                    </a:cubicBezTo>
                    <a:cubicBezTo>
                      <a:pt x="46" y="185"/>
                      <a:pt x="48" y="182"/>
                      <a:pt x="50" y="180"/>
                    </a:cubicBezTo>
                    <a:cubicBezTo>
                      <a:pt x="54" y="174"/>
                      <a:pt x="58" y="168"/>
                      <a:pt x="63" y="163"/>
                    </a:cubicBezTo>
                    <a:cubicBezTo>
                      <a:pt x="67" y="157"/>
                      <a:pt x="73" y="152"/>
                      <a:pt x="78" y="147"/>
                    </a:cubicBezTo>
                    <a:cubicBezTo>
                      <a:pt x="83" y="142"/>
                      <a:pt x="89" y="137"/>
                      <a:pt x="94" y="132"/>
                    </a:cubicBezTo>
                    <a:cubicBezTo>
                      <a:pt x="100" y="127"/>
                      <a:pt x="106" y="123"/>
                      <a:pt x="112" y="118"/>
                    </a:cubicBezTo>
                    <a:cubicBezTo>
                      <a:pt x="118" y="114"/>
                      <a:pt x="124" y="109"/>
                      <a:pt x="130" y="105"/>
                    </a:cubicBezTo>
                    <a:cubicBezTo>
                      <a:pt x="136" y="101"/>
                      <a:pt x="142" y="97"/>
                      <a:pt x="148" y="93"/>
                    </a:cubicBezTo>
                    <a:cubicBezTo>
                      <a:pt x="154" y="90"/>
                      <a:pt x="161" y="86"/>
                      <a:pt x="167" y="83"/>
                    </a:cubicBezTo>
                    <a:cubicBezTo>
                      <a:pt x="173" y="79"/>
                      <a:pt x="179" y="76"/>
                      <a:pt x="185" y="73"/>
                    </a:cubicBezTo>
                    <a:cubicBezTo>
                      <a:pt x="191" y="69"/>
                      <a:pt x="197" y="66"/>
                      <a:pt x="203" y="64"/>
                    </a:cubicBezTo>
                    <a:cubicBezTo>
                      <a:pt x="209" y="61"/>
                      <a:pt x="215" y="58"/>
                      <a:pt x="221" y="55"/>
                    </a:cubicBezTo>
                    <a:cubicBezTo>
                      <a:pt x="226" y="53"/>
                      <a:pt x="232" y="50"/>
                      <a:pt x="238" y="48"/>
                    </a:cubicBezTo>
                    <a:cubicBezTo>
                      <a:pt x="243" y="45"/>
                      <a:pt x="249" y="43"/>
                      <a:pt x="254" y="41"/>
                    </a:cubicBezTo>
                    <a:cubicBezTo>
                      <a:pt x="260" y="39"/>
                      <a:pt x="265" y="37"/>
                      <a:pt x="270" y="35"/>
                    </a:cubicBezTo>
                    <a:cubicBezTo>
                      <a:pt x="276" y="33"/>
                      <a:pt x="281" y="31"/>
                      <a:pt x="286" y="29"/>
                    </a:cubicBezTo>
                    <a:cubicBezTo>
                      <a:pt x="291" y="27"/>
                      <a:pt x="296" y="25"/>
                      <a:pt x="301" y="23"/>
                    </a:cubicBezTo>
                    <a:cubicBezTo>
                      <a:pt x="306" y="21"/>
                      <a:pt x="310" y="20"/>
                      <a:pt x="315" y="18"/>
                    </a:cubicBezTo>
                    <a:cubicBezTo>
                      <a:pt x="320" y="17"/>
                      <a:pt x="325" y="15"/>
                      <a:pt x="329" y="13"/>
                    </a:cubicBezTo>
                    <a:cubicBezTo>
                      <a:pt x="334" y="12"/>
                      <a:pt x="338" y="11"/>
                      <a:pt x="343" y="9"/>
                    </a:cubicBezTo>
                    <a:cubicBezTo>
                      <a:pt x="347" y="8"/>
                      <a:pt x="351" y="6"/>
                      <a:pt x="356" y="5"/>
                    </a:cubicBezTo>
                    <a:cubicBezTo>
                      <a:pt x="360" y="4"/>
                      <a:pt x="364" y="2"/>
                      <a:pt x="368" y="1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0" y="1"/>
                      <a:pt x="356" y="3"/>
                      <a:pt x="352" y="4"/>
                    </a:cubicBezTo>
                    <a:cubicBezTo>
                      <a:pt x="347" y="5"/>
                      <a:pt x="343" y="7"/>
                      <a:pt x="339" y="8"/>
                    </a:cubicBezTo>
                    <a:cubicBezTo>
                      <a:pt x="334" y="10"/>
                      <a:pt x="330" y="11"/>
                      <a:pt x="325" y="13"/>
                    </a:cubicBezTo>
                    <a:cubicBezTo>
                      <a:pt x="320" y="14"/>
                      <a:pt x="316" y="16"/>
                      <a:pt x="311" y="17"/>
                    </a:cubicBezTo>
                    <a:cubicBezTo>
                      <a:pt x="306" y="19"/>
                      <a:pt x="301" y="21"/>
                      <a:pt x="296" y="22"/>
                    </a:cubicBezTo>
                    <a:cubicBezTo>
                      <a:pt x="291" y="24"/>
                      <a:pt x="286" y="26"/>
                      <a:pt x="281" y="28"/>
                    </a:cubicBezTo>
                    <a:cubicBezTo>
                      <a:pt x="276" y="30"/>
                      <a:pt x="271" y="32"/>
                      <a:pt x="265" y="34"/>
                    </a:cubicBezTo>
                    <a:cubicBezTo>
                      <a:pt x="260" y="36"/>
                      <a:pt x="255" y="38"/>
                      <a:pt x="249" y="40"/>
                    </a:cubicBezTo>
                    <a:cubicBezTo>
                      <a:pt x="244" y="42"/>
                      <a:pt x="238" y="45"/>
                      <a:pt x="232" y="47"/>
                    </a:cubicBezTo>
                    <a:cubicBezTo>
                      <a:pt x="226" y="50"/>
                      <a:pt x="221" y="52"/>
                      <a:pt x="215" y="55"/>
                    </a:cubicBezTo>
                    <a:cubicBezTo>
                      <a:pt x="209" y="57"/>
                      <a:pt x="203" y="60"/>
                      <a:pt x="197" y="63"/>
                    </a:cubicBezTo>
                    <a:cubicBezTo>
                      <a:pt x="191" y="66"/>
                      <a:pt x="184" y="69"/>
                      <a:pt x="178" y="72"/>
                    </a:cubicBezTo>
                    <a:cubicBezTo>
                      <a:pt x="172" y="76"/>
                      <a:pt x="166" y="79"/>
                      <a:pt x="159" y="82"/>
                    </a:cubicBezTo>
                    <a:cubicBezTo>
                      <a:pt x="153" y="86"/>
                      <a:pt x="146" y="90"/>
                      <a:pt x="140" y="93"/>
                    </a:cubicBezTo>
                    <a:cubicBezTo>
                      <a:pt x="134" y="97"/>
                      <a:pt x="127" y="101"/>
                      <a:pt x="121" y="105"/>
                    </a:cubicBezTo>
                    <a:cubicBezTo>
                      <a:pt x="115" y="110"/>
                      <a:pt x="108" y="114"/>
                      <a:pt x="102" y="119"/>
                    </a:cubicBezTo>
                    <a:cubicBezTo>
                      <a:pt x="96" y="123"/>
                      <a:pt x="90" y="128"/>
                      <a:pt x="84" y="133"/>
                    </a:cubicBezTo>
                    <a:cubicBezTo>
                      <a:pt x="78" y="138"/>
                      <a:pt x="72" y="143"/>
                      <a:pt x="67" y="148"/>
                    </a:cubicBezTo>
                    <a:cubicBezTo>
                      <a:pt x="61" y="154"/>
                      <a:pt x="56" y="159"/>
                      <a:pt x="51" y="165"/>
                    </a:cubicBezTo>
                    <a:cubicBezTo>
                      <a:pt x="46" y="170"/>
                      <a:pt x="41" y="176"/>
                      <a:pt x="37" y="182"/>
                    </a:cubicBezTo>
                    <a:cubicBezTo>
                      <a:pt x="34" y="185"/>
                      <a:pt x="32" y="188"/>
                      <a:pt x="30" y="191"/>
                    </a:cubicBezTo>
                    <a:cubicBezTo>
                      <a:pt x="28" y="194"/>
                      <a:pt x="26" y="197"/>
                      <a:pt x="25" y="200"/>
                    </a:cubicBezTo>
                    <a:cubicBezTo>
                      <a:pt x="23" y="203"/>
                      <a:pt x="21" y="206"/>
                      <a:pt x="20" y="209"/>
                    </a:cubicBezTo>
                    <a:cubicBezTo>
                      <a:pt x="18" y="212"/>
                      <a:pt x="16" y="215"/>
                      <a:pt x="15" y="218"/>
                    </a:cubicBezTo>
                    <a:cubicBezTo>
                      <a:pt x="14" y="221"/>
                      <a:pt x="12" y="224"/>
                      <a:pt x="11" y="227"/>
                    </a:cubicBezTo>
                    <a:cubicBezTo>
                      <a:pt x="10" y="230"/>
                      <a:pt x="9" y="234"/>
                      <a:pt x="8" y="237"/>
                    </a:cubicBezTo>
                    <a:cubicBezTo>
                      <a:pt x="7" y="240"/>
                      <a:pt x="6" y="243"/>
                      <a:pt x="5" y="247"/>
                    </a:cubicBezTo>
                    <a:cubicBezTo>
                      <a:pt x="4" y="250"/>
                      <a:pt x="3" y="253"/>
                      <a:pt x="2" y="256"/>
                    </a:cubicBezTo>
                    <a:cubicBezTo>
                      <a:pt x="1" y="263"/>
                      <a:pt x="0" y="270"/>
                      <a:pt x="0" y="277"/>
                    </a:cubicBezTo>
                    <a:cubicBezTo>
                      <a:pt x="0" y="284"/>
                      <a:pt x="0" y="291"/>
                      <a:pt x="0" y="298"/>
                    </a:cubicBezTo>
                    <a:cubicBezTo>
                      <a:pt x="1" y="305"/>
                      <a:pt x="2" y="313"/>
                      <a:pt x="4" y="320"/>
                    </a:cubicBezTo>
                    <a:cubicBezTo>
                      <a:pt x="6" y="327"/>
                      <a:pt x="9" y="334"/>
                      <a:pt x="12" y="342"/>
                    </a:cubicBezTo>
                    <a:cubicBezTo>
                      <a:pt x="15" y="349"/>
                      <a:pt x="19" y="356"/>
                      <a:pt x="23" y="363"/>
                    </a:cubicBezTo>
                    <a:cubicBezTo>
                      <a:pt x="28" y="371"/>
                      <a:pt x="33" y="378"/>
                      <a:pt x="39" y="385"/>
                    </a:cubicBezTo>
                    <a:cubicBezTo>
                      <a:pt x="45" y="392"/>
                      <a:pt x="52" y="400"/>
                      <a:pt x="59" y="406"/>
                    </a:cubicBezTo>
                    <a:cubicBezTo>
                      <a:pt x="66" y="413"/>
                      <a:pt x="74" y="420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91" y="434"/>
                      <a:pt x="100" y="440"/>
                      <a:pt x="110" y="447"/>
                    </a:cubicBezTo>
                    <a:cubicBezTo>
                      <a:pt x="120" y="453"/>
                      <a:pt x="130" y="459"/>
                      <a:pt x="141" y="465"/>
                    </a:cubicBezTo>
                    <a:cubicBezTo>
                      <a:pt x="152" y="471"/>
                      <a:pt x="164" y="477"/>
                      <a:pt x="175" y="483"/>
                    </a:cubicBezTo>
                    <a:cubicBezTo>
                      <a:pt x="188" y="489"/>
                      <a:pt x="200" y="494"/>
                      <a:pt x="213" y="499"/>
                    </a:cubicBezTo>
                    <a:cubicBezTo>
                      <a:pt x="226" y="504"/>
                      <a:pt x="240" y="509"/>
                      <a:pt x="254" y="514"/>
                    </a:cubicBezTo>
                    <a:cubicBezTo>
                      <a:pt x="268" y="519"/>
                      <a:pt x="282" y="523"/>
                      <a:pt x="296" y="528"/>
                    </a:cubicBezTo>
                    <a:cubicBezTo>
                      <a:pt x="311" y="532"/>
                      <a:pt x="326" y="536"/>
                      <a:pt x="341" y="540"/>
                    </a:cubicBezTo>
                    <a:cubicBezTo>
                      <a:pt x="357" y="543"/>
                      <a:pt x="372" y="547"/>
                      <a:pt x="388" y="550"/>
                    </a:cubicBezTo>
                    <a:cubicBezTo>
                      <a:pt x="420" y="557"/>
                      <a:pt x="452" y="563"/>
                      <a:pt x="485" y="567"/>
                    </a:cubicBezTo>
                    <a:cubicBezTo>
                      <a:pt x="519" y="572"/>
                      <a:pt x="552" y="576"/>
                      <a:pt x="586" y="579"/>
                    </a:cubicBezTo>
                    <a:cubicBezTo>
                      <a:pt x="619" y="582"/>
                      <a:pt x="653" y="584"/>
                      <a:pt x="687" y="585"/>
                    </a:cubicBezTo>
                    <a:cubicBezTo>
                      <a:pt x="720" y="586"/>
                      <a:pt x="754" y="587"/>
                      <a:pt x="787" y="587"/>
                    </a:cubicBezTo>
                    <a:cubicBezTo>
                      <a:pt x="820" y="587"/>
                      <a:pt x="852" y="586"/>
                      <a:pt x="884" y="585"/>
                    </a:cubicBezTo>
                    <a:cubicBezTo>
                      <a:pt x="916" y="584"/>
                      <a:pt x="947" y="582"/>
                      <a:pt x="978" y="579"/>
                    </a:cubicBezTo>
                    <a:cubicBezTo>
                      <a:pt x="1008" y="577"/>
                      <a:pt x="1038" y="574"/>
                      <a:pt x="1067" y="571"/>
                    </a:cubicBezTo>
                    <a:cubicBezTo>
                      <a:pt x="1096" y="568"/>
                      <a:pt x="1124" y="564"/>
                      <a:pt x="1152" y="560"/>
                    </a:cubicBezTo>
                    <a:cubicBezTo>
                      <a:pt x="1179" y="557"/>
                      <a:pt x="1205" y="552"/>
                      <a:pt x="1231" y="548"/>
                    </a:cubicBezTo>
                    <a:cubicBezTo>
                      <a:pt x="1256" y="544"/>
                      <a:pt x="1281" y="539"/>
                      <a:pt x="1305" y="534"/>
                    </a:cubicBezTo>
                    <a:cubicBezTo>
                      <a:pt x="1328" y="529"/>
                      <a:pt x="1351" y="524"/>
                      <a:pt x="1373" y="519"/>
                    </a:cubicBezTo>
                    <a:cubicBezTo>
                      <a:pt x="1393" y="514"/>
                      <a:pt x="1412" y="510"/>
                      <a:pt x="1430" y="505"/>
                    </a:cubicBezTo>
                    <a:cubicBezTo>
                      <a:pt x="1430" y="484"/>
                      <a:pt x="1430" y="484"/>
                      <a:pt x="1430" y="484"/>
                    </a:cubicBezTo>
                    <a:cubicBezTo>
                      <a:pt x="1426" y="485"/>
                      <a:pt x="1422" y="486"/>
                      <a:pt x="1417" y="4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7"/>
              <p:cNvSpPr>
                <a:spLocks/>
              </p:cNvSpPr>
              <p:nvPr/>
            </p:nvSpPr>
            <p:spPr bwMode="auto">
              <a:xfrm>
                <a:off x="-1196" y="2038"/>
                <a:ext cx="83" cy="6"/>
              </a:xfrm>
              <a:custGeom>
                <a:avLst/>
                <a:gdLst>
                  <a:gd name="T0" fmla="*/ 83 w 83"/>
                  <a:gd name="T1" fmla="*/ 0 h 6"/>
                  <a:gd name="T2" fmla="*/ 6 w 83"/>
                  <a:gd name="T3" fmla="*/ 3 h 6"/>
                  <a:gd name="T4" fmla="*/ 0 w 83"/>
                  <a:gd name="T5" fmla="*/ 6 h 6"/>
                  <a:gd name="T6" fmla="*/ 77 w 83"/>
                  <a:gd name="T7" fmla="*/ 3 h 6"/>
                  <a:gd name="T8" fmla="*/ 83 w 8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">
                    <a:moveTo>
                      <a:pt x="83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77" y="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8"/>
              <p:cNvSpPr>
                <a:spLocks/>
              </p:cNvSpPr>
              <p:nvPr/>
            </p:nvSpPr>
            <p:spPr bwMode="auto">
              <a:xfrm>
                <a:off x="2235" y="3097"/>
                <a:ext cx="234" cy="74"/>
              </a:xfrm>
              <a:custGeom>
                <a:avLst/>
                <a:gdLst>
                  <a:gd name="T0" fmla="*/ 51 w 79"/>
                  <a:gd name="T1" fmla="*/ 22 h 27"/>
                  <a:gd name="T2" fmla="*/ 65 w 79"/>
                  <a:gd name="T3" fmla="*/ 19 h 27"/>
                  <a:gd name="T4" fmla="*/ 79 w 79"/>
                  <a:gd name="T5" fmla="*/ 17 h 27"/>
                  <a:gd name="T6" fmla="*/ 57 w 79"/>
                  <a:gd name="T7" fmla="*/ 0 h 27"/>
                  <a:gd name="T8" fmla="*/ 43 w 79"/>
                  <a:gd name="T9" fmla="*/ 3 h 27"/>
                  <a:gd name="T10" fmla="*/ 29 w 79"/>
                  <a:gd name="T11" fmla="*/ 5 h 27"/>
                  <a:gd name="T12" fmla="*/ 15 w 79"/>
                  <a:gd name="T13" fmla="*/ 8 h 27"/>
                  <a:gd name="T14" fmla="*/ 0 w 79"/>
                  <a:gd name="T15" fmla="*/ 10 h 27"/>
                  <a:gd name="T16" fmla="*/ 0 w 79"/>
                  <a:gd name="T17" fmla="*/ 10 h 27"/>
                  <a:gd name="T18" fmla="*/ 0 w 79"/>
                  <a:gd name="T19" fmla="*/ 10 h 27"/>
                  <a:gd name="T20" fmla="*/ 0 w 79"/>
                  <a:gd name="T21" fmla="*/ 10 h 27"/>
                  <a:gd name="T22" fmla="*/ 0 w 79"/>
                  <a:gd name="T23" fmla="*/ 10 h 27"/>
                  <a:gd name="T24" fmla="*/ 21 w 79"/>
                  <a:gd name="T25" fmla="*/ 27 h 27"/>
                  <a:gd name="T26" fmla="*/ 21 w 79"/>
                  <a:gd name="T27" fmla="*/ 27 h 27"/>
                  <a:gd name="T28" fmla="*/ 21 w 79"/>
                  <a:gd name="T29" fmla="*/ 27 h 27"/>
                  <a:gd name="T30" fmla="*/ 21 w 79"/>
                  <a:gd name="T31" fmla="*/ 27 h 27"/>
                  <a:gd name="T32" fmla="*/ 21 w 79"/>
                  <a:gd name="T33" fmla="*/ 27 h 27"/>
                  <a:gd name="T34" fmla="*/ 36 w 79"/>
                  <a:gd name="T35" fmla="*/ 24 h 27"/>
                  <a:gd name="T36" fmla="*/ 51 w 79"/>
                  <a:gd name="T37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27">
                    <a:moveTo>
                      <a:pt x="51" y="22"/>
                    </a:moveTo>
                    <a:cubicBezTo>
                      <a:pt x="55" y="21"/>
                      <a:pt x="60" y="20"/>
                      <a:pt x="65" y="19"/>
                    </a:cubicBezTo>
                    <a:cubicBezTo>
                      <a:pt x="70" y="18"/>
                      <a:pt x="75" y="17"/>
                      <a:pt x="79" y="1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3" y="1"/>
                      <a:pt x="48" y="2"/>
                      <a:pt x="43" y="3"/>
                    </a:cubicBezTo>
                    <a:cubicBezTo>
                      <a:pt x="39" y="4"/>
                      <a:pt x="34" y="5"/>
                      <a:pt x="29" y="5"/>
                    </a:cubicBezTo>
                    <a:cubicBezTo>
                      <a:pt x="24" y="6"/>
                      <a:pt x="20" y="7"/>
                      <a:pt x="15" y="8"/>
                    </a:cubicBezTo>
                    <a:cubicBezTo>
                      <a:pt x="10" y="9"/>
                      <a:pt x="5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6"/>
                      <a:pt x="31" y="25"/>
                      <a:pt x="36" y="24"/>
                    </a:cubicBezTo>
                    <a:cubicBezTo>
                      <a:pt x="41" y="24"/>
                      <a:pt x="46" y="23"/>
                      <a:pt x="5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9"/>
              <p:cNvSpPr>
                <a:spLocks/>
              </p:cNvSpPr>
              <p:nvPr/>
            </p:nvSpPr>
            <p:spPr bwMode="auto">
              <a:xfrm>
                <a:off x="-501" y="2019"/>
                <a:ext cx="62" cy="6"/>
              </a:xfrm>
              <a:custGeom>
                <a:avLst/>
                <a:gdLst>
                  <a:gd name="T0" fmla="*/ 62 w 62"/>
                  <a:gd name="T1" fmla="*/ 0 h 6"/>
                  <a:gd name="T2" fmla="*/ 3 w 62"/>
                  <a:gd name="T3" fmla="*/ 3 h 6"/>
                  <a:gd name="T4" fmla="*/ 0 w 62"/>
                  <a:gd name="T5" fmla="*/ 6 h 6"/>
                  <a:gd name="T6" fmla="*/ 59 w 62"/>
                  <a:gd name="T7" fmla="*/ 3 h 6"/>
                  <a:gd name="T8" fmla="*/ 62 w 6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">
                    <a:moveTo>
                      <a:pt x="62" y="0"/>
                    </a:moveTo>
                    <a:lnTo>
                      <a:pt x="3" y="3"/>
                    </a:lnTo>
                    <a:lnTo>
                      <a:pt x="0" y="6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0"/>
              <p:cNvSpPr>
                <a:spLocks/>
              </p:cNvSpPr>
              <p:nvPr/>
            </p:nvSpPr>
            <p:spPr bwMode="auto">
              <a:xfrm>
                <a:off x="-628" y="2022"/>
                <a:ext cx="68" cy="5"/>
              </a:xfrm>
              <a:custGeom>
                <a:avLst/>
                <a:gdLst>
                  <a:gd name="T0" fmla="*/ 3 w 68"/>
                  <a:gd name="T1" fmla="*/ 3 h 5"/>
                  <a:gd name="T2" fmla="*/ 3 w 68"/>
                  <a:gd name="T3" fmla="*/ 3 h 5"/>
                  <a:gd name="T4" fmla="*/ 0 w 68"/>
                  <a:gd name="T5" fmla="*/ 5 h 5"/>
                  <a:gd name="T6" fmla="*/ 65 w 68"/>
                  <a:gd name="T7" fmla="*/ 3 h 5"/>
                  <a:gd name="T8" fmla="*/ 68 w 68"/>
                  <a:gd name="T9" fmla="*/ 0 h 5"/>
                  <a:gd name="T10" fmla="*/ 3 w 68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">
                    <a:moveTo>
                      <a:pt x="3" y="3"/>
                    </a:moveTo>
                    <a:lnTo>
                      <a:pt x="3" y="3"/>
                    </a:lnTo>
                    <a:lnTo>
                      <a:pt x="0" y="5"/>
                    </a:lnTo>
                    <a:lnTo>
                      <a:pt x="65" y="3"/>
                    </a:lnTo>
                    <a:lnTo>
                      <a:pt x="68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auto">
              <a:xfrm>
                <a:off x="-383" y="2016"/>
                <a:ext cx="62" cy="3"/>
              </a:xfrm>
              <a:custGeom>
                <a:avLst/>
                <a:gdLst>
                  <a:gd name="T0" fmla="*/ 62 w 62"/>
                  <a:gd name="T1" fmla="*/ 0 h 3"/>
                  <a:gd name="T2" fmla="*/ 3 w 62"/>
                  <a:gd name="T3" fmla="*/ 3 h 3"/>
                  <a:gd name="T4" fmla="*/ 0 w 62"/>
                  <a:gd name="T5" fmla="*/ 3 h 3"/>
                  <a:gd name="T6" fmla="*/ 59 w 62"/>
                  <a:gd name="T7" fmla="*/ 3 h 3"/>
                  <a:gd name="T8" fmla="*/ 62 w 6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">
                    <a:moveTo>
                      <a:pt x="62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auto">
              <a:xfrm>
                <a:off x="-1042" y="2033"/>
                <a:ext cx="77" cy="5"/>
              </a:xfrm>
              <a:custGeom>
                <a:avLst/>
                <a:gdLst>
                  <a:gd name="T0" fmla="*/ 77 w 77"/>
                  <a:gd name="T1" fmla="*/ 0 h 5"/>
                  <a:gd name="T2" fmla="*/ 6 w 77"/>
                  <a:gd name="T3" fmla="*/ 3 h 5"/>
                  <a:gd name="T4" fmla="*/ 0 w 77"/>
                  <a:gd name="T5" fmla="*/ 5 h 5"/>
                  <a:gd name="T6" fmla="*/ 71 w 77"/>
                  <a:gd name="T7" fmla="*/ 3 h 5"/>
                  <a:gd name="T8" fmla="*/ 77 w 7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5">
                    <a:moveTo>
                      <a:pt x="77" y="0"/>
                    </a:moveTo>
                    <a:lnTo>
                      <a:pt x="6" y="3"/>
                    </a:lnTo>
                    <a:lnTo>
                      <a:pt x="0" y="5"/>
                    </a:lnTo>
                    <a:lnTo>
                      <a:pt x="71" y="3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>
                <a:spLocks/>
              </p:cNvSpPr>
              <p:nvPr/>
            </p:nvSpPr>
            <p:spPr bwMode="auto">
              <a:xfrm>
                <a:off x="-897" y="2030"/>
                <a:ext cx="74" cy="6"/>
              </a:xfrm>
              <a:custGeom>
                <a:avLst/>
                <a:gdLst>
                  <a:gd name="T0" fmla="*/ 74 w 74"/>
                  <a:gd name="T1" fmla="*/ 0 h 6"/>
                  <a:gd name="T2" fmla="*/ 6 w 74"/>
                  <a:gd name="T3" fmla="*/ 3 h 6"/>
                  <a:gd name="T4" fmla="*/ 0 w 74"/>
                  <a:gd name="T5" fmla="*/ 6 h 6"/>
                  <a:gd name="T6" fmla="*/ 68 w 74"/>
                  <a:gd name="T7" fmla="*/ 3 h 6"/>
                  <a:gd name="T8" fmla="*/ 74 w 7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">
                    <a:moveTo>
                      <a:pt x="74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68" y="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auto">
              <a:xfrm>
                <a:off x="-761" y="2025"/>
                <a:ext cx="71" cy="5"/>
              </a:xfrm>
              <a:custGeom>
                <a:avLst/>
                <a:gdLst>
                  <a:gd name="T0" fmla="*/ 6 w 71"/>
                  <a:gd name="T1" fmla="*/ 2 h 5"/>
                  <a:gd name="T2" fmla="*/ 0 w 71"/>
                  <a:gd name="T3" fmla="*/ 5 h 5"/>
                  <a:gd name="T4" fmla="*/ 68 w 71"/>
                  <a:gd name="T5" fmla="*/ 2 h 5"/>
                  <a:gd name="T6" fmla="*/ 71 w 71"/>
                  <a:gd name="T7" fmla="*/ 0 h 5"/>
                  <a:gd name="T8" fmla="*/ 6 w 71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5">
                    <a:moveTo>
                      <a:pt x="6" y="2"/>
                    </a:moveTo>
                    <a:lnTo>
                      <a:pt x="0" y="5"/>
                    </a:lnTo>
                    <a:lnTo>
                      <a:pt x="68" y="2"/>
                    </a:lnTo>
                    <a:lnTo>
                      <a:pt x="71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>
                <a:spLocks/>
              </p:cNvSpPr>
              <p:nvPr/>
            </p:nvSpPr>
            <p:spPr bwMode="auto">
              <a:xfrm>
                <a:off x="1018" y="2082"/>
                <a:ext cx="26" cy="8"/>
              </a:xfrm>
              <a:custGeom>
                <a:avLst/>
                <a:gdLst>
                  <a:gd name="T0" fmla="*/ 2 w 9"/>
                  <a:gd name="T1" fmla="*/ 0 h 3"/>
                  <a:gd name="T2" fmla="*/ 2 w 9"/>
                  <a:gd name="T3" fmla="*/ 1 h 3"/>
                  <a:gd name="T4" fmla="*/ 1 w 9"/>
                  <a:gd name="T5" fmla="*/ 2 h 3"/>
                  <a:gd name="T6" fmla="*/ 0 w 9"/>
                  <a:gd name="T7" fmla="*/ 3 h 3"/>
                  <a:gd name="T8" fmla="*/ 6 w 9"/>
                  <a:gd name="T9" fmla="*/ 3 h 3"/>
                  <a:gd name="T10" fmla="*/ 7 w 9"/>
                  <a:gd name="T11" fmla="*/ 2 h 3"/>
                  <a:gd name="T12" fmla="*/ 8 w 9"/>
                  <a:gd name="T13" fmla="*/ 2 h 3"/>
                  <a:gd name="T14" fmla="*/ 8 w 9"/>
                  <a:gd name="T15" fmla="*/ 1 h 3"/>
                  <a:gd name="T16" fmla="*/ 9 w 9"/>
                  <a:gd name="T17" fmla="*/ 0 h 3"/>
                  <a:gd name="T18" fmla="*/ 3 w 9"/>
                  <a:gd name="T19" fmla="*/ 0 h 3"/>
                  <a:gd name="T20" fmla="*/ 2 w 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6"/>
              <p:cNvSpPr>
                <a:spLocks/>
              </p:cNvSpPr>
              <p:nvPr/>
            </p:nvSpPr>
            <p:spPr bwMode="auto">
              <a:xfrm>
                <a:off x="-43" y="2202"/>
                <a:ext cx="3026" cy="690"/>
              </a:xfrm>
              <a:custGeom>
                <a:avLst/>
                <a:gdLst>
                  <a:gd name="T0" fmla="*/ 533 w 1024"/>
                  <a:gd name="T1" fmla="*/ 240 h 252"/>
                  <a:gd name="T2" fmla="*/ 417 w 1024"/>
                  <a:gd name="T3" fmla="*/ 246 h 252"/>
                  <a:gd name="T4" fmla="*/ 299 w 1024"/>
                  <a:gd name="T5" fmla="*/ 245 h 252"/>
                  <a:gd name="T6" fmla="*/ 189 w 1024"/>
                  <a:gd name="T7" fmla="*/ 237 h 252"/>
                  <a:gd name="T8" fmla="*/ 99 w 1024"/>
                  <a:gd name="T9" fmla="*/ 221 h 252"/>
                  <a:gd name="T10" fmla="*/ 76 w 1024"/>
                  <a:gd name="T11" fmla="*/ 214 h 252"/>
                  <a:gd name="T12" fmla="*/ 28 w 1024"/>
                  <a:gd name="T13" fmla="*/ 190 h 252"/>
                  <a:gd name="T14" fmla="*/ 15 w 1024"/>
                  <a:gd name="T15" fmla="*/ 176 h 252"/>
                  <a:gd name="T16" fmla="*/ 11 w 1024"/>
                  <a:gd name="T17" fmla="*/ 169 h 252"/>
                  <a:gd name="T18" fmla="*/ 9 w 1024"/>
                  <a:gd name="T19" fmla="*/ 163 h 252"/>
                  <a:gd name="T20" fmla="*/ 9 w 1024"/>
                  <a:gd name="T21" fmla="*/ 151 h 252"/>
                  <a:gd name="T22" fmla="*/ 16 w 1024"/>
                  <a:gd name="T23" fmla="*/ 140 h 252"/>
                  <a:gd name="T24" fmla="*/ 28 w 1024"/>
                  <a:gd name="T25" fmla="*/ 127 h 252"/>
                  <a:gd name="T26" fmla="*/ 45 w 1024"/>
                  <a:gd name="T27" fmla="*/ 114 h 252"/>
                  <a:gd name="T28" fmla="*/ 91 w 1024"/>
                  <a:gd name="T29" fmla="*/ 89 h 252"/>
                  <a:gd name="T30" fmla="*/ 107 w 1024"/>
                  <a:gd name="T31" fmla="*/ 81 h 252"/>
                  <a:gd name="T32" fmla="*/ 124 w 1024"/>
                  <a:gd name="T33" fmla="*/ 74 h 252"/>
                  <a:gd name="T34" fmla="*/ 173 w 1024"/>
                  <a:gd name="T35" fmla="*/ 55 h 252"/>
                  <a:gd name="T36" fmla="*/ 220 w 1024"/>
                  <a:gd name="T37" fmla="*/ 38 h 252"/>
                  <a:gd name="T38" fmla="*/ 288 w 1024"/>
                  <a:gd name="T39" fmla="*/ 16 h 252"/>
                  <a:gd name="T40" fmla="*/ 330 w 1024"/>
                  <a:gd name="T41" fmla="*/ 0 h 252"/>
                  <a:gd name="T42" fmla="*/ 259 w 1024"/>
                  <a:gd name="T43" fmla="*/ 23 h 252"/>
                  <a:gd name="T44" fmla="*/ 201 w 1024"/>
                  <a:gd name="T45" fmla="*/ 43 h 252"/>
                  <a:gd name="T46" fmla="*/ 153 w 1024"/>
                  <a:gd name="T47" fmla="*/ 60 h 252"/>
                  <a:gd name="T48" fmla="*/ 103 w 1024"/>
                  <a:gd name="T49" fmla="*/ 80 h 252"/>
                  <a:gd name="T50" fmla="*/ 86 w 1024"/>
                  <a:gd name="T51" fmla="*/ 88 h 252"/>
                  <a:gd name="T52" fmla="*/ 39 w 1024"/>
                  <a:gd name="T53" fmla="*/ 113 h 252"/>
                  <a:gd name="T54" fmla="*/ 21 w 1024"/>
                  <a:gd name="T55" fmla="*/ 127 h 252"/>
                  <a:gd name="T56" fmla="*/ 8 w 1024"/>
                  <a:gd name="T57" fmla="*/ 140 h 252"/>
                  <a:gd name="T58" fmla="*/ 1 w 1024"/>
                  <a:gd name="T59" fmla="*/ 152 h 252"/>
                  <a:gd name="T60" fmla="*/ 0 w 1024"/>
                  <a:gd name="T61" fmla="*/ 165 h 252"/>
                  <a:gd name="T62" fmla="*/ 2 w 1024"/>
                  <a:gd name="T63" fmla="*/ 171 h 252"/>
                  <a:gd name="T64" fmla="*/ 6 w 1024"/>
                  <a:gd name="T65" fmla="*/ 179 h 252"/>
                  <a:gd name="T66" fmla="*/ 19 w 1024"/>
                  <a:gd name="T67" fmla="*/ 193 h 252"/>
                  <a:gd name="T68" fmla="*/ 69 w 1024"/>
                  <a:gd name="T69" fmla="*/ 218 h 252"/>
                  <a:gd name="T70" fmla="*/ 70 w 1024"/>
                  <a:gd name="T71" fmla="*/ 219 h 252"/>
                  <a:gd name="T72" fmla="*/ 152 w 1024"/>
                  <a:gd name="T73" fmla="*/ 238 h 252"/>
                  <a:gd name="T74" fmla="*/ 259 w 1024"/>
                  <a:gd name="T75" fmla="*/ 249 h 252"/>
                  <a:gd name="T76" fmla="*/ 379 w 1024"/>
                  <a:gd name="T77" fmla="*/ 252 h 252"/>
                  <a:gd name="T78" fmla="*/ 499 w 1024"/>
                  <a:gd name="T79" fmla="*/ 248 h 252"/>
                  <a:gd name="T80" fmla="*/ 612 w 1024"/>
                  <a:gd name="T81" fmla="*/ 239 h 252"/>
                  <a:gd name="T82" fmla="*/ 648 w 1024"/>
                  <a:gd name="T83" fmla="*/ 236 h 252"/>
                  <a:gd name="T84" fmla="*/ 835 w 1024"/>
                  <a:gd name="T85" fmla="*/ 208 h 252"/>
                  <a:gd name="T86" fmla="*/ 978 w 1024"/>
                  <a:gd name="T87" fmla="*/ 177 h 252"/>
                  <a:gd name="T88" fmla="*/ 1024 w 1024"/>
                  <a:gd name="T89" fmla="*/ 159 h 252"/>
                  <a:gd name="T90" fmla="*/ 926 w 1024"/>
                  <a:gd name="T91" fmla="*/ 184 h 252"/>
                  <a:gd name="T92" fmla="*/ 770 w 1024"/>
                  <a:gd name="T93" fmla="*/ 213 h 252"/>
                  <a:gd name="T94" fmla="*/ 642 w 1024"/>
                  <a:gd name="T95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4" h="252">
                    <a:moveTo>
                      <a:pt x="606" y="234"/>
                    </a:moveTo>
                    <a:cubicBezTo>
                      <a:pt x="594" y="235"/>
                      <a:pt x="582" y="236"/>
                      <a:pt x="570" y="238"/>
                    </a:cubicBezTo>
                    <a:cubicBezTo>
                      <a:pt x="558" y="239"/>
                      <a:pt x="545" y="240"/>
                      <a:pt x="533" y="240"/>
                    </a:cubicBezTo>
                    <a:cubicBezTo>
                      <a:pt x="520" y="241"/>
                      <a:pt x="508" y="242"/>
                      <a:pt x="495" y="243"/>
                    </a:cubicBezTo>
                    <a:cubicBezTo>
                      <a:pt x="482" y="244"/>
                      <a:pt x="469" y="244"/>
                      <a:pt x="456" y="245"/>
                    </a:cubicBezTo>
                    <a:cubicBezTo>
                      <a:pt x="443" y="245"/>
                      <a:pt x="430" y="246"/>
                      <a:pt x="417" y="246"/>
                    </a:cubicBezTo>
                    <a:cubicBezTo>
                      <a:pt x="404" y="246"/>
                      <a:pt x="390" y="246"/>
                      <a:pt x="377" y="247"/>
                    </a:cubicBezTo>
                    <a:cubicBezTo>
                      <a:pt x="364" y="247"/>
                      <a:pt x="351" y="247"/>
                      <a:pt x="338" y="246"/>
                    </a:cubicBezTo>
                    <a:cubicBezTo>
                      <a:pt x="325" y="246"/>
                      <a:pt x="312" y="246"/>
                      <a:pt x="299" y="245"/>
                    </a:cubicBezTo>
                    <a:cubicBezTo>
                      <a:pt x="286" y="245"/>
                      <a:pt x="273" y="244"/>
                      <a:pt x="261" y="243"/>
                    </a:cubicBezTo>
                    <a:cubicBezTo>
                      <a:pt x="248" y="243"/>
                      <a:pt x="236" y="242"/>
                      <a:pt x="224" y="241"/>
                    </a:cubicBezTo>
                    <a:cubicBezTo>
                      <a:pt x="212" y="240"/>
                      <a:pt x="200" y="238"/>
                      <a:pt x="189" y="237"/>
                    </a:cubicBezTo>
                    <a:cubicBezTo>
                      <a:pt x="177" y="236"/>
                      <a:pt x="167" y="234"/>
                      <a:pt x="156" y="232"/>
                    </a:cubicBezTo>
                    <a:cubicBezTo>
                      <a:pt x="146" y="231"/>
                      <a:pt x="136" y="229"/>
                      <a:pt x="126" y="227"/>
                    </a:cubicBezTo>
                    <a:cubicBezTo>
                      <a:pt x="117" y="225"/>
                      <a:pt x="108" y="223"/>
                      <a:pt x="99" y="221"/>
                    </a:cubicBezTo>
                    <a:cubicBezTo>
                      <a:pt x="91" y="219"/>
                      <a:pt x="83" y="216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69" y="211"/>
                      <a:pt x="62" y="209"/>
                      <a:pt x="56" y="206"/>
                    </a:cubicBezTo>
                    <a:cubicBezTo>
                      <a:pt x="50" y="204"/>
                      <a:pt x="45" y="201"/>
                      <a:pt x="40" y="198"/>
                    </a:cubicBezTo>
                    <a:cubicBezTo>
                      <a:pt x="36" y="195"/>
                      <a:pt x="31" y="193"/>
                      <a:pt x="28" y="190"/>
                    </a:cubicBezTo>
                    <a:cubicBezTo>
                      <a:pt x="24" y="187"/>
                      <a:pt x="21" y="184"/>
                      <a:pt x="18" y="181"/>
                    </a:cubicBezTo>
                    <a:cubicBezTo>
                      <a:pt x="18" y="180"/>
                      <a:pt x="17" y="179"/>
                      <a:pt x="17" y="179"/>
                    </a:cubicBezTo>
                    <a:cubicBezTo>
                      <a:pt x="16" y="178"/>
                      <a:pt x="15" y="177"/>
                      <a:pt x="15" y="176"/>
                    </a:cubicBezTo>
                    <a:cubicBezTo>
                      <a:pt x="14" y="176"/>
                      <a:pt x="14" y="175"/>
                      <a:pt x="13" y="174"/>
                    </a:cubicBezTo>
                    <a:cubicBezTo>
                      <a:pt x="13" y="173"/>
                      <a:pt x="12" y="172"/>
                      <a:pt x="12" y="172"/>
                    </a:cubicBezTo>
                    <a:cubicBezTo>
                      <a:pt x="12" y="171"/>
                      <a:pt x="11" y="170"/>
                      <a:pt x="11" y="169"/>
                    </a:cubicBezTo>
                    <a:cubicBezTo>
                      <a:pt x="10" y="169"/>
                      <a:pt x="10" y="168"/>
                      <a:pt x="10" y="167"/>
                    </a:cubicBezTo>
                    <a:cubicBezTo>
                      <a:pt x="10" y="166"/>
                      <a:pt x="9" y="166"/>
                      <a:pt x="9" y="165"/>
                    </a:cubicBezTo>
                    <a:cubicBezTo>
                      <a:pt x="9" y="164"/>
                      <a:pt x="9" y="164"/>
                      <a:pt x="9" y="163"/>
                    </a:cubicBezTo>
                    <a:cubicBezTo>
                      <a:pt x="8" y="162"/>
                      <a:pt x="8" y="160"/>
                      <a:pt x="8" y="159"/>
                    </a:cubicBezTo>
                    <a:cubicBezTo>
                      <a:pt x="8" y="158"/>
                      <a:pt x="8" y="157"/>
                      <a:pt x="8" y="155"/>
                    </a:cubicBezTo>
                    <a:cubicBezTo>
                      <a:pt x="9" y="154"/>
                      <a:pt x="9" y="153"/>
                      <a:pt x="9" y="151"/>
                    </a:cubicBezTo>
                    <a:cubicBezTo>
                      <a:pt x="10" y="150"/>
                      <a:pt x="10" y="149"/>
                      <a:pt x="11" y="147"/>
                    </a:cubicBezTo>
                    <a:cubicBezTo>
                      <a:pt x="11" y="146"/>
                      <a:pt x="12" y="145"/>
                      <a:pt x="13" y="144"/>
                    </a:cubicBezTo>
                    <a:cubicBezTo>
                      <a:pt x="14" y="142"/>
                      <a:pt x="15" y="141"/>
                      <a:pt x="16" y="140"/>
                    </a:cubicBezTo>
                    <a:cubicBezTo>
                      <a:pt x="17" y="138"/>
                      <a:pt x="18" y="137"/>
                      <a:pt x="19" y="135"/>
                    </a:cubicBezTo>
                    <a:cubicBezTo>
                      <a:pt x="20" y="134"/>
                      <a:pt x="22" y="133"/>
                      <a:pt x="23" y="131"/>
                    </a:cubicBezTo>
                    <a:cubicBezTo>
                      <a:pt x="25" y="130"/>
                      <a:pt x="26" y="128"/>
                      <a:pt x="28" y="127"/>
                    </a:cubicBezTo>
                    <a:cubicBezTo>
                      <a:pt x="30" y="126"/>
                      <a:pt x="31" y="124"/>
                      <a:pt x="33" y="123"/>
                    </a:cubicBezTo>
                    <a:cubicBezTo>
                      <a:pt x="35" y="121"/>
                      <a:pt x="37" y="120"/>
                      <a:pt x="39" y="118"/>
                    </a:cubicBezTo>
                    <a:cubicBezTo>
                      <a:pt x="41" y="117"/>
                      <a:pt x="43" y="115"/>
                      <a:pt x="45" y="114"/>
                    </a:cubicBezTo>
                    <a:cubicBezTo>
                      <a:pt x="50" y="111"/>
                      <a:pt x="54" y="108"/>
                      <a:pt x="59" y="105"/>
                    </a:cubicBezTo>
                    <a:cubicBezTo>
                      <a:pt x="64" y="103"/>
                      <a:pt x="69" y="100"/>
                      <a:pt x="75" y="97"/>
                    </a:cubicBezTo>
                    <a:cubicBezTo>
                      <a:pt x="80" y="94"/>
                      <a:pt x="85" y="92"/>
                      <a:pt x="91" y="89"/>
                    </a:cubicBezTo>
                    <a:cubicBezTo>
                      <a:pt x="96" y="86"/>
                      <a:pt x="102" y="84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13" y="79"/>
                      <a:pt x="118" y="77"/>
                      <a:pt x="124" y="74"/>
                    </a:cubicBezTo>
                    <a:cubicBezTo>
                      <a:pt x="130" y="72"/>
                      <a:pt x="135" y="70"/>
                      <a:pt x="141" y="67"/>
                    </a:cubicBezTo>
                    <a:cubicBezTo>
                      <a:pt x="146" y="65"/>
                      <a:pt x="152" y="63"/>
                      <a:pt x="157" y="61"/>
                    </a:cubicBezTo>
                    <a:cubicBezTo>
                      <a:pt x="163" y="59"/>
                      <a:pt x="168" y="57"/>
                      <a:pt x="173" y="55"/>
                    </a:cubicBezTo>
                    <a:cubicBezTo>
                      <a:pt x="179" y="53"/>
                      <a:pt x="184" y="51"/>
                      <a:pt x="189" y="49"/>
                    </a:cubicBezTo>
                    <a:cubicBezTo>
                      <a:pt x="195" y="47"/>
                      <a:pt x="200" y="45"/>
                      <a:pt x="205" y="44"/>
                    </a:cubicBezTo>
                    <a:cubicBezTo>
                      <a:pt x="210" y="42"/>
                      <a:pt x="215" y="40"/>
                      <a:pt x="220" y="38"/>
                    </a:cubicBezTo>
                    <a:cubicBezTo>
                      <a:pt x="225" y="37"/>
                      <a:pt x="230" y="35"/>
                      <a:pt x="234" y="33"/>
                    </a:cubicBezTo>
                    <a:cubicBezTo>
                      <a:pt x="244" y="30"/>
                      <a:pt x="253" y="27"/>
                      <a:pt x="262" y="24"/>
                    </a:cubicBezTo>
                    <a:cubicBezTo>
                      <a:pt x="271" y="21"/>
                      <a:pt x="280" y="19"/>
                      <a:pt x="288" y="16"/>
                    </a:cubicBezTo>
                    <a:cubicBezTo>
                      <a:pt x="296" y="13"/>
                      <a:pt x="304" y="11"/>
                      <a:pt x="312" y="8"/>
                    </a:cubicBezTo>
                    <a:cubicBezTo>
                      <a:pt x="319" y="6"/>
                      <a:pt x="326" y="3"/>
                      <a:pt x="333" y="1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3"/>
                      <a:pt x="316" y="5"/>
                      <a:pt x="308" y="7"/>
                    </a:cubicBezTo>
                    <a:cubicBezTo>
                      <a:pt x="301" y="10"/>
                      <a:pt x="293" y="13"/>
                      <a:pt x="284" y="15"/>
                    </a:cubicBezTo>
                    <a:cubicBezTo>
                      <a:pt x="276" y="18"/>
                      <a:pt x="267" y="21"/>
                      <a:pt x="259" y="23"/>
                    </a:cubicBezTo>
                    <a:cubicBezTo>
                      <a:pt x="250" y="26"/>
                      <a:pt x="240" y="29"/>
                      <a:pt x="231" y="33"/>
                    </a:cubicBezTo>
                    <a:cubicBezTo>
                      <a:pt x="226" y="34"/>
                      <a:pt x="221" y="36"/>
                      <a:pt x="216" y="37"/>
                    </a:cubicBezTo>
                    <a:cubicBezTo>
                      <a:pt x="211" y="39"/>
                      <a:pt x="206" y="41"/>
                      <a:pt x="201" y="43"/>
                    </a:cubicBezTo>
                    <a:cubicBezTo>
                      <a:pt x="196" y="44"/>
                      <a:pt x="191" y="46"/>
                      <a:pt x="185" y="48"/>
                    </a:cubicBezTo>
                    <a:cubicBezTo>
                      <a:pt x="180" y="50"/>
                      <a:pt x="175" y="52"/>
                      <a:pt x="169" y="54"/>
                    </a:cubicBezTo>
                    <a:cubicBezTo>
                      <a:pt x="164" y="56"/>
                      <a:pt x="159" y="58"/>
                      <a:pt x="153" y="60"/>
                    </a:cubicBezTo>
                    <a:cubicBezTo>
                      <a:pt x="148" y="62"/>
                      <a:pt x="142" y="64"/>
                      <a:pt x="136" y="66"/>
                    </a:cubicBezTo>
                    <a:cubicBezTo>
                      <a:pt x="131" y="69"/>
                      <a:pt x="125" y="71"/>
                      <a:pt x="120" y="73"/>
                    </a:cubicBezTo>
                    <a:cubicBezTo>
                      <a:pt x="114" y="75"/>
                      <a:pt x="108" y="78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97" y="83"/>
                      <a:pt x="91" y="85"/>
                      <a:pt x="86" y="88"/>
                    </a:cubicBezTo>
                    <a:cubicBezTo>
                      <a:pt x="80" y="91"/>
                      <a:pt x="75" y="93"/>
                      <a:pt x="69" y="96"/>
                    </a:cubicBezTo>
                    <a:cubicBezTo>
                      <a:pt x="64" y="99"/>
                      <a:pt x="59" y="102"/>
                      <a:pt x="54" y="104"/>
                    </a:cubicBezTo>
                    <a:cubicBezTo>
                      <a:pt x="49" y="107"/>
                      <a:pt x="44" y="110"/>
                      <a:pt x="39" y="113"/>
                    </a:cubicBezTo>
                    <a:cubicBezTo>
                      <a:pt x="37" y="115"/>
                      <a:pt x="35" y="116"/>
                      <a:pt x="33" y="118"/>
                    </a:cubicBezTo>
                    <a:cubicBezTo>
                      <a:pt x="31" y="119"/>
                      <a:pt x="29" y="121"/>
                      <a:pt x="27" y="122"/>
                    </a:cubicBezTo>
                    <a:cubicBezTo>
                      <a:pt x="25" y="124"/>
                      <a:pt x="23" y="125"/>
                      <a:pt x="21" y="127"/>
                    </a:cubicBezTo>
                    <a:cubicBezTo>
                      <a:pt x="19" y="128"/>
                      <a:pt x="18" y="129"/>
                      <a:pt x="16" y="131"/>
                    </a:cubicBezTo>
                    <a:cubicBezTo>
                      <a:pt x="14" y="132"/>
                      <a:pt x="13" y="134"/>
                      <a:pt x="12" y="135"/>
                    </a:cubicBezTo>
                    <a:cubicBezTo>
                      <a:pt x="10" y="137"/>
                      <a:pt x="9" y="138"/>
                      <a:pt x="8" y="140"/>
                    </a:cubicBezTo>
                    <a:cubicBezTo>
                      <a:pt x="7" y="141"/>
                      <a:pt x="6" y="142"/>
                      <a:pt x="5" y="144"/>
                    </a:cubicBezTo>
                    <a:cubicBezTo>
                      <a:pt x="4" y="145"/>
                      <a:pt x="3" y="147"/>
                      <a:pt x="3" y="148"/>
                    </a:cubicBezTo>
                    <a:cubicBezTo>
                      <a:pt x="2" y="149"/>
                      <a:pt x="1" y="151"/>
                      <a:pt x="1" y="152"/>
                    </a:cubicBezTo>
                    <a:cubicBezTo>
                      <a:pt x="0" y="153"/>
                      <a:pt x="0" y="155"/>
                      <a:pt x="0" y="156"/>
                    </a:cubicBezTo>
                    <a:cubicBezTo>
                      <a:pt x="0" y="158"/>
                      <a:pt x="0" y="159"/>
                      <a:pt x="0" y="160"/>
                    </a:cubicBezTo>
                    <a:cubicBezTo>
                      <a:pt x="0" y="162"/>
                      <a:pt x="0" y="163"/>
                      <a:pt x="0" y="165"/>
                    </a:cubicBezTo>
                    <a:cubicBezTo>
                      <a:pt x="0" y="165"/>
                      <a:pt x="0" y="166"/>
                      <a:pt x="0" y="167"/>
                    </a:cubicBezTo>
                    <a:cubicBezTo>
                      <a:pt x="1" y="167"/>
                      <a:pt x="1" y="168"/>
                      <a:pt x="1" y="169"/>
                    </a:cubicBezTo>
                    <a:cubicBezTo>
                      <a:pt x="1" y="170"/>
                      <a:pt x="2" y="170"/>
                      <a:pt x="2" y="171"/>
                    </a:cubicBezTo>
                    <a:cubicBezTo>
                      <a:pt x="2" y="172"/>
                      <a:pt x="3" y="173"/>
                      <a:pt x="3" y="174"/>
                    </a:cubicBezTo>
                    <a:cubicBezTo>
                      <a:pt x="4" y="175"/>
                      <a:pt x="4" y="175"/>
                      <a:pt x="5" y="176"/>
                    </a:cubicBezTo>
                    <a:cubicBezTo>
                      <a:pt x="5" y="177"/>
                      <a:pt x="6" y="178"/>
                      <a:pt x="6" y="179"/>
                    </a:cubicBezTo>
                    <a:cubicBezTo>
                      <a:pt x="7" y="179"/>
                      <a:pt x="7" y="180"/>
                      <a:pt x="8" y="181"/>
                    </a:cubicBezTo>
                    <a:cubicBezTo>
                      <a:pt x="8" y="182"/>
                      <a:pt x="9" y="183"/>
                      <a:pt x="10" y="183"/>
                    </a:cubicBezTo>
                    <a:cubicBezTo>
                      <a:pt x="12" y="187"/>
                      <a:pt x="16" y="190"/>
                      <a:pt x="19" y="193"/>
                    </a:cubicBezTo>
                    <a:cubicBezTo>
                      <a:pt x="23" y="196"/>
                      <a:pt x="28" y="199"/>
                      <a:pt x="32" y="202"/>
                    </a:cubicBezTo>
                    <a:cubicBezTo>
                      <a:pt x="37" y="205"/>
                      <a:pt x="43" y="207"/>
                      <a:pt x="49" y="210"/>
                    </a:cubicBezTo>
                    <a:cubicBezTo>
                      <a:pt x="55" y="213"/>
                      <a:pt x="62" y="216"/>
                      <a:pt x="69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9"/>
                      <a:pt x="70" y="219"/>
                      <a:pt x="70" y="219"/>
                    </a:cubicBezTo>
                    <a:cubicBezTo>
                      <a:pt x="78" y="221"/>
                      <a:pt x="85" y="223"/>
                      <a:pt x="93" y="225"/>
                    </a:cubicBezTo>
                    <a:cubicBezTo>
                      <a:pt x="102" y="228"/>
                      <a:pt x="111" y="230"/>
                      <a:pt x="121" y="232"/>
                    </a:cubicBezTo>
                    <a:cubicBezTo>
                      <a:pt x="131" y="234"/>
                      <a:pt x="141" y="236"/>
                      <a:pt x="152" y="238"/>
                    </a:cubicBezTo>
                    <a:cubicBezTo>
                      <a:pt x="163" y="239"/>
                      <a:pt x="174" y="241"/>
                      <a:pt x="186" y="242"/>
                    </a:cubicBezTo>
                    <a:cubicBezTo>
                      <a:pt x="197" y="244"/>
                      <a:pt x="209" y="245"/>
                      <a:pt x="222" y="246"/>
                    </a:cubicBezTo>
                    <a:cubicBezTo>
                      <a:pt x="234" y="247"/>
                      <a:pt x="247" y="248"/>
                      <a:pt x="259" y="249"/>
                    </a:cubicBezTo>
                    <a:cubicBezTo>
                      <a:pt x="272" y="250"/>
                      <a:pt x="285" y="251"/>
                      <a:pt x="299" y="251"/>
                    </a:cubicBezTo>
                    <a:cubicBezTo>
                      <a:pt x="312" y="252"/>
                      <a:pt x="325" y="252"/>
                      <a:pt x="338" y="252"/>
                    </a:cubicBezTo>
                    <a:cubicBezTo>
                      <a:pt x="352" y="252"/>
                      <a:pt x="365" y="252"/>
                      <a:pt x="379" y="252"/>
                    </a:cubicBezTo>
                    <a:cubicBezTo>
                      <a:pt x="392" y="252"/>
                      <a:pt x="406" y="252"/>
                      <a:pt x="419" y="252"/>
                    </a:cubicBezTo>
                    <a:cubicBezTo>
                      <a:pt x="432" y="251"/>
                      <a:pt x="446" y="251"/>
                      <a:pt x="459" y="250"/>
                    </a:cubicBezTo>
                    <a:cubicBezTo>
                      <a:pt x="472" y="250"/>
                      <a:pt x="485" y="249"/>
                      <a:pt x="499" y="248"/>
                    </a:cubicBezTo>
                    <a:cubicBezTo>
                      <a:pt x="512" y="248"/>
                      <a:pt x="525" y="247"/>
                      <a:pt x="537" y="246"/>
                    </a:cubicBezTo>
                    <a:cubicBezTo>
                      <a:pt x="550" y="245"/>
                      <a:pt x="563" y="244"/>
                      <a:pt x="575" y="243"/>
                    </a:cubicBezTo>
                    <a:cubicBezTo>
                      <a:pt x="588" y="242"/>
                      <a:pt x="600" y="241"/>
                      <a:pt x="612" y="239"/>
                    </a:cubicBezTo>
                    <a:cubicBezTo>
                      <a:pt x="624" y="238"/>
                      <a:pt x="636" y="237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71" y="233"/>
                      <a:pt x="694" y="230"/>
                      <a:pt x="715" y="227"/>
                    </a:cubicBezTo>
                    <a:cubicBezTo>
                      <a:pt x="737" y="224"/>
                      <a:pt x="758" y="221"/>
                      <a:pt x="778" y="218"/>
                    </a:cubicBezTo>
                    <a:cubicBezTo>
                      <a:pt x="798" y="215"/>
                      <a:pt x="817" y="211"/>
                      <a:pt x="835" y="208"/>
                    </a:cubicBezTo>
                    <a:cubicBezTo>
                      <a:pt x="853" y="205"/>
                      <a:pt x="871" y="201"/>
                      <a:pt x="888" y="198"/>
                    </a:cubicBezTo>
                    <a:cubicBezTo>
                      <a:pt x="904" y="194"/>
                      <a:pt x="920" y="191"/>
                      <a:pt x="935" y="187"/>
                    </a:cubicBezTo>
                    <a:cubicBezTo>
                      <a:pt x="950" y="184"/>
                      <a:pt x="964" y="180"/>
                      <a:pt x="978" y="177"/>
                    </a:cubicBezTo>
                    <a:cubicBezTo>
                      <a:pt x="991" y="174"/>
                      <a:pt x="1004" y="170"/>
                      <a:pt x="1016" y="167"/>
                    </a:cubicBezTo>
                    <a:cubicBezTo>
                      <a:pt x="1019" y="166"/>
                      <a:pt x="1022" y="165"/>
                      <a:pt x="1024" y="164"/>
                    </a:cubicBezTo>
                    <a:cubicBezTo>
                      <a:pt x="1024" y="159"/>
                      <a:pt x="1024" y="159"/>
                      <a:pt x="1024" y="159"/>
                    </a:cubicBezTo>
                    <a:cubicBezTo>
                      <a:pt x="1019" y="160"/>
                      <a:pt x="1013" y="162"/>
                      <a:pt x="1007" y="164"/>
                    </a:cubicBezTo>
                    <a:cubicBezTo>
                      <a:pt x="995" y="167"/>
                      <a:pt x="982" y="170"/>
                      <a:pt x="968" y="174"/>
                    </a:cubicBezTo>
                    <a:cubicBezTo>
                      <a:pt x="955" y="177"/>
                      <a:pt x="941" y="180"/>
                      <a:pt x="926" y="184"/>
                    </a:cubicBezTo>
                    <a:cubicBezTo>
                      <a:pt x="911" y="187"/>
                      <a:pt x="895" y="190"/>
                      <a:pt x="879" y="194"/>
                    </a:cubicBezTo>
                    <a:cubicBezTo>
                      <a:pt x="862" y="197"/>
                      <a:pt x="845" y="200"/>
                      <a:pt x="827" y="204"/>
                    </a:cubicBezTo>
                    <a:cubicBezTo>
                      <a:pt x="809" y="207"/>
                      <a:pt x="790" y="210"/>
                      <a:pt x="770" y="213"/>
                    </a:cubicBezTo>
                    <a:cubicBezTo>
                      <a:pt x="750" y="216"/>
                      <a:pt x="730" y="219"/>
                      <a:pt x="708" y="222"/>
                    </a:cubicBezTo>
                    <a:cubicBezTo>
                      <a:pt x="687" y="225"/>
                      <a:pt x="664" y="228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30" y="232"/>
                      <a:pt x="618" y="233"/>
                      <a:pt x="606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7"/>
              <p:cNvSpPr>
                <a:spLocks/>
              </p:cNvSpPr>
              <p:nvPr/>
            </p:nvSpPr>
            <p:spPr bwMode="auto">
              <a:xfrm>
                <a:off x="-58" y="2372"/>
                <a:ext cx="118" cy="36"/>
              </a:xfrm>
              <a:custGeom>
                <a:avLst/>
                <a:gdLst>
                  <a:gd name="T0" fmla="*/ 40 w 40"/>
                  <a:gd name="T1" fmla="*/ 3 h 13"/>
                  <a:gd name="T2" fmla="*/ 33 w 40"/>
                  <a:gd name="T3" fmla="*/ 1 h 13"/>
                  <a:gd name="T4" fmla="*/ 29 w 40"/>
                  <a:gd name="T5" fmla="*/ 0 h 13"/>
                  <a:gd name="T6" fmla="*/ 29 w 40"/>
                  <a:gd name="T7" fmla="*/ 0 h 13"/>
                  <a:gd name="T8" fmla="*/ 22 w 40"/>
                  <a:gd name="T9" fmla="*/ 3 h 13"/>
                  <a:gd name="T10" fmla="*/ 15 w 40"/>
                  <a:gd name="T11" fmla="*/ 6 h 13"/>
                  <a:gd name="T12" fmla="*/ 8 w 40"/>
                  <a:gd name="T13" fmla="*/ 8 h 13"/>
                  <a:gd name="T14" fmla="*/ 0 w 40"/>
                  <a:gd name="T15" fmla="*/ 11 h 13"/>
                  <a:gd name="T16" fmla="*/ 10 w 40"/>
                  <a:gd name="T17" fmla="*/ 13 h 13"/>
                  <a:gd name="T18" fmla="*/ 17 w 40"/>
                  <a:gd name="T19" fmla="*/ 10 h 13"/>
                  <a:gd name="T20" fmla="*/ 24 w 40"/>
                  <a:gd name="T21" fmla="*/ 7 h 13"/>
                  <a:gd name="T22" fmla="*/ 31 w 40"/>
                  <a:gd name="T23" fmla="*/ 5 h 13"/>
                  <a:gd name="T24" fmla="*/ 38 w 40"/>
                  <a:gd name="T25" fmla="*/ 2 h 13"/>
                  <a:gd name="T26" fmla="*/ 40 w 40"/>
                  <a:gd name="T2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3">
                    <a:moveTo>
                      <a:pt x="40" y="3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1"/>
                      <a:pt x="24" y="2"/>
                      <a:pt x="22" y="3"/>
                    </a:cubicBezTo>
                    <a:cubicBezTo>
                      <a:pt x="20" y="4"/>
                      <a:pt x="17" y="5"/>
                      <a:pt x="15" y="6"/>
                    </a:cubicBezTo>
                    <a:cubicBezTo>
                      <a:pt x="13" y="6"/>
                      <a:pt x="10" y="7"/>
                      <a:pt x="8" y="8"/>
                    </a:cubicBezTo>
                    <a:cubicBezTo>
                      <a:pt x="5" y="9"/>
                      <a:pt x="3" y="10"/>
                      <a:pt x="0" y="1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1"/>
                      <a:pt x="17" y="10"/>
                    </a:cubicBezTo>
                    <a:cubicBezTo>
                      <a:pt x="19" y="9"/>
                      <a:pt x="21" y="8"/>
                      <a:pt x="24" y="7"/>
                    </a:cubicBezTo>
                    <a:cubicBezTo>
                      <a:pt x="26" y="7"/>
                      <a:pt x="28" y="6"/>
                      <a:pt x="31" y="5"/>
                    </a:cubicBezTo>
                    <a:cubicBezTo>
                      <a:pt x="33" y="4"/>
                      <a:pt x="35" y="3"/>
                      <a:pt x="38" y="2"/>
                    </a:cubicBezTo>
                    <a:cubicBezTo>
                      <a:pt x="40" y="3"/>
                      <a:pt x="40" y="3"/>
                      <a:pt x="4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8"/>
              <p:cNvSpPr>
                <a:spLocks/>
              </p:cNvSpPr>
              <p:nvPr/>
            </p:nvSpPr>
            <p:spPr bwMode="auto">
              <a:xfrm>
                <a:off x="1863" y="3149"/>
                <a:ext cx="245" cy="71"/>
              </a:xfrm>
              <a:custGeom>
                <a:avLst/>
                <a:gdLst>
                  <a:gd name="T0" fmla="*/ 33 w 83"/>
                  <a:gd name="T1" fmla="*/ 24 h 26"/>
                  <a:gd name="T2" fmla="*/ 50 w 83"/>
                  <a:gd name="T3" fmla="*/ 22 h 26"/>
                  <a:gd name="T4" fmla="*/ 67 w 83"/>
                  <a:gd name="T5" fmla="*/ 20 h 26"/>
                  <a:gd name="T6" fmla="*/ 83 w 83"/>
                  <a:gd name="T7" fmla="*/ 18 h 26"/>
                  <a:gd name="T8" fmla="*/ 65 w 83"/>
                  <a:gd name="T9" fmla="*/ 0 h 26"/>
                  <a:gd name="T10" fmla="*/ 49 w 83"/>
                  <a:gd name="T11" fmla="*/ 2 h 26"/>
                  <a:gd name="T12" fmla="*/ 33 w 83"/>
                  <a:gd name="T13" fmla="*/ 4 h 26"/>
                  <a:gd name="T14" fmla="*/ 16 w 83"/>
                  <a:gd name="T15" fmla="*/ 6 h 26"/>
                  <a:gd name="T16" fmla="*/ 0 w 83"/>
                  <a:gd name="T17" fmla="*/ 8 h 26"/>
                  <a:gd name="T18" fmla="*/ 16 w 83"/>
                  <a:gd name="T19" fmla="*/ 26 h 26"/>
                  <a:gd name="T20" fmla="*/ 33 w 83"/>
                  <a:gd name="T2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6">
                    <a:moveTo>
                      <a:pt x="33" y="24"/>
                    </a:moveTo>
                    <a:cubicBezTo>
                      <a:pt x="39" y="23"/>
                      <a:pt x="44" y="23"/>
                      <a:pt x="50" y="22"/>
                    </a:cubicBezTo>
                    <a:cubicBezTo>
                      <a:pt x="56" y="21"/>
                      <a:pt x="61" y="21"/>
                      <a:pt x="67" y="20"/>
                    </a:cubicBezTo>
                    <a:cubicBezTo>
                      <a:pt x="72" y="19"/>
                      <a:pt x="78" y="18"/>
                      <a:pt x="83" y="18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0" y="1"/>
                      <a:pt x="54" y="1"/>
                      <a:pt x="49" y="2"/>
                    </a:cubicBezTo>
                    <a:cubicBezTo>
                      <a:pt x="44" y="3"/>
                      <a:pt x="38" y="3"/>
                      <a:pt x="33" y="4"/>
                    </a:cubicBezTo>
                    <a:cubicBezTo>
                      <a:pt x="27" y="5"/>
                      <a:pt x="22" y="5"/>
                      <a:pt x="16" y="6"/>
                    </a:cubicBezTo>
                    <a:cubicBezTo>
                      <a:pt x="11" y="7"/>
                      <a:pt x="5" y="7"/>
                      <a:pt x="0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1" y="25"/>
                      <a:pt x="27" y="25"/>
                      <a:pt x="33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9"/>
              <p:cNvSpPr>
                <a:spLocks/>
              </p:cNvSpPr>
              <p:nvPr/>
            </p:nvSpPr>
            <p:spPr bwMode="auto">
              <a:xfrm>
                <a:off x="2841" y="2982"/>
                <a:ext cx="142" cy="69"/>
              </a:xfrm>
              <a:custGeom>
                <a:avLst/>
                <a:gdLst>
                  <a:gd name="T0" fmla="*/ 31 w 48"/>
                  <a:gd name="T1" fmla="*/ 3 h 25"/>
                  <a:gd name="T2" fmla="*/ 21 w 48"/>
                  <a:gd name="T3" fmla="*/ 6 h 25"/>
                  <a:gd name="T4" fmla="*/ 10 w 48"/>
                  <a:gd name="T5" fmla="*/ 8 h 25"/>
                  <a:gd name="T6" fmla="*/ 0 w 48"/>
                  <a:gd name="T7" fmla="*/ 11 h 25"/>
                  <a:gd name="T8" fmla="*/ 25 w 48"/>
                  <a:gd name="T9" fmla="*/ 25 h 25"/>
                  <a:gd name="T10" fmla="*/ 36 w 48"/>
                  <a:gd name="T11" fmla="*/ 22 h 25"/>
                  <a:gd name="T12" fmla="*/ 47 w 48"/>
                  <a:gd name="T13" fmla="*/ 19 h 25"/>
                  <a:gd name="T14" fmla="*/ 48 w 48"/>
                  <a:gd name="T15" fmla="*/ 19 h 25"/>
                  <a:gd name="T16" fmla="*/ 48 w 48"/>
                  <a:gd name="T17" fmla="*/ 4 h 25"/>
                  <a:gd name="T18" fmla="*/ 41 w 48"/>
                  <a:gd name="T19" fmla="*/ 0 h 25"/>
                  <a:gd name="T20" fmla="*/ 31 w 48"/>
                  <a:gd name="T21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5">
                    <a:moveTo>
                      <a:pt x="31" y="3"/>
                    </a:moveTo>
                    <a:cubicBezTo>
                      <a:pt x="28" y="4"/>
                      <a:pt x="24" y="5"/>
                      <a:pt x="21" y="6"/>
                    </a:cubicBezTo>
                    <a:cubicBezTo>
                      <a:pt x="18" y="7"/>
                      <a:pt x="14" y="7"/>
                      <a:pt x="10" y="8"/>
                    </a:cubicBezTo>
                    <a:cubicBezTo>
                      <a:pt x="7" y="9"/>
                      <a:pt x="3" y="10"/>
                      <a:pt x="0" y="11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9" y="24"/>
                      <a:pt x="33" y="23"/>
                      <a:pt x="36" y="22"/>
                    </a:cubicBezTo>
                    <a:cubicBezTo>
                      <a:pt x="40" y="21"/>
                      <a:pt x="43" y="20"/>
                      <a:pt x="47" y="19"/>
                    </a:cubicBezTo>
                    <a:cubicBezTo>
                      <a:pt x="47" y="19"/>
                      <a:pt x="48" y="19"/>
                      <a:pt x="48" y="1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1"/>
                      <a:pt x="35" y="2"/>
                      <a:pt x="3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0"/>
              <p:cNvSpPr>
                <a:spLocks/>
              </p:cNvSpPr>
              <p:nvPr/>
            </p:nvSpPr>
            <p:spPr bwMode="auto">
              <a:xfrm>
                <a:off x="2561" y="3042"/>
                <a:ext cx="218" cy="72"/>
              </a:xfrm>
              <a:custGeom>
                <a:avLst/>
                <a:gdLst>
                  <a:gd name="T0" fmla="*/ 50 w 74"/>
                  <a:gd name="T1" fmla="*/ 20 h 26"/>
                  <a:gd name="T2" fmla="*/ 62 w 74"/>
                  <a:gd name="T3" fmla="*/ 17 h 26"/>
                  <a:gd name="T4" fmla="*/ 74 w 74"/>
                  <a:gd name="T5" fmla="*/ 14 h 26"/>
                  <a:gd name="T6" fmla="*/ 49 w 74"/>
                  <a:gd name="T7" fmla="*/ 0 h 26"/>
                  <a:gd name="T8" fmla="*/ 37 w 74"/>
                  <a:gd name="T9" fmla="*/ 2 h 26"/>
                  <a:gd name="T10" fmla="*/ 25 w 74"/>
                  <a:gd name="T11" fmla="*/ 5 h 26"/>
                  <a:gd name="T12" fmla="*/ 13 w 74"/>
                  <a:gd name="T13" fmla="*/ 8 h 26"/>
                  <a:gd name="T14" fmla="*/ 0 w 74"/>
                  <a:gd name="T15" fmla="*/ 10 h 26"/>
                  <a:gd name="T16" fmla="*/ 24 w 74"/>
                  <a:gd name="T17" fmla="*/ 26 h 26"/>
                  <a:gd name="T18" fmla="*/ 37 w 74"/>
                  <a:gd name="T19" fmla="*/ 23 h 26"/>
                  <a:gd name="T20" fmla="*/ 50 w 74"/>
                  <a:gd name="T2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26">
                    <a:moveTo>
                      <a:pt x="50" y="20"/>
                    </a:moveTo>
                    <a:cubicBezTo>
                      <a:pt x="54" y="19"/>
                      <a:pt x="58" y="18"/>
                      <a:pt x="62" y="17"/>
                    </a:cubicBezTo>
                    <a:cubicBezTo>
                      <a:pt x="66" y="16"/>
                      <a:pt x="70" y="15"/>
                      <a:pt x="74" y="1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1" y="2"/>
                      <a:pt x="37" y="2"/>
                    </a:cubicBezTo>
                    <a:cubicBezTo>
                      <a:pt x="33" y="3"/>
                      <a:pt x="29" y="4"/>
                      <a:pt x="25" y="5"/>
                    </a:cubicBezTo>
                    <a:cubicBezTo>
                      <a:pt x="21" y="6"/>
                      <a:pt x="17" y="7"/>
                      <a:pt x="13" y="8"/>
                    </a:cubicBezTo>
                    <a:cubicBezTo>
                      <a:pt x="9" y="9"/>
                      <a:pt x="5" y="9"/>
                      <a:pt x="0" y="10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8" y="25"/>
                      <a:pt x="33" y="24"/>
                      <a:pt x="37" y="23"/>
                    </a:cubicBezTo>
                    <a:cubicBezTo>
                      <a:pt x="41" y="22"/>
                      <a:pt x="45" y="21"/>
                      <a:pt x="5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1"/>
              <p:cNvSpPr>
                <a:spLocks/>
              </p:cNvSpPr>
              <p:nvPr/>
            </p:nvSpPr>
            <p:spPr bwMode="auto">
              <a:xfrm>
                <a:off x="-1453" y="1992"/>
                <a:ext cx="2645" cy="213"/>
              </a:xfrm>
              <a:custGeom>
                <a:avLst/>
                <a:gdLst>
                  <a:gd name="T0" fmla="*/ 610 w 895"/>
                  <a:gd name="T1" fmla="*/ 0 h 78"/>
                  <a:gd name="T2" fmla="*/ 658 w 895"/>
                  <a:gd name="T3" fmla="*/ 1 h 78"/>
                  <a:gd name="T4" fmla="*/ 706 w 895"/>
                  <a:gd name="T5" fmla="*/ 1 h 78"/>
                  <a:gd name="T6" fmla="*/ 744 w 895"/>
                  <a:gd name="T7" fmla="*/ 3 h 78"/>
                  <a:gd name="T8" fmla="*/ 777 w 895"/>
                  <a:gd name="T9" fmla="*/ 5 h 78"/>
                  <a:gd name="T10" fmla="*/ 804 w 895"/>
                  <a:gd name="T11" fmla="*/ 7 h 78"/>
                  <a:gd name="T12" fmla="*/ 832 w 895"/>
                  <a:gd name="T13" fmla="*/ 11 h 78"/>
                  <a:gd name="T14" fmla="*/ 848 w 895"/>
                  <a:gd name="T15" fmla="*/ 13 h 78"/>
                  <a:gd name="T16" fmla="*/ 853 w 895"/>
                  <a:gd name="T17" fmla="*/ 14 h 78"/>
                  <a:gd name="T18" fmla="*/ 857 w 895"/>
                  <a:gd name="T19" fmla="*/ 16 h 78"/>
                  <a:gd name="T20" fmla="*/ 866 w 895"/>
                  <a:gd name="T21" fmla="*/ 18 h 78"/>
                  <a:gd name="T22" fmla="*/ 881 w 895"/>
                  <a:gd name="T23" fmla="*/ 23 h 78"/>
                  <a:gd name="T24" fmla="*/ 889 w 895"/>
                  <a:gd name="T25" fmla="*/ 29 h 78"/>
                  <a:gd name="T26" fmla="*/ 892 w 895"/>
                  <a:gd name="T27" fmla="*/ 36 h 78"/>
                  <a:gd name="T28" fmla="*/ 887 w 895"/>
                  <a:gd name="T29" fmla="*/ 43 h 78"/>
                  <a:gd name="T30" fmla="*/ 867 w 895"/>
                  <a:gd name="T31" fmla="*/ 55 h 78"/>
                  <a:gd name="T32" fmla="*/ 836 w 895"/>
                  <a:gd name="T33" fmla="*/ 67 h 78"/>
                  <a:gd name="T34" fmla="*/ 810 w 895"/>
                  <a:gd name="T35" fmla="*/ 78 h 78"/>
                  <a:gd name="T36" fmla="*/ 848 w 895"/>
                  <a:gd name="T37" fmla="*/ 65 h 78"/>
                  <a:gd name="T38" fmla="*/ 876 w 895"/>
                  <a:gd name="T39" fmla="*/ 52 h 78"/>
                  <a:gd name="T40" fmla="*/ 892 w 895"/>
                  <a:gd name="T41" fmla="*/ 40 h 78"/>
                  <a:gd name="T42" fmla="*/ 894 w 895"/>
                  <a:gd name="T43" fmla="*/ 34 h 78"/>
                  <a:gd name="T44" fmla="*/ 891 w 895"/>
                  <a:gd name="T45" fmla="*/ 28 h 78"/>
                  <a:gd name="T46" fmla="*/ 883 w 895"/>
                  <a:gd name="T47" fmla="*/ 23 h 78"/>
                  <a:gd name="T48" fmla="*/ 868 w 895"/>
                  <a:gd name="T49" fmla="*/ 18 h 78"/>
                  <a:gd name="T50" fmla="*/ 859 w 895"/>
                  <a:gd name="T51" fmla="*/ 15 h 78"/>
                  <a:gd name="T52" fmla="*/ 855 w 895"/>
                  <a:gd name="T53" fmla="*/ 14 h 78"/>
                  <a:gd name="T54" fmla="*/ 850 w 895"/>
                  <a:gd name="T55" fmla="*/ 13 h 78"/>
                  <a:gd name="T56" fmla="*/ 834 w 895"/>
                  <a:gd name="T57" fmla="*/ 10 h 78"/>
                  <a:gd name="T58" fmla="*/ 805 w 895"/>
                  <a:gd name="T59" fmla="*/ 7 h 78"/>
                  <a:gd name="T60" fmla="*/ 777 w 895"/>
                  <a:gd name="T61" fmla="*/ 4 h 78"/>
                  <a:gd name="T62" fmla="*/ 744 w 895"/>
                  <a:gd name="T63" fmla="*/ 2 h 78"/>
                  <a:gd name="T64" fmla="*/ 706 w 895"/>
                  <a:gd name="T65" fmla="*/ 1 h 78"/>
                  <a:gd name="T66" fmla="*/ 670 w 895"/>
                  <a:gd name="T67" fmla="*/ 0 h 78"/>
                  <a:gd name="T68" fmla="*/ 622 w 895"/>
                  <a:gd name="T69" fmla="*/ 0 h 78"/>
                  <a:gd name="T70" fmla="*/ 537 w 895"/>
                  <a:gd name="T71" fmla="*/ 0 h 78"/>
                  <a:gd name="T72" fmla="*/ 434 w 895"/>
                  <a:gd name="T73" fmla="*/ 2 h 78"/>
                  <a:gd name="T74" fmla="*/ 320 w 895"/>
                  <a:gd name="T75" fmla="*/ 4 h 78"/>
                  <a:gd name="T76" fmla="*/ 258 w 895"/>
                  <a:gd name="T77" fmla="*/ 6 h 78"/>
                  <a:gd name="T78" fmla="*/ 139 w 895"/>
                  <a:gd name="T79" fmla="*/ 9 h 78"/>
                  <a:gd name="T80" fmla="*/ 74 w 895"/>
                  <a:gd name="T81" fmla="*/ 11 h 78"/>
                  <a:gd name="T82" fmla="*/ 23 w 895"/>
                  <a:gd name="T83" fmla="*/ 13 h 78"/>
                  <a:gd name="T84" fmla="*/ 0 w 895"/>
                  <a:gd name="T85" fmla="*/ 14 h 78"/>
                  <a:gd name="T86" fmla="*/ 43 w 895"/>
                  <a:gd name="T87" fmla="*/ 13 h 78"/>
                  <a:gd name="T88" fmla="*/ 82 w 895"/>
                  <a:gd name="T89" fmla="*/ 11 h 78"/>
                  <a:gd name="T90" fmla="*/ 156 w 895"/>
                  <a:gd name="T91" fmla="*/ 9 h 78"/>
                  <a:gd name="T92" fmla="*/ 289 w 895"/>
                  <a:gd name="T93" fmla="*/ 6 h 78"/>
                  <a:gd name="T94" fmla="*/ 407 w 895"/>
                  <a:gd name="T95" fmla="*/ 3 h 78"/>
                  <a:gd name="T96" fmla="*/ 512 w 895"/>
                  <a:gd name="T9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5" h="78">
                    <a:moveTo>
                      <a:pt x="537" y="1"/>
                    </a:moveTo>
                    <a:cubicBezTo>
                      <a:pt x="545" y="1"/>
                      <a:pt x="554" y="1"/>
                      <a:pt x="562" y="1"/>
                    </a:cubicBezTo>
                    <a:cubicBezTo>
                      <a:pt x="570" y="0"/>
                      <a:pt x="578" y="0"/>
                      <a:pt x="586" y="0"/>
                    </a:cubicBezTo>
                    <a:cubicBezTo>
                      <a:pt x="594" y="0"/>
                      <a:pt x="602" y="0"/>
                      <a:pt x="610" y="0"/>
                    </a:cubicBezTo>
                    <a:cubicBezTo>
                      <a:pt x="614" y="0"/>
                      <a:pt x="618" y="0"/>
                      <a:pt x="622" y="0"/>
                    </a:cubicBezTo>
                    <a:cubicBezTo>
                      <a:pt x="626" y="0"/>
                      <a:pt x="630" y="0"/>
                      <a:pt x="634" y="0"/>
                    </a:cubicBezTo>
                    <a:cubicBezTo>
                      <a:pt x="638" y="0"/>
                      <a:pt x="642" y="0"/>
                      <a:pt x="646" y="0"/>
                    </a:cubicBezTo>
                    <a:cubicBezTo>
                      <a:pt x="650" y="1"/>
                      <a:pt x="654" y="1"/>
                      <a:pt x="658" y="1"/>
                    </a:cubicBezTo>
                    <a:cubicBezTo>
                      <a:pt x="662" y="1"/>
                      <a:pt x="666" y="1"/>
                      <a:pt x="670" y="1"/>
                    </a:cubicBezTo>
                    <a:cubicBezTo>
                      <a:pt x="674" y="1"/>
                      <a:pt x="678" y="1"/>
                      <a:pt x="682" y="1"/>
                    </a:cubicBezTo>
                    <a:cubicBezTo>
                      <a:pt x="686" y="1"/>
                      <a:pt x="690" y="1"/>
                      <a:pt x="694" y="1"/>
                    </a:cubicBezTo>
                    <a:cubicBezTo>
                      <a:pt x="698" y="1"/>
                      <a:pt x="702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10" y="2"/>
                      <a:pt x="714" y="2"/>
                      <a:pt x="718" y="2"/>
                    </a:cubicBezTo>
                    <a:cubicBezTo>
                      <a:pt x="722" y="2"/>
                      <a:pt x="727" y="2"/>
                      <a:pt x="731" y="2"/>
                    </a:cubicBezTo>
                    <a:cubicBezTo>
                      <a:pt x="735" y="2"/>
                      <a:pt x="739" y="3"/>
                      <a:pt x="744" y="3"/>
                    </a:cubicBezTo>
                    <a:cubicBezTo>
                      <a:pt x="748" y="3"/>
                      <a:pt x="752" y="3"/>
                      <a:pt x="757" y="3"/>
                    </a:cubicBezTo>
                    <a:cubicBezTo>
                      <a:pt x="759" y="3"/>
                      <a:pt x="761" y="4"/>
                      <a:pt x="763" y="4"/>
                    </a:cubicBezTo>
                    <a:cubicBezTo>
                      <a:pt x="765" y="4"/>
                      <a:pt x="768" y="4"/>
                      <a:pt x="770" y="4"/>
                    </a:cubicBezTo>
                    <a:cubicBezTo>
                      <a:pt x="772" y="4"/>
                      <a:pt x="774" y="4"/>
                      <a:pt x="777" y="5"/>
                    </a:cubicBezTo>
                    <a:cubicBezTo>
                      <a:pt x="779" y="5"/>
                      <a:pt x="781" y="5"/>
                      <a:pt x="783" y="5"/>
                    </a:cubicBezTo>
                    <a:cubicBezTo>
                      <a:pt x="786" y="5"/>
                      <a:pt x="788" y="5"/>
                      <a:pt x="790" y="6"/>
                    </a:cubicBezTo>
                    <a:cubicBezTo>
                      <a:pt x="793" y="6"/>
                      <a:pt x="795" y="6"/>
                      <a:pt x="797" y="6"/>
                    </a:cubicBezTo>
                    <a:cubicBezTo>
                      <a:pt x="800" y="7"/>
                      <a:pt x="802" y="7"/>
                      <a:pt x="804" y="7"/>
                    </a:cubicBezTo>
                    <a:cubicBezTo>
                      <a:pt x="807" y="7"/>
                      <a:pt x="809" y="7"/>
                      <a:pt x="811" y="8"/>
                    </a:cubicBezTo>
                    <a:cubicBezTo>
                      <a:pt x="814" y="8"/>
                      <a:pt x="816" y="8"/>
                      <a:pt x="818" y="9"/>
                    </a:cubicBezTo>
                    <a:cubicBezTo>
                      <a:pt x="821" y="9"/>
                      <a:pt x="823" y="9"/>
                      <a:pt x="825" y="10"/>
                    </a:cubicBezTo>
                    <a:cubicBezTo>
                      <a:pt x="828" y="10"/>
                      <a:pt x="830" y="10"/>
                      <a:pt x="832" y="11"/>
                    </a:cubicBezTo>
                    <a:cubicBezTo>
                      <a:pt x="834" y="11"/>
                      <a:pt x="836" y="11"/>
                      <a:pt x="839" y="12"/>
                    </a:cubicBezTo>
                    <a:cubicBezTo>
                      <a:pt x="840" y="12"/>
                      <a:pt x="841" y="12"/>
                      <a:pt x="842" y="12"/>
                    </a:cubicBezTo>
                    <a:cubicBezTo>
                      <a:pt x="843" y="12"/>
                      <a:pt x="844" y="13"/>
                      <a:pt x="845" y="13"/>
                    </a:cubicBezTo>
                    <a:cubicBezTo>
                      <a:pt x="846" y="13"/>
                      <a:pt x="847" y="13"/>
                      <a:pt x="848" y="13"/>
                    </a:cubicBezTo>
                    <a:cubicBezTo>
                      <a:pt x="849" y="14"/>
                      <a:pt x="850" y="14"/>
                      <a:pt x="851" y="14"/>
                    </a:cubicBezTo>
                    <a:cubicBezTo>
                      <a:pt x="851" y="14"/>
                      <a:pt x="851" y="14"/>
                      <a:pt x="851" y="14"/>
                    </a:cubicBezTo>
                    <a:cubicBezTo>
                      <a:pt x="852" y="14"/>
                      <a:pt x="852" y="14"/>
                      <a:pt x="852" y="14"/>
                    </a:cubicBezTo>
                    <a:cubicBezTo>
                      <a:pt x="852" y="14"/>
                      <a:pt x="853" y="14"/>
                      <a:pt x="853" y="14"/>
                    </a:cubicBezTo>
                    <a:cubicBezTo>
                      <a:pt x="853" y="14"/>
                      <a:pt x="853" y="15"/>
                      <a:pt x="854" y="15"/>
                    </a:cubicBezTo>
                    <a:cubicBezTo>
                      <a:pt x="855" y="15"/>
                      <a:pt x="855" y="15"/>
                      <a:pt x="855" y="15"/>
                    </a:cubicBezTo>
                    <a:cubicBezTo>
                      <a:pt x="856" y="15"/>
                      <a:pt x="856" y="15"/>
                      <a:pt x="856" y="15"/>
                    </a:cubicBezTo>
                    <a:cubicBezTo>
                      <a:pt x="857" y="15"/>
                      <a:pt x="857" y="15"/>
                      <a:pt x="857" y="16"/>
                    </a:cubicBezTo>
                    <a:cubicBezTo>
                      <a:pt x="858" y="16"/>
                      <a:pt x="858" y="16"/>
                      <a:pt x="859" y="16"/>
                    </a:cubicBezTo>
                    <a:cubicBezTo>
                      <a:pt x="859" y="16"/>
                      <a:pt x="859" y="16"/>
                      <a:pt x="860" y="16"/>
                    </a:cubicBezTo>
                    <a:cubicBezTo>
                      <a:pt x="860" y="16"/>
                      <a:pt x="861" y="16"/>
                      <a:pt x="861" y="16"/>
                    </a:cubicBezTo>
                    <a:cubicBezTo>
                      <a:pt x="863" y="17"/>
                      <a:pt x="864" y="17"/>
                      <a:pt x="866" y="18"/>
                    </a:cubicBezTo>
                    <a:cubicBezTo>
                      <a:pt x="867" y="18"/>
                      <a:pt x="869" y="19"/>
                      <a:pt x="870" y="19"/>
                    </a:cubicBezTo>
                    <a:cubicBezTo>
                      <a:pt x="871" y="19"/>
                      <a:pt x="873" y="20"/>
                      <a:pt x="874" y="20"/>
                    </a:cubicBezTo>
                    <a:cubicBezTo>
                      <a:pt x="875" y="21"/>
                      <a:pt x="876" y="21"/>
                      <a:pt x="878" y="22"/>
                    </a:cubicBezTo>
                    <a:cubicBezTo>
                      <a:pt x="879" y="22"/>
                      <a:pt x="880" y="23"/>
                      <a:pt x="881" y="23"/>
                    </a:cubicBezTo>
                    <a:cubicBezTo>
                      <a:pt x="882" y="24"/>
                      <a:pt x="883" y="24"/>
                      <a:pt x="884" y="25"/>
                    </a:cubicBezTo>
                    <a:cubicBezTo>
                      <a:pt x="884" y="25"/>
                      <a:pt x="885" y="26"/>
                      <a:pt x="886" y="26"/>
                    </a:cubicBezTo>
                    <a:cubicBezTo>
                      <a:pt x="887" y="27"/>
                      <a:pt x="887" y="27"/>
                      <a:pt x="888" y="28"/>
                    </a:cubicBezTo>
                    <a:cubicBezTo>
                      <a:pt x="889" y="28"/>
                      <a:pt x="889" y="29"/>
                      <a:pt x="889" y="29"/>
                    </a:cubicBezTo>
                    <a:cubicBezTo>
                      <a:pt x="890" y="30"/>
                      <a:pt x="890" y="30"/>
                      <a:pt x="891" y="31"/>
                    </a:cubicBezTo>
                    <a:cubicBezTo>
                      <a:pt x="891" y="31"/>
                      <a:pt x="891" y="32"/>
                      <a:pt x="891" y="32"/>
                    </a:cubicBezTo>
                    <a:cubicBezTo>
                      <a:pt x="891" y="33"/>
                      <a:pt x="892" y="33"/>
                      <a:pt x="892" y="34"/>
                    </a:cubicBezTo>
                    <a:cubicBezTo>
                      <a:pt x="892" y="34"/>
                      <a:pt x="892" y="35"/>
                      <a:pt x="892" y="36"/>
                    </a:cubicBezTo>
                    <a:cubicBezTo>
                      <a:pt x="891" y="36"/>
                      <a:pt x="891" y="37"/>
                      <a:pt x="891" y="37"/>
                    </a:cubicBezTo>
                    <a:cubicBezTo>
                      <a:pt x="891" y="38"/>
                      <a:pt x="891" y="38"/>
                      <a:pt x="890" y="39"/>
                    </a:cubicBezTo>
                    <a:cubicBezTo>
                      <a:pt x="890" y="39"/>
                      <a:pt x="890" y="40"/>
                      <a:pt x="889" y="40"/>
                    </a:cubicBezTo>
                    <a:cubicBezTo>
                      <a:pt x="889" y="41"/>
                      <a:pt x="888" y="42"/>
                      <a:pt x="887" y="43"/>
                    </a:cubicBezTo>
                    <a:cubicBezTo>
                      <a:pt x="885" y="44"/>
                      <a:pt x="884" y="45"/>
                      <a:pt x="883" y="46"/>
                    </a:cubicBezTo>
                    <a:cubicBezTo>
                      <a:pt x="881" y="47"/>
                      <a:pt x="880" y="48"/>
                      <a:pt x="878" y="49"/>
                    </a:cubicBezTo>
                    <a:cubicBezTo>
                      <a:pt x="876" y="50"/>
                      <a:pt x="875" y="51"/>
                      <a:pt x="873" y="52"/>
                    </a:cubicBezTo>
                    <a:cubicBezTo>
                      <a:pt x="871" y="53"/>
                      <a:pt x="869" y="54"/>
                      <a:pt x="867" y="55"/>
                    </a:cubicBezTo>
                    <a:cubicBezTo>
                      <a:pt x="864" y="56"/>
                      <a:pt x="862" y="57"/>
                      <a:pt x="860" y="58"/>
                    </a:cubicBezTo>
                    <a:cubicBezTo>
                      <a:pt x="857" y="59"/>
                      <a:pt x="855" y="60"/>
                      <a:pt x="852" y="61"/>
                    </a:cubicBezTo>
                    <a:cubicBezTo>
                      <a:pt x="850" y="62"/>
                      <a:pt x="847" y="63"/>
                      <a:pt x="844" y="64"/>
                    </a:cubicBezTo>
                    <a:cubicBezTo>
                      <a:pt x="842" y="65"/>
                      <a:pt x="839" y="66"/>
                      <a:pt x="836" y="67"/>
                    </a:cubicBezTo>
                    <a:cubicBezTo>
                      <a:pt x="833" y="68"/>
                      <a:pt x="830" y="69"/>
                      <a:pt x="827" y="71"/>
                    </a:cubicBezTo>
                    <a:cubicBezTo>
                      <a:pt x="824" y="72"/>
                      <a:pt x="820" y="73"/>
                      <a:pt x="817" y="74"/>
                    </a:cubicBezTo>
                    <a:cubicBezTo>
                      <a:pt x="814" y="75"/>
                      <a:pt x="811" y="76"/>
                      <a:pt x="807" y="77"/>
                    </a:cubicBezTo>
                    <a:cubicBezTo>
                      <a:pt x="810" y="78"/>
                      <a:pt x="810" y="78"/>
                      <a:pt x="810" y="78"/>
                    </a:cubicBezTo>
                    <a:cubicBezTo>
                      <a:pt x="814" y="77"/>
                      <a:pt x="817" y="76"/>
                      <a:pt x="821" y="75"/>
                    </a:cubicBezTo>
                    <a:cubicBezTo>
                      <a:pt x="824" y="73"/>
                      <a:pt x="827" y="72"/>
                      <a:pt x="830" y="71"/>
                    </a:cubicBezTo>
                    <a:cubicBezTo>
                      <a:pt x="833" y="70"/>
                      <a:pt x="836" y="69"/>
                      <a:pt x="839" y="68"/>
                    </a:cubicBezTo>
                    <a:cubicBezTo>
                      <a:pt x="842" y="67"/>
                      <a:pt x="845" y="66"/>
                      <a:pt x="848" y="65"/>
                    </a:cubicBezTo>
                    <a:cubicBezTo>
                      <a:pt x="850" y="64"/>
                      <a:pt x="853" y="63"/>
                      <a:pt x="856" y="62"/>
                    </a:cubicBezTo>
                    <a:cubicBezTo>
                      <a:pt x="858" y="61"/>
                      <a:pt x="861" y="59"/>
                      <a:pt x="863" y="58"/>
                    </a:cubicBezTo>
                    <a:cubicBezTo>
                      <a:pt x="865" y="57"/>
                      <a:pt x="868" y="56"/>
                      <a:pt x="870" y="55"/>
                    </a:cubicBezTo>
                    <a:cubicBezTo>
                      <a:pt x="872" y="54"/>
                      <a:pt x="874" y="53"/>
                      <a:pt x="876" y="52"/>
                    </a:cubicBezTo>
                    <a:cubicBezTo>
                      <a:pt x="878" y="51"/>
                      <a:pt x="880" y="50"/>
                      <a:pt x="881" y="49"/>
                    </a:cubicBezTo>
                    <a:cubicBezTo>
                      <a:pt x="883" y="48"/>
                      <a:pt x="885" y="47"/>
                      <a:pt x="886" y="46"/>
                    </a:cubicBezTo>
                    <a:cubicBezTo>
                      <a:pt x="887" y="45"/>
                      <a:pt x="889" y="44"/>
                      <a:pt x="890" y="43"/>
                    </a:cubicBezTo>
                    <a:cubicBezTo>
                      <a:pt x="891" y="42"/>
                      <a:pt x="892" y="41"/>
                      <a:pt x="892" y="40"/>
                    </a:cubicBezTo>
                    <a:cubicBezTo>
                      <a:pt x="893" y="40"/>
                      <a:pt x="893" y="39"/>
                      <a:pt x="893" y="39"/>
                    </a:cubicBezTo>
                    <a:cubicBezTo>
                      <a:pt x="894" y="38"/>
                      <a:pt x="894" y="38"/>
                      <a:pt x="894" y="37"/>
                    </a:cubicBezTo>
                    <a:cubicBezTo>
                      <a:pt x="894" y="37"/>
                      <a:pt x="894" y="36"/>
                      <a:pt x="894" y="36"/>
                    </a:cubicBezTo>
                    <a:cubicBezTo>
                      <a:pt x="895" y="35"/>
                      <a:pt x="895" y="35"/>
                      <a:pt x="894" y="34"/>
                    </a:cubicBezTo>
                    <a:cubicBezTo>
                      <a:pt x="894" y="34"/>
                      <a:pt x="894" y="33"/>
                      <a:pt x="894" y="33"/>
                    </a:cubicBezTo>
                    <a:cubicBezTo>
                      <a:pt x="894" y="32"/>
                      <a:pt x="894" y="32"/>
                      <a:pt x="893" y="31"/>
                    </a:cubicBezTo>
                    <a:cubicBezTo>
                      <a:pt x="893" y="30"/>
                      <a:pt x="893" y="30"/>
                      <a:pt x="892" y="29"/>
                    </a:cubicBezTo>
                    <a:cubicBezTo>
                      <a:pt x="892" y="29"/>
                      <a:pt x="891" y="28"/>
                      <a:pt x="891" y="28"/>
                    </a:cubicBezTo>
                    <a:cubicBezTo>
                      <a:pt x="891" y="28"/>
                      <a:pt x="891" y="28"/>
                      <a:pt x="891" y="28"/>
                    </a:cubicBezTo>
                    <a:cubicBezTo>
                      <a:pt x="890" y="27"/>
                      <a:pt x="889" y="27"/>
                      <a:pt x="889" y="26"/>
                    </a:cubicBezTo>
                    <a:cubicBezTo>
                      <a:pt x="888" y="26"/>
                      <a:pt x="887" y="25"/>
                      <a:pt x="886" y="25"/>
                    </a:cubicBezTo>
                    <a:cubicBezTo>
                      <a:pt x="885" y="24"/>
                      <a:pt x="884" y="24"/>
                      <a:pt x="883" y="23"/>
                    </a:cubicBezTo>
                    <a:cubicBezTo>
                      <a:pt x="882" y="23"/>
                      <a:pt x="881" y="22"/>
                      <a:pt x="880" y="22"/>
                    </a:cubicBezTo>
                    <a:cubicBezTo>
                      <a:pt x="879" y="21"/>
                      <a:pt x="878" y="21"/>
                      <a:pt x="876" y="20"/>
                    </a:cubicBezTo>
                    <a:cubicBezTo>
                      <a:pt x="875" y="20"/>
                      <a:pt x="874" y="19"/>
                      <a:pt x="872" y="19"/>
                    </a:cubicBezTo>
                    <a:cubicBezTo>
                      <a:pt x="871" y="18"/>
                      <a:pt x="869" y="18"/>
                      <a:pt x="868" y="18"/>
                    </a:cubicBezTo>
                    <a:cubicBezTo>
                      <a:pt x="866" y="17"/>
                      <a:pt x="865" y="17"/>
                      <a:pt x="863" y="16"/>
                    </a:cubicBezTo>
                    <a:cubicBezTo>
                      <a:pt x="863" y="16"/>
                      <a:pt x="862" y="16"/>
                      <a:pt x="862" y="16"/>
                    </a:cubicBezTo>
                    <a:cubicBezTo>
                      <a:pt x="861" y="16"/>
                      <a:pt x="861" y="16"/>
                      <a:pt x="861" y="16"/>
                    </a:cubicBezTo>
                    <a:cubicBezTo>
                      <a:pt x="860" y="16"/>
                      <a:pt x="860" y="15"/>
                      <a:pt x="859" y="15"/>
                    </a:cubicBezTo>
                    <a:cubicBezTo>
                      <a:pt x="859" y="15"/>
                      <a:pt x="859" y="15"/>
                      <a:pt x="858" y="15"/>
                    </a:cubicBezTo>
                    <a:cubicBezTo>
                      <a:pt x="857" y="15"/>
                      <a:pt x="857" y="15"/>
                      <a:pt x="857" y="15"/>
                    </a:cubicBezTo>
                    <a:cubicBezTo>
                      <a:pt x="856" y="14"/>
                      <a:pt x="856" y="14"/>
                      <a:pt x="856" y="14"/>
                    </a:cubicBezTo>
                    <a:cubicBezTo>
                      <a:pt x="855" y="14"/>
                      <a:pt x="855" y="14"/>
                      <a:pt x="855" y="14"/>
                    </a:cubicBezTo>
                    <a:cubicBezTo>
                      <a:pt x="855" y="14"/>
                      <a:pt x="854" y="14"/>
                      <a:pt x="854" y="14"/>
                    </a:cubicBezTo>
                    <a:cubicBezTo>
                      <a:pt x="854" y="14"/>
                      <a:pt x="854" y="14"/>
                      <a:pt x="853" y="14"/>
                    </a:cubicBezTo>
                    <a:cubicBezTo>
                      <a:pt x="853" y="14"/>
                      <a:pt x="853" y="14"/>
                      <a:pt x="853" y="14"/>
                    </a:cubicBezTo>
                    <a:cubicBezTo>
                      <a:pt x="852" y="14"/>
                      <a:pt x="851" y="13"/>
                      <a:pt x="850" y="13"/>
                    </a:cubicBezTo>
                    <a:cubicBezTo>
                      <a:pt x="849" y="13"/>
                      <a:pt x="848" y="13"/>
                      <a:pt x="847" y="13"/>
                    </a:cubicBezTo>
                    <a:cubicBezTo>
                      <a:pt x="846" y="12"/>
                      <a:pt x="845" y="12"/>
                      <a:pt x="843" y="12"/>
                    </a:cubicBezTo>
                    <a:cubicBezTo>
                      <a:pt x="842" y="12"/>
                      <a:pt x="841" y="12"/>
                      <a:pt x="840" y="11"/>
                    </a:cubicBezTo>
                    <a:cubicBezTo>
                      <a:pt x="838" y="11"/>
                      <a:pt x="836" y="11"/>
                      <a:pt x="834" y="10"/>
                    </a:cubicBezTo>
                    <a:cubicBezTo>
                      <a:pt x="831" y="10"/>
                      <a:pt x="829" y="10"/>
                      <a:pt x="827" y="9"/>
                    </a:cubicBezTo>
                    <a:cubicBezTo>
                      <a:pt x="824" y="9"/>
                      <a:pt x="822" y="9"/>
                      <a:pt x="820" y="8"/>
                    </a:cubicBezTo>
                    <a:cubicBezTo>
                      <a:pt x="817" y="8"/>
                      <a:pt x="815" y="8"/>
                      <a:pt x="812" y="8"/>
                    </a:cubicBezTo>
                    <a:cubicBezTo>
                      <a:pt x="810" y="7"/>
                      <a:pt x="808" y="7"/>
                      <a:pt x="805" y="7"/>
                    </a:cubicBezTo>
                    <a:cubicBezTo>
                      <a:pt x="803" y="6"/>
                      <a:pt x="801" y="6"/>
                      <a:pt x="798" y="6"/>
                    </a:cubicBezTo>
                    <a:cubicBezTo>
                      <a:pt x="796" y="6"/>
                      <a:pt x="793" y="6"/>
                      <a:pt x="791" y="5"/>
                    </a:cubicBezTo>
                    <a:cubicBezTo>
                      <a:pt x="789" y="5"/>
                      <a:pt x="786" y="5"/>
                      <a:pt x="784" y="5"/>
                    </a:cubicBezTo>
                    <a:cubicBezTo>
                      <a:pt x="782" y="5"/>
                      <a:pt x="780" y="4"/>
                      <a:pt x="777" y="4"/>
                    </a:cubicBezTo>
                    <a:cubicBezTo>
                      <a:pt x="775" y="4"/>
                      <a:pt x="773" y="4"/>
                      <a:pt x="770" y="4"/>
                    </a:cubicBezTo>
                    <a:cubicBezTo>
                      <a:pt x="768" y="4"/>
                      <a:pt x="766" y="4"/>
                      <a:pt x="764" y="3"/>
                    </a:cubicBezTo>
                    <a:cubicBezTo>
                      <a:pt x="761" y="3"/>
                      <a:pt x="759" y="3"/>
                      <a:pt x="757" y="3"/>
                    </a:cubicBezTo>
                    <a:cubicBezTo>
                      <a:pt x="753" y="3"/>
                      <a:pt x="748" y="3"/>
                      <a:pt x="744" y="2"/>
                    </a:cubicBezTo>
                    <a:cubicBezTo>
                      <a:pt x="740" y="2"/>
                      <a:pt x="735" y="2"/>
                      <a:pt x="731" y="2"/>
                    </a:cubicBezTo>
                    <a:cubicBezTo>
                      <a:pt x="727" y="2"/>
                      <a:pt x="723" y="2"/>
                      <a:pt x="719" y="1"/>
                    </a:cubicBezTo>
                    <a:cubicBezTo>
                      <a:pt x="714" y="1"/>
                      <a:pt x="710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2" y="1"/>
                      <a:pt x="698" y="1"/>
                      <a:pt x="694" y="1"/>
                    </a:cubicBezTo>
                    <a:cubicBezTo>
                      <a:pt x="690" y="1"/>
                      <a:pt x="686" y="1"/>
                      <a:pt x="682" y="1"/>
                    </a:cubicBezTo>
                    <a:cubicBezTo>
                      <a:pt x="678" y="1"/>
                      <a:pt x="674" y="0"/>
                      <a:pt x="670" y="0"/>
                    </a:cubicBezTo>
                    <a:cubicBezTo>
                      <a:pt x="666" y="0"/>
                      <a:pt x="662" y="0"/>
                      <a:pt x="658" y="0"/>
                    </a:cubicBezTo>
                    <a:cubicBezTo>
                      <a:pt x="654" y="0"/>
                      <a:pt x="650" y="0"/>
                      <a:pt x="646" y="0"/>
                    </a:cubicBezTo>
                    <a:cubicBezTo>
                      <a:pt x="642" y="0"/>
                      <a:pt x="638" y="0"/>
                      <a:pt x="634" y="0"/>
                    </a:cubicBezTo>
                    <a:cubicBezTo>
                      <a:pt x="630" y="0"/>
                      <a:pt x="626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6" y="0"/>
                    </a:cubicBezTo>
                    <a:cubicBezTo>
                      <a:pt x="578" y="0"/>
                      <a:pt x="570" y="0"/>
                      <a:pt x="562" y="0"/>
                    </a:cubicBezTo>
                    <a:cubicBezTo>
                      <a:pt x="554" y="0"/>
                      <a:pt x="545" y="0"/>
                      <a:pt x="537" y="0"/>
                    </a:cubicBezTo>
                    <a:cubicBezTo>
                      <a:pt x="529" y="1"/>
                      <a:pt x="521" y="1"/>
                      <a:pt x="512" y="1"/>
                    </a:cubicBezTo>
                    <a:cubicBezTo>
                      <a:pt x="504" y="1"/>
                      <a:pt x="495" y="1"/>
                      <a:pt x="487" y="1"/>
                    </a:cubicBezTo>
                    <a:cubicBezTo>
                      <a:pt x="478" y="1"/>
                      <a:pt x="469" y="1"/>
                      <a:pt x="461" y="1"/>
                    </a:cubicBezTo>
                    <a:cubicBezTo>
                      <a:pt x="452" y="2"/>
                      <a:pt x="443" y="2"/>
                      <a:pt x="434" y="2"/>
                    </a:cubicBezTo>
                    <a:cubicBezTo>
                      <a:pt x="425" y="2"/>
                      <a:pt x="416" y="2"/>
                      <a:pt x="407" y="2"/>
                    </a:cubicBezTo>
                    <a:cubicBezTo>
                      <a:pt x="398" y="3"/>
                      <a:pt x="388" y="3"/>
                      <a:pt x="379" y="3"/>
                    </a:cubicBezTo>
                    <a:cubicBezTo>
                      <a:pt x="369" y="3"/>
                      <a:pt x="360" y="3"/>
                      <a:pt x="350" y="4"/>
                    </a:cubicBezTo>
                    <a:cubicBezTo>
                      <a:pt x="340" y="4"/>
                      <a:pt x="330" y="4"/>
                      <a:pt x="320" y="4"/>
                    </a:cubicBezTo>
                    <a:cubicBezTo>
                      <a:pt x="310" y="5"/>
                      <a:pt x="30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80" y="5"/>
                      <a:pt x="269" y="6"/>
                      <a:pt x="258" y="6"/>
                    </a:cubicBezTo>
                    <a:cubicBezTo>
                      <a:pt x="248" y="6"/>
                      <a:pt x="237" y="7"/>
                      <a:pt x="226" y="7"/>
                    </a:cubicBezTo>
                    <a:cubicBezTo>
                      <a:pt x="215" y="7"/>
                      <a:pt x="204" y="7"/>
                      <a:pt x="192" y="8"/>
                    </a:cubicBezTo>
                    <a:cubicBezTo>
                      <a:pt x="181" y="8"/>
                      <a:pt x="169" y="8"/>
                      <a:pt x="157" y="9"/>
                    </a:cubicBezTo>
                    <a:cubicBezTo>
                      <a:pt x="151" y="9"/>
                      <a:pt x="145" y="9"/>
                      <a:pt x="139" y="9"/>
                    </a:cubicBezTo>
                    <a:cubicBezTo>
                      <a:pt x="133" y="10"/>
                      <a:pt x="127" y="10"/>
                      <a:pt x="121" y="10"/>
                    </a:cubicBezTo>
                    <a:cubicBezTo>
                      <a:pt x="115" y="10"/>
                      <a:pt x="109" y="10"/>
                      <a:pt x="102" y="10"/>
                    </a:cubicBezTo>
                    <a:cubicBezTo>
                      <a:pt x="96" y="11"/>
                      <a:pt x="90" y="11"/>
                      <a:pt x="83" y="11"/>
                    </a:cubicBezTo>
                    <a:cubicBezTo>
                      <a:pt x="80" y="11"/>
                      <a:pt x="77" y="11"/>
                      <a:pt x="74" y="11"/>
                    </a:cubicBezTo>
                    <a:cubicBezTo>
                      <a:pt x="70" y="11"/>
                      <a:pt x="67" y="12"/>
                      <a:pt x="64" y="12"/>
                    </a:cubicBezTo>
                    <a:cubicBezTo>
                      <a:pt x="60" y="12"/>
                      <a:pt x="57" y="12"/>
                      <a:pt x="54" y="12"/>
                    </a:cubicBezTo>
                    <a:cubicBezTo>
                      <a:pt x="50" y="12"/>
                      <a:pt x="47" y="12"/>
                      <a:pt x="44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6" y="13"/>
                      <a:pt x="49" y="13"/>
                      <a:pt x="53" y="12"/>
                    </a:cubicBezTo>
                    <a:cubicBezTo>
                      <a:pt x="56" y="12"/>
                      <a:pt x="59" y="12"/>
                      <a:pt x="63" y="12"/>
                    </a:cubicBezTo>
                    <a:cubicBezTo>
                      <a:pt x="66" y="12"/>
                      <a:pt x="69" y="12"/>
                      <a:pt x="72" y="12"/>
                    </a:cubicBezTo>
                    <a:cubicBezTo>
                      <a:pt x="76" y="12"/>
                      <a:pt x="79" y="12"/>
                      <a:pt x="82" y="11"/>
                    </a:cubicBezTo>
                    <a:cubicBezTo>
                      <a:pt x="88" y="11"/>
                      <a:pt x="95" y="11"/>
                      <a:pt x="101" y="11"/>
                    </a:cubicBezTo>
                    <a:cubicBezTo>
                      <a:pt x="107" y="11"/>
                      <a:pt x="114" y="10"/>
                      <a:pt x="120" y="10"/>
                    </a:cubicBezTo>
                    <a:cubicBezTo>
                      <a:pt x="126" y="10"/>
                      <a:pt x="132" y="10"/>
                      <a:pt x="138" y="10"/>
                    </a:cubicBezTo>
                    <a:cubicBezTo>
                      <a:pt x="144" y="10"/>
                      <a:pt x="150" y="9"/>
                      <a:pt x="156" y="9"/>
                    </a:cubicBezTo>
                    <a:cubicBezTo>
                      <a:pt x="168" y="9"/>
                      <a:pt x="180" y="9"/>
                      <a:pt x="191" y="8"/>
                    </a:cubicBezTo>
                    <a:cubicBezTo>
                      <a:pt x="203" y="8"/>
                      <a:pt x="214" y="8"/>
                      <a:pt x="225" y="7"/>
                    </a:cubicBezTo>
                    <a:cubicBezTo>
                      <a:pt x="236" y="7"/>
                      <a:pt x="247" y="7"/>
                      <a:pt x="258" y="6"/>
                    </a:cubicBezTo>
                    <a:cubicBezTo>
                      <a:pt x="268" y="6"/>
                      <a:pt x="279" y="6"/>
                      <a:pt x="289" y="6"/>
                    </a:cubicBezTo>
                    <a:cubicBezTo>
                      <a:pt x="300" y="5"/>
                      <a:pt x="310" y="5"/>
                      <a:pt x="320" y="5"/>
                    </a:cubicBezTo>
                    <a:cubicBezTo>
                      <a:pt x="330" y="5"/>
                      <a:pt x="340" y="4"/>
                      <a:pt x="350" y="4"/>
                    </a:cubicBezTo>
                    <a:cubicBezTo>
                      <a:pt x="359" y="4"/>
                      <a:pt x="369" y="4"/>
                      <a:pt x="378" y="3"/>
                    </a:cubicBezTo>
                    <a:cubicBezTo>
                      <a:pt x="388" y="3"/>
                      <a:pt x="397" y="3"/>
                      <a:pt x="407" y="3"/>
                    </a:cubicBezTo>
                    <a:cubicBezTo>
                      <a:pt x="416" y="3"/>
                      <a:pt x="425" y="2"/>
                      <a:pt x="434" y="2"/>
                    </a:cubicBezTo>
                    <a:cubicBezTo>
                      <a:pt x="443" y="2"/>
                      <a:pt x="452" y="2"/>
                      <a:pt x="461" y="2"/>
                    </a:cubicBezTo>
                    <a:cubicBezTo>
                      <a:pt x="469" y="2"/>
                      <a:pt x="478" y="2"/>
                      <a:pt x="487" y="1"/>
                    </a:cubicBezTo>
                    <a:cubicBezTo>
                      <a:pt x="495" y="1"/>
                      <a:pt x="504" y="1"/>
                      <a:pt x="512" y="1"/>
                    </a:cubicBezTo>
                    <a:cubicBezTo>
                      <a:pt x="520" y="1"/>
                      <a:pt x="529" y="1"/>
                      <a:pt x="5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2"/>
              <p:cNvSpPr>
                <a:spLocks/>
              </p:cNvSpPr>
              <p:nvPr/>
            </p:nvSpPr>
            <p:spPr bwMode="auto">
              <a:xfrm>
                <a:off x="722" y="2172"/>
                <a:ext cx="59" cy="17"/>
              </a:xfrm>
              <a:custGeom>
                <a:avLst/>
                <a:gdLst>
                  <a:gd name="T0" fmla="*/ 20 w 20"/>
                  <a:gd name="T1" fmla="*/ 2 h 6"/>
                  <a:gd name="T2" fmla="*/ 18 w 20"/>
                  <a:gd name="T3" fmla="*/ 1 h 6"/>
                  <a:gd name="T4" fmla="*/ 15 w 20"/>
                  <a:gd name="T5" fmla="*/ 0 h 6"/>
                  <a:gd name="T6" fmla="*/ 15 w 20"/>
                  <a:gd name="T7" fmla="*/ 0 h 6"/>
                  <a:gd name="T8" fmla="*/ 0 w 20"/>
                  <a:gd name="T9" fmla="*/ 5 h 6"/>
                  <a:gd name="T10" fmla="*/ 6 w 20"/>
                  <a:gd name="T11" fmla="*/ 6 h 6"/>
                  <a:gd name="T12" fmla="*/ 20 w 20"/>
                  <a:gd name="T13" fmla="*/ 2 h 6"/>
                  <a:gd name="T14" fmla="*/ 20 w 2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6">
                    <a:moveTo>
                      <a:pt x="20" y="2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3"/>
              <p:cNvSpPr>
                <a:spLocks/>
              </p:cNvSpPr>
              <p:nvPr/>
            </p:nvSpPr>
            <p:spPr bwMode="auto">
              <a:xfrm>
                <a:off x="953" y="2036"/>
                <a:ext cx="38" cy="8"/>
              </a:xfrm>
              <a:custGeom>
                <a:avLst/>
                <a:gdLst>
                  <a:gd name="T0" fmla="*/ 11 w 13"/>
                  <a:gd name="T1" fmla="*/ 2 h 3"/>
                  <a:gd name="T2" fmla="*/ 10 w 13"/>
                  <a:gd name="T3" fmla="*/ 1 h 3"/>
                  <a:gd name="T4" fmla="*/ 9 w 13"/>
                  <a:gd name="T5" fmla="*/ 1 h 3"/>
                  <a:gd name="T6" fmla="*/ 7 w 13"/>
                  <a:gd name="T7" fmla="*/ 1 h 3"/>
                  <a:gd name="T8" fmla="*/ 6 w 13"/>
                  <a:gd name="T9" fmla="*/ 0 h 3"/>
                  <a:gd name="T10" fmla="*/ 5 w 13"/>
                  <a:gd name="T11" fmla="*/ 0 h 3"/>
                  <a:gd name="T12" fmla="*/ 4 w 13"/>
                  <a:gd name="T13" fmla="*/ 0 h 3"/>
                  <a:gd name="T14" fmla="*/ 0 w 13"/>
                  <a:gd name="T15" fmla="*/ 0 h 3"/>
                  <a:gd name="T16" fmla="*/ 2 w 13"/>
                  <a:gd name="T17" fmla="*/ 1 h 3"/>
                  <a:gd name="T18" fmla="*/ 4 w 13"/>
                  <a:gd name="T19" fmla="*/ 1 h 3"/>
                  <a:gd name="T20" fmla="*/ 7 w 13"/>
                  <a:gd name="T21" fmla="*/ 2 h 3"/>
                  <a:gd name="T22" fmla="*/ 9 w 13"/>
                  <a:gd name="T23" fmla="*/ 3 h 3"/>
                  <a:gd name="T24" fmla="*/ 13 w 13"/>
                  <a:gd name="T25" fmla="*/ 2 h 3"/>
                  <a:gd name="T26" fmla="*/ 12 w 13"/>
                  <a:gd name="T27" fmla="*/ 2 h 3"/>
                  <a:gd name="T28" fmla="*/ 11 w 1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3">
                    <a:moveTo>
                      <a:pt x="11" y="2"/>
                    </a:moveTo>
                    <a:cubicBezTo>
                      <a:pt x="11" y="2"/>
                      <a:pt x="10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7" y="2"/>
                      <a:pt x="8" y="2"/>
                      <a:pt x="9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44"/>
              <p:cNvSpPr>
                <a:spLocks/>
              </p:cNvSpPr>
              <p:nvPr/>
            </p:nvSpPr>
            <p:spPr bwMode="auto">
              <a:xfrm>
                <a:off x="941" y="2115"/>
                <a:ext cx="41" cy="11"/>
              </a:xfrm>
              <a:custGeom>
                <a:avLst/>
                <a:gdLst>
                  <a:gd name="T0" fmla="*/ 0 w 14"/>
                  <a:gd name="T1" fmla="*/ 3 h 4"/>
                  <a:gd name="T2" fmla="*/ 6 w 14"/>
                  <a:gd name="T3" fmla="*/ 4 h 4"/>
                  <a:gd name="T4" fmla="*/ 8 w 14"/>
                  <a:gd name="T5" fmla="*/ 3 h 4"/>
                  <a:gd name="T6" fmla="*/ 10 w 14"/>
                  <a:gd name="T7" fmla="*/ 3 h 4"/>
                  <a:gd name="T8" fmla="*/ 12 w 14"/>
                  <a:gd name="T9" fmla="*/ 2 h 4"/>
                  <a:gd name="T10" fmla="*/ 14 w 14"/>
                  <a:gd name="T11" fmla="*/ 1 h 4"/>
                  <a:gd name="T12" fmla="*/ 8 w 14"/>
                  <a:gd name="T13" fmla="*/ 0 h 4"/>
                  <a:gd name="T14" fmla="*/ 6 w 14"/>
                  <a:gd name="T15" fmla="*/ 1 h 4"/>
                  <a:gd name="T16" fmla="*/ 4 w 14"/>
                  <a:gd name="T17" fmla="*/ 2 h 4"/>
                  <a:gd name="T18" fmla="*/ 2 w 14"/>
                  <a:gd name="T19" fmla="*/ 3 h 4"/>
                  <a:gd name="T20" fmla="*/ 0 w 1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8" y="3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1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5"/>
              <p:cNvSpPr>
                <a:spLocks/>
              </p:cNvSpPr>
              <p:nvPr/>
            </p:nvSpPr>
            <p:spPr bwMode="auto">
              <a:xfrm>
                <a:off x="988" y="2099"/>
                <a:ext cx="36" cy="10"/>
              </a:xfrm>
              <a:custGeom>
                <a:avLst/>
                <a:gdLst>
                  <a:gd name="T0" fmla="*/ 1 w 12"/>
                  <a:gd name="T1" fmla="*/ 2 h 4"/>
                  <a:gd name="T2" fmla="*/ 0 w 12"/>
                  <a:gd name="T3" fmla="*/ 3 h 4"/>
                  <a:gd name="T4" fmla="*/ 6 w 12"/>
                  <a:gd name="T5" fmla="*/ 4 h 4"/>
                  <a:gd name="T6" fmla="*/ 7 w 12"/>
                  <a:gd name="T7" fmla="*/ 3 h 4"/>
                  <a:gd name="T8" fmla="*/ 9 w 12"/>
                  <a:gd name="T9" fmla="*/ 2 h 4"/>
                  <a:gd name="T10" fmla="*/ 10 w 12"/>
                  <a:gd name="T11" fmla="*/ 1 h 4"/>
                  <a:gd name="T12" fmla="*/ 12 w 12"/>
                  <a:gd name="T13" fmla="*/ 0 h 4"/>
                  <a:gd name="T14" fmla="*/ 6 w 12"/>
                  <a:gd name="T15" fmla="*/ 0 h 4"/>
                  <a:gd name="T16" fmla="*/ 4 w 12"/>
                  <a:gd name="T17" fmla="*/ 1 h 4"/>
                  <a:gd name="T18" fmla="*/ 3 w 12"/>
                  <a:gd name="T19" fmla="*/ 1 h 4"/>
                  <a:gd name="T20" fmla="*/ 1 w 12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4">
                    <a:moveTo>
                      <a:pt x="1" y="2"/>
                    </a:moveTo>
                    <a:cubicBezTo>
                      <a:pt x="1" y="2"/>
                      <a:pt x="0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2"/>
                    </a:cubicBezTo>
                    <a:cubicBezTo>
                      <a:pt x="9" y="2"/>
                      <a:pt x="10" y="2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46"/>
              <p:cNvSpPr>
                <a:spLocks/>
              </p:cNvSpPr>
              <p:nvPr/>
            </p:nvSpPr>
            <p:spPr bwMode="auto">
              <a:xfrm>
                <a:off x="1027" y="2066"/>
                <a:ext cx="20" cy="8"/>
              </a:xfrm>
              <a:custGeom>
                <a:avLst/>
                <a:gdLst>
                  <a:gd name="T0" fmla="*/ 7 w 7"/>
                  <a:gd name="T1" fmla="*/ 2 h 3"/>
                  <a:gd name="T2" fmla="*/ 6 w 7"/>
                  <a:gd name="T3" fmla="*/ 1 h 3"/>
                  <a:gd name="T4" fmla="*/ 6 w 7"/>
                  <a:gd name="T5" fmla="*/ 1 h 3"/>
                  <a:gd name="T6" fmla="*/ 6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1 w 7"/>
                  <a:gd name="T13" fmla="*/ 1 h 3"/>
                  <a:gd name="T14" fmla="*/ 1 w 7"/>
                  <a:gd name="T15" fmla="*/ 2 h 3"/>
                  <a:gd name="T16" fmla="*/ 1 w 7"/>
                  <a:gd name="T17" fmla="*/ 3 h 3"/>
                  <a:gd name="T18" fmla="*/ 7 w 7"/>
                  <a:gd name="T19" fmla="*/ 3 h 3"/>
                  <a:gd name="T20" fmla="*/ 7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cubicBezTo>
                      <a:pt x="7" y="2"/>
                      <a:pt x="7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47"/>
              <p:cNvSpPr>
                <a:spLocks/>
              </p:cNvSpPr>
              <p:nvPr/>
            </p:nvSpPr>
            <p:spPr bwMode="auto">
              <a:xfrm>
                <a:off x="1000" y="2049"/>
                <a:ext cx="33" cy="8"/>
              </a:xfrm>
              <a:custGeom>
                <a:avLst/>
                <a:gdLst>
                  <a:gd name="T0" fmla="*/ 8 w 11"/>
                  <a:gd name="T1" fmla="*/ 1 h 3"/>
                  <a:gd name="T2" fmla="*/ 7 w 11"/>
                  <a:gd name="T3" fmla="*/ 1 h 3"/>
                  <a:gd name="T4" fmla="*/ 5 w 11"/>
                  <a:gd name="T5" fmla="*/ 0 h 3"/>
                  <a:gd name="T6" fmla="*/ 0 w 11"/>
                  <a:gd name="T7" fmla="*/ 0 h 3"/>
                  <a:gd name="T8" fmla="*/ 2 w 11"/>
                  <a:gd name="T9" fmla="*/ 1 h 3"/>
                  <a:gd name="T10" fmla="*/ 3 w 11"/>
                  <a:gd name="T11" fmla="*/ 1 h 3"/>
                  <a:gd name="T12" fmla="*/ 5 w 11"/>
                  <a:gd name="T13" fmla="*/ 2 h 3"/>
                  <a:gd name="T14" fmla="*/ 6 w 11"/>
                  <a:gd name="T15" fmla="*/ 3 h 3"/>
                  <a:gd name="T16" fmla="*/ 11 w 11"/>
                  <a:gd name="T17" fmla="*/ 3 h 3"/>
                  <a:gd name="T18" fmla="*/ 10 w 11"/>
                  <a:gd name="T19" fmla="*/ 2 h 3"/>
                  <a:gd name="T20" fmla="*/ 8 w 11"/>
                  <a:gd name="T2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3">
                    <a:moveTo>
                      <a:pt x="8" y="1"/>
                    </a:move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5" y="3"/>
                      <a:pt x="6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48"/>
              <p:cNvSpPr>
                <a:spLocks/>
              </p:cNvSpPr>
              <p:nvPr/>
            </p:nvSpPr>
            <p:spPr bwMode="auto">
              <a:xfrm>
                <a:off x="-288" y="3032"/>
                <a:ext cx="218" cy="98"/>
              </a:xfrm>
              <a:custGeom>
                <a:avLst/>
                <a:gdLst>
                  <a:gd name="T0" fmla="*/ 0 w 74"/>
                  <a:gd name="T1" fmla="*/ 14 h 36"/>
                  <a:gd name="T2" fmla="*/ 0 w 74"/>
                  <a:gd name="T3" fmla="*/ 14 h 36"/>
                  <a:gd name="T4" fmla="*/ 0 w 74"/>
                  <a:gd name="T5" fmla="*/ 14 h 36"/>
                  <a:gd name="T6" fmla="*/ 13 w 74"/>
                  <a:gd name="T7" fmla="*/ 20 h 36"/>
                  <a:gd name="T8" fmla="*/ 26 w 74"/>
                  <a:gd name="T9" fmla="*/ 26 h 36"/>
                  <a:gd name="T10" fmla="*/ 40 w 74"/>
                  <a:gd name="T11" fmla="*/ 31 h 36"/>
                  <a:gd name="T12" fmla="*/ 55 w 74"/>
                  <a:gd name="T13" fmla="*/ 36 h 36"/>
                  <a:gd name="T14" fmla="*/ 74 w 74"/>
                  <a:gd name="T15" fmla="*/ 21 h 36"/>
                  <a:gd name="T16" fmla="*/ 60 w 74"/>
                  <a:gd name="T17" fmla="*/ 16 h 36"/>
                  <a:gd name="T18" fmla="*/ 46 w 74"/>
                  <a:gd name="T19" fmla="*/ 11 h 36"/>
                  <a:gd name="T20" fmla="*/ 33 w 74"/>
                  <a:gd name="T21" fmla="*/ 6 h 36"/>
                  <a:gd name="T22" fmla="*/ 21 w 74"/>
                  <a:gd name="T23" fmla="*/ 0 h 36"/>
                  <a:gd name="T24" fmla="*/ 21 w 74"/>
                  <a:gd name="T25" fmla="*/ 0 h 36"/>
                  <a:gd name="T26" fmla="*/ 0 w 74"/>
                  <a:gd name="T27" fmla="*/ 14 h 36"/>
                  <a:gd name="T28" fmla="*/ 0 w 74"/>
                  <a:gd name="T2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6"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6"/>
                      <a:pt x="8" y="18"/>
                      <a:pt x="13" y="20"/>
                    </a:cubicBezTo>
                    <a:cubicBezTo>
                      <a:pt x="17" y="22"/>
                      <a:pt x="22" y="24"/>
                      <a:pt x="26" y="26"/>
                    </a:cubicBezTo>
                    <a:cubicBezTo>
                      <a:pt x="31" y="28"/>
                      <a:pt x="36" y="29"/>
                      <a:pt x="40" y="31"/>
                    </a:cubicBezTo>
                    <a:cubicBezTo>
                      <a:pt x="45" y="33"/>
                      <a:pt x="50" y="35"/>
                      <a:pt x="55" y="36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9" y="19"/>
                      <a:pt x="64" y="17"/>
                      <a:pt x="60" y="16"/>
                    </a:cubicBezTo>
                    <a:cubicBezTo>
                      <a:pt x="55" y="14"/>
                      <a:pt x="51" y="13"/>
                      <a:pt x="46" y="11"/>
                    </a:cubicBezTo>
                    <a:cubicBezTo>
                      <a:pt x="42" y="9"/>
                      <a:pt x="37" y="8"/>
                      <a:pt x="33" y="6"/>
                    </a:cubicBezTo>
                    <a:cubicBezTo>
                      <a:pt x="29" y="4"/>
                      <a:pt x="25" y="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9"/>
              <p:cNvSpPr>
                <a:spLocks/>
              </p:cNvSpPr>
              <p:nvPr/>
            </p:nvSpPr>
            <p:spPr bwMode="auto">
              <a:xfrm>
                <a:off x="1443" y="3187"/>
                <a:ext cx="255" cy="69"/>
              </a:xfrm>
              <a:custGeom>
                <a:avLst/>
                <a:gdLst>
                  <a:gd name="T0" fmla="*/ 48 w 86"/>
                  <a:gd name="T1" fmla="*/ 22 h 25"/>
                  <a:gd name="T2" fmla="*/ 67 w 86"/>
                  <a:gd name="T3" fmla="*/ 21 h 25"/>
                  <a:gd name="T4" fmla="*/ 86 w 86"/>
                  <a:gd name="T5" fmla="*/ 19 h 25"/>
                  <a:gd name="T6" fmla="*/ 73 w 86"/>
                  <a:gd name="T7" fmla="*/ 0 h 25"/>
                  <a:gd name="T8" fmla="*/ 55 w 86"/>
                  <a:gd name="T9" fmla="*/ 2 h 25"/>
                  <a:gd name="T10" fmla="*/ 37 w 86"/>
                  <a:gd name="T11" fmla="*/ 3 h 25"/>
                  <a:gd name="T12" fmla="*/ 19 w 86"/>
                  <a:gd name="T13" fmla="*/ 4 h 25"/>
                  <a:gd name="T14" fmla="*/ 0 w 86"/>
                  <a:gd name="T15" fmla="*/ 5 h 25"/>
                  <a:gd name="T16" fmla="*/ 10 w 86"/>
                  <a:gd name="T17" fmla="*/ 25 h 25"/>
                  <a:gd name="T18" fmla="*/ 29 w 86"/>
                  <a:gd name="T19" fmla="*/ 24 h 25"/>
                  <a:gd name="T20" fmla="*/ 48 w 86"/>
                  <a:gd name="T2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25">
                    <a:moveTo>
                      <a:pt x="48" y="22"/>
                    </a:moveTo>
                    <a:cubicBezTo>
                      <a:pt x="55" y="22"/>
                      <a:pt x="61" y="21"/>
                      <a:pt x="67" y="21"/>
                    </a:cubicBezTo>
                    <a:cubicBezTo>
                      <a:pt x="73" y="20"/>
                      <a:pt x="80" y="20"/>
                      <a:pt x="86" y="19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7" y="1"/>
                      <a:pt x="61" y="1"/>
                      <a:pt x="55" y="2"/>
                    </a:cubicBezTo>
                    <a:cubicBezTo>
                      <a:pt x="49" y="2"/>
                      <a:pt x="43" y="3"/>
                      <a:pt x="37" y="3"/>
                    </a:cubicBezTo>
                    <a:cubicBezTo>
                      <a:pt x="31" y="4"/>
                      <a:pt x="25" y="4"/>
                      <a:pt x="19" y="4"/>
                    </a:cubicBezTo>
                    <a:cubicBezTo>
                      <a:pt x="13" y="5"/>
                      <a:pt x="7" y="5"/>
                      <a:pt x="0" y="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7" y="25"/>
                      <a:pt x="23" y="24"/>
                      <a:pt x="29" y="24"/>
                    </a:cubicBezTo>
                    <a:cubicBezTo>
                      <a:pt x="36" y="23"/>
                      <a:pt x="42" y="23"/>
                      <a:pt x="48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0"/>
              <p:cNvSpPr>
                <a:spLocks/>
              </p:cNvSpPr>
              <p:nvPr/>
            </p:nvSpPr>
            <p:spPr bwMode="auto">
              <a:xfrm>
                <a:off x="-560" y="2758"/>
                <a:ext cx="83" cy="90"/>
              </a:xfrm>
              <a:custGeom>
                <a:avLst/>
                <a:gdLst>
                  <a:gd name="T0" fmla="*/ 0 w 28"/>
                  <a:gd name="T1" fmla="*/ 12 h 33"/>
                  <a:gd name="T2" fmla="*/ 1 w 28"/>
                  <a:gd name="T3" fmla="*/ 19 h 33"/>
                  <a:gd name="T4" fmla="*/ 2 w 28"/>
                  <a:gd name="T5" fmla="*/ 26 h 33"/>
                  <a:gd name="T6" fmla="*/ 4 w 28"/>
                  <a:gd name="T7" fmla="*/ 33 h 33"/>
                  <a:gd name="T8" fmla="*/ 28 w 28"/>
                  <a:gd name="T9" fmla="*/ 26 h 33"/>
                  <a:gd name="T10" fmla="*/ 25 w 28"/>
                  <a:gd name="T11" fmla="*/ 20 h 33"/>
                  <a:gd name="T12" fmla="*/ 24 w 28"/>
                  <a:gd name="T13" fmla="*/ 13 h 33"/>
                  <a:gd name="T14" fmla="*/ 23 w 28"/>
                  <a:gd name="T15" fmla="*/ 7 h 33"/>
                  <a:gd name="T16" fmla="*/ 23 w 28"/>
                  <a:gd name="T17" fmla="*/ 0 h 33"/>
                  <a:gd name="T18" fmla="*/ 1 w 28"/>
                  <a:gd name="T19" fmla="*/ 5 h 33"/>
                  <a:gd name="T20" fmla="*/ 0 w 28"/>
                  <a:gd name="T21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3">
                    <a:moveTo>
                      <a:pt x="0" y="12"/>
                    </a:moveTo>
                    <a:cubicBezTo>
                      <a:pt x="1" y="14"/>
                      <a:pt x="1" y="17"/>
                      <a:pt x="1" y="19"/>
                    </a:cubicBezTo>
                    <a:cubicBezTo>
                      <a:pt x="1" y="21"/>
                      <a:pt x="2" y="24"/>
                      <a:pt x="2" y="26"/>
                    </a:cubicBezTo>
                    <a:cubicBezTo>
                      <a:pt x="3" y="28"/>
                      <a:pt x="3" y="31"/>
                      <a:pt x="4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4"/>
                      <a:pt x="26" y="22"/>
                      <a:pt x="25" y="20"/>
                    </a:cubicBezTo>
                    <a:cubicBezTo>
                      <a:pt x="25" y="17"/>
                      <a:pt x="24" y="15"/>
                      <a:pt x="24" y="13"/>
                    </a:cubicBezTo>
                    <a:cubicBezTo>
                      <a:pt x="24" y="11"/>
                      <a:pt x="23" y="9"/>
                      <a:pt x="23" y="7"/>
                    </a:cubicBezTo>
                    <a:cubicBezTo>
                      <a:pt x="23" y="4"/>
                      <a:pt x="23" y="2"/>
                      <a:pt x="23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1"/>
              <p:cNvSpPr>
                <a:spLocks/>
              </p:cNvSpPr>
              <p:nvPr/>
            </p:nvSpPr>
            <p:spPr bwMode="auto">
              <a:xfrm>
                <a:off x="-537" y="2629"/>
                <a:ext cx="107" cy="69"/>
              </a:xfrm>
              <a:custGeom>
                <a:avLst/>
                <a:gdLst>
                  <a:gd name="T0" fmla="*/ 24 w 36"/>
                  <a:gd name="T1" fmla="*/ 17 h 25"/>
                  <a:gd name="T2" fmla="*/ 27 w 36"/>
                  <a:gd name="T3" fmla="*/ 11 h 25"/>
                  <a:gd name="T4" fmla="*/ 31 w 36"/>
                  <a:gd name="T5" fmla="*/ 5 h 25"/>
                  <a:gd name="T6" fmla="*/ 36 w 36"/>
                  <a:gd name="T7" fmla="*/ 0 h 25"/>
                  <a:gd name="T8" fmla="*/ 18 w 36"/>
                  <a:gd name="T9" fmla="*/ 1 h 25"/>
                  <a:gd name="T10" fmla="*/ 13 w 36"/>
                  <a:gd name="T11" fmla="*/ 7 h 25"/>
                  <a:gd name="T12" fmla="*/ 8 w 36"/>
                  <a:gd name="T13" fmla="*/ 13 h 25"/>
                  <a:gd name="T14" fmla="*/ 4 w 36"/>
                  <a:gd name="T15" fmla="*/ 19 h 25"/>
                  <a:gd name="T16" fmla="*/ 0 w 36"/>
                  <a:gd name="T17" fmla="*/ 25 h 25"/>
                  <a:gd name="T18" fmla="*/ 21 w 36"/>
                  <a:gd name="T19" fmla="*/ 23 h 25"/>
                  <a:gd name="T20" fmla="*/ 24 w 36"/>
                  <a:gd name="T2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5">
                    <a:moveTo>
                      <a:pt x="24" y="17"/>
                    </a:moveTo>
                    <a:cubicBezTo>
                      <a:pt x="25" y="15"/>
                      <a:pt x="26" y="13"/>
                      <a:pt x="27" y="11"/>
                    </a:cubicBezTo>
                    <a:cubicBezTo>
                      <a:pt x="29" y="9"/>
                      <a:pt x="30" y="7"/>
                      <a:pt x="31" y="5"/>
                    </a:cubicBezTo>
                    <a:cubicBezTo>
                      <a:pt x="33" y="3"/>
                      <a:pt x="34" y="2"/>
                      <a:pt x="36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3"/>
                      <a:pt x="14" y="5"/>
                      <a:pt x="13" y="7"/>
                    </a:cubicBezTo>
                    <a:cubicBezTo>
                      <a:pt x="11" y="9"/>
                      <a:pt x="10" y="11"/>
                      <a:pt x="8" y="13"/>
                    </a:cubicBezTo>
                    <a:cubicBezTo>
                      <a:pt x="7" y="15"/>
                      <a:pt x="5" y="17"/>
                      <a:pt x="4" y="19"/>
                    </a:cubicBezTo>
                    <a:cubicBezTo>
                      <a:pt x="3" y="21"/>
                      <a:pt x="1" y="23"/>
                      <a:pt x="0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1"/>
                      <a:pt x="23" y="19"/>
                      <a:pt x="24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2"/>
              <p:cNvSpPr>
                <a:spLocks/>
              </p:cNvSpPr>
              <p:nvPr/>
            </p:nvSpPr>
            <p:spPr bwMode="auto">
              <a:xfrm>
                <a:off x="397" y="2252"/>
                <a:ext cx="80" cy="19"/>
              </a:xfrm>
              <a:custGeom>
                <a:avLst/>
                <a:gdLst>
                  <a:gd name="T0" fmla="*/ 10 w 27"/>
                  <a:gd name="T1" fmla="*/ 2 h 7"/>
                  <a:gd name="T2" fmla="*/ 5 w 27"/>
                  <a:gd name="T3" fmla="*/ 4 h 7"/>
                  <a:gd name="T4" fmla="*/ 0 w 27"/>
                  <a:gd name="T5" fmla="*/ 5 h 7"/>
                  <a:gd name="T6" fmla="*/ 6 w 27"/>
                  <a:gd name="T7" fmla="*/ 7 h 7"/>
                  <a:gd name="T8" fmla="*/ 12 w 27"/>
                  <a:gd name="T9" fmla="*/ 6 h 7"/>
                  <a:gd name="T10" fmla="*/ 17 w 27"/>
                  <a:gd name="T11" fmla="*/ 4 h 7"/>
                  <a:gd name="T12" fmla="*/ 22 w 27"/>
                  <a:gd name="T13" fmla="*/ 3 h 7"/>
                  <a:gd name="T14" fmla="*/ 27 w 27"/>
                  <a:gd name="T15" fmla="*/ 1 h 7"/>
                  <a:gd name="T16" fmla="*/ 21 w 27"/>
                  <a:gd name="T17" fmla="*/ 0 h 7"/>
                  <a:gd name="T18" fmla="*/ 16 w 27"/>
                  <a:gd name="T19" fmla="*/ 1 h 7"/>
                  <a:gd name="T20" fmla="*/ 10 w 27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7">
                    <a:moveTo>
                      <a:pt x="10" y="2"/>
                    </a:moveTo>
                    <a:cubicBezTo>
                      <a:pt x="9" y="3"/>
                      <a:pt x="7" y="3"/>
                      <a:pt x="5" y="4"/>
                    </a:cubicBezTo>
                    <a:cubicBezTo>
                      <a:pt x="3" y="4"/>
                      <a:pt x="1" y="5"/>
                      <a:pt x="0" y="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2" y="6"/>
                    </a:cubicBezTo>
                    <a:cubicBezTo>
                      <a:pt x="14" y="5"/>
                      <a:pt x="15" y="5"/>
                      <a:pt x="17" y="4"/>
                    </a:cubicBezTo>
                    <a:cubicBezTo>
                      <a:pt x="19" y="4"/>
                      <a:pt x="20" y="3"/>
                      <a:pt x="22" y="3"/>
                    </a:cubicBezTo>
                    <a:cubicBezTo>
                      <a:pt x="24" y="2"/>
                      <a:pt x="26" y="2"/>
                      <a:pt x="27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1"/>
                      <a:pt x="16" y="1"/>
                    </a:cubicBezTo>
                    <a:cubicBezTo>
                      <a:pt x="14" y="1"/>
                      <a:pt x="12" y="2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3"/>
              <p:cNvSpPr>
                <a:spLocks/>
              </p:cNvSpPr>
              <p:nvPr/>
            </p:nvSpPr>
            <p:spPr bwMode="auto">
              <a:xfrm>
                <a:off x="261" y="2285"/>
                <a:ext cx="89" cy="24"/>
              </a:xfrm>
              <a:custGeom>
                <a:avLst/>
                <a:gdLst>
                  <a:gd name="T0" fmla="*/ 12 w 30"/>
                  <a:gd name="T1" fmla="*/ 3 h 9"/>
                  <a:gd name="T2" fmla="*/ 6 w 30"/>
                  <a:gd name="T3" fmla="*/ 5 h 9"/>
                  <a:gd name="T4" fmla="*/ 0 w 30"/>
                  <a:gd name="T5" fmla="*/ 7 h 9"/>
                  <a:gd name="T6" fmla="*/ 7 w 30"/>
                  <a:gd name="T7" fmla="*/ 9 h 9"/>
                  <a:gd name="T8" fmla="*/ 13 w 30"/>
                  <a:gd name="T9" fmla="*/ 7 h 9"/>
                  <a:gd name="T10" fmla="*/ 19 w 30"/>
                  <a:gd name="T11" fmla="*/ 5 h 9"/>
                  <a:gd name="T12" fmla="*/ 25 w 30"/>
                  <a:gd name="T13" fmla="*/ 3 h 9"/>
                  <a:gd name="T14" fmla="*/ 30 w 30"/>
                  <a:gd name="T15" fmla="*/ 2 h 9"/>
                  <a:gd name="T16" fmla="*/ 23 w 30"/>
                  <a:gd name="T17" fmla="*/ 0 h 9"/>
                  <a:gd name="T18" fmla="*/ 18 w 30"/>
                  <a:gd name="T19" fmla="*/ 1 h 9"/>
                  <a:gd name="T20" fmla="*/ 12 w 30"/>
                  <a:gd name="T2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9">
                    <a:moveTo>
                      <a:pt x="12" y="3"/>
                    </a:moveTo>
                    <a:cubicBezTo>
                      <a:pt x="10" y="4"/>
                      <a:pt x="8" y="4"/>
                      <a:pt x="6" y="5"/>
                    </a:cubicBezTo>
                    <a:cubicBezTo>
                      <a:pt x="4" y="6"/>
                      <a:pt x="2" y="6"/>
                      <a:pt x="0" y="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9" y="8"/>
                      <a:pt x="11" y="7"/>
                      <a:pt x="13" y="7"/>
                    </a:cubicBezTo>
                    <a:cubicBezTo>
                      <a:pt x="15" y="6"/>
                      <a:pt x="17" y="6"/>
                      <a:pt x="19" y="5"/>
                    </a:cubicBezTo>
                    <a:cubicBezTo>
                      <a:pt x="21" y="4"/>
                      <a:pt x="23" y="4"/>
                      <a:pt x="25" y="3"/>
                    </a:cubicBezTo>
                    <a:cubicBezTo>
                      <a:pt x="26" y="3"/>
                      <a:pt x="28" y="2"/>
                      <a:pt x="3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0" y="1"/>
                      <a:pt x="18" y="1"/>
                    </a:cubicBezTo>
                    <a:cubicBezTo>
                      <a:pt x="16" y="2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4"/>
              <p:cNvSpPr>
                <a:spLocks/>
              </p:cNvSpPr>
              <p:nvPr/>
            </p:nvSpPr>
            <p:spPr bwMode="auto">
              <a:xfrm>
                <a:off x="-504" y="2900"/>
                <a:ext cx="157" cy="101"/>
              </a:xfrm>
              <a:custGeom>
                <a:avLst/>
                <a:gdLst>
                  <a:gd name="T0" fmla="*/ 13 w 53"/>
                  <a:gd name="T1" fmla="*/ 23 h 37"/>
                  <a:gd name="T2" fmla="*/ 21 w 53"/>
                  <a:gd name="T3" fmla="*/ 30 h 37"/>
                  <a:gd name="T4" fmla="*/ 30 w 53"/>
                  <a:gd name="T5" fmla="*/ 37 h 37"/>
                  <a:gd name="T6" fmla="*/ 53 w 53"/>
                  <a:gd name="T7" fmla="*/ 25 h 37"/>
                  <a:gd name="T8" fmla="*/ 45 w 53"/>
                  <a:gd name="T9" fmla="*/ 19 h 37"/>
                  <a:gd name="T10" fmla="*/ 37 w 53"/>
                  <a:gd name="T11" fmla="*/ 13 h 37"/>
                  <a:gd name="T12" fmla="*/ 30 w 53"/>
                  <a:gd name="T13" fmla="*/ 7 h 37"/>
                  <a:gd name="T14" fmla="*/ 24 w 53"/>
                  <a:gd name="T15" fmla="*/ 0 h 37"/>
                  <a:gd name="T16" fmla="*/ 0 w 53"/>
                  <a:gd name="T17" fmla="*/ 9 h 37"/>
                  <a:gd name="T18" fmla="*/ 6 w 53"/>
                  <a:gd name="T19" fmla="*/ 16 h 37"/>
                  <a:gd name="T20" fmla="*/ 13 w 53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7">
                    <a:moveTo>
                      <a:pt x="13" y="23"/>
                    </a:moveTo>
                    <a:cubicBezTo>
                      <a:pt x="16" y="26"/>
                      <a:pt x="18" y="28"/>
                      <a:pt x="21" y="30"/>
                    </a:cubicBezTo>
                    <a:cubicBezTo>
                      <a:pt x="24" y="33"/>
                      <a:pt x="27" y="35"/>
                      <a:pt x="30" y="37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0" y="23"/>
                      <a:pt x="47" y="21"/>
                      <a:pt x="45" y="19"/>
                    </a:cubicBezTo>
                    <a:cubicBezTo>
                      <a:pt x="42" y="17"/>
                      <a:pt x="39" y="15"/>
                      <a:pt x="37" y="13"/>
                    </a:cubicBezTo>
                    <a:cubicBezTo>
                      <a:pt x="35" y="11"/>
                      <a:pt x="32" y="9"/>
                      <a:pt x="30" y="7"/>
                    </a:cubicBezTo>
                    <a:cubicBezTo>
                      <a:pt x="28" y="5"/>
                      <a:pt x="26" y="2"/>
                      <a:pt x="2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2"/>
                      <a:pt x="4" y="14"/>
                      <a:pt x="6" y="16"/>
                    </a:cubicBezTo>
                    <a:cubicBezTo>
                      <a:pt x="9" y="19"/>
                      <a:pt x="11" y="21"/>
                      <a:pt x="13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5"/>
              <p:cNvSpPr>
                <a:spLocks/>
              </p:cNvSpPr>
              <p:nvPr/>
            </p:nvSpPr>
            <p:spPr bwMode="auto">
              <a:xfrm>
                <a:off x="111" y="2323"/>
                <a:ext cx="97" cy="30"/>
              </a:xfrm>
              <a:custGeom>
                <a:avLst/>
                <a:gdLst>
                  <a:gd name="T0" fmla="*/ 13 w 33"/>
                  <a:gd name="T1" fmla="*/ 5 h 11"/>
                  <a:gd name="T2" fmla="*/ 6 w 33"/>
                  <a:gd name="T3" fmla="*/ 7 h 11"/>
                  <a:gd name="T4" fmla="*/ 0 w 33"/>
                  <a:gd name="T5" fmla="*/ 9 h 11"/>
                  <a:gd name="T6" fmla="*/ 8 w 33"/>
                  <a:gd name="T7" fmla="*/ 11 h 11"/>
                  <a:gd name="T8" fmla="*/ 14 w 33"/>
                  <a:gd name="T9" fmla="*/ 9 h 11"/>
                  <a:gd name="T10" fmla="*/ 21 w 33"/>
                  <a:gd name="T11" fmla="*/ 6 h 11"/>
                  <a:gd name="T12" fmla="*/ 27 w 33"/>
                  <a:gd name="T13" fmla="*/ 4 h 11"/>
                  <a:gd name="T14" fmla="*/ 33 w 33"/>
                  <a:gd name="T15" fmla="*/ 2 h 11"/>
                  <a:gd name="T16" fmla="*/ 26 w 33"/>
                  <a:gd name="T17" fmla="*/ 0 h 11"/>
                  <a:gd name="T18" fmla="*/ 20 w 33"/>
                  <a:gd name="T19" fmla="*/ 2 h 11"/>
                  <a:gd name="T20" fmla="*/ 13 w 33"/>
                  <a:gd name="T2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1">
                    <a:moveTo>
                      <a:pt x="13" y="5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4" y="7"/>
                      <a:pt x="2" y="8"/>
                      <a:pt x="0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0" y="10"/>
                      <a:pt x="12" y="9"/>
                      <a:pt x="14" y="9"/>
                    </a:cubicBezTo>
                    <a:cubicBezTo>
                      <a:pt x="16" y="8"/>
                      <a:pt x="19" y="7"/>
                      <a:pt x="21" y="6"/>
                    </a:cubicBezTo>
                    <a:cubicBezTo>
                      <a:pt x="23" y="6"/>
                      <a:pt x="25" y="5"/>
                      <a:pt x="27" y="4"/>
                    </a:cubicBezTo>
                    <a:cubicBezTo>
                      <a:pt x="29" y="4"/>
                      <a:pt x="31" y="3"/>
                      <a:pt x="33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1"/>
                      <a:pt x="22" y="2"/>
                      <a:pt x="20" y="2"/>
                    </a:cubicBezTo>
                    <a:cubicBezTo>
                      <a:pt x="17" y="3"/>
                      <a:pt x="15" y="4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6"/>
              <p:cNvSpPr>
                <a:spLocks/>
              </p:cNvSpPr>
              <p:nvPr/>
            </p:nvSpPr>
            <p:spPr bwMode="auto">
              <a:xfrm>
                <a:off x="69" y="3133"/>
                <a:ext cx="251" cy="85"/>
              </a:xfrm>
              <a:custGeom>
                <a:avLst/>
                <a:gdLst>
                  <a:gd name="T0" fmla="*/ 55 w 85"/>
                  <a:gd name="T1" fmla="*/ 28 h 31"/>
                  <a:gd name="T2" fmla="*/ 74 w 85"/>
                  <a:gd name="T3" fmla="*/ 31 h 31"/>
                  <a:gd name="T4" fmla="*/ 85 w 85"/>
                  <a:gd name="T5" fmla="*/ 13 h 31"/>
                  <a:gd name="T6" fmla="*/ 67 w 85"/>
                  <a:gd name="T7" fmla="*/ 10 h 31"/>
                  <a:gd name="T8" fmla="*/ 49 w 85"/>
                  <a:gd name="T9" fmla="*/ 7 h 31"/>
                  <a:gd name="T10" fmla="*/ 32 w 85"/>
                  <a:gd name="T11" fmla="*/ 3 h 31"/>
                  <a:gd name="T12" fmla="*/ 15 w 85"/>
                  <a:gd name="T13" fmla="*/ 0 h 31"/>
                  <a:gd name="T14" fmla="*/ 0 w 85"/>
                  <a:gd name="T15" fmla="*/ 17 h 31"/>
                  <a:gd name="T16" fmla="*/ 18 w 85"/>
                  <a:gd name="T17" fmla="*/ 21 h 31"/>
                  <a:gd name="T18" fmla="*/ 36 w 85"/>
                  <a:gd name="T19" fmla="*/ 25 h 31"/>
                  <a:gd name="T20" fmla="*/ 55 w 85"/>
                  <a:gd name="T2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31">
                    <a:moveTo>
                      <a:pt x="55" y="28"/>
                    </a:moveTo>
                    <a:cubicBezTo>
                      <a:pt x="61" y="29"/>
                      <a:pt x="67" y="30"/>
                      <a:pt x="74" y="31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79" y="12"/>
                      <a:pt x="73" y="11"/>
                      <a:pt x="67" y="10"/>
                    </a:cubicBezTo>
                    <a:cubicBezTo>
                      <a:pt x="61" y="9"/>
                      <a:pt x="55" y="8"/>
                      <a:pt x="49" y="7"/>
                    </a:cubicBezTo>
                    <a:cubicBezTo>
                      <a:pt x="43" y="6"/>
                      <a:pt x="38" y="5"/>
                      <a:pt x="32" y="3"/>
                    </a:cubicBezTo>
                    <a:cubicBezTo>
                      <a:pt x="26" y="2"/>
                      <a:pt x="21" y="1"/>
                      <a:pt x="15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" y="19"/>
                      <a:pt x="12" y="20"/>
                      <a:pt x="18" y="21"/>
                    </a:cubicBezTo>
                    <a:cubicBezTo>
                      <a:pt x="24" y="23"/>
                      <a:pt x="30" y="24"/>
                      <a:pt x="36" y="25"/>
                    </a:cubicBezTo>
                    <a:cubicBezTo>
                      <a:pt x="42" y="26"/>
                      <a:pt x="49" y="27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7"/>
              <p:cNvSpPr>
                <a:spLocks/>
              </p:cNvSpPr>
              <p:nvPr/>
            </p:nvSpPr>
            <p:spPr bwMode="auto">
              <a:xfrm>
                <a:off x="518" y="3190"/>
                <a:ext cx="249" cy="71"/>
              </a:xfrm>
              <a:custGeom>
                <a:avLst/>
                <a:gdLst>
                  <a:gd name="T0" fmla="*/ 61 w 84"/>
                  <a:gd name="T1" fmla="*/ 25 h 26"/>
                  <a:gd name="T2" fmla="*/ 82 w 84"/>
                  <a:gd name="T3" fmla="*/ 26 h 26"/>
                  <a:gd name="T4" fmla="*/ 84 w 84"/>
                  <a:gd name="T5" fmla="*/ 6 h 26"/>
                  <a:gd name="T6" fmla="*/ 64 w 84"/>
                  <a:gd name="T7" fmla="*/ 5 h 26"/>
                  <a:gd name="T8" fmla="*/ 45 w 84"/>
                  <a:gd name="T9" fmla="*/ 4 h 26"/>
                  <a:gd name="T10" fmla="*/ 26 w 84"/>
                  <a:gd name="T11" fmla="*/ 2 h 26"/>
                  <a:gd name="T12" fmla="*/ 7 w 84"/>
                  <a:gd name="T13" fmla="*/ 0 h 26"/>
                  <a:gd name="T14" fmla="*/ 0 w 84"/>
                  <a:gd name="T15" fmla="*/ 20 h 26"/>
                  <a:gd name="T16" fmla="*/ 21 w 84"/>
                  <a:gd name="T17" fmla="*/ 22 h 26"/>
                  <a:gd name="T18" fmla="*/ 41 w 84"/>
                  <a:gd name="T19" fmla="*/ 23 h 26"/>
                  <a:gd name="T20" fmla="*/ 61 w 84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26">
                    <a:moveTo>
                      <a:pt x="61" y="25"/>
                    </a:moveTo>
                    <a:cubicBezTo>
                      <a:pt x="68" y="25"/>
                      <a:pt x="75" y="25"/>
                      <a:pt x="82" y="2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77" y="6"/>
                      <a:pt x="71" y="5"/>
                      <a:pt x="64" y="5"/>
                    </a:cubicBezTo>
                    <a:cubicBezTo>
                      <a:pt x="58" y="4"/>
                      <a:pt x="51" y="4"/>
                      <a:pt x="45" y="4"/>
                    </a:cubicBezTo>
                    <a:cubicBezTo>
                      <a:pt x="39" y="3"/>
                      <a:pt x="32" y="3"/>
                      <a:pt x="26" y="2"/>
                    </a:cubicBezTo>
                    <a:cubicBezTo>
                      <a:pt x="19" y="2"/>
                      <a:pt x="13" y="1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1"/>
                      <a:pt x="14" y="21"/>
                      <a:pt x="21" y="22"/>
                    </a:cubicBezTo>
                    <a:cubicBezTo>
                      <a:pt x="27" y="22"/>
                      <a:pt x="34" y="23"/>
                      <a:pt x="41" y="23"/>
                    </a:cubicBezTo>
                    <a:cubicBezTo>
                      <a:pt x="48" y="24"/>
                      <a:pt x="54" y="24"/>
                      <a:pt x="6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8"/>
              <p:cNvSpPr>
                <a:spLocks/>
              </p:cNvSpPr>
              <p:nvPr/>
            </p:nvSpPr>
            <p:spPr bwMode="auto">
              <a:xfrm>
                <a:off x="-409" y="2520"/>
                <a:ext cx="124" cy="52"/>
              </a:xfrm>
              <a:custGeom>
                <a:avLst/>
                <a:gdLst>
                  <a:gd name="T0" fmla="*/ 28 w 42"/>
                  <a:gd name="T1" fmla="*/ 10 h 19"/>
                  <a:gd name="T2" fmla="*/ 35 w 42"/>
                  <a:gd name="T3" fmla="*/ 5 h 19"/>
                  <a:gd name="T4" fmla="*/ 42 w 42"/>
                  <a:gd name="T5" fmla="*/ 1 h 19"/>
                  <a:gd name="T6" fmla="*/ 28 w 42"/>
                  <a:gd name="T7" fmla="*/ 0 h 19"/>
                  <a:gd name="T8" fmla="*/ 21 w 42"/>
                  <a:gd name="T9" fmla="*/ 4 h 19"/>
                  <a:gd name="T10" fmla="*/ 14 w 42"/>
                  <a:gd name="T11" fmla="*/ 9 h 19"/>
                  <a:gd name="T12" fmla="*/ 7 w 42"/>
                  <a:gd name="T13" fmla="*/ 14 h 19"/>
                  <a:gd name="T14" fmla="*/ 0 w 42"/>
                  <a:gd name="T15" fmla="*/ 19 h 19"/>
                  <a:gd name="T16" fmla="*/ 15 w 42"/>
                  <a:gd name="T17" fmla="*/ 19 h 19"/>
                  <a:gd name="T18" fmla="*/ 22 w 42"/>
                  <a:gd name="T19" fmla="*/ 14 h 19"/>
                  <a:gd name="T20" fmla="*/ 28 w 42"/>
                  <a:gd name="T2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9">
                    <a:moveTo>
                      <a:pt x="28" y="10"/>
                    </a:moveTo>
                    <a:cubicBezTo>
                      <a:pt x="30" y="8"/>
                      <a:pt x="33" y="7"/>
                      <a:pt x="35" y="5"/>
                    </a:cubicBezTo>
                    <a:cubicBezTo>
                      <a:pt x="37" y="4"/>
                      <a:pt x="39" y="2"/>
                      <a:pt x="42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1"/>
                      <a:pt x="23" y="3"/>
                      <a:pt x="21" y="4"/>
                    </a:cubicBezTo>
                    <a:cubicBezTo>
                      <a:pt x="19" y="6"/>
                      <a:pt x="16" y="7"/>
                      <a:pt x="14" y="9"/>
                    </a:cubicBezTo>
                    <a:cubicBezTo>
                      <a:pt x="11" y="10"/>
                      <a:pt x="9" y="12"/>
                      <a:pt x="7" y="14"/>
                    </a:cubicBezTo>
                    <a:cubicBezTo>
                      <a:pt x="4" y="15"/>
                      <a:pt x="2" y="17"/>
                      <a:pt x="0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7" y="17"/>
                      <a:pt x="19" y="16"/>
                      <a:pt x="22" y="14"/>
                    </a:cubicBezTo>
                    <a:cubicBezTo>
                      <a:pt x="24" y="13"/>
                      <a:pt x="26" y="11"/>
                      <a:pt x="2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9"/>
              <p:cNvSpPr>
                <a:spLocks/>
              </p:cNvSpPr>
              <p:nvPr/>
            </p:nvSpPr>
            <p:spPr bwMode="auto">
              <a:xfrm>
                <a:off x="994" y="3209"/>
                <a:ext cx="246" cy="58"/>
              </a:xfrm>
              <a:custGeom>
                <a:avLst/>
                <a:gdLst>
                  <a:gd name="T0" fmla="*/ 43 w 83"/>
                  <a:gd name="T1" fmla="*/ 21 h 21"/>
                  <a:gd name="T2" fmla="*/ 63 w 83"/>
                  <a:gd name="T3" fmla="*/ 21 h 21"/>
                  <a:gd name="T4" fmla="*/ 83 w 83"/>
                  <a:gd name="T5" fmla="*/ 20 h 21"/>
                  <a:gd name="T6" fmla="*/ 77 w 83"/>
                  <a:gd name="T7" fmla="*/ 0 h 21"/>
                  <a:gd name="T8" fmla="*/ 58 w 83"/>
                  <a:gd name="T9" fmla="*/ 1 h 21"/>
                  <a:gd name="T10" fmla="*/ 39 w 83"/>
                  <a:gd name="T11" fmla="*/ 1 h 21"/>
                  <a:gd name="T12" fmla="*/ 20 w 83"/>
                  <a:gd name="T13" fmla="*/ 1 h 21"/>
                  <a:gd name="T14" fmla="*/ 0 w 83"/>
                  <a:gd name="T15" fmla="*/ 1 h 21"/>
                  <a:gd name="T16" fmla="*/ 3 w 83"/>
                  <a:gd name="T17" fmla="*/ 21 h 21"/>
                  <a:gd name="T18" fmla="*/ 23 w 83"/>
                  <a:gd name="T19" fmla="*/ 21 h 21"/>
                  <a:gd name="T20" fmla="*/ 43 w 83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1">
                    <a:moveTo>
                      <a:pt x="43" y="21"/>
                    </a:moveTo>
                    <a:cubicBezTo>
                      <a:pt x="50" y="21"/>
                      <a:pt x="57" y="21"/>
                      <a:pt x="63" y="21"/>
                    </a:cubicBezTo>
                    <a:cubicBezTo>
                      <a:pt x="70" y="21"/>
                      <a:pt x="77" y="20"/>
                      <a:pt x="83" y="2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1" y="1"/>
                      <a:pt x="65" y="1"/>
                      <a:pt x="58" y="1"/>
                    </a:cubicBezTo>
                    <a:cubicBezTo>
                      <a:pt x="52" y="1"/>
                      <a:pt x="45" y="1"/>
                      <a:pt x="39" y="1"/>
                    </a:cubicBezTo>
                    <a:cubicBezTo>
                      <a:pt x="33" y="1"/>
                      <a:pt x="26" y="1"/>
                      <a:pt x="20" y="1"/>
                    </a:cubicBezTo>
                    <a:cubicBezTo>
                      <a:pt x="13" y="1"/>
                      <a:pt x="7" y="1"/>
                      <a:pt x="0" y="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9" y="21"/>
                      <a:pt x="16" y="21"/>
                      <a:pt x="23" y="21"/>
                    </a:cubicBezTo>
                    <a:cubicBezTo>
                      <a:pt x="30" y="21"/>
                      <a:pt x="36" y="21"/>
                      <a:pt x="4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0"/>
              <p:cNvSpPr>
                <a:spLocks/>
              </p:cNvSpPr>
              <p:nvPr/>
            </p:nvSpPr>
            <p:spPr bwMode="auto">
              <a:xfrm>
                <a:off x="-235" y="2435"/>
                <a:ext cx="121" cy="44"/>
              </a:xfrm>
              <a:custGeom>
                <a:avLst/>
                <a:gdLst>
                  <a:gd name="T0" fmla="*/ 19 w 41"/>
                  <a:gd name="T1" fmla="*/ 12 h 16"/>
                  <a:gd name="T2" fmla="*/ 26 w 41"/>
                  <a:gd name="T3" fmla="*/ 9 h 16"/>
                  <a:gd name="T4" fmla="*/ 33 w 41"/>
                  <a:gd name="T5" fmla="*/ 5 h 16"/>
                  <a:gd name="T6" fmla="*/ 41 w 41"/>
                  <a:gd name="T7" fmla="*/ 2 h 16"/>
                  <a:gd name="T8" fmla="*/ 30 w 41"/>
                  <a:gd name="T9" fmla="*/ 0 h 16"/>
                  <a:gd name="T10" fmla="*/ 23 w 41"/>
                  <a:gd name="T11" fmla="*/ 4 h 16"/>
                  <a:gd name="T12" fmla="*/ 15 w 41"/>
                  <a:gd name="T13" fmla="*/ 7 h 16"/>
                  <a:gd name="T14" fmla="*/ 8 w 41"/>
                  <a:gd name="T15" fmla="*/ 11 h 16"/>
                  <a:gd name="T16" fmla="*/ 0 w 41"/>
                  <a:gd name="T17" fmla="*/ 14 h 16"/>
                  <a:gd name="T18" fmla="*/ 11 w 41"/>
                  <a:gd name="T19" fmla="*/ 16 h 16"/>
                  <a:gd name="T20" fmla="*/ 19 w 41"/>
                  <a:gd name="T21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16">
                    <a:moveTo>
                      <a:pt x="19" y="12"/>
                    </a:moveTo>
                    <a:cubicBezTo>
                      <a:pt x="21" y="11"/>
                      <a:pt x="24" y="10"/>
                      <a:pt x="26" y="9"/>
                    </a:cubicBezTo>
                    <a:cubicBezTo>
                      <a:pt x="29" y="8"/>
                      <a:pt x="31" y="6"/>
                      <a:pt x="33" y="5"/>
                    </a:cubicBezTo>
                    <a:cubicBezTo>
                      <a:pt x="36" y="4"/>
                      <a:pt x="38" y="3"/>
                      <a:pt x="41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1"/>
                      <a:pt x="25" y="2"/>
                      <a:pt x="23" y="4"/>
                    </a:cubicBezTo>
                    <a:cubicBezTo>
                      <a:pt x="20" y="5"/>
                      <a:pt x="18" y="6"/>
                      <a:pt x="15" y="7"/>
                    </a:cubicBezTo>
                    <a:cubicBezTo>
                      <a:pt x="13" y="8"/>
                      <a:pt x="10" y="9"/>
                      <a:pt x="8" y="11"/>
                    </a:cubicBezTo>
                    <a:cubicBezTo>
                      <a:pt x="5" y="12"/>
                      <a:pt x="2" y="13"/>
                      <a:pt x="0" y="14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5"/>
                      <a:pt x="16" y="13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1"/>
              <p:cNvSpPr>
                <a:spLocks/>
              </p:cNvSpPr>
              <p:nvPr/>
            </p:nvSpPr>
            <p:spPr bwMode="auto">
              <a:xfrm>
                <a:off x="518" y="2222"/>
                <a:ext cx="74" cy="19"/>
              </a:xfrm>
              <a:custGeom>
                <a:avLst/>
                <a:gdLst>
                  <a:gd name="T0" fmla="*/ 18 w 74"/>
                  <a:gd name="T1" fmla="*/ 19 h 19"/>
                  <a:gd name="T2" fmla="*/ 74 w 74"/>
                  <a:gd name="T3" fmla="*/ 5 h 19"/>
                  <a:gd name="T4" fmla="*/ 57 w 74"/>
                  <a:gd name="T5" fmla="*/ 0 h 19"/>
                  <a:gd name="T6" fmla="*/ 0 w 74"/>
                  <a:gd name="T7" fmla="*/ 13 h 19"/>
                  <a:gd name="T8" fmla="*/ 18 w 7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9">
                    <a:moveTo>
                      <a:pt x="18" y="19"/>
                    </a:moveTo>
                    <a:lnTo>
                      <a:pt x="74" y="5"/>
                    </a:lnTo>
                    <a:lnTo>
                      <a:pt x="57" y="0"/>
                    </a:lnTo>
                    <a:lnTo>
                      <a:pt x="0" y="13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0" name="文本框 89"/>
          <p:cNvSpPr txBox="1"/>
          <p:nvPr/>
        </p:nvSpPr>
        <p:spPr>
          <a:xfrm>
            <a:off x="7434566" y="2484285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600" dirty="0" smtClean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目录</a:t>
            </a:r>
            <a:endParaRPr lang="zh-CN" altLang="en-US" sz="2800" spc="600" dirty="0">
              <a:ln w="6350">
                <a:noFill/>
              </a:ln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113" name="组合 112"/>
          <p:cNvGrpSpPr/>
          <p:nvPr/>
        </p:nvGrpSpPr>
        <p:grpSpPr>
          <a:xfrm flipH="1">
            <a:off x="6996659" y="3278080"/>
            <a:ext cx="3159712" cy="577297"/>
            <a:chOff x="49498" y="1486165"/>
            <a:chExt cx="2369784" cy="432973"/>
          </a:xfrm>
        </p:grpSpPr>
        <p:sp>
          <p:nvSpPr>
            <p:cNvPr id="114" name="椭圆 113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5" name="五边形 114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7098568" y="2465867"/>
            <a:ext cx="22746" cy="354166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组合 106"/>
          <p:cNvGrpSpPr/>
          <p:nvPr/>
        </p:nvGrpSpPr>
        <p:grpSpPr>
          <a:xfrm>
            <a:off x="6752953" y="1902026"/>
            <a:ext cx="707702" cy="924900"/>
            <a:chOff x="13133388" y="-1152525"/>
            <a:chExt cx="1241425" cy="1622425"/>
          </a:xfrm>
        </p:grpSpPr>
        <p:sp>
          <p:nvSpPr>
            <p:cNvPr id="108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 flipH="1">
            <a:off x="6996659" y="4083672"/>
            <a:ext cx="3159712" cy="577297"/>
            <a:chOff x="49498" y="1486165"/>
            <a:chExt cx="2369784" cy="432973"/>
          </a:xfrm>
        </p:grpSpPr>
        <p:sp>
          <p:nvSpPr>
            <p:cNvPr id="119" name="椭圆 118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0" name="五边形 119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grpSp>
        <p:nvGrpSpPr>
          <p:cNvPr id="131" name="组合 130"/>
          <p:cNvGrpSpPr/>
          <p:nvPr/>
        </p:nvGrpSpPr>
        <p:grpSpPr>
          <a:xfrm flipH="1">
            <a:off x="7006185" y="4861729"/>
            <a:ext cx="3159712" cy="577297"/>
            <a:chOff x="49498" y="1486165"/>
            <a:chExt cx="2369784" cy="432973"/>
          </a:xfrm>
        </p:grpSpPr>
        <p:sp>
          <p:nvSpPr>
            <p:cNvPr id="132" name="椭圆 131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4" name="五边形 133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grpSp>
        <p:nvGrpSpPr>
          <p:cNvPr id="135" name="组合 134"/>
          <p:cNvGrpSpPr/>
          <p:nvPr/>
        </p:nvGrpSpPr>
        <p:grpSpPr>
          <a:xfrm flipH="1">
            <a:off x="7015711" y="5652486"/>
            <a:ext cx="3159712" cy="577297"/>
            <a:chOff x="49498" y="1486165"/>
            <a:chExt cx="2369784" cy="432973"/>
          </a:xfrm>
        </p:grpSpPr>
        <p:sp>
          <p:nvSpPr>
            <p:cNvPr id="136" name="椭圆 135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7" name="五边形 136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282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989905" y="2114101"/>
            <a:ext cx="10261601" cy="1808460"/>
            <a:chOff x="789695" y="1203859"/>
            <a:chExt cx="7696201" cy="1356345"/>
          </a:xfrm>
        </p:grpSpPr>
        <p:sp>
          <p:nvSpPr>
            <p:cNvPr id="15" name="任意多边形 14"/>
            <p:cNvSpPr/>
            <p:nvPr/>
          </p:nvSpPr>
          <p:spPr>
            <a:xfrm>
              <a:off x="789695" y="1355292"/>
              <a:ext cx="7696201" cy="1204912"/>
            </a:xfrm>
            <a:custGeom>
              <a:avLst/>
              <a:gdLst>
                <a:gd name="connsiteX0" fmla="*/ 6491289 w 7696201"/>
                <a:gd name="connsiteY0" fmla="*/ 0 h 1204912"/>
                <a:gd name="connsiteX1" fmla="*/ 7696201 w 7696201"/>
                <a:gd name="connsiteY1" fmla="*/ 1204912 h 1204912"/>
                <a:gd name="connsiteX2" fmla="*/ 5448143 w 7696201"/>
                <a:gd name="connsiteY2" fmla="*/ 1204912 h 1204912"/>
                <a:gd name="connsiteX3" fmla="*/ 5286376 w 7696201"/>
                <a:gd name="connsiteY3" fmla="*/ 1204912 h 1204912"/>
                <a:gd name="connsiteX4" fmla="*/ 0 w 7696201"/>
                <a:gd name="connsiteY4" fmla="*/ 1204912 h 1204912"/>
                <a:gd name="connsiteX5" fmla="*/ 0 w 7696201"/>
                <a:gd name="connsiteY5" fmla="*/ 1053948 h 1204912"/>
                <a:gd name="connsiteX6" fmla="*/ 5301595 w 7696201"/>
                <a:gd name="connsiteY6" fmla="*/ 1053948 h 1204912"/>
                <a:gd name="connsiteX7" fmla="*/ 5310856 w 7696201"/>
                <a:gd name="connsiteY7" fmla="*/ 962080 h 1204912"/>
                <a:gd name="connsiteX8" fmla="*/ 6491289 w 7696201"/>
                <a:gd name="connsiteY8" fmla="*/ 0 h 1204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96201" h="1204912">
                  <a:moveTo>
                    <a:pt x="6491289" y="0"/>
                  </a:moveTo>
                  <a:cubicBezTo>
                    <a:pt x="7156743" y="0"/>
                    <a:pt x="7696201" y="539458"/>
                    <a:pt x="7696201" y="1204912"/>
                  </a:cubicBezTo>
                  <a:lnTo>
                    <a:pt x="5448143" y="1204912"/>
                  </a:lnTo>
                  <a:lnTo>
                    <a:pt x="5286376" y="1204912"/>
                  </a:lnTo>
                  <a:lnTo>
                    <a:pt x="0" y="1204912"/>
                  </a:lnTo>
                  <a:lnTo>
                    <a:pt x="0" y="1053948"/>
                  </a:lnTo>
                  <a:lnTo>
                    <a:pt x="5301595" y="1053948"/>
                  </a:lnTo>
                  <a:lnTo>
                    <a:pt x="5310856" y="962080"/>
                  </a:lnTo>
                  <a:cubicBezTo>
                    <a:pt x="5423209" y="413022"/>
                    <a:pt x="5909016" y="0"/>
                    <a:pt x="6491289" y="0"/>
                  </a:cubicBezTo>
                  <a:close/>
                </a:path>
              </a:pathLst>
            </a:custGeom>
            <a:solidFill>
              <a:srgbClr val="3E3E3E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矩形 9"/>
            <p:cNvSpPr>
              <a:spLocks noChangeArrowheads="1"/>
            </p:cNvSpPr>
            <p:nvPr/>
          </p:nvSpPr>
          <p:spPr bwMode="auto">
            <a:xfrm>
              <a:off x="6829122" y="1584887"/>
              <a:ext cx="94641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>
                <a:lnSpc>
                  <a:spcPts val="2000"/>
                </a:lnSpc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  <p:grpSp>
          <p:nvGrpSpPr>
            <p:cNvPr id="17" name="组合 7"/>
            <p:cNvGrpSpPr>
              <a:grpSpLocks/>
            </p:cNvGrpSpPr>
            <p:nvPr/>
          </p:nvGrpSpPr>
          <p:grpSpPr bwMode="auto">
            <a:xfrm>
              <a:off x="7143694" y="1855036"/>
              <a:ext cx="275924" cy="488277"/>
              <a:chOff x="6750025" y="1785132"/>
              <a:chExt cx="252855" cy="447267"/>
            </a:xfrm>
          </p:grpSpPr>
          <p:sp>
            <p:nvSpPr>
              <p:cNvPr id="19" name="Freeform 9"/>
              <p:cNvSpPr>
                <a:spLocks noEditPoints="1"/>
              </p:cNvSpPr>
              <p:nvPr/>
            </p:nvSpPr>
            <p:spPr bwMode="auto">
              <a:xfrm>
                <a:off x="6750025" y="1859080"/>
                <a:ext cx="252855" cy="373319"/>
              </a:xfrm>
              <a:custGeom>
                <a:avLst/>
                <a:gdLst>
                  <a:gd name="T0" fmla="*/ 178891 w 294"/>
                  <a:gd name="T1" fmla="*/ 127014 h 435"/>
                  <a:gd name="T2" fmla="*/ 206412 w 294"/>
                  <a:gd name="T3" fmla="*/ 72089 h 435"/>
                  <a:gd name="T4" fmla="*/ 126428 w 294"/>
                  <a:gd name="T5" fmla="*/ 0 h 435"/>
                  <a:gd name="T6" fmla="*/ 46443 w 294"/>
                  <a:gd name="T7" fmla="*/ 72089 h 435"/>
                  <a:gd name="T8" fmla="*/ 73964 w 294"/>
                  <a:gd name="T9" fmla="*/ 127014 h 435"/>
                  <a:gd name="T10" fmla="*/ 0 w 294"/>
                  <a:gd name="T11" fmla="*/ 231715 h 435"/>
                  <a:gd name="T12" fmla="*/ 860 w 294"/>
                  <a:gd name="T13" fmla="*/ 359588 h 435"/>
                  <a:gd name="T14" fmla="*/ 22361 w 294"/>
                  <a:gd name="T15" fmla="*/ 373319 h 435"/>
                  <a:gd name="T16" fmla="*/ 230494 w 294"/>
                  <a:gd name="T17" fmla="*/ 373319 h 435"/>
                  <a:gd name="T18" fmla="*/ 251135 w 294"/>
                  <a:gd name="T19" fmla="*/ 359588 h 435"/>
                  <a:gd name="T20" fmla="*/ 252855 w 294"/>
                  <a:gd name="T21" fmla="*/ 231715 h 435"/>
                  <a:gd name="T22" fmla="*/ 178891 w 294"/>
                  <a:gd name="T23" fmla="*/ 127014 h 435"/>
                  <a:gd name="T24" fmla="*/ 148789 w 294"/>
                  <a:gd name="T25" fmla="*/ 187089 h 435"/>
                  <a:gd name="T26" fmla="*/ 143629 w 294"/>
                  <a:gd name="T27" fmla="*/ 218842 h 435"/>
                  <a:gd name="T28" fmla="*/ 138468 w 294"/>
                  <a:gd name="T29" fmla="*/ 251454 h 435"/>
                  <a:gd name="T30" fmla="*/ 126428 w 294"/>
                  <a:gd name="T31" fmla="*/ 266043 h 435"/>
                  <a:gd name="T32" fmla="*/ 114387 w 294"/>
                  <a:gd name="T33" fmla="*/ 251454 h 435"/>
                  <a:gd name="T34" fmla="*/ 109226 w 294"/>
                  <a:gd name="T35" fmla="*/ 218842 h 435"/>
                  <a:gd name="T36" fmla="*/ 104066 w 294"/>
                  <a:gd name="T37" fmla="*/ 187089 h 435"/>
                  <a:gd name="T38" fmla="*/ 105786 w 294"/>
                  <a:gd name="T39" fmla="*/ 169066 h 435"/>
                  <a:gd name="T40" fmla="*/ 116107 w 294"/>
                  <a:gd name="T41" fmla="*/ 161342 h 435"/>
                  <a:gd name="T42" fmla="*/ 136748 w 294"/>
                  <a:gd name="T43" fmla="*/ 161342 h 435"/>
                  <a:gd name="T44" fmla="*/ 147069 w 294"/>
                  <a:gd name="T45" fmla="*/ 169066 h 435"/>
                  <a:gd name="T46" fmla="*/ 148789 w 294"/>
                  <a:gd name="T47" fmla="*/ 187089 h 43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94" h="435">
                    <a:moveTo>
                      <a:pt x="208" y="148"/>
                    </a:moveTo>
                    <a:cubicBezTo>
                      <a:pt x="227" y="133"/>
                      <a:pt x="240" y="110"/>
                      <a:pt x="240" y="84"/>
                    </a:cubicBezTo>
                    <a:cubicBezTo>
                      <a:pt x="240" y="38"/>
                      <a:pt x="198" y="0"/>
                      <a:pt x="147" y="0"/>
                    </a:cubicBezTo>
                    <a:cubicBezTo>
                      <a:pt x="95" y="0"/>
                      <a:pt x="54" y="38"/>
                      <a:pt x="54" y="84"/>
                    </a:cubicBezTo>
                    <a:cubicBezTo>
                      <a:pt x="54" y="110"/>
                      <a:pt x="66" y="133"/>
                      <a:pt x="86" y="148"/>
                    </a:cubicBezTo>
                    <a:cubicBezTo>
                      <a:pt x="35" y="169"/>
                      <a:pt x="0" y="216"/>
                      <a:pt x="0" y="270"/>
                    </a:cubicBezTo>
                    <a:cubicBezTo>
                      <a:pt x="0" y="276"/>
                      <a:pt x="1" y="419"/>
                      <a:pt x="1" y="419"/>
                    </a:cubicBezTo>
                    <a:cubicBezTo>
                      <a:pt x="1" y="428"/>
                      <a:pt x="12" y="435"/>
                      <a:pt x="26" y="435"/>
                    </a:cubicBezTo>
                    <a:cubicBezTo>
                      <a:pt x="268" y="435"/>
                      <a:pt x="268" y="435"/>
                      <a:pt x="268" y="435"/>
                    </a:cubicBezTo>
                    <a:cubicBezTo>
                      <a:pt x="282" y="435"/>
                      <a:pt x="292" y="428"/>
                      <a:pt x="292" y="419"/>
                    </a:cubicBezTo>
                    <a:cubicBezTo>
                      <a:pt x="292" y="419"/>
                      <a:pt x="294" y="276"/>
                      <a:pt x="294" y="270"/>
                    </a:cubicBezTo>
                    <a:cubicBezTo>
                      <a:pt x="294" y="216"/>
                      <a:pt x="259" y="169"/>
                      <a:pt x="208" y="148"/>
                    </a:cubicBezTo>
                    <a:close/>
                    <a:moveTo>
                      <a:pt x="173" y="218"/>
                    </a:moveTo>
                    <a:cubicBezTo>
                      <a:pt x="167" y="255"/>
                      <a:pt x="167" y="255"/>
                      <a:pt x="167" y="255"/>
                    </a:cubicBezTo>
                    <a:cubicBezTo>
                      <a:pt x="161" y="293"/>
                      <a:pt x="161" y="293"/>
                      <a:pt x="161" y="293"/>
                    </a:cubicBezTo>
                    <a:cubicBezTo>
                      <a:pt x="159" y="303"/>
                      <a:pt x="153" y="310"/>
                      <a:pt x="147" y="310"/>
                    </a:cubicBezTo>
                    <a:cubicBezTo>
                      <a:pt x="141" y="310"/>
                      <a:pt x="135" y="303"/>
                      <a:pt x="133" y="293"/>
                    </a:cubicBezTo>
                    <a:cubicBezTo>
                      <a:pt x="127" y="255"/>
                      <a:pt x="127" y="255"/>
                      <a:pt x="127" y="255"/>
                    </a:cubicBezTo>
                    <a:cubicBezTo>
                      <a:pt x="121" y="218"/>
                      <a:pt x="121" y="218"/>
                      <a:pt x="121" y="218"/>
                    </a:cubicBezTo>
                    <a:cubicBezTo>
                      <a:pt x="120" y="211"/>
                      <a:pt x="121" y="203"/>
                      <a:pt x="123" y="197"/>
                    </a:cubicBezTo>
                    <a:cubicBezTo>
                      <a:pt x="126" y="191"/>
                      <a:pt x="130" y="188"/>
                      <a:pt x="135" y="188"/>
                    </a:cubicBezTo>
                    <a:cubicBezTo>
                      <a:pt x="159" y="188"/>
                      <a:pt x="159" y="188"/>
                      <a:pt x="159" y="188"/>
                    </a:cubicBezTo>
                    <a:cubicBezTo>
                      <a:pt x="164" y="188"/>
                      <a:pt x="168" y="191"/>
                      <a:pt x="171" y="197"/>
                    </a:cubicBezTo>
                    <a:cubicBezTo>
                      <a:pt x="173" y="203"/>
                      <a:pt x="174" y="211"/>
                      <a:pt x="173" y="21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Oval 10"/>
              <p:cNvSpPr>
                <a:spLocks noChangeArrowheads="1"/>
              </p:cNvSpPr>
              <p:nvPr/>
            </p:nvSpPr>
            <p:spPr bwMode="auto">
              <a:xfrm>
                <a:off x="6948015" y="1879356"/>
                <a:ext cx="45323" cy="8587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9pPr>
              </a:lstStyle>
              <a:p>
                <a:pPr defTabSz="914377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Oval 11"/>
              <p:cNvSpPr>
                <a:spLocks noChangeArrowheads="1"/>
              </p:cNvSpPr>
              <p:nvPr/>
            </p:nvSpPr>
            <p:spPr bwMode="auto">
              <a:xfrm>
                <a:off x="6752410" y="1879356"/>
                <a:ext cx="46516" cy="8587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charset="-122"/>
                  </a:defRPr>
                </a:lvl9pPr>
              </a:lstStyle>
              <a:p>
                <a:pPr defTabSz="914377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12"/>
              <p:cNvSpPr>
                <a:spLocks/>
              </p:cNvSpPr>
              <p:nvPr/>
            </p:nvSpPr>
            <p:spPr bwMode="auto">
              <a:xfrm>
                <a:off x="6757181" y="1785132"/>
                <a:ext cx="232579" cy="124042"/>
              </a:xfrm>
              <a:custGeom>
                <a:avLst/>
                <a:gdLst>
                  <a:gd name="T0" fmla="*/ 0 w 271"/>
                  <a:gd name="T1" fmla="*/ 114567 h 144"/>
                  <a:gd name="T2" fmla="*/ 9440 w 271"/>
                  <a:gd name="T3" fmla="*/ 124042 h 144"/>
                  <a:gd name="T4" fmla="*/ 18881 w 271"/>
                  <a:gd name="T5" fmla="*/ 114567 h 144"/>
                  <a:gd name="T6" fmla="*/ 116719 w 271"/>
                  <a:gd name="T7" fmla="*/ 19812 h 144"/>
                  <a:gd name="T8" fmla="*/ 213698 w 271"/>
                  <a:gd name="T9" fmla="*/ 114567 h 144"/>
                  <a:gd name="T10" fmla="*/ 223139 w 271"/>
                  <a:gd name="T11" fmla="*/ 124042 h 144"/>
                  <a:gd name="T12" fmla="*/ 232579 w 271"/>
                  <a:gd name="T13" fmla="*/ 114567 h 144"/>
                  <a:gd name="T14" fmla="*/ 116719 w 271"/>
                  <a:gd name="T15" fmla="*/ 0 h 144"/>
                  <a:gd name="T16" fmla="*/ 0 w 271"/>
                  <a:gd name="T17" fmla="*/ 114567 h 1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71" h="144">
                    <a:moveTo>
                      <a:pt x="0" y="133"/>
                    </a:moveTo>
                    <a:cubicBezTo>
                      <a:pt x="0" y="139"/>
                      <a:pt x="5" y="144"/>
                      <a:pt x="11" y="144"/>
                    </a:cubicBezTo>
                    <a:cubicBezTo>
                      <a:pt x="17" y="144"/>
                      <a:pt x="22" y="139"/>
                      <a:pt x="22" y="133"/>
                    </a:cubicBezTo>
                    <a:cubicBezTo>
                      <a:pt x="22" y="72"/>
                      <a:pt x="73" y="23"/>
                      <a:pt x="136" y="23"/>
                    </a:cubicBezTo>
                    <a:cubicBezTo>
                      <a:pt x="198" y="23"/>
                      <a:pt x="249" y="72"/>
                      <a:pt x="249" y="133"/>
                    </a:cubicBezTo>
                    <a:cubicBezTo>
                      <a:pt x="249" y="139"/>
                      <a:pt x="254" y="144"/>
                      <a:pt x="260" y="144"/>
                    </a:cubicBezTo>
                    <a:cubicBezTo>
                      <a:pt x="266" y="144"/>
                      <a:pt x="271" y="139"/>
                      <a:pt x="271" y="133"/>
                    </a:cubicBezTo>
                    <a:cubicBezTo>
                      <a:pt x="271" y="60"/>
                      <a:pt x="210" y="0"/>
                      <a:pt x="136" y="0"/>
                    </a:cubicBezTo>
                    <a:cubicBezTo>
                      <a:pt x="61" y="0"/>
                      <a:pt x="0" y="60"/>
                      <a:pt x="0" y="13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任意多边形 17"/>
            <p:cNvSpPr/>
            <p:nvPr/>
          </p:nvSpPr>
          <p:spPr bwMode="auto">
            <a:xfrm>
              <a:off x="796045" y="1203859"/>
              <a:ext cx="6480175" cy="315913"/>
            </a:xfrm>
            <a:custGeom>
              <a:avLst/>
              <a:gdLst>
                <a:gd name="connsiteX0" fmla="*/ 5943600 w 5943600"/>
                <a:gd name="connsiteY0" fmla="*/ 257175 h 257175"/>
                <a:gd name="connsiteX1" fmla="*/ 5943600 w 5943600"/>
                <a:gd name="connsiteY1" fmla="*/ 0 h 257175"/>
                <a:gd name="connsiteX2" fmla="*/ 0 w 5943600"/>
                <a:gd name="connsiteY2" fmla="*/ 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43600" h="257175">
                  <a:moveTo>
                    <a:pt x="5943600" y="257175"/>
                  </a:moveTo>
                  <a:lnTo>
                    <a:pt x="5943600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3E3E3E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89904" y="3976230"/>
            <a:ext cx="10261600" cy="1771606"/>
            <a:chOff x="789695" y="2600455"/>
            <a:chExt cx="7696200" cy="1328704"/>
          </a:xfrm>
        </p:grpSpPr>
        <p:sp>
          <p:nvSpPr>
            <p:cNvPr id="24" name="任意多边形 23"/>
            <p:cNvSpPr/>
            <p:nvPr/>
          </p:nvSpPr>
          <p:spPr>
            <a:xfrm>
              <a:off x="789695" y="2600455"/>
              <a:ext cx="7696200" cy="1204913"/>
            </a:xfrm>
            <a:custGeom>
              <a:avLst/>
              <a:gdLst>
                <a:gd name="connsiteX0" fmla="*/ 5286375 w 7696200"/>
                <a:gd name="connsiteY0" fmla="*/ 0 h 1204913"/>
                <a:gd name="connsiteX1" fmla="*/ 7696200 w 7696200"/>
                <a:gd name="connsiteY1" fmla="*/ 0 h 1204913"/>
                <a:gd name="connsiteX2" fmla="*/ 6491288 w 7696200"/>
                <a:gd name="connsiteY2" fmla="*/ 1204913 h 1204913"/>
                <a:gd name="connsiteX3" fmla="*/ 5310855 w 7696200"/>
                <a:gd name="connsiteY3" fmla="*/ 242832 h 1204913"/>
                <a:gd name="connsiteX4" fmla="*/ 5302021 w 7696200"/>
                <a:gd name="connsiteY4" fmla="*/ 155205 h 1204913"/>
                <a:gd name="connsiteX5" fmla="*/ 0 w 7696200"/>
                <a:gd name="connsiteY5" fmla="*/ 155205 h 1204913"/>
                <a:gd name="connsiteX6" fmla="*/ 0 w 7696200"/>
                <a:gd name="connsiteY6" fmla="*/ 410 h 1204913"/>
                <a:gd name="connsiteX7" fmla="*/ 5286417 w 7696200"/>
                <a:gd name="connsiteY7" fmla="*/ 410 h 1204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96200" h="1204913">
                  <a:moveTo>
                    <a:pt x="5286375" y="0"/>
                  </a:moveTo>
                  <a:lnTo>
                    <a:pt x="7696200" y="0"/>
                  </a:lnTo>
                  <a:cubicBezTo>
                    <a:pt x="7696200" y="665455"/>
                    <a:pt x="7156742" y="1204913"/>
                    <a:pt x="6491288" y="1204913"/>
                  </a:cubicBezTo>
                  <a:cubicBezTo>
                    <a:pt x="5909015" y="1204913"/>
                    <a:pt x="5423208" y="791890"/>
                    <a:pt x="5310855" y="242832"/>
                  </a:cubicBezTo>
                  <a:lnTo>
                    <a:pt x="5302021" y="155205"/>
                  </a:lnTo>
                  <a:lnTo>
                    <a:pt x="0" y="155205"/>
                  </a:lnTo>
                  <a:lnTo>
                    <a:pt x="0" y="410"/>
                  </a:lnTo>
                  <a:lnTo>
                    <a:pt x="5286417" y="4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矩形 50"/>
            <p:cNvSpPr>
              <a:spLocks noChangeArrowheads="1"/>
            </p:cNvSpPr>
            <p:nvPr/>
          </p:nvSpPr>
          <p:spPr bwMode="auto">
            <a:xfrm>
              <a:off x="6851226" y="2739577"/>
              <a:ext cx="946413" cy="245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>
                <a:lnSpc>
                  <a:spcPts val="2000"/>
                </a:lnSpc>
                <a:defRPr/>
              </a:pPr>
              <a:r>
                <a:rPr lang="zh-CN" altLang="en-US" sz="1400" kern="0" dirty="0"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  <p:grpSp>
          <p:nvGrpSpPr>
            <p:cNvPr id="26" name="组合 8"/>
            <p:cNvGrpSpPr>
              <a:grpSpLocks/>
            </p:cNvGrpSpPr>
            <p:nvPr/>
          </p:nvGrpSpPr>
          <p:grpSpPr bwMode="auto">
            <a:xfrm>
              <a:off x="7074683" y="3035407"/>
              <a:ext cx="501458" cy="498768"/>
              <a:chOff x="6634825" y="2939099"/>
              <a:chExt cx="412678" cy="410293"/>
            </a:xfrm>
          </p:grpSpPr>
          <p:sp>
            <p:nvSpPr>
              <p:cNvPr id="28" name="Freeform 15"/>
              <p:cNvSpPr>
                <a:spLocks noEditPoints="1"/>
              </p:cNvSpPr>
              <p:nvPr/>
            </p:nvSpPr>
            <p:spPr bwMode="auto">
              <a:xfrm>
                <a:off x="6763638" y="3009469"/>
                <a:ext cx="155053" cy="218267"/>
              </a:xfrm>
              <a:custGeom>
                <a:avLst/>
                <a:gdLst>
                  <a:gd name="T0" fmla="*/ 109399 w 180"/>
                  <a:gd name="T1" fmla="*/ 74194 h 253"/>
                  <a:gd name="T2" fmla="*/ 126627 w 180"/>
                  <a:gd name="T3" fmla="*/ 42273 h 253"/>
                  <a:gd name="T4" fmla="*/ 77527 w 180"/>
                  <a:gd name="T5" fmla="*/ 0 h 253"/>
                  <a:gd name="T6" fmla="*/ 28426 w 180"/>
                  <a:gd name="T7" fmla="*/ 42273 h 253"/>
                  <a:gd name="T8" fmla="*/ 45654 w 180"/>
                  <a:gd name="T9" fmla="*/ 74194 h 253"/>
                  <a:gd name="T10" fmla="*/ 0 w 180"/>
                  <a:gd name="T11" fmla="*/ 135446 h 253"/>
                  <a:gd name="T12" fmla="*/ 861 w 180"/>
                  <a:gd name="T13" fmla="*/ 210503 h 253"/>
                  <a:gd name="T14" fmla="*/ 13782 w 180"/>
                  <a:gd name="T15" fmla="*/ 218267 h 253"/>
                  <a:gd name="T16" fmla="*/ 141271 w 180"/>
                  <a:gd name="T17" fmla="*/ 218267 h 253"/>
                  <a:gd name="T18" fmla="*/ 154192 w 180"/>
                  <a:gd name="T19" fmla="*/ 210503 h 253"/>
                  <a:gd name="T20" fmla="*/ 155053 w 180"/>
                  <a:gd name="T21" fmla="*/ 135446 h 253"/>
                  <a:gd name="T22" fmla="*/ 109399 w 180"/>
                  <a:gd name="T23" fmla="*/ 74194 h 253"/>
                  <a:gd name="T24" fmla="*/ 91309 w 180"/>
                  <a:gd name="T25" fmla="*/ 109565 h 253"/>
                  <a:gd name="T26" fmla="*/ 87863 w 180"/>
                  <a:gd name="T27" fmla="*/ 127682 h 253"/>
                  <a:gd name="T28" fmla="*/ 84418 w 180"/>
                  <a:gd name="T29" fmla="*/ 146662 h 253"/>
                  <a:gd name="T30" fmla="*/ 77527 w 180"/>
                  <a:gd name="T31" fmla="*/ 155289 h 253"/>
                  <a:gd name="T32" fmla="*/ 70635 w 180"/>
                  <a:gd name="T33" fmla="*/ 146662 h 253"/>
                  <a:gd name="T34" fmla="*/ 67190 w 180"/>
                  <a:gd name="T35" fmla="*/ 127682 h 253"/>
                  <a:gd name="T36" fmla="*/ 63744 w 180"/>
                  <a:gd name="T37" fmla="*/ 109565 h 253"/>
                  <a:gd name="T38" fmla="*/ 64605 w 180"/>
                  <a:gd name="T39" fmla="*/ 98350 h 253"/>
                  <a:gd name="T40" fmla="*/ 70635 w 180"/>
                  <a:gd name="T41" fmla="*/ 94036 h 253"/>
                  <a:gd name="T42" fmla="*/ 83556 w 180"/>
                  <a:gd name="T43" fmla="*/ 94036 h 253"/>
                  <a:gd name="T44" fmla="*/ 89586 w 180"/>
                  <a:gd name="T45" fmla="*/ 98350 h 253"/>
                  <a:gd name="T46" fmla="*/ 91309 w 180"/>
                  <a:gd name="T47" fmla="*/ 109565 h 25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0" h="253">
                    <a:moveTo>
                      <a:pt x="127" y="86"/>
                    </a:moveTo>
                    <a:cubicBezTo>
                      <a:pt x="139" y="77"/>
                      <a:pt x="147" y="64"/>
                      <a:pt x="147" y="49"/>
                    </a:cubicBezTo>
                    <a:cubicBezTo>
                      <a:pt x="147" y="22"/>
                      <a:pt x="121" y="0"/>
                      <a:pt x="90" y="0"/>
                    </a:cubicBezTo>
                    <a:cubicBezTo>
                      <a:pt x="58" y="0"/>
                      <a:pt x="33" y="22"/>
                      <a:pt x="33" y="49"/>
                    </a:cubicBezTo>
                    <a:cubicBezTo>
                      <a:pt x="33" y="64"/>
                      <a:pt x="41" y="77"/>
                      <a:pt x="53" y="86"/>
                    </a:cubicBezTo>
                    <a:cubicBezTo>
                      <a:pt x="22" y="98"/>
                      <a:pt x="0" y="125"/>
                      <a:pt x="0" y="157"/>
                    </a:cubicBezTo>
                    <a:cubicBezTo>
                      <a:pt x="0" y="160"/>
                      <a:pt x="1" y="244"/>
                      <a:pt x="1" y="244"/>
                    </a:cubicBezTo>
                    <a:cubicBezTo>
                      <a:pt x="1" y="249"/>
                      <a:pt x="8" y="253"/>
                      <a:pt x="16" y="253"/>
                    </a:cubicBezTo>
                    <a:cubicBezTo>
                      <a:pt x="164" y="253"/>
                      <a:pt x="164" y="253"/>
                      <a:pt x="164" y="253"/>
                    </a:cubicBezTo>
                    <a:cubicBezTo>
                      <a:pt x="172" y="253"/>
                      <a:pt x="179" y="249"/>
                      <a:pt x="179" y="244"/>
                    </a:cubicBezTo>
                    <a:cubicBezTo>
                      <a:pt x="179" y="244"/>
                      <a:pt x="180" y="160"/>
                      <a:pt x="180" y="157"/>
                    </a:cubicBezTo>
                    <a:cubicBezTo>
                      <a:pt x="180" y="125"/>
                      <a:pt x="158" y="98"/>
                      <a:pt x="127" y="86"/>
                    </a:cubicBezTo>
                    <a:close/>
                    <a:moveTo>
                      <a:pt x="106" y="127"/>
                    </a:moveTo>
                    <a:cubicBezTo>
                      <a:pt x="102" y="148"/>
                      <a:pt x="102" y="148"/>
                      <a:pt x="102" y="148"/>
                    </a:cubicBezTo>
                    <a:cubicBezTo>
                      <a:pt x="98" y="170"/>
                      <a:pt x="98" y="170"/>
                      <a:pt x="98" y="170"/>
                    </a:cubicBezTo>
                    <a:cubicBezTo>
                      <a:pt x="97" y="176"/>
                      <a:pt x="94" y="180"/>
                      <a:pt x="90" y="180"/>
                    </a:cubicBezTo>
                    <a:cubicBezTo>
                      <a:pt x="86" y="180"/>
                      <a:pt x="83" y="176"/>
                      <a:pt x="82" y="170"/>
                    </a:cubicBezTo>
                    <a:cubicBezTo>
                      <a:pt x="78" y="148"/>
                      <a:pt x="78" y="148"/>
                      <a:pt x="78" y="148"/>
                    </a:cubicBezTo>
                    <a:cubicBezTo>
                      <a:pt x="74" y="127"/>
                      <a:pt x="74" y="127"/>
                      <a:pt x="74" y="127"/>
                    </a:cubicBezTo>
                    <a:cubicBezTo>
                      <a:pt x="73" y="122"/>
                      <a:pt x="74" y="118"/>
                      <a:pt x="75" y="114"/>
                    </a:cubicBezTo>
                    <a:cubicBezTo>
                      <a:pt x="77" y="111"/>
                      <a:pt x="80" y="109"/>
                      <a:pt x="82" y="109"/>
                    </a:cubicBezTo>
                    <a:cubicBezTo>
                      <a:pt x="97" y="109"/>
                      <a:pt x="97" y="109"/>
                      <a:pt x="97" y="109"/>
                    </a:cubicBezTo>
                    <a:cubicBezTo>
                      <a:pt x="100" y="109"/>
                      <a:pt x="103" y="111"/>
                      <a:pt x="104" y="114"/>
                    </a:cubicBezTo>
                    <a:cubicBezTo>
                      <a:pt x="106" y="118"/>
                      <a:pt x="107" y="122"/>
                      <a:pt x="106" y="12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16"/>
              <p:cNvSpPr>
                <a:spLocks noEditPoints="1"/>
              </p:cNvSpPr>
              <p:nvPr/>
            </p:nvSpPr>
            <p:spPr bwMode="auto">
              <a:xfrm>
                <a:off x="6634825" y="2939099"/>
                <a:ext cx="412678" cy="410293"/>
              </a:xfrm>
              <a:custGeom>
                <a:avLst/>
                <a:gdLst>
                  <a:gd name="T0" fmla="*/ 355935 w 480"/>
                  <a:gd name="T1" fmla="*/ 0 h 477"/>
                  <a:gd name="T2" fmla="*/ 56743 w 480"/>
                  <a:gd name="T3" fmla="*/ 0 h 477"/>
                  <a:gd name="T4" fmla="*/ 0 w 480"/>
                  <a:gd name="T5" fmla="*/ 50749 h 477"/>
                  <a:gd name="T6" fmla="*/ 0 w 480"/>
                  <a:gd name="T7" fmla="*/ 258906 h 477"/>
                  <a:gd name="T8" fmla="*/ 56743 w 480"/>
                  <a:gd name="T9" fmla="*/ 310515 h 477"/>
                  <a:gd name="T10" fmla="*/ 175388 w 480"/>
                  <a:gd name="T11" fmla="*/ 310515 h 477"/>
                  <a:gd name="T12" fmla="*/ 175388 w 480"/>
                  <a:gd name="T13" fmla="*/ 367285 h 477"/>
                  <a:gd name="T14" fmla="*/ 99731 w 480"/>
                  <a:gd name="T15" fmla="*/ 410293 h 477"/>
                  <a:gd name="T16" fmla="*/ 312947 w 480"/>
                  <a:gd name="T17" fmla="*/ 410293 h 477"/>
                  <a:gd name="T18" fmla="*/ 237290 w 480"/>
                  <a:gd name="T19" fmla="*/ 367285 h 477"/>
                  <a:gd name="T20" fmla="*/ 237290 w 480"/>
                  <a:gd name="T21" fmla="*/ 310515 h 477"/>
                  <a:gd name="T22" fmla="*/ 355935 w 480"/>
                  <a:gd name="T23" fmla="*/ 310515 h 477"/>
                  <a:gd name="T24" fmla="*/ 412678 w 480"/>
                  <a:gd name="T25" fmla="*/ 258906 h 477"/>
                  <a:gd name="T26" fmla="*/ 412678 w 480"/>
                  <a:gd name="T27" fmla="*/ 50749 h 477"/>
                  <a:gd name="T28" fmla="*/ 355935 w 480"/>
                  <a:gd name="T29" fmla="*/ 0 h 477"/>
                  <a:gd name="T30" fmla="*/ 369691 w 480"/>
                  <a:gd name="T31" fmla="*/ 258906 h 477"/>
                  <a:gd name="T32" fmla="*/ 355935 w 480"/>
                  <a:gd name="T33" fmla="*/ 271808 h 477"/>
                  <a:gd name="T34" fmla="*/ 56743 w 480"/>
                  <a:gd name="T35" fmla="*/ 271808 h 477"/>
                  <a:gd name="T36" fmla="*/ 42987 w 480"/>
                  <a:gd name="T37" fmla="*/ 258906 h 477"/>
                  <a:gd name="T38" fmla="*/ 42987 w 480"/>
                  <a:gd name="T39" fmla="*/ 50749 h 477"/>
                  <a:gd name="T40" fmla="*/ 56743 w 480"/>
                  <a:gd name="T41" fmla="*/ 38707 h 477"/>
                  <a:gd name="T42" fmla="*/ 355935 w 480"/>
                  <a:gd name="T43" fmla="*/ 38707 h 477"/>
                  <a:gd name="T44" fmla="*/ 369691 w 480"/>
                  <a:gd name="T45" fmla="*/ 50749 h 477"/>
                  <a:gd name="T46" fmla="*/ 369691 w 480"/>
                  <a:gd name="T47" fmla="*/ 258906 h 47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0" h="477">
                    <a:moveTo>
                      <a:pt x="414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0" y="26"/>
                      <a:pt x="0" y="59"/>
                    </a:cubicBezTo>
                    <a:cubicBezTo>
                      <a:pt x="0" y="301"/>
                      <a:pt x="0" y="301"/>
                      <a:pt x="0" y="301"/>
                    </a:cubicBezTo>
                    <a:cubicBezTo>
                      <a:pt x="0" y="334"/>
                      <a:pt x="30" y="361"/>
                      <a:pt x="66" y="361"/>
                    </a:cubicBezTo>
                    <a:cubicBezTo>
                      <a:pt x="204" y="361"/>
                      <a:pt x="204" y="361"/>
                      <a:pt x="204" y="361"/>
                    </a:cubicBezTo>
                    <a:cubicBezTo>
                      <a:pt x="204" y="427"/>
                      <a:pt x="204" y="427"/>
                      <a:pt x="204" y="427"/>
                    </a:cubicBezTo>
                    <a:cubicBezTo>
                      <a:pt x="153" y="434"/>
                      <a:pt x="116" y="454"/>
                      <a:pt x="116" y="477"/>
                    </a:cubicBezTo>
                    <a:cubicBezTo>
                      <a:pt x="364" y="477"/>
                      <a:pt x="364" y="477"/>
                      <a:pt x="364" y="477"/>
                    </a:cubicBezTo>
                    <a:cubicBezTo>
                      <a:pt x="364" y="454"/>
                      <a:pt x="327" y="434"/>
                      <a:pt x="276" y="427"/>
                    </a:cubicBezTo>
                    <a:cubicBezTo>
                      <a:pt x="276" y="361"/>
                      <a:pt x="276" y="361"/>
                      <a:pt x="276" y="361"/>
                    </a:cubicBezTo>
                    <a:cubicBezTo>
                      <a:pt x="414" y="361"/>
                      <a:pt x="414" y="361"/>
                      <a:pt x="414" y="361"/>
                    </a:cubicBezTo>
                    <a:cubicBezTo>
                      <a:pt x="450" y="361"/>
                      <a:pt x="480" y="334"/>
                      <a:pt x="480" y="301"/>
                    </a:cubicBezTo>
                    <a:cubicBezTo>
                      <a:pt x="480" y="59"/>
                      <a:pt x="480" y="59"/>
                      <a:pt x="480" y="59"/>
                    </a:cubicBezTo>
                    <a:cubicBezTo>
                      <a:pt x="480" y="26"/>
                      <a:pt x="450" y="0"/>
                      <a:pt x="414" y="0"/>
                    </a:cubicBezTo>
                    <a:close/>
                    <a:moveTo>
                      <a:pt x="430" y="301"/>
                    </a:moveTo>
                    <a:cubicBezTo>
                      <a:pt x="430" y="309"/>
                      <a:pt x="423" y="316"/>
                      <a:pt x="414" y="316"/>
                    </a:cubicBezTo>
                    <a:cubicBezTo>
                      <a:pt x="66" y="316"/>
                      <a:pt x="66" y="316"/>
                      <a:pt x="66" y="316"/>
                    </a:cubicBezTo>
                    <a:cubicBezTo>
                      <a:pt x="57" y="316"/>
                      <a:pt x="50" y="309"/>
                      <a:pt x="50" y="301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50" y="51"/>
                      <a:pt x="57" y="45"/>
                      <a:pt x="66" y="45"/>
                    </a:cubicBezTo>
                    <a:cubicBezTo>
                      <a:pt x="414" y="45"/>
                      <a:pt x="414" y="45"/>
                      <a:pt x="414" y="45"/>
                    </a:cubicBezTo>
                    <a:cubicBezTo>
                      <a:pt x="423" y="45"/>
                      <a:pt x="430" y="51"/>
                      <a:pt x="430" y="59"/>
                    </a:cubicBezTo>
                    <a:lnTo>
                      <a:pt x="430" y="30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" name="任意多边形 26"/>
            <p:cNvSpPr/>
            <p:nvPr/>
          </p:nvSpPr>
          <p:spPr bwMode="auto">
            <a:xfrm flipV="1">
              <a:off x="796045" y="3805367"/>
              <a:ext cx="6480176" cy="123792"/>
            </a:xfrm>
            <a:custGeom>
              <a:avLst/>
              <a:gdLst>
                <a:gd name="connsiteX0" fmla="*/ 5943600 w 5943600"/>
                <a:gd name="connsiteY0" fmla="*/ 257175 h 257175"/>
                <a:gd name="connsiteX1" fmla="*/ 5943600 w 5943600"/>
                <a:gd name="connsiteY1" fmla="*/ 0 h 257175"/>
                <a:gd name="connsiteX2" fmla="*/ 0 w 5943600"/>
                <a:gd name="connsiteY2" fmla="*/ 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43600" h="257175">
                  <a:moveTo>
                    <a:pt x="5943600" y="257175"/>
                  </a:moveTo>
                  <a:lnTo>
                    <a:pt x="594360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1086288" y="4374455"/>
            <a:ext cx="5021081" cy="1039816"/>
            <a:chOff x="763218" y="3335463"/>
            <a:chExt cx="3765259" cy="779879"/>
          </a:xfrm>
        </p:grpSpPr>
        <p:sp>
          <p:nvSpPr>
            <p:cNvPr id="35" name="矩形 4"/>
            <p:cNvSpPr>
              <a:spLocks noChangeArrowheads="1"/>
            </p:cNvSpPr>
            <p:nvPr/>
          </p:nvSpPr>
          <p:spPr bwMode="auto">
            <a:xfrm>
              <a:off x="763218" y="3676558"/>
              <a:ext cx="3765259" cy="438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67" dirty="0">
                  <a:solidFill>
                    <a:schemeClr val="bg1"/>
                  </a:solidFill>
                  <a:latin typeface="Arial" panose="020B0604020202020204" pitchFamily="34" charset="0"/>
                </a:rPr>
                <a:t>5years of making professional PPT, 500 case studies for the classical PPT, make sure you will be satisfied. </a:t>
              </a:r>
            </a:p>
          </p:txBody>
        </p:sp>
        <p:sp>
          <p:nvSpPr>
            <p:cNvPr id="36" name="TextBox 21"/>
            <p:cNvSpPr txBox="1">
              <a:spLocks noChangeArrowheads="1"/>
            </p:cNvSpPr>
            <p:nvPr/>
          </p:nvSpPr>
          <p:spPr bwMode="auto">
            <a:xfrm>
              <a:off x="770661" y="3335463"/>
              <a:ext cx="1170490" cy="333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 marL="742950" indent="-285750">
                <a:defRPr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charset="-122"/>
                </a:defRPr>
              </a:lvl9pPr>
            </a:lstStyle>
            <a:p>
              <a:pPr algn="dist">
                <a:lnSpc>
                  <a:spcPct val="150000"/>
                </a:lnSpc>
              </a:pPr>
              <a:r>
                <a:rPr lang="en-US" altLang="zh-CN" sz="1733" b="1" dirty="0">
                  <a:solidFill>
                    <a:schemeClr val="bg1"/>
                  </a:solidFill>
                </a:rPr>
                <a:t>Add a title</a:t>
              </a:r>
              <a:endParaRPr lang="zh-CN" altLang="en-US" sz="17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 rot="21441121">
            <a:off x="-805869" y="1212701"/>
            <a:ext cx="2040945" cy="675820"/>
            <a:chOff x="-1357698" y="2741932"/>
            <a:chExt cx="9852025" cy="3262313"/>
          </a:xfrm>
        </p:grpSpPr>
        <p:sp>
          <p:nvSpPr>
            <p:cNvPr id="42" name="任意多边形 41"/>
            <p:cNvSpPr/>
            <p:nvPr/>
          </p:nvSpPr>
          <p:spPr>
            <a:xfrm>
              <a:off x="-323850" y="3752850"/>
              <a:ext cx="1504950" cy="1781175"/>
            </a:xfrm>
            <a:custGeom>
              <a:avLst/>
              <a:gdLst>
                <a:gd name="connsiteX0" fmla="*/ 1504950 w 1504950"/>
                <a:gd name="connsiteY0" fmla="*/ 0 h 1781175"/>
                <a:gd name="connsiteX1" fmla="*/ 1504950 w 1504950"/>
                <a:gd name="connsiteY1" fmla="*/ 1781175 h 1781175"/>
                <a:gd name="connsiteX2" fmla="*/ 0 w 1504950"/>
                <a:gd name="connsiteY2" fmla="*/ 1333500 h 1781175"/>
                <a:gd name="connsiteX3" fmla="*/ 152400 w 1504950"/>
                <a:gd name="connsiteY3" fmla="*/ 400050 h 1781175"/>
                <a:gd name="connsiteX4" fmla="*/ 1419225 w 1504950"/>
                <a:gd name="connsiteY4" fmla="*/ 0 h 1781175"/>
                <a:gd name="connsiteX5" fmla="*/ 1504950 w 1504950"/>
                <a:gd name="connsiteY5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950" h="1781175">
                  <a:moveTo>
                    <a:pt x="1504950" y="0"/>
                  </a:moveTo>
                  <a:lnTo>
                    <a:pt x="1504950" y="1781175"/>
                  </a:lnTo>
                  <a:lnTo>
                    <a:pt x="0" y="1333500"/>
                  </a:lnTo>
                  <a:lnTo>
                    <a:pt x="152400" y="400050"/>
                  </a:lnTo>
                  <a:lnTo>
                    <a:pt x="1419225" y="0"/>
                  </a:lnTo>
                  <a:lnTo>
                    <a:pt x="15049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3" name="Group 4"/>
            <p:cNvGrpSpPr>
              <a:grpSpLocks noChangeAspect="1"/>
            </p:cNvGrpSpPr>
            <p:nvPr/>
          </p:nvGrpSpPr>
          <p:grpSpPr bwMode="auto">
            <a:xfrm flipH="1">
              <a:off x="-1357698" y="2741932"/>
              <a:ext cx="9852025" cy="3262313"/>
              <a:chOff x="-1624" y="1989"/>
              <a:chExt cx="6206" cy="2055"/>
            </a:xfrm>
          </p:grpSpPr>
          <p:sp>
            <p:nvSpPr>
              <p:cNvPr id="44" name="Freeform 5"/>
              <p:cNvSpPr>
                <a:spLocks/>
              </p:cNvSpPr>
              <p:nvPr/>
            </p:nvSpPr>
            <p:spPr bwMode="auto">
              <a:xfrm>
                <a:off x="-1450" y="203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6"/>
              <p:cNvSpPr>
                <a:spLocks noEditPoints="1"/>
              </p:cNvSpPr>
              <p:nvPr/>
            </p:nvSpPr>
            <p:spPr bwMode="auto">
              <a:xfrm>
                <a:off x="-1624" y="1989"/>
                <a:ext cx="6206" cy="2055"/>
              </a:xfrm>
              <a:custGeom>
                <a:avLst/>
                <a:gdLst>
                  <a:gd name="T0" fmla="*/ 715 w 2100"/>
                  <a:gd name="T1" fmla="*/ 704 h 751"/>
                  <a:gd name="T2" fmla="*/ 144 w 2100"/>
                  <a:gd name="T3" fmla="*/ 343 h 751"/>
                  <a:gd name="T4" fmla="*/ 497 w 2100"/>
                  <a:gd name="T5" fmla="*/ 126 h 751"/>
                  <a:gd name="T6" fmla="*/ 155 w 2100"/>
                  <a:gd name="T7" fmla="*/ 349 h 751"/>
                  <a:gd name="T8" fmla="*/ 817 w 2100"/>
                  <a:gd name="T9" fmla="*/ 690 h 751"/>
                  <a:gd name="T10" fmla="*/ 1787 w 2100"/>
                  <a:gd name="T11" fmla="*/ 300 h 751"/>
                  <a:gd name="T12" fmla="*/ 873 w 2100"/>
                  <a:gd name="T13" fmla="*/ 330 h 751"/>
                  <a:gd name="T14" fmla="*/ 535 w 2100"/>
                  <a:gd name="T15" fmla="*/ 234 h 751"/>
                  <a:gd name="T16" fmla="*/ 559 w 2100"/>
                  <a:gd name="T17" fmla="*/ 140 h 751"/>
                  <a:gd name="T18" fmla="*/ 708 w 2100"/>
                  <a:gd name="T19" fmla="*/ 133 h 751"/>
                  <a:gd name="T20" fmla="*/ 544 w 2100"/>
                  <a:gd name="T21" fmla="*/ 243 h 751"/>
                  <a:gd name="T22" fmla="*/ 1030 w 2100"/>
                  <a:gd name="T23" fmla="*/ 321 h 751"/>
                  <a:gd name="T24" fmla="*/ 1060 w 2100"/>
                  <a:gd name="T25" fmla="*/ 309 h 751"/>
                  <a:gd name="T26" fmla="*/ 562 w 2100"/>
                  <a:gd name="T27" fmla="*/ 246 h 751"/>
                  <a:gd name="T28" fmla="*/ 731 w 2100"/>
                  <a:gd name="T29" fmla="*/ 129 h 751"/>
                  <a:gd name="T30" fmla="*/ 958 w 2100"/>
                  <a:gd name="T31" fmla="*/ 39 h 751"/>
                  <a:gd name="T32" fmla="*/ 911 w 2100"/>
                  <a:gd name="T33" fmla="*/ 14 h 751"/>
                  <a:gd name="T34" fmla="*/ 692 w 2100"/>
                  <a:gd name="T35" fmla="*/ 1 h 751"/>
                  <a:gd name="T36" fmla="*/ 114 w 2100"/>
                  <a:gd name="T37" fmla="*/ 12 h 751"/>
                  <a:gd name="T38" fmla="*/ 437 w 2100"/>
                  <a:gd name="T39" fmla="*/ 4 h 751"/>
                  <a:gd name="T40" fmla="*/ 828 w 2100"/>
                  <a:gd name="T41" fmla="*/ 5 h 751"/>
                  <a:gd name="T42" fmla="*/ 926 w 2100"/>
                  <a:gd name="T43" fmla="*/ 19 h 751"/>
                  <a:gd name="T44" fmla="*/ 897 w 2100"/>
                  <a:gd name="T45" fmla="*/ 69 h 751"/>
                  <a:gd name="T46" fmla="*/ 949 w 2100"/>
                  <a:gd name="T47" fmla="*/ 38 h 751"/>
                  <a:gd name="T48" fmla="*/ 906 w 2100"/>
                  <a:gd name="T49" fmla="*/ 14 h 751"/>
                  <a:gd name="T50" fmla="*/ 704 w 2100"/>
                  <a:gd name="T51" fmla="*/ 1 h 751"/>
                  <a:gd name="T52" fmla="*/ 121 w 2100"/>
                  <a:gd name="T53" fmla="*/ 13 h 751"/>
                  <a:gd name="T54" fmla="*/ 138 w 2100"/>
                  <a:gd name="T55" fmla="*/ 28 h 751"/>
                  <a:gd name="T56" fmla="*/ 691 w 2100"/>
                  <a:gd name="T57" fmla="*/ 13 h 751"/>
                  <a:gd name="T58" fmla="*/ 841 w 2100"/>
                  <a:gd name="T59" fmla="*/ 21 h 751"/>
                  <a:gd name="T60" fmla="*/ 793 w 2100"/>
                  <a:gd name="T61" fmla="*/ 51 h 751"/>
                  <a:gd name="T62" fmla="*/ 620 w 2100"/>
                  <a:gd name="T63" fmla="*/ 91 h 751"/>
                  <a:gd name="T64" fmla="*/ 846 w 2100"/>
                  <a:gd name="T65" fmla="*/ 23 h 751"/>
                  <a:gd name="T66" fmla="*/ 805 w 2100"/>
                  <a:gd name="T67" fmla="*/ 17 h 751"/>
                  <a:gd name="T68" fmla="*/ 484 w 2100"/>
                  <a:gd name="T69" fmla="*/ 17 h 751"/>
                  <a:gd name="T70" fmla="*/ 80 w 2100"/>
                  <a:gd name="T71" fmla="*/ 31 h 751"/>
                  <a:gd name="T72" fmla="*/ 668 w 2100"/>
                  <a:gd name="T73" fmla="*/ 14 h 751"/>
                  <a:gd name="T74" fmla="*/ 833 w 2100"/>
                  <a:gd name="T75" fmla="*/ 20 h 751"/>
                  <a:gd name="T76" fmla="*/ 823 w 2100"/>
                  <a:gd name="T77" fmla="*/ 40 h 751"/>
                  <a:gd name="T78" fmla="*/ 474 w 2100"/>
                  <a:gd name="T79" fmla="*/ 128 h 751"/>
                  <a:gd name="T80" fmla="*/ 108 w 2100"/>
                  <a:gd name="T81" fmla="*/ 369 h 751"/>
                  <a:gd name="T82" fmla="*/ 1217 w 2100"/>
                  <a:gd name="T83" fmla="*/ 733 h 751"/>
                  <a:gd name="T84" fmla="*/ 1720 w 2100"/>
                  <a:gd name="T85" fmla="*/ 308 h 751"/>
                  <a:gd name="T86" fmla="*/ 1542 w 2100"/>
                  <a:gd name="T87" fmla="*/ 366 h 751"/>
                  <a:gd name="T88" fmla="*/ 1335 w 2100"/>
                  <a:gd name="T89" fmla="*/ 410 h 751"/>
                  <a:gd name="T90" fmla="*/ 1057 w 2100"/>
                  <a:gd name="T91" fmla="*/ 442 h 751"/>
                  <a:gd name="T92" fmla="*/ 789 w 2100"/>
                  <a:gd name="T93" fmla="*/ 444 h 751"/>
                  <a:gd name="T94" fmla="*/ 896 w 2100"/>
                  <a:gd name="T95" fmla="*/ 35 h 751"/>
                  <a:gd name="T96" fmla="*/ 888 w 2100"/>
                  <a:gd name="T97" fmla="*/ 22 h 751"/>
                  <a:gd name="T98" fmla="*/ 874 w 2100"/>
                  <a:gd name="T99" fmla="*/ 18 h 751"/>
                  <a:gd name="T100" fmla="*/ 197 w 2100"/>
                  <a:gd name="T101" fmla="*/ 18 h 751"/>
                  <a:gd name="T102" fmla="*/ 440 w 2100"/>
                  <a:gd name="T103" fmla="*/ 11 h 751"/>
                  <a:gd name="T104" fmla="*/ 533 w 2100"/>
                  <a:gd name="T105" fmla="*/ 9 h 751"/>
                  <a:gd name="T106" fmla="*/ 607 w 2100"/>
                  <a:gd name="T107" fmla="*/ 8 h 751"/>
                  <a:gd name="T108" fmla="*/ 676 w 2100"/>
                  <a:gd name="T109" fmla="*/ 7 h 751"/>
                  <a:gd name="T110" fmla="*/ 776 w 2100"/>
                  <a:gd name="T111" fmla="*/ 9 h 751"/>
                  <a:gd name="T112" fmla="*/ 828 w 2100"/>
                  <a:gd name="T113" fmla="*/ 11 h 751"/>
                  <a:gd name="T114" fmla="*/ 861 w 2100"/>
                  <a:gd name="T115" fmla="*/ 55 h 751"/>
                  <a:gd name="T116" fmla="*/ 725 w 2100"/>
                  <a:gd name="T117" fmla="*/ 90 h 751"/>
                  <a:gd name="T118" fmla="*/ 600 w 2100"/>
                  <a:gd name="T119" fmla="*/ 127 h 751"/>
                  <a:gd name="T120" fmla="*/ 383 w 2100"/>
                  <a:gd name="T121" fmla="*/ 281 h 751"/>
                  <a:gd name="T122" fmla="*/ 439 w 2100"/>
                  <a:gd name="T123" fmla="*/ 194 h 751"/>
                  <a:gd name="T124" fmla="*/ 481 w 2100"/>
                  <a:gd name="T125" fmla="*/ 179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0" h="751">
                    <a:moveTo>
                      <a:pt x="2063" y="389"/>
                    </a:move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55" y="397"/>
                      <a:pt x="2046" y="405"/>
                      <a:pt x="2036" y="414"/>
                    </a:cubicBezTo>
                    <a:cubicBezTo>
                      <a:pt x="2026" y="422"/>
                      <a:pt x="2015" y="431"/>
                      <a:pt x="2002" y="440"/>
                    </a:cubicBezTo>
                    <a:cubicBezTo>
                      <a:pt x="1990" y="449"/>
                      <a:pt x="1976" y="459"/>
                      <a:pt x="1961" y="468"/>
                    </a:cubicBezTo>
                    <a:cubicBezTo>
                      <a:pt x="1945" y="478"/>
                      <a:pt x="1928" y="488"/>
                      <a:pt x="1909" y="498"/>
                    </a:cubicBezTo>
                    <a:cubicBezTo>
                      <a:pt x="1890" y="508"/>
                      <a:pt x="1869" y="519"/>
                      <a:pt x="1846" y="529"/>
                    </a:cubicBezTo>
                    <a:cubicBezTo>
                      <a:pt x="1822" y="540"/>
                      <a:pt x="1797" y="551"/>
                      <a:pt x="1769" y="562"/>
                    </a:cubicBezTo>
                    <a:cubicBezTo>
                      <a:pt x="1740" y="573"/>
                      <a:pt x="1709" y="585"/>
                      <a:pt x="1676" y="595"/>
                    </a:cubicBezTo>
                    <a:cubicBezTo>
                      <a:pt x="1642" y="607"/>
                      <a:pt x="1605" y="61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45" y="634"/>
                      <a:pt x="1524" y="639"/>
                      <a:pt x="1502" y="644"/>
                    </a:cubicBezTo>
                    <a:cubicBezTo>
                      <a:pt x="1480" y="649"/>
                      <a:pt x="1457" y="654"/>
                      <a:pt x="1434" y="659"/>
                    </a:cubicBezTo>
                    <a:cubicBezTo>
                      <a:pt x="1410" y="664"/>
                      <a:pt x="1385" y="669"/>
                      <a:pt x="1360" y="673"/>
                    </a:cubicBezTo>
                    <a:cubicBezTo>
                      <a:pt x="1334" y="677"/>
                      <a:pt x="1308" y="682"/>
                      <a:pt x="1281" y="685"/>
                    </a:cubicBezTo>
                    <a:cubicBezTo>
                      <a:pt x="1253" y="689"/>
                      <a:pt x="1225" y="693"/>
                      <a:pt x="1196" y="696"/>
                    </a:cubicBezTo>
                    <a:cubicBezTo>
                      <a:pt x="1167" y="699"/>
                      <a:pt x="1137" y="702"/>
                      <a:pt x="1107" y="704"/>
                    </a:cubicBezTo>
                    <a:cubicBezTo>
                      <a:pt x="1076" y="707"/>
                      <a:pt x="1045" y="709"/>
                      <a:pt x="1013" y="710"/>
                    </a:cubicBezTo>
                    <a:cubicBezTo>
                      <a:pt x="981" y="711"/>
                      <a:pt x="949" y="712"/>
                      <a:pt x="916" y="712"/>
                    </a:cubicBezTo>
                    <a:cubicBezTo>
                      <a:pt x="883" y="712"/>
                      <a:pt x="849" y="711"/>
                      <a:pt x="816" y="710"/>
                    </a:cubicBezTo>
                    <a:cubicBezTo>
                      <a:pt x="782" y="709"/>
                      <a:pt x="748" y="707"/>
                      <a:pt x="715" y="704"/>
                    </a:cubicBezTo>
                    <a:cubicBezTo>
                      <a:pt x="681" y="701"/>
                      <a:pt x="648" y="697"/>
                      <a:pt x="614" y="692"/>
                    </a:cubicBezTo>
                    <a:cubicBezTo>
                      <a:pt x="581" y="688"/>
                      <a:pt x="549" y="682"/>
                      <a:pt x="517" y="675"/>
                    </a:cubicBezTo>
                    <a:cubicBezTo>
                      <a:pt x="501" y="672"/>
                      <a:pt x="486" y="668"/>
                      <a:pt x="470" y="665"/>
                    </a:cubicBezTo>
                    <a:cubicBezTo>
                      <a:pt x="455" y="661"/>
                      <a:pt x="440" y="657"/>
                      <a:pt x="425" y="653"/>
                    </a:cubicBezTo>
                    <a:cubicBezTo>
                      <a:pt x="411" y="648"/>
                      <a:pt x="397" y="644"/>
                      <a:pt x="383" y="639"/>
                    </a:cubicBezTo>
                    <a:cubicBezTo>
                      <a:pt x="369" y="634"/>
                      <a:pt x="355" y="629"/>
                      <a:pt x="342" y="624"/>
                    </a:cubicBezTo>
                    <a:cubicBezTo>
                      <a:pt x="329" y="619"/>
                      <a:pt x="317" y="614"/>
                      <a:pt x="304" y="608"/>
                    </a:cubicBezTo>
                    <a:cubicBezTo>
                      <a:pt x="293" y="602"/>
                      <a:pt x="281" y="596"/>
                      <a:pt x="270" y="590"/>
                    </a:cubicBezTo>
                    <a:cubicBezTo>
                      <a:pt x="259" y="584"/>
                      <a:pt x="249" y="578"/>
                      <a:pt x="239" y="572"/>
                    </a:cubicBezTo>
                    <a:cubicBezTo>
                      <a:pt x="229" y="565"/>
                      <a:pt x="220" y="559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03" y="545"/>
                      <a:pt x="195" y="538"/>
                      <a:pt x="188" y="531"/>
                    </a:cubicBezTo>
                    <a:cubicBezTo>
                      <a:pt x="181" y="525"/>
                      <a:pt x="174" y="517"/>
                      <a:pt x="168" y="510"/>
                    </a:cubicBezTo>
                    <a:cubicBezTo>
                      <a:pt x="162" y="503"/>
                      <a:pt x="157" y="496"/>
                      <a:pt x="152" y="488"/>
                    </a:cubicBezTo>
                    <a:cubicBezTo>
                      <a:pt x="148" y="481"/>
                      <a:pt x="144" y="474"/>
                      <a:pt x="141" y="467"/>
                    </a:cubicBezTo>
                    <a:cubicBezTo>
                      <a:pt x="138" y="459"/>
                      <a:pt x="135" y="452"/>
                      <a:pt x="133" y="445"/>
                    </a:cubicBezTo>
                    <a:cubicBezTo>
                      <a:pt x="131" y="438"/>
                      <a:pt x="130" y="430"/>
                      <a:pt x="129" y="423"/>
                    </a:cubicBezTo>
                    <a:cubicBezTo>
                      <a:pt x="129" y="416"/>
                      <a:pt x="129" y="409"/>
                      <a:pt x="129" y="402"/>
                    </a:cubicBezTo>
                    <a:cubicBezTo>
                      <a:pt x="129" y="395"/>
                      <a:pt x="130" y="388"/>
                      <a:pt x="131" y="381"/>
                    </a:cubicBezTo>
                    <a:cubicBezTo>
                      <a:pt x="132" y="378"/>
                      <a:pt x="133" y="375"/>
                      <a:pt x="134" y="372"/>
                    </a:cubicBezTo>
                    <a:cubicBezTo>
                      <a:pt x="135" y="368"/>
                      <a:pt x="136" y="365"/>
                      <a:pt x="137" y="362"/>
                    </a:cubicBezTo>
                    <a:cubicBezTo>
                      <a:pt x="138" y="359"/>
                      <a:pt x="139" y="355"/>
                      <a:pt x="140" y="352"/>
                    </a:cubicBezTo>
                    <a:cubicBezTo>
                      <a:pt x="141" y="349"/>
                      <a:pt x="143" y="346"/>
                      <a:pt x="144" y="343"/>
                    </a:cubicBezTo>
                    <a:cubicBezTo>
                      <a:pt x="145" y="340"/>
                      <a:pt x="147" y="337"/>
                      <a:pt x="149" y="334"/>
                    </a:cubicBezTo>
                    <a:cubicBezTo>
                      <a:pt x="150" y="331"/>
                      <a:pt x="152" y="328"/>
                      <a:pt x="154" y="325"/>
                    </a:cubicBezTo>
                    <a:cubicBezTo>
                      <a:pt x="155" y="322"/>
                      <a:pt x="157" y="319"/>
                      <a:pt x="159" y="316"/>
                    </a:cubicBezTo>
                    <a:cubicBezTo>
                      <a:pt x="161" y="313"/>
                      <a:pt x="163" y="310"/>
                      <a:pt x="166" y="307"/>
                    </a:cubicBezTo>
                    <a:cubicBezTo>
                      <a:pt x="170" y="301"/>
                      <a:pt x="175" y="295"/>
                      <a:pt x="180" y="290"/>
                    </a:cubicBezTo>
                    <a:cubicBezTo>
                      <a:pt x="185" y="284"/>
                      <a:pt x="190" y="279"/>
                      <a:pt x="196" y="273"/>
                    </a:cubicBezTo>
                    <a:cubicBezTo>
                      <a:pt x="201" y="268"/>
                      <a:pt x="207" y="263"/>
                      <a:pt x="213" y="258"/>
                    </a:cubicBezTo>
                    <a:cubicBezTo>
                      <a:pt x="219" y="253"/>
                      <a:pt x="225" y="248"/>
                      <a:pt x="231" y="244"/>
                    </a:cubicBezTo>
                    <a:cubicBezTo>
                      <a:pt x="237" y="239"/>
                      <a:pt x="244" y="235"/>
                      <a:pt x="250" y="230"/>
                    </a:cubicBezTo>
                    <a:cubicBezTo>
                      <a:pt x="256" y="226"/>
                      <a:pt x="263" y="222"/>
                      <a:pt x="269" y="218"/>
                    </a:cubicBezTo>
                    <a:cubicBezTo>
                      <a:pt x="275" y="215"/>
                      <a:pt x="282" y="211"/>
                      <a:pt x="288" y="207"/>
                    </a:cubicBezTo>
                    <a:cubicBezTo>
                      <a:pt x="295" y="204"/>
                      <a:pt x="301" y="201"/>
                      <a:pt x="307" y="197"/>
                    </a:cubicBezTo>
                    <a:cubicBezTo>
                      <a:pt x="313" y="194"/>
                      <a:pt x="320" y="191"/>
                      <a:pt x="326" y="188"/>
                    </a:cubicBezTo>
                    <a:cubicBezTo>
                      <a:pt x="332" y="185"/>
                      <a:pt x="338" y="182"/>
                      <a:pt x="344" y="180"/>
                    </a:cubicBezTo>
                    <a:cubicBezTo>
                      <a:pt x="350" y="177"/>
                      <a:pt x="355" y="175"/>
                      <a:pt x="361" y="172"/>
                    </a:cubicBezTo>
                    <a:cubicBezTo>
                      <a:pt x="367" y="170"/>
                      <a:pt x="373" y="167"/>
                      <a:pt x="378" y="165"/>
                    </a:cubicBezTo>
                    <a:cubicBezTo>
                      <a:pt x="384" y="163"/>
                      <a:pt x="389" y="161"/>
                      <a:pt x="394" y="159"/>
                    </a:cubicBezTo>
                    <a:cubicBezTo>
                      <a:pt x="400" y="157"/>
                      <a:pt x="405" y="155"/>
                      <a:pt x="410" y="153"/>
                    </a:cubicBezTo>
                    <a:cubicBezTo>
                      <a:pt x="415" y="151"/>
                      <a:pt x="420" y="149"/>
                      <a:pt x="425" y="147"/>
                    </a:cubicBezTo>
                    <a:cubicBezTo>
                      <a:pt x="430" y="146"/>
                      <a:pt x="435" y="144"/>
                      <a:pt x="440" y="142"/>
                    </a:cubicBezTo>
                    <a:cubicBezTo>
                      <a:pt x="445" y="141"/>
                      <a:pt x="449" y="139"/>
                      <a:pt x="454" y="138"/>
                    </a:cubicBezTo>
                    <a:cubicBezTo>
                      <a:pt x="459" y="136"/>
                      <a:pt x="463" y="135"/>
                      <a:pt x="468" y="133"/>
                    </a:cubicBezTo>
                    <a:cubicBezTo>
                      <a:pt x="472" y="132"/>
                      <a:pt x="476" y="130"/>
                      <a:pt x="481" y="129"/>
                    </a:cubicBezTo>
                    <a:cubicBezTo>
                      <a:pt x="485" y="128"/>
                      <a:pt x="489" y="126"/>
                      <a:pt x="493" y="125"/>
                    </a:cubicBezTo>
                    <a:cubicBezTo>
                      <a:pt x="497" y="126"/>
                      <a:pt x="497" y="126"/>
                      <a:pt x="497" y="126"/>
                    </a:cubicBezTo>
                    <a:cubicBezTo>
                      <a:pt x="493" y="127"/>
                      <a:pt x="489" y="129"/>
                      <a:pt x="485" y="130"/>
                    </a:cubicBezTo>
                    <a:cubicBezTo>
                      <a:pt x="480" y="131"/>
                      <a:pt x="476" y="133"/>
                      <a:pt x="472" y="134"/>
                    </a:cubicBezTo>
                    <a:cubicBezTo>
                      <a:pt x="467" y="136"/>
                      <a:pt x="463" y="137"/>
                      <a:pt x="458" y="138"/>
                    </a:cubicBezTo>
                    <a:cubicBezTo>
                      <a:pt x="454" y="140"/>
                      <a:pt x="449" y="142"/>
                      <a:pt x="444" y="143"/>
                    </a:cubicBezTo>
                    <a:cubicBezTo>
                      <a:pt x="439" y="145"/>
                      <a:pt x="435" y="146"/>
                      <a:pt x="430" y="148"/>
                    </a:cubicBezTo>
                    <a:cubicBezTo>
                      <a:pt x="425" y="150"/>
                      <a:pt x="420" y="152"/>
                      <a:pt x="415" y="154"/>
                    </a:cubicBezTo>
                    <a:cubicBezTo>
                      <a:pt x="410" y="156"/>
                      <a:pt x="405" y="158"/>
                      <a:pt x="399" y="160"/>
                    </a:cubicBezTo>
                    <a:cubicBezTo>
                      <a:pt x="394" y="162"/>
                      <a:pt x="389" y="164"/>
                      <a:pt x="383" y="166"/>
                    </a:cubicBezTo>
                    <a:cubicBezTo>
                      <a:pt x="378" y="168"/>
                      <a:pt x="372" y="170"/>
                      <a:pt x="367" y="173"/>
                    </a:cubicBezTo>
                    <a:cubicBezTo>
                      <a:pt x="361" y="175"/>
                      <a:pt x="355" y="178"/>
                      <a:pt x="350" y="180"/>
                    </a:cubicBezTo>
                    <a:cubicBezTo>
                      <a:pt x="344" y="183"/>
                      <a:pt x="338" y="186"/>
                      <a:pt x="332" y="189"/>
                    </a:cubicBezTo>
                    <a:cubicBezTo>
                      <a:pt x="326" y="191"/>
                      <a:pt x="320" y="194"/>
                      <a:pt x="314" y="198"/>
                    </a:cubicBezTo>
                    <a:cubicBezTo>
                      <a:pt x="308" y="201"/>
                      <a:pt x="302" y="204"/>
                      <a:pt x="296" y="208"/>
                    </a:cubicBezTo>
                    <a:cubicBezTo>
                      <a:pt x="290" y="211"/>
                      <a:pt x="283" y="215"/>
                      <a:pt x="277" y="218"/>
                    </a:cubicBezTo>
                    <a:cubicBezTo>
                      <a:pt x="271" y="222"/>
                      <a:pt x="265" y="226"/>
                      <a:pt x="259" y="230"/>
                    </a:cubicBezTo>
                    <a:cubicBezTo>
                      <a:pt x="253" y="234"/>
                      <a:pt x="247" y="239"/>
                      <a:pt x="241" y="243"/>
                    </a:cubicBezTo>
                    <a:cubicBezTo>
                      <a:pt x="235" y="248"/>
                      <a:pt x="229" y="252"/>
                      <a:pt x="223" y="257"/>
                    </a:cubicBezTo>
                    <a:cubicBezTo>
                      <a:pt x="218" y="262"/>
                      <a:pt x="212" y="267"/>
                      <a:pt x="207" y="272"/>
                    </a:cubicBezTo>
                    <a:cubicBezTo>
                      <a:pt x="202" y="277"/>
                      <a:pt x="196" y="282"/>
                      <a:pt x="192" y="288"/>
                    </a:cubicBezTo>
                    <a:cubicBezTo>
                      <a:pt x="187" y="293"/>
                      <a:pt x="183" y="299"/>
                      <a:pt x="179" y="305"/>
                    </a:cubicBezTo>
                    <a:cubicBezTo>
                      <a:pt x="177" y="307"/>
                      <a:pt x="175" y="310"/>
                      <a:pt x="173" y="313"/>
                    </a:cubicBezTo>
                    <a:cubicBezTo>
                      <a:pt x="171" y="316"/>
                      <a:pt x="169" y="319"/>
                      <a:pt x="167" y="322"/>
                    </a:cubicBezTo>
                    <a:cubicBezTo>
                      <a:pt x="166" y="325"/>
                      <a:pt x="164" y="328"/>
                      <a:pt x="163" y="331"/>
                    </a:cubicBezTo>
                    <a:cubicBezTo>
                      <a:pt x="161" y="334"/>
                      <a:pt x="160" y="337"/>
                      <a:pt x="159" y="340"/>
                    </a:cubicBezTo>
                    <a:cubicBezTo>
                      <a:pt x="157" y="343"/>
                      <a:pt x="156" y="346"/>
                      <a:pt x="155" y="349"/>
                    </a:cubicBezTo>
                    <a:cubicBezTo>
                      <a:pt x="154" y="352"/>
                      <a:pt x="153" y="355"/>
                      <a:pt x="152" y="358"/>
                    </a:cubicBezTo>
                    <a:cubicBezTo>
                      <a:pt x="151" y="361"/>
                      <a:pt x="150" y="364"/>
                      <a:pt x="149" y="367"/>
                    </a:cubicBezTo>
                    <a:cubicBezTo>
                      <a:pt x="149" y="370"/>
                      <a:pt x="148" y="374"/>
                      <a:pt x="148" y="377"/>
                    </a:cubicBezTo>
                    <a:cubicBezTo>
                      <a:pt x="146" y="383"/>
                      <a:pt x="146" y="390"/>
                      <a:pt x="146" y="397"/>
                    </a:cubicBezTo>
                    <a:cubicBezTo>
                      <a:pt x="146" y="403"/>
                      <a:pt x="146" y="410"/>
                      <a:pt x="147" y="417"/>
                    </a:cubicBezTo>
                    <a:cubicBezTo>
                      <a:pt x="148" y="424"/>
                      <a:pt x="149" y="431"/>
                      <a:pt x="151" y="438"/>
                    </a:cubicBezTo>
                    <a:cubicBezTo>
                      <a:pt x="153" y="445"/>
                      <a:pt x="156" y="452"/>
                      <a:pt x="159" y="459"/>
                    </a:cubicBezTo>
                    <a:cubicBezTo>
                      <a:pt x="163" y="466"/>
                      <a:pt x="167" y="473"/>
                      <a:pt x="171" y="479"/>
                    </a:cubicBezTo>
                    <a:cubicBezTo>
                      <a:pt x="176" y="486"/>
                      <a:pt x="181" y="493"/>
                      <a:pt x="187" y="500"/>
                    </a:cubicBezTo>
                    <a:cubicBezTo>
                      <a:pt x="193" y="507"/>
                      <a:pt x="199" y="514"/>
                      <a:pt x="206" y="520"/>
                    </a:cubicBezTo>
                    <a:cubicBezTo>
                      <a:pt x="214" y="527"/>
                      <a:pt x="221" y="534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8" y="546"/>
                      <a:pt x="247" y="553"/>
                      <a:pt x="257" y="559"/>
                    </a:cubicBezTo>
                    <a:cubicBezTo>
                      <a:pt x="267" y="565"/>
                      <a:pt x="277" y="571"/>
                      <a:pt x="287" y="576"/>
                    </a:cubicBezTo>
                    <a:cubicBezTo>
                      <a:pt x="298" y="582"/>
                      <a:pt x="310" y="588"/>
                      <a:pt x="321" y="593"/>
                    </a:cubicBezTo>
                    <a:cubicBezTo>
                      <a:pt x="333" y="598"/>
                      <a:pt x="345" y="603"/>
                      <a:pt x="358" y="608"/>
                    </a:cubicBezTo>
                    <a:cubicBezTo>
                      <a:pt x="371" y="613"/>
                      <a:pt x="384" y="618"/>
                      <a:pt x="397" y="622"/>
                    </a:cubicBezTo>
                    <a:cubicBezTo>
                      <a:pt x="411" y="627"/>
                      <a:pt x="425" y="631"/>
                      <a:pt x="439" y="635"/>
                    </a:cubicBezTo>
                    <a:cubicBezTo>
                      <a:pt x="453" y="639"/>
                      <a:pt x="468" y="643"/>
                      <a:pt x="483" y="647"/>
                    </a:cubicBezTo>
                    <a:cubicBezTo>
                      <a:pt x="497" y="650"/>
                      <a:pt x="513" y="654"/>
                      <a:pt x="528" y="657"/>
                    </a:cubicBezTo>
                    <a:cubicBezTo>
                      <a:pt x="559" y="663"/>
                      <a:pt x="590" y="668"/>
                      <a:pt x="622" y="673"/>
                    </a:cubicBezTo>
                    <a:cubicBezTo>
                      <a:pt x="654" y="677"/>
                      <a:pt x="686" y="681"/>
                      <a:pt x="719" y="684"/>
                    </a:cubicBezTo>
                    <a:cubicBezTo>
                      <a:pt x="751" y="686"/>
                      <a:pt x="784" y="688"/>
                      <a:pt x="817" y="690"/>
                    </a:cubicBezTo>
                    <a:cubicBezTo>
                      <a:pt x="849" y="691"/>
                      <a:pt x="881" y="692"/>
                      <a:pt x="913" y="692"/>
                    </a:cubicBezTo>
                    <a:cubicBezTo>
                      <a:pt x="945" y="692"/>
                      <a:pt x="977" y="691"/>
                      <a:pt x="1008" y="690"/>
                    </a:cubicBezTo>
                    <a:cubicBezTo>
                      <a:pt x="1039" y="688"/>
                      <a:pt x="1069" y="687"/>
                      <a:pt x="1099" y="685"/>
                    </a:cubicBezTo>
                    <a:cubicBezTo>
                      <a:pt x="1128" y="682"/>
                      <a:pt x="1157" y="680"/>
                      <a:pt x="1186" y="677"/>
                    </a:cubicBezTo>
                    <a:cubicBezTo>
                      <a:pt x="1214" y="674"/>
                      <a:pt x="1241" y="670"/>
                      <a:pt x="1268" y="667"/>
                    </a:cubicBezTo>
                    <a:cubicBezTo>
                      <a:pt x="1294" y="663"/>
                      <a:pt x="1320" y="659"/>
                      <a:pt x="1345" y="655"/>
                    </a:cubicBezTo>
                    <a:cubicBezTo>
                      <a:pt x="1370" y="651"/>
                      <a:pt x="1394" y="646"/>
                      <a:pt x="1417" y="642"/>
                    </a:cubicBezTo>
                    <a:cubicBezTo>
                      <a:pt x="1440" y="637"/>
                      <a:pt x="1463" y="633"/>
                      <a:pt x="1484" y="628"/>
                    </a:cubicBezTo>
                    <a:cubicBezTo>
                      <a:pt x="1505" y="623"/>
                      <a:pt x="1526" y="618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85" y="603"/>
                      <a:pt x="1622" y="592"/>
                      <a:pt x="1656" y="581"/>
                    </a:cubicBezTo>
                    <a:cubicBezTo>
                      <a:pt x="1688" y="571"/>
                      <a:pt x="1719" y="560"/>
                      <a:pt x="1748" y="550"/>
                    </a:cubicBezTo>
                    <a:cubicBezTo>
                      <a:pt x="1775" y="539"/>
                      <a:pt x="1800" y="529"/>
                      <a:pt x="1824" y="518"/>
                    </a:cubicBezTo>
                    <a:cubicBezTo>
                      <a:pt x="1847" y="508"/>
                      <a:pt x="1868" y="498"/>
                      <a:pt x="1887" y="488"/>
                    </a:cubicBezTo>
                    <a:cubicBezTo>
                      <a:pt x="1906" y="478"/>
                      <a:pt x="1923" y="469"/>
                      <a:pt x="1939" y="459"/>
                    </a:cubicBezTo>
                    <a:cubicBezTo>
                      <a:pt x="1954" y="450"/>
                      <a:pt x="1968" y="441"/>
                      <a:pt x="1981" y="432"/>
                    </a:cubicBezTo>
                    <a:cubicBezTo>
                      <a:pt x="1994" y="423"/>
                      <a:pt x="2005" y="415"/>
                      <a:pt x="2016" y="406"/>
                    </a:cubicBezTo>
                    <a:cubicBezTo>
                      <a:pt x="2026" y="398"/>
                      <a:pt x="2035" y="390"/>
                      <a:pt x="2043" y="383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586" y="235"/>
                      <a:pt x="1586" y="235"/>
                      <a:pt x="1586" y="235"/>
                    </a:cubicBezTo>
                    <a:cubicBezTo>
                      <a:pt x="1575" y="238"/>
                      <a:pt x="1563" y="241"/>
                      <a:pt x="1551" y="245"/>
                    </a:cubicBezTo>
                    <a:cubicBezTo>
                      <a:pt x="1539" y="248"/>
                      <a:pt x="1526" y="252"/>
                      <a:pt x="1513" y="255"/>
                    </a:cubicBezTo>
                    <a:cubicBezTo>
                      <a:pt x="1499" y="258"/>
                      <a:pt x="1485" y="262"/>
                      <a:pt x="1470" y="265"/>
                    </a:cubicBezTo>
                    <a:cubicBezTo>
                      <a:pt x="1455" y="269"/>
                      <a:pt x="1439" y="272"/>
                      <a:pt x="1423" y="276"/>
                    </a:cubicBezTo>
                    <a:cubicBezTo>
                      <a:pt x="1406" y="279"/>
                      <a:pt x="1388" y="283"/>
                      <a:pt x="1370" y="286"/>
                    </a:cubicBezTo>
                    <a:cubicBezTo>
                      <a:pt x="1352" y="289"/>
                      <a:pt x="1333" y="293"/>
                      <a:pt x="1313" y="296"/>
                    </a:cubicBezTo>
                    <a:cubicBezTo>
                      <a:pt x="1293" y="299"/>
                      <a:pt x="1272" y="302"/>
                      <a:pt x="1250" y="305"/>
                    </a:cubicBezTo>
                    <a:cubicBezTo>
                      <a:pt x="1229" y="308"/>
                      <a:pt x="1206" y="311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71" y="315"/>
                      <a:pt x="1159" y="316"/>
                      <a:pt x="1147" y="317"/>
                    </a:cubicBezTo>
                    <a:cubicBezTo>
                      <a:pt x="1135" y="319"/>
                      <a:pt x="1123" y="320"/>
                      <a:pt x="1110" y="321"/>
                    </a:cubicBezTo>
                    <a:cubicBezTo>
                      <a:pt x="1098" y="322"/>
                      <a:pt x="1085" y="323"/>
                      <a:pt x="1072" y="324"/>
                    </a:cubicBezTo>
                    <a:cubicBezTo>
                      <a:pt x="1060" y="325"/>
                      <a:pt x="1047" y="326"/>
                      <a:pt x="1034" y="326"/>
                    </a:cubicBezTo>
                    <a:cubicBezTo>
                      <a:pt x="1020" y="327"/>
                      <a:pt x="1007" y="328"/>
                      <a:pt x="994" y="328"/>
                    </a:cubicBezTo>
                    <a:cubicBezTo>
                      <a:pt x="981" y="329"/>
                      <a:pt x="967" y="329"/>
                      <a:pt x="954" y="330"/>
                    </a:cubicBezTo>
                    <a:cubicBezTo>
                      <a:pt x="941" y="330"/>
                      <a:pt x="927" y="330"/>
                      <a:pt x="914" y="330"/>
                    </a:cubicBezTo>
                    <a:cubicBezTo>
                      <a:pt x="900" y="330"/>
                      <a:pt x="887" y="330"/>
                      <a:pt x="873" y="330"/>
                    </a:cubicBezTo>
                    <a:cubicBezTo>
                      <a:pt x="860" y="330"/>
                      <a:pt x="847" y="330"/>
                      <a:pt x="834" y="329"/>
                    </a:cubicBezTo>
                    <a:cubicBezTo>
                      <a:pt x="820" y="329"/>
                      <a:pt x="807" y="328"/>
                      <a:pt x="794" y="327"/>
                    </a:cubicBezTo>
                    <a:cubicBezTo>
                      <a:pt x="782" y="326"/>
                      <a:pt x="769" y="325"/>
                      <a:pt x="757" y="324"/>
                    </a:cubicBezTo>
                    <a:cubicBezTo>
                      <a:pt x="744" y="323"/>
                      <a:pt x="732" y="322"/>
                      <a:pt x="721" y="320"/>
                    </a:cubicBezTo>
                    <a:cubicBezTo>
                      <a:pt x="709" y="319"/>
                      <a:pt x="698" y="317"/>
                      <a:pt x="687" y="316"/>
                    </a:cubicBezTo>
                    <a:cubicBezTo>
                      <a:pt x="676" y="314"/>
                      <a:pt x="666" y="312"/>
                      <a:pt x="656" y="310"/>
                    </a:cubicBezTo>
                    <a:cubicBezTo>
                      <a:pt x="646" y="308"/>
                      <a:pt x="637" y="306"/>
                      <a:pt x="628" y="303"/>
                    </a:cubicBezTo>
                    <a:cubicBezTo>
                      <a:pt x="620" y="301"/>
                      <a:pt x="613" y="299"/>
                      <a:pt x="605" y="297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4" y="296"/>
                      <a:pt x="604" y="296"/>
                      <a:pt x="604" y="296"/>
                    </a:cubicBezTo>
                    <a:cubicBezTo>
                      <a:pt x="597" y="294"/>
                      <a:pt x="590" y="291"/>
                      <a:pt x="584" y="288"/>
                    </a:cubicBezTo>
                    <a:cubicBezTo>
                      <a:pt x="578" y="285"/>
                      <a:pt x="572" y="283"/>
                      <a:pt x="567" y="280"/>
                    </a:cubicBezTo>
                    <a:cubicBezTo>
                      <a:pt x="563" y="277"/>
                      <a:pt x="558" y="274"/>
                      <a:pt x="554" y="271"/>
                    </a:cubicBezTo>
                    <a:cubicBezTo>
                      <a:pt x="551" y="268"/>
                      <a:pt x="547" y="265"/>
                      <a:pt x="545" y="261"/>
                    </a:cubicBezTo>
                    <a:cubicBezTo>
                      <a:pt x="544" y="261"/>
                      <a:pt x="543" y="260"/>
                      <a:pt x="543" y="259"/>
                    </a:cubicBezTo>
                    <a:cubicBezTo>
                      <a:pt x="542" y="258"/>
                      <a:pt x="542" y="257"/>
                      <a:pt x="541" y="257"/>
                    </a:cubicBezTo>
                    <a:cubicBezTo>
                      <a:pt x="541" y="256"/>
                      <a:pt x="540" y="255"/>
                      <a:pt x="540" y="254"/>
                    </a:cubicBezTo>
                    <a:cubicBezTo>
                      <a:pt x="539" y="253"/>
                      <a:pt x="539" y="253"/>
                      <a:pt x="538" y="252"/>
                    </a:cubicBezTo>
                    <a:cubicBezTo>
                      <a:pt x="538" y="251"/>
                      <a:pt x="537" y="250"/>
                      <a:pt x="537" y="249"/>
                    </a:cubicBezTo>
                    <a:cubicBezTo>
                      <a:pt x="537" y="248"/>
                      <a:pt x="536" y="248"/>
                      <a:pt x="536" y="247"/>
                    </a:cubicBezTo>
                    <a:cubicBezTo>
                      <a:pt x="536" y="246"/>
                      <a:pt x="536" y="245"/>
                      <a:pt x="535" y="245"/>
                    </a:cubicBezTo>
                    <a:cubicBezTo>
                      <a:pt x="535" y="244"/>
                      <a:pt x="535" y="243"/>
                      <a:pt x="535" y="243"/>
                    </a:cubicBezTo>
                    <a:cubicBezTo>
                      <a:pt x="535" y="241"/>
                      <a:pt x="535" y="240"/>
                      <a:pt x="535" y="238"/>
                    </a:cubicBezTo>
                    <a:cubicBezTo>
                      <a:pt x="535" y="237"/>
                      <a:pt x="535" y="236"/>
                      <a:pt x="535" y="234"/>
                    </a:cubicBezTo>
                    <a:cubicBezTo>
                      <a:pt x="535" y="233"/>
                      <a:pt x="535" y="231"/>
                      <a:pt x="536" y="230"/>
                    </a:cubicBezTo>
                    <a:cubicBezTo>
                      <a:pt x="536" y="229"/>
                      <a:pt x="537" y="227"/>
                      <a:pt x="538" y="226"/>
                    </a:cubicBezTo>
                    <a:cubicBezTo>
                      <a:pt x="538" y="225"/>
                      <a:pt x="539" y="223"/>
                      <a:pt x="540" y="222"/>
                    </a:cubicBezTo>
                    <a:cubicBezTo>
                      <a:pt x="541" y="220"/>
                      <a:pt x="542" y="219"/>
                      <a:pt x="543" y="218"/>
                    </a:cubicBezTo>
                    <a:cubicBezTo>
                      <a:pt x="544" y="216"/>
                      <a:pt x="545" y="215"/>
                      <a:pt x="547" y="213"/>
                    </a:cubicBezTo>
                    <a:cubicBezTo>
                      <a:pt x="548" y="212"/>
                      <a:pt x="549" y="210"/>
                      <a:pt x="551" y="209"/>
                    </a:cubicBezTo>
                    <a:cubicBezTo>
                      <a:pt x="553" y="207"/>
                      <a:pt x="554" y="206"/>
                      <a:pt x="556" y="205"/>
                    </a:cubicBezTo>
                    <a:cubicBezTo>
                      <a:pt x="558" y="203"/>
                      <a:pt x="560" y="202"/>
                      <a:pt x="562" y="200"/>
                    </a:cubicBezTo>
                    <a:cubicBezTo>
                      <a:pt x="564" y="199"/>
                      <a:pt x="566" y="197"/>
                      <a:pt x="568" y="196"/>
                    </a:cubicBezTo>
                    <a:cubicBezTo>
                      <a:pt x="570" y="194"/>
                      <a:pt x="572" y="193"/>
                      <a:pt x="574" y="191"/>
                    </a:cubicBezTo>
                    <a:cubicBezTo>
                      <a:pt x="579" y="188"/>
                      <a:pt x="584" y="185"/>
                      <a:pt x="589" y="182"/>
                    </a:cubicBezTo>
                    <a:cubicBezTo>
                      <a:pt x="594" y="180"/>
                      <a:pt x="599" y="177"/>
                      <a:pt x="604" y="174"/>
                    </a:cubicBezTo>
                    <a:cubicBezTo>
                      <a:pt x="610" y="171"/>
                      <a:pt x="615" y="169"/>
                      <a:pt x="621" y="166"/>
                    </a:cubicBezTo>
                    <a:cubicBezTo>
                      <a:pt x="626" y="163"/>
                      <a:pt x="632" y="161"/>
                      <a:pt x="638" y="158"/>
                    </a:cubicBezTo>
                    <a:cubicBezTo>
                      <a:pt x="568" y="142"/>
                      <a:pt x="568" y="142"/>
                      <a:pt x="568" y="142"/>
                    </a:cubicBezTo>
                    <a:cubicBezTo>
                      <a:pt x="565" y="143"/>
                      <a:pt x="563" y="144"/>
                      <a:pt x="561" y="145"/>
                    </a:cubicBezTo>
                    <a:cubicBezTo>
                      <a:pt x="558" y="146"/>
                      <a:pt x="556" y="147"/>
                      <a:pt x="554" y="147"/>
                    </a:cubicBezTo>
                    <a:cubicBezTo>
                      <a:pt x="551" y="148"/>
                      <a:pt x="549" y="149"/>
                      <a:pt x="547" y="150"/>
                    </a:cubicBezTo>
                    <a:cubicBezTo>
                      <a:pt x="544" y="151"/>
                      <a:pt x="542" y="152"/>
                      <a:pt x="540" y="153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33" y="150"/>
                      <a:pt x="535" y="149"/>
                      <a:pt x="538" y="148"/>
                    </a:cubicBezTo>
                    <a:cubicBezTo>
                      <a:pt x="540" y="147"/>
                      <a:pt x="543" y="146"/>
                      <a:pt x="545" y="146"/>
                    </a:cubicBezTo>
                    <a:cubicBezTo>
                      <a:pt x="547" y="145"/>
                      <a:pt x="550" y="144"/>
                      <a:pt x="552" y="143"/>
                    </a:cubicBezTo>
                    <a:cubicBezTo>
                      <a:pt x="554" y="142"/>
                      <a:pt x="557" y="141"/>
                      <a:pt x="559" y="140"/>
                    </a:cubicBezTo>
                    <a:cubicBezTo>
                      <a:pt x="559" y="140"/>
                      <a:pt x="559" y="140"/>
                      <a:pt x="559" y="140"/>
                    </a:cubicBezTo>
                    <a:cubicBezTo>
                      <a:pt x="563" y="141"/>
                      <a:pt x="563" y="141"/>
                      <a:pt x="563" y="141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43" y="156"/>
                      <a:pt x="649" y="153"/>
                      <a:pt x="655" y="151"/>
                    </a:cubicBezTo>
                    <a:cubicBezTo>
                      <a:pt x="660" y="149"/>
                      <a:pt x="666" y="147"/>
                      <a:pt x="671" y="144"/>
                    </a:cubicBezTo>
                    <a:cubicBezTo>
                      <a:pt x="677" y="142"/>
                      <a:pt x="683" y="140"/>
                      <a:pt x="688" y="138"/>
                    </a:cubicBezTo>
                    <a:cubicBezTo>
                      <a:pt x="694" y="136"/>
                      <a:pt x="699" y="134"/>
                      <a:pt x="704" y="132"/>
                    </a:cubicBezTo>
                    <a:cubicBezTo>
                      <a:pt x="710" y="130"/>
                      <a:pt x="715" y="128"/>
                      <a:pt x="720" y="126"/>
                    </a:cubicBezTo>
                    <a:cubicBezTo>
                      <a:pt x="726" y="124"/>
                      <a:pt x="731" y="122"/>
                      <a:pt x="736" y="121"/>
                    </a:cubicBezTo>
                    <a:cubicBezTo>
                      <a:pt x="741" y="119"/>
                      <a:pt x="746" y="117"/>
                      <a:pt x="751" y="115"/>
                    </a:cubicBezTo>
                    <a:cubicBezTo>
                      <a:pt x="756" y="114"/>
                      <a:pt x="761" y="112"/>
                      <a:pt x="766" y="111"/>
                    </a:cubicBezTo>
                    <a:cubicBezTo>
                      <a:pt x="775" y="107"/>
                      <a:pt x="785" y="104"/>
                      <a:pt x="794" y="101"/>
                    </a:cubicBezTo>
                    <a:cubicBezTo>
                      <a:pt x="802" y="99"/>
                      <a:pt x="811" y="96"/>
                      <a:pt x="819" y="93"/>
                    </a:cubicBezTo>
                    <a:cubicBezTo>
                      <a:pt x="828" y="91"/>
                      <a:pt x="836" y="88"/>
                      <a:pt x="843" y="85"/>
                    </a:cubicBezTo>
                    <a:cubicBezTo>
                      <a:pt x="851" y="83"/>
                      <a:pt x="858" y="81"/>
                      <a:pt x="865" y="78"/>
                    </a:cubicBezTo>
                    <a:cubicBezTo>
                      <a:pt x="868" y="79"/>
                      <a:pt x="868" y="79"/>
                      <a:pt x="868" y="79"/>
                    </a:cubicBezTo>
                    <a:cubicBezTo>
                      <a:pt x="861" y="81"/>
                      <a:pt x="854" y="84"/>
                      <a:pt x="847" y="86"/>
                    </a:cubicBezTo>
                    <a:cubicBezTo>
                      <a:pt x="839" y="89"/>
                      <a:pt x="831" y="91"/>
                      <a:pt x="823" y="94"/>
                    </a:cubicBezTo>
                    <a:cubicBezTo>
                      <a:pt x="815" y="97"/>
                      <a:pt x="806" y="99"/>
                      <a:pt x="797" y="102"/>
                    </a:cubicBezTo>
                    <a:cubicBezTo>
                      <a:pt x="788" y="105"/>
                      <a:pt x="779" y="108"/>
                      <a:pt x="769" y="111"/>
                    </a:cubicBezTo>
                    <a:cubicBezTo>
                      <a:pt x="765" y="113"/>
                      <a:pt x="760" y="115"/>
                      <a:pt x="755" y="116"/>
                    </a:cubicBezTo>
                    <a:cubicBezTo>
                      <a:pt x="750" y="118"/>
                      <a:pt x="745" y="120"/>
                      <a:pt x="740" y="122"/>
                    </a:cubicBezTo>
                    <a:cubicBezTo>
                      <a:pt x="735" y="123"/>
                      <a:pt x="730" y="125"/>
                      <a:pt x="724" y="127"/>
                    </a:cubicBezTo>
                    <a:cubicBezTo>
                      <a:pt x="719" y="129"/>
                      <a:pt x="714" y="131"/>
                      <a:pt x="708" y="133"/>
                    </a:cubicBezTo>
                    <a:cubicBezTo>
                      <a:pt x="703" y="135"/>
                      <a:pt x="698" y="137"/>
                      <a:pt x="692" y="139"/>
                    </a:cubicBezTo>
                    <a:cubicBezTo>
                      <a:pt x="687" y="141"/>
                      <a:pt x="681" y="143"/>
                      <a:pt x="676" y="145"/>
                    </a:cubicBezTo>
                    <a:cubicBezTo>
                      <a:pt x="670" y="148"/>
                      <a:pt x="665" y="150"/>
                      <a:pt x="659" y="152"/>
                    </a:cubicBezTo>
                    <a:cubicBezTo>
                      <a:pt x="653" y="155"/>
                      <a:pt x="648" y="157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37" y="162"/>
                      <a:pt x="631" y="164"/>
                      <a:pt x="626" y="167"/>
                    </a:cubicBezTo>
                    <a:cubicBezTo>
                      <a:pt x="620" y="170"/>
                      <a:pt x="615" y="172"/>
                      <a:pt x="610" y="175"/>
                    </a:cubicBezTo>
                    <a:cubicBezTo>
                      <a:pt x="604" y="178"/>
                      <a:pt x="599" y="181"/>
                      <a:pt x="594" y="183"/>
                    </a:cubicBezTo>
                    <a:cubicBezTo>
                      <a:pt x="589" y="186"/>
                      <a:pt x="585" y="189"/>
                      <a:pt x="580" y="192"/>
                    </a:cubicBezTo>
                    <a:cubicBezTo>
                      <a:pt x="578" y="193"/>
                      <a:pt x="576" y="195"/>
                      <a:pt x="574" y="196"/>
                    </a:cubicBezTo>
                    <a:cubicBezTo>
                      <a:pt x="572" y="198"/>
                      <a:pt x="570" y="199"/>
                      <a:pt x="568" y="201"/>
                    </a:cubicBezTo>
                    <a:cubicBezTo>
                      <a:pt x="566" y="202"/>
                      <a:pt x="565" y="204"/>
                      <a:pt x="563" y="205"/>
                    </a:cubicBezTo>
                    <a:cubicBezTo>
                      <a:pt x="561" y="206"/>
                      <a:pt x="560" y="208"/>
                      <a:pt x="558" y="209"/>
                    </a:cubicBezTo>
                    <a:cubicBezTo>
                      <a:pt x="557" y="211"/>
                      <a:pt x="555" y="212"/>
                      <a:pt x="554" y="213"/>
                    </a:cubicBezTo>
                    <a:cubicBezTo>
                      <a:pt x="553" y="215"/>
                      <a:pt x="552" y="216"/>
                      <a:pt x="551" y="218"/>
                    </a:cubicBezTo>
                    <a:cubicBezTo>
                      <a:pt x="550" y="219"/>
                      <a:pt x="549" y="220"/>
                      <a:pt x="548" y="222"/>
                    </a:cubicBezTo>
                    <a:cubicBezTo>
                      <a:pt x="547" y="223"/>
                      <a:pt x="546" y="224"/>
                      <a:pt x="546" y="225"/>
                    </a:cubicBezTo>
                    <a:cubicBezTo>
                      <a:pt x="545" y="227"/>
                      <a:pt x="545" y="228"/>
                      <a:pt x="544" y="229"/>
                    </a:cubicBezTo>
                    <a:cubicBezTo>
                      <a:pt x="544" y="231"/>
                      <a:pt x="544" y="232"/>
                      <a:pt x="543" y="233"/>
                    </a:cubicBezTo>
                    <a:cubicBezTo>
                      <a:pt x="543" y="235"/>
                      <a:pt x="543" y="236"/>
                      <a:pt x="543" y="237"/>
                    </a:cubicBezTo>
                    <a:cubicBezTo>
                      <a:pt x="543" y="238"/>
                      <a:pt x="543" y="240"/>
                      <a:pt x="544" y="241"/>
                    </a:cubicBezTo>
                    <a:cubicBezTo>
                      <a:pt x="544" y="242"/>
                      <a:pt x="544" y="242"/>
                      <a:pt x="544" y="243"/>
                    </a:cubicBezTo>
                    <a:cubicBezTo>
                      <a:pt x="544" y="244"/>
                      <a:pt x="545" y="244"/>
                      <a:pt x="545" y="245"/>
                    </a:cubicBezTo>
                    <a:cubicBezTo>
                      <a:pt x="545" y="246"/>
                      <a:pt x="545" y="247"/>
                      <a:pt x="546" y="247"/>
                    </a:cubicBezTo>
                    <a:cubicBezTo>
                      <a:pt x="546" y="248"/>
                      <a:pt x="547" y="249"/>
                      <a:pt x="547" y="250"/>
                    </a:cubicBezTo>
                    <a:cubicBezTo>
                      <a:pt x="547" y="250"/>
                      <a:pt x="548" y="251"/>
                      <a:pt x="548" y="252"/>
                    </a:cubicBezTo>
                    <a:cubicBezTo>
                      <a:pt x="549" y="253"/>
                      <a:pt x="549" y="254"/>
                      <a:pt x="550" y="254"/>
                    </a:cubicBezTo>
                    <a:cubicBezTo>
                      <a:pt x="550" y="255"/>
                      <a:pt x="551" y="256"/>
                      <a:pt x="552" y="257"/>
                    </a:cubicBezTo>
                    <a:cubicBezTo>
                      <a:pt x="552" y="257"/>
                      <a:pt x="553" y="258"/>
                      <a:pt x="553" y="259"/>
                    </a:cubicBezTo>
                    <a:cubicBezTo>
                      <a:pt x="556" y="262"/>
                      <a:pt x="559" y="265"/>
                      <a:pt x="563" y="268"/>
                    </a:cubicBezTo>
                    <a:cubicBezTo>
                      <a:pt x="566" y="271"/>
                      <a:pt x="571" y="273"/>
                      <a:pt x="575" y="276"/>
                    </a:cubicBezTo>
                    <a:cubicBezTo>
                      <a:pt x="580" y="279"/>
                      <a:pt x="585" y="282"/>
                      <a:pt x="591" y="284"/>
                    </a:cubicBezTo>
                    <a:cubicBezTo>
                      <a:pt x="597" y="287"/>
                      <a:pt x="604" y="289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8" y="294"/>
                      <a:pt x="626" y="297"/>
                      <a:pt x="634" y="299"/>
                    </a:cubicBezTo>
                    <a:cubicBezTo>
                      <a:pt x="643" y="301"/>
                      <a:pt x="652" y="303"/>
                      <a:pt x="661" y="305"/>
                    </a:cubicBezTo>
                    <a:cubicBezTo>
                      <a:pt x="671" y="307"/>
                      <a:pt x="681" y="309"/>
                      <a:pt x="691" y="310"/>
                    </a:cubicBezTo>
                    <a:cubicBezTo>
                      <a:pt x="702" y="312"/>
                      <a:pt x="712" y="314"/>
                      <a:pt x="724" y="315"/>
                    </a:cubicBezTo>
                    <a:cubicBezTo>
                      <a:pt x="735" y="316"/>
                      <a:pt x="747" y="318"/>
                      <a:pt x="759" y="319"/>
                    </a:cubicBezTo>
                    <a:cubicBezTo>
                      <a:pt x="771" y="320"/>
                      <a:pt x="783" y="321"/>
                      <a:pt x="796" y="321"/>
                    </a:cubicBezTo>
                    <a:cubicBezTo>
                      <a:pt x="808" y="322"/>
                      <a:pt x="821" y="323"/>
                      <a:pt x="834" y="323"/>
                    </a:cubicBezTo>
                    <a:cubicBezTo>
                      <a:pt x="847" y="324"/>
                      <a:pt x="860" y="324"/>
                      <a:pt x="873" y="324"/>
                    </a:cubicBezTo>
                    <a:cubicBezTo>
                      <a:pt x="886" y="325"/>
                      <a:pt x="899" y="325"/>
                      <a:pt x="912" y="325"/>
                    </a:cubicBezTo>
                    <a:cubicBezTo>
                      <a:pt x="925" y="324"/>
                      <a:pt x="939" y="324"/>
                      <a:pt x="952" y="324"/>
                    </a:cubicBezTo>
                    <a:cubicBezTo>
                      <a:pt x="965" y="324"/>
                      <a:pt x="978" y="323"/>
                      <a:pt x="991" y="323"/>
                    </a:cubicBezTo>
                    <a:cubicBezTo>
                      <a:pt x="1004" y="322"/>
                      <a:pt x="1017" y="322"/>
                      <a:pt x="1030" y="321"/>
                    </a:cubicBezTo>
                    <a:cubicBezTo>
                      <a:pt x="1043" y="320"/>
                      <a:pt x="1055" y="319"/>
                      <a:pt x="1068" y="318"/>
                    </a:cubicBezTo>
                    <a:cubicBezTo>
                      <a:pt x="1080" y="318"/>
                      <a:pt x="1093" y="317"/>
                      <a:pt x="1105" y="316"/>
                    </a:cubicBezTo>
                    <a:cubicBezTo>
                      <a:pt x="1117" y="314"/>
                      <a:pt x="1129" y="313"/>
                      <a:pt x="1141" y="312"/>
                    </a:cubicBezTo>
                    <a:cubicBezTo>
                      <a:pt x="1153" y="311"/>
                      <a:pt x="1165" y="310"/>
                      <a:pt x="1176" y="309"/>
                    </a:cubicBezTo>
                    <a:cubicBezTo>
                      <a:pt x="1176" y="309"/>
                      <a:pt x="1176" y="309"/>
                      <a:pt x="1176" y="309"/>
                    </a:cubicBezTo>
                    <a:cubicBezTo>
                      <a:pt x="1199" y="306"/>
                      <a:pt x="1222" y="303"/>
                      <a:pt x="1243" y="300"/>
                    </a:cubicBezTo>
                    <a:cubicBezTo>
                      <a:pt x="1265" y="297"/>
                      <a:pt x="1285" y="294"/>
                      <a:pt x="1305" y="291"/>
                    </a:cubicBezTo>
                    <a:cubicBezTo>
                      <a:pt x="1325" y="288"/>
                      <a:pt x="1344" y="285"/>
                      <a:pt x="1362" y="282"/>
                    </a:cubicBezTo>
                    <a:cubicBezTo>
                      <a:pt x="1380" y="278"/>
                      <a:pt x="1397" y="275"/>
                      <a:pt x="1414" y="272"/>
                    </a:cubicBezTo>
                    <a:cubicBezTo>
                      <a:pt x="1430" y="268"/>
                      <a:pt x="1446" y="265"/>
                      <a:pt x="1461" y="262"/>
                    </a:cubicBezTo>
                    <a:cubicBezTo>
                      <a:pt x="1476" y="258"/>
                      <a:pt x="1490" y="255"/>
                      <a:pt x="1503" y="252"/>
                    </a:cubicBezTo>
                    <a:cubicBezTo>
                      <a:pt x="1517" y="248"/>
                      <a:pt x="1530" y="245"/>
                      <a:pt x="1542" y="242"/>
                    </a:cubicBezTo>
                    <a:cubicBezTo>
                      <a:pt x="1554" y="238"/>
                      <a:pt x="1565" y="235"/>
                      <a:pt x="1576" y="232"/>
                    </a:cubicBezTo>
                    <a:cubicBezTo>
                      <a:pt x="1560" y="226"/>
                      <a:pt x="1560" y="226"/>
                      <a:pt x="1560" y="226"/>
                    </a:cubicBezTo>
                    <a:cubicBezTo>
                      <a:pt x="1549" y="230"/>
                      <a:pt x="1538" y="233"/>
                      <a:pt x="1526" y="236"/>
                    </a:cubicBezTo>
                    <a:cubicBezTo>
                      <a:pt x="1513" y="239"/>
                      <a:pt x="1501" y="242"/>
                      <a:pt x="1487" y="245"/>
                    </a:cubicBezTo>
                    <a:cubicBezTo>
                      <a:pt x="1474" y="249"/>
                      <a:pt x="1460" y="252"/>
                      <a:pt x="1445" y="255"/>
                    </a:cubicBezTo>
                    <a:cubicBezTo>
                      <a:pt x="1430" y="258"/>
                      <a:pt x="1415" y="262"/>
                      <a:pt x="1399" y="265"/>
                    </a:cubicBezTo>
                    <a:cubicBezTo>
                      <a:pt x="1382" y="268"/>
                      <a:pt x="1365" y="271"/>
                      <a:pt x="1348" y="274"/>
                    </a:cubicBezTo>
                    <a:cubicBezTo>
                      <a:pt x="1330" y="277"/>
                      <a:pt x="1311" y="280"/>
                      <a:pt x="1292" y="283"/>
                    </a:cubicBezTo>
                    <a:cubicBezTo>
                      <a:pt x="1272" y="286"/>
                      <a:pt x="1252" y="289"/>
                      <a:pt x="1231" y="292"/>
                    </a:cubicBezTo>
                    <a:cubicBezTo>
                      <a:pt x="1210" y="295"/>
                      <a:pt x="1188" y="297"/>
                      <a:pt x="1166" y="300"/>
                    </a:cubicBezTo>
                    <a:cubicBezTo>
                      <a:pt x="1155" y="301"/>
                      <a:pt x="1143" y="302"/>
                      <a:pt x="1132" y="303"/>
                    </a:cubicBezTo>
                    <a:cubicBezTo>
                      <a:pt x="1120" y="304"/>
                      <a:pt x="1108" y="305"/>
                      <a:pt x="1096" y="306"/>
                    </a:cubicBezTo>
                    <a:cubicBezTo>
                      <a:pt x="1084" y="307"/>
                      <a:pt x="1072" y="308"/>
                      <a:pt x="1060" y="309"/>
                    </a:cubicBezTo>
                    <a:cubicBezTo>
                      <a:pt x="1048" y="310"/>
                      <a:pt x="1036" y="311"/>
                      <a:pt x="1023" y="311"/>
                    </a:cubicBezTo>
                    <a:cubicBezTo>
                      <a:pt x="1011" y="312"/>
                      <a:pt x="998" y="313"/>
                      <a:pt x="986" y="313"/>
                    </a:cubicBezTo>
                    <a:cubicBezTo>
                      <a:pt x="973" y="313"/>
                      <a:pt x="960" y="314"/>
                      <a:pt x="948" y="314"/>
                    </a:cubicBezTo>
                    <a:cubicBezTo>
                      <a:pt x="935" y="314"/>
                      <a:pt x="922" y="315"/>
                      <a:pt x="910" y="315"/>
                    </a:cubicBezTo>
                    <a:cubicBezTo>
                      <a:pt x="897" y="315"/>
                      <a:pt x="884" y="315"/>
                      <a:pt x="872" y="314"/>
                    </a:cubicBezTo>
                    <a:cubicBezTo>
                      <a:pt x="859" y="314"/>
                      <a:pt x="847" y="314"/>
                      <a:pt x="834" y="313"/>
                    </a:cubicBezTo>
                    <a:cubicBezTo>
                      <a:pt x="822" y="313"/>
                      <a:pt x="810" y="312"/>
                      <a:pt x="798" y="312"/>
                    </a:cubicBezTo>
                    <a:cubicBezTo>
                      <a:pt x="786" y="311"/>
                      <a:pt x="774" y="310"/>
                      <a:pt x="763" y="309"/>
                    </a:cubicBezTo>
                    <a:cubicBezTo>
                      <a:pt x="751" y="308"/>
                      <a:pt x="740" y="307"/>
                      <a:pt x="729" y="306"/>
                    </a:cubicBezTo>
                    <a:cubicBezTo>
                      <a:pt x="718" y="304"/>
                      <a:pt x="708" y="303"/>
                      <a:pt x="698" y="301"/>
                    </a:cubicBezTo>
                    <a:cubicBezTo>
                      <a:pt x="688" y="300"/>
                      <a:pt x="679" y="298"/>
                      <a:pt x="670" y="296"/>
                    </a:cubicBezTo>
                    <a:cubicBezTo>
                      <a:pt x="661" y="295"/>
                      <a:pt x="652" y="293"/>
                      <a:pt x="644" y="291"/>
                    </a:cubicBezTo>
                    <a:cubicBezTo>
                      <a:pt x="637" y="289"/>
                      <a:pt x="629" y="286"/>
                      <a:pt x="623" y="284"/>
                    </a:cubicBezTo>
                    <a:cubicBezTo>
                      <a:pt x="619" y="283"/>
                      <a:pt x="616" y="282"/>
                      <a:pt x="613" y="281"/>
                    </a:cubicBezTo>
                    <a:cubicBezTo>
                      <a:pt x="610" y="280"/>
                      <a:pt x="607" y="279"/>
                      <a:pt x="604" y="277"/>
                    </a:cubicBezTo>
                    <a:cubicBezTo>
                      <a:pt x="601" y="276"/>
                      <a:pt x="599" y="275"/>
                      <a:pt x="596" y="274"/>
                    </a:cubicBezTo>
                    <a:cubicBezTo>
                      <a:pt x="594" y="273"/>
                      <a:pt x="591" y="271"/>
                      <a:pt x="589" y="270"/>
                    </a:cubicBezTo>
                    <a:cubicBezTo>
                      <a:pt x="587" y="269"/>
                      <a:pt x="585" y="268"/>
                      <a:pt x="583" y="266"/>
                    </a:cubicBezTo>
                    <a:cubicBezTo>
                      <a:pt x="581" y="265"/>
                      <a:pt x="579" y="264"/>
                      <a:pt x="578" y="262"/>
                    </a:cubicBezTo>
                    <a:cubicBezTo>
                      <a:pt x="576" y="261"/>
                      <a:pt x="574" y="260"/>
                      <a:pt x="573" y="259"/>
                    </a:cubicBezTo>
                    <a:cubicBezTo>
                      <a:pt x="571" y="257"/>
                      <a:pt x="570" y="256"/>
                      <a:pt x="569" y="254"/>
                    </a:cubicBezTo>
                    <a:cubicBezTo>
                      <a:pt x="568" y="254"/>
                      <a:pt x="567" y="253"/>
                      <a:pt x="567" y="252"/>
                    </a:cubicBezTo>
                    <a:cubicBezTo>
                      <a:pt x="566" y="252"/>
                      <a:pt x="566" y="251"/>
                      <a:pt x="565" y="250"/>
                    </a:cubicBezTo>
                    <a:cubicBezTo>
                      <a:pt x="565" y="250"/>
                      <a:pt x="564" y="249"/>
                      <a:pt x="564" y="248"/>
                    </a:cubicBezTo>
                    <a:cubicBezTo>
                      <a:pt x="563" y="248"/>
                      <a:pt x="563" y="247"/>
                      <a:pt x="562" y="246"/>
                    </a:cubicBezTo>
                    <a:cubicBezTo>
                      <a:pt x="562" y="245"/>
                      <a:pt x="561" y="245"/>
                      <a:pt x="561" y="244"/>
                    </a:cubicBezTo>
                    <a:cubicBezTo>
                      <a:pt x="561" y="243"/>
                      <a:pt x="560" y="243"/>
                      <a:pt x="560" y="242"/>
                    </a:cubicBezTo>
                    <a:cubicBezTo>
                      <a:pt x="560" y="241"/>
                      <a:pt x="560" y="241"/>
                      <a:pt x="560" y="240"/>
                    </a:cubicBezTo>
                    <a:cubicBezTo>
                      <a:pt x="559" y="240"/>
                      <a:pt x="559" y="239"/>
                      <a:pt x="559" y="238"/>
                    </a:cubicBezTo>
                    <a:cubicBezTo>
                      <a:pt x="559" y="237"/>
                      <a:pt x="559" y="236"/>
                      <a:pt x="558" y="235"/>
                    </a:cubicBezTo>
                    <a:cubicBezTo>
                      <a:pt x="558" y="234"/>
                      <a:pt x="558" y="233"/>
                      <a:pt x="558" y="231"/>
                    </a:cubicBezTo>
                    <a:cubicBezTo>
                      <a:pt x="559" y="230"/>
                      <a:pt x="559" y="229"/>
                      <a:pt x="559" y="228"/>
                    </a:cubicBezTo>
                    <a:cubicBezTo>
                      <a:pt x="559" y="227"/>
                      <a:pt x="560" y="226"/>
                      <a:pt x="560" y="225"/>
                    </a:cubicBezTo>
                    <a:cubicBezTo>
                      <a:pt x="561" y="224"/>
                      <a:pt x="561" y="222"/>
                      <a:pt x="562" y="221"/>
                    </a:cubicBezTo>
                    <a:cubicBezTo>
                      <a:pt x="563" y="220"/>
                      <a:pt x="563" y="219"/>
                      <a:pt x="564" y="218"/>
                    </a:cubicBezTo>
                    <a:cubicBezTo>
                      <a:pt x="565" y="216"/>
                      <a:pt x="566" y="215"/>
                      <a:pt x="567" y="214"/>
                    </a:cubicBezTo>
                    <a:cubicBezTo>
                      <a:pt x="568" y="212"/>
                      <a:pt x="570" y="211"/>
                      <a:pt x="571" y="210"/>
                    </a:cubicBezTo>
                    <a:cubicBezTo>
                      <a:pt x="572" y="209"/>
                      <a:pt x="574" y="207"/>
                      <a:pt x="575" y="206"/>
                    </a:cubicBezTo>
                    <a:cubicBezTo>
                      <a:pt x="577" y="205"/>
                      <a:pt x="578" y="203"/>
                      <a:pt x="580" y="202"/>
                    </a:cubicBezTo>
                    <a:cubicBezTo>
                      <a:pt x="582" y="200"/>
                      <a:pt x="584" y="199"/>
                      <a:pt x="585" y="198"/>
                    </a:cubicBezTo>
                    <a:cubicBezTo>
                      <a:pt x="587" y="196"/>
                      <a:pt x="589" y="195"/>
                      <a:pt x="591" y="193"/>
                    </a:cubicBezTo>
                    <a:cubicBezTo>
                      <a:pt x="595" y="191"/>
                      <a:pt x="600" y="188"/>
                      <a:pt x="605" y="185"/>
                    </a:cubicBezTo>
                    <a:cubicBezTo>
                      <a:pt x="609" y="182"/>
                      <a:pt x="614" y="180"/>
                      <a:pt x="619" y="177"/>
                    </a:cubicBezTo>
                    <a:cubicBezTo>
                      <a:pt x="624" y="174"/>
                      <a:pt x="629" y="172"/>
                      <a:pt x="635" y="169"/>
                    </a:cubicBezTo>
                    <a:cubicBezTo>
                      <a:pt x="640" y="166"/>
                      <a:pt x="645" y="164"/>
                      <a:pt x="651" y="161"/>
                    </a:cubicBezTo>
                    <a:cubicBezTo>
                      <a:pt x="656" y="159"/>
                      <a:pt x="662" y="157"/>
                      <a:pt x="667" y="154"/>
                    </a:cubicBezTo>
                    <a:cubicBezTo>
                      <a:pt x="672" y="152"/>
                      <a:pt x="678" y="150"/>
                      <a:pt x="683" y="147"/>
                    </a:cubicBezTo>
                    <a:cubicBezTo>
                      <a:pt x="689" y="145"/>
                      <a:pt x="694" y="143"/>
                      <a:pt x="700" y="141"/>
                    </a:cubicBezTo>
                    <a:cubicBezTo>
                      <a:pt x="705" y="139"/>
                      <a:pt x="710" y="137"/>
                      <a:pt x="716" y="135"/>
                    </a:cubicBezTo>
                    <a:cubicBezTo>
                      <a:pt x="721" y="133"/>
                      <a:pt x="726" y="131"/>
                      <a:pt x="731" y="129"/>
                    </a:cubicBezTo>
                    <a:cubicBezTo>
                      <a:pt x="737" y="127"/>
                      <a:pt x="742" y="125"/>
                      <a:pt x="747" y="123"/>
                    </a:cubicBezTo>
                    <a:cubicBezTo>
                      <a:pt x="752" y="122"/>
                      <a:pt x="757" y="120"/>
                      <a:pt x="762" y="118"/>
                    </a:cubicBezTo>
                    <a:cubicBezTo>
                      <a:pt x="767" y="116"/>
                      <a:pt x="771" y="115"/>
                      <a:pt x="776" y="113"/>
                    </a:cubicBezTo>
                    <a:cubicBezTo>
                      <a:pt x="785" y="110"/>
                      <a:pt x="795" y="107"/>
                      <a:pt x="804" y="104"/>
                    </a:cubicBezTo>
                    <a:cubicBezTo>
                      <a:pt x="812" y="101"/>
                      <a:pt x="821" y="98"/>
                      <a:pt x="829" y="95"/>
                    </a:cubicBezTo>
                    <a:cubicBezTo>
                      <a:pt x="837" y="93"/>
                      <a:pt x="845" y="90"/>
                      <a:pt x="853" y="87"/>
                    </a:cubicBezTo>
                    <a:cubicBezTo>
                      <a:pt x="860" y="85"/>
                      <a:pt x="867" y="83"/>
                      <a:pt x="874" y="80"/>
                    </a:cubicBezTo>
                    <a:cubicBezTo>
                      <a:pt x="876" y="80"/>
                      <a:pt x="877" y="79"/>
                      <a:pt x="879" y="79"/>
                    </a:cubicBezTo>
                    <a:cubicBezTo>
                      <a:pt x="880" y="78"/>
                      <a:pt x="881" y="78"/>
                      <a:pt x="883" y="77"/>
                    </a:cubicBezTo>
                    <a:cubicBezTo>
                      <a:pt x="884" y="77"/>
                      <a:pt x="885" y="76"/>
                      <a:pt x="887" y="76"/>
                    </a:cubicBezTo>
                    <a:cubicBezTo>
                      <a:pt x="888" y="75"/>
                      <a:pt x="889" y="75"/>
                      <a:pt x="890" y="74"/>
                    </a:cubicBezTo>
                    <a:cubicBezTo>
                      <a:pt x="892" y="74"/>
                      <a:pt x="894" y="73"/>
                      <a:pt x="896" y="72"/>
                    </a:cubicBezTo>
                    <a:cubicBezTo>
                      <a:pt x="898" y="72"/>
                      <a:pt x="900" y="71"/>
                      <a:pt x="901" y="71"/>
                    </a:cubicBezTo>
                    <a:cubicBezTo>
                      <a:pt x="903" y="70"/>
                      <a:pt x="905" y="69"/>
                      <a:pt x="907" y="69"/>
                    </a:cubicBezTo>
                    <a:cubicBezTo>
                      <a:pt x="908" y="68"/>
                      <a:pt x="910" y="67"/>
                      <a:pt x="912" y="67"/>
                    </a:cubicBezTo>
                    <a:cubicBezTo>
                      <a:pt x="914" y="66"/>
                      <a:pt x="917" y="64"/>
                      <a:pt x="919" y="63"/>
                    </a:cubicBezTo>
                    <a:cubicBezTo>
                      <a:pt x="922" y="62"/>
                      <a:pt x="924" y="61"/>
                      <a:pt x="927" y="60"/>
                    </a:cubicBezTo>
                    <a:cubicBezTo>
                      <a:pt x="929" y="59"/>
                      <a:pt x="931" y="58"/>
                      <a:pt x="934" y="57"/>
                    </a:cubicBezTo>
                    <a:cubicBezTo>
                      <a:pt x="936" y="56"/>
                      <a:pt x="938" y="55"/>
                      <a:pt x="940" y="54"/>
                    </a:cubicBezTo>
                    <a:cubicBezTo>
                      <a:pt x="941" y="53"/>
                      <a:pt x="943" y="52"/>
                      <a:pt x="945" y="51"/>
                    </a:cubicBezTo>
                    <a:cubicBezTo>
                      <a:pt x="947" y="50"/>
                      <a:pt x="948" y="49"/>
                      <a:pt x="950" y="48"/>
                    </a:cubicBezTo>
                    <a:cubicBezTo>
                      <a:pt x="951" y="47"/>
                      <a:pt x="952" y="46"/>
                      <a:pt x="953" y="45"/>
                    </a:cubicBezTo>
                    <a:cubicBezTo>
                      <a:pt x="954" y="44"/>
                      <a:pt x="955" y="43"/>
                      <a:pt x="956" y="42"/>
                    </a:cubicBezTo>
                    <a:cubicBezTo>
                      <a:pt x="956" y="41"/>
                      <a:pt x="957" y="41"/>
                      <a:pt x="957" y="40"/>
                    </a:cubicBezTo>
                    <a:cubicBezTo>
                      <a:pt x="957" y="40"/>
                      <a:pt x="957" y="39"/>
                      <a:pt x="958" y="39"/>
                    </a:cubicBezTo>
                    <a:cubicBezTo>
                      <a:pt x="958" y="38"/>
                      <a:pt x="958" y="38"/>
                      <a:pt x="958" y="37"/>
                    </a:cubicBezTo>
                    <a:cubicBezTo>
                      <a:pt x="958" y="36"/>
                      <a:pt x="958" y="36"/>
                      <a:pt x="958" y="35"/>
                    </a:cubicBezTo>
                    <a:cubicBezTo>
                      <a:pt x="958" y="35"/>
                      <a:pt x="958" y="34"/>
                      <a:pt x="957" y="34"/>
                    </a:cubicBezTo>
                    <a:cubicBezTo>
                      <a:pt x="957" y="33"/>
                      <a:pt x="957" y="33"/>
                      <a:pt x="956" y="32"/>
                    </a:cubicBezTo>
                    <a:cubicBezTo>
                      <a:pt x="956" y="32"/>
                      <a:pt x="956" y="31"/>
                      <a:pt x="955" y="31"/>
                    </a:cubicBezTo>
                    <a:cubicBezTo>
                      <a:pt x="955" y="30"/>
                      <a:pt x="954" y="30"/>
                      <a:pt x="954" y="29"/>
                    </a:cubicBezTo>
                    <a:cubicBezTo>
                      <a:pt x="953" y="28"/>
                      <a:pt x="952" y="28"/>
                      <a:pt x="951" y="27"/>
                    </a:cubicBezTo>
                    <a:cubicBezTo>
                      <a:pt x="951" y="27"/>
                      <a:pt x="950" y="26"/>
                      <a:pt x="949" y="26"/>
                    </a:cubicBezTo>
                    <a:cubicBezTo>
                      <a:pt x="948" y="25"/>
                      <a:pt x="947" y="25"/>
                      <a:pt x="946" y="24"/>
                    </a:cubicBezTo>
                    <a:cubicBezTo>
                      <a:pt x="945" y="24"/>
                      <a:pt x="944" y="23"/>
                      <a:pt x="942" y="23"/>
                    </a:cubicBezTo>
                    <a:cubicBezTo>
                      <a:pt x="941" y="22"/>
                      <a:pt x="940" y="22"/>
                      <a:pt x="938" y="21"/>
                    </a:cubicBezTo>
                    <a:cubicBezTo>
                      <a:pt x="937" y="21"/>
                      <a:pt x="936" y="20"/>
                      <a:pt x="934" y="20"/>
                    </a:cubicBezTo>
                    <a:cubicBezTo>
                      <a:pt x="933" y="19"/>
                      <a:pt x="931" y="19"/>
                      <a:pt x="930" y="18"/>
                    </a:cubicBezTo>
                    <a:cubicBezTo>
                      <a:pt x="928" y="18"/>
                      <a:pt x="926" y="18"/>
                      <a:pt x="925" y="17"/>
                    </a:cubicBezTo>
                    <a:cubicBezTo>
                      <a:pt x="924" y="17"/>
                      <a:pt x="924" y="17"/>
                      <a:pt x="924" y="17"/>
                    </a:cubicBezTo>
                    <a:cubicBezTo>
                      <a:pt x="923" y="17"/>
                      <a:pt x="923" y="17"/>
                      <a:pt x="922" y="16"/>
                    </a:cubicBezTo>
                    <a:cubicBezTo>
                      <a:pt x="922" y="16"/>
                      <a:pt x="921" y="16"/>
                      <a:pt x="921" y="16"/>
                    </a:cubicBezTo>
                    <a:cubicBezTo>
                      <a:pt x="921" y="16"/>
                      <a:pt x="920" y="16"/>
                      <a:pt x="920" y="16"/>
                    </a:cubicBezTo>
                    <a:cubicBezTo>
                      <a:pt x="918" y="16"/>
                      <a:pt x="918" y="16"/>
                      <a:pt x="918" y="16"/>
                    </a:cubicBezTo>
                    <a:cubicBezTo>
                      <a:pt x="917" y="15"/>
                      <a:pt x="917" y="15"/>
                      <a:pt x="917" y="15"/>
                    </a:cubicBezTo>
                    <a:cubicBezTo>
                      <a:pt x="917" y="15"/>
                      <a:pt x="916" y="15"/>
                      <a:pt x="916" y="15"/>
                    </a:cubicBezTo>
                    <a:cubicBezTo>
                      <a:pt x="916" y="15"/>
                      <a:pt x="916" y="15"/>
                      <a:pt x="915" y="15"/>
                    </a:cubicBezTo>
                    <a:cubicBezTo>
                      <a:pt x="915" y="15"/>
                      <a:pt x="915" y="15"/>
                      <a:pt x="915" y="15"/>
                    </a:cubicBezTo>
                    <a:cubicBezTo>
                      <a:pt x="914" y="15"/>
                      <a:pt x="914" y="15"/>
                      <a:pt x="914" y="15"/>
                    </a:cubicBezTo>
                    <a:cubicBezTo>
                      <a:pt x="913" y="14"/>
                      <a:pt x="912" y="14"/>
                      <a:pt x="911" y="14"/>
                    </a:cubicBezTo>
                    <a:cubicBezTo>
                      <a:pt x="910" y="14"/>
                      <a:pt x="909" y="13"/>
                      <a:pt x="908" y="13"/>
                    </a:cubicBezTo>
                    <a:cubicBezTo>
                      <a:pt x="907" y="13"/>
                      <a:pt x="906" y="13"/>
                      <a:pt x="904" y="13"/>
                    </a:cubicBezTo>
                    <a:cubicBezTo>
                      <a:pt x="903" y="12"/>
                      <a:pt x="902" y="12"/>
                      <a:pt x="901" y="12"/>
                    </a:cubicBezTo>
                    <a:cubicBezTo>
                      <a:pt x="899" y="12"/>
                      <a:pt x="897" y="11"/>
                      <a:pt x="894" y="11"/>
                    </a:cubicBezTo>
                    <a:cubicBezTo>
                      <a:pt x="892" y="11"/>
                      <a:pt x="889" y="10"/>
                      <a:pt x="887" y="10"/>
                    </a:cubicBezTo>
                    <a:cubicBezTo>
                      <a:pt x="885" y="10"/>
                      <a:pt x="882" y="9"/>
                      <a:pt x="880" y="9"/>
                    </a:cubicBezTo>
                    <a:cubicBezTo>
                      <a:pt x="877" y="9"/>
                      <a:pt x="875" y="8"/>
                      <a:pt x="872" y="8"/>
                    </a:cubicBezTo>
                    <a:cubicBezTo>
                      <a:pt x="870" y="8"/>
                      <a:pt x="868" y="8"/>
                      <a:pt x="865" y="7"/>
                    </a:cubicBezTo>
                    <a:cubicBezTo>
                      <a:pt x="863" y="7"/>
                      <a:pt x="860" y="7"/>
                      <a:pt x="858" y="7"/>
                    </a:cubicBezTo>
                    <a:cubicBezTo>
                      <a:pt x="855" y="6"/>
                      <a:pt x="853" y="6"/>
                      <a:pt x="851" y="6"/>
                    </a:cubicBezTo>
                    <a:cubicBezTo>
                      <a:pt x="848" y="6"/>
                      <a:pt x="846" y="6"/>
                      <a:pt x="843" y="5"/>
                    </a:cubicBezTo>
                    <a:cubicBezTo>
                      <a:pt x="841" y="5"/>
                      <a:pt x="839" y="5"/>
                      <a:pt x="836" y="5"/>
                    </a:cubicBezTo>
                    <a:cubicBezTo>
                      <a:pt x="834" y="5"/>
                      <a:pt x="832" y="5"/>
                      <a:pt x="829" y="4"/>
                    </a:cubicBezTo>
                    <a:cubicBezTo>
                      <a:pt x="827" y="4"/>
                      <a:pt x="825" y="4"/>
                      <a:pt x="823" y="4"/>
                    </a:cubicBezTo>
                    <a:cubicBezTo>
                      <a:pt x="820" y="4"/>
                      <a:pt x="818" y="4"/>
                      <a:pt x="816" y="4"/>
                    </a:cubicBezTo>
                    <a:cubicBezTo>
                      <a:pt x="811" y="3"/>
                      <a:pt x="807" y="3"/>
                      <a:pt x="803" y="3"/>
                    </a:cubicBezTo>
                    <a:cubicBezTo>
                      <a:pt x="798" y="3"/>
                      <a:pt x="794" y="3"/>
                      <a:pt x="790" y="2"/>
                    </a:cubicBezTo>
                    <a:cubicBezTo>
                      <a:pt x="785" y="2"/>
                      <a:pt x="781" y="2"/>
                      <a:pt x="777" y="2"/>
                    </a:cubicBezTo>
                    <a:cubicBezTo>
                      <a:pt x="773" y="2"/>
                      <a:pt x="769" y="2"/>
                      <a:pt x="764" y="2"/>
                    </a:cubicBezTo>
                    <a:cubicBezTo>
                      <a:pt x="760" y="1"/>
                      <a:pt x="756" y="1"/>
                      <a:pt x="752" y="1"/>
                    </a:cubicBezTo>
                    <a:cubicBezTo>
                      <a:pt x="748" y="1"/>
                      <a:pt x="744" y="1"/>
                      <a:pt x="740" y="1"/>
                    </a:cubicBezTo>
                    <a:cubicBezTo>
                      <a:pt x="736" y="1"/>
                      <a:pt x="732" y="1"/>
                      <a:pt x="728" y="1"/>
                    </a:cubicBezTo>
                    <a:cubicBezTo>
                      <a:pt x="724" y="1"/>
                      <a:pt x="720" y="1"/>
                      <a:pt x="716" y="1"/>
                    </a:cubicBezTo>
                    <a:cubicBezTo>
                      <a:pt x="712" y="1"/>
                      <a:pt x="708" y="1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0"/>
                      <a:pt x="680" y="0"/>
                    </a:cubicBezTo>
                    <a:cubicBezTo>
                      <a:pt x="676" y="0"/>
                      <a:pt x="672" y="0"/>
                      <a:pt x="668" y="0"/>
                    </a:cubicBezTo>
                    <a:cubicBezTo>
                      <a:pt x="660" y="0"/>
                      <a:pt x="652" y="0"/>
                      <a:pt x="644" y="1"/>
                    </a:cubicBezTo>
                    <a:cubicBezTo>
                      <a:pt x="636" y="1"/>
                      <a:pt x="628" y="1"/>
                      <a:pt x="620" y="1"/>
                    </a:cubicBezTo>
                    <a:cubicBezTo>
                      <a:pt x="612" y="1"/>
                      <a:pt x="604" y="1"/>
                      <a:pt x="595" y="1"/>
                    </a:cubicBezTo>
                    <a:cubicBezTo>
                      <a:pt x="587" y="1"/>
                      <a:pt x="579" y="1"/>
                      <a:pt x="570" y="1"/>
                    </a:cubicBezTo>
                    <a:cubicBezTo>
                      <a:pt x="562" y="1"/>
                      <a:pt x="553" y="1"/>
                      <a:pt x="545" y="1"/>
                    </a:cubicBezTo>
                    <a:cubicBezTo>
                      <a:pt x="536" y="2"/>
                      <a:pt x="528" y="2"/>
                      <a:pt x="519" y="2"/>
                    </a:cubicBezTo>
                    <a:cubicBezTo>
                      <a:pt x="510" y="2"/>
                      <a:pt x="501" y="2"/>
                      <a:pt x="492" y="2"/>
                    </a:cubicBezTo>
                    <a:cubicBezTo>
                      <a:pt x="483" y="3"/>
                      <a:pt x="474" y="3"/>
                      <a:pt x="465" y="3"/>
                    </a:cubicBezTo>
                    <a:cubicBezTo>
                      <a:pt x="456" y="3"/>
                      <a:pt x="447" y="3"/>
                      <a:pt x="437" y="3"/>
                    </a:cubicBezTo>
                    <a:cubicBezTo>
                      <a:pt x="428" y="4"/>
                      <a:pt x="418" y="4"/>
                      <a:pt x="409" y="4"/>
                    </a:cubicBezTo>
                    <a:cubicBezTo>
                      <a:pt x="399" y="4"/>
                      <a:pt x="389" y="5"/>
                      <a:pt x="379" y="5"/>
                    </a:cubicBezTo>
                    <a:cubicBezTo>
                      <a:pt x="369" y="5"/>
                      <a:pt x="359" y="5"/>
                      <a:pt x="349" y="5"/>
                    </a:cubicBezTo>
                    <a:cubicBezTo>
                      <a:pt x="339" y="6"/>
                      <a:pt x="328" y="6"/>
                      <a:pt x="318" y="6"/>
                    </a:cubicBezTo>
                    <a:cubicBezTo>
                      <a:pt x="307" y="7"/>
                      <a:pt x="296" y="7"/>
                      <a:pt x="285" y="7"/>
                    </a:cubicBezTo>
                    <a:cubicBezTo>
                      <a:pt x="274" y="7"/>
                      <a:pt x="263" y="8"/>
                      <a:pt x="252" y="8"/>
                    </a:cubicBezTo>
                    <a:cubicBezTo>
                      <a:pt x="240" y="8"/>
                      <a:pt x="229" y="9"/>
                      <a:pt x="217" y="9"/>
                    </a:cubicBezTo>
                    <a:cubicBezTo>
                      <a:pt x="211" y="9"/>
                      <a:pt x="205" y="9"/>
                      <a:pt x="199" y="10"/>
                    </a:cubicBezTo>
                    <a:cubicBezTo>
                      <a:pt x="193" y="10"/>
                      <a:pt x="187" y="10"/>
                      <a:pt x="181" y="10"/>
                    </a:cubicBezTo>
                    <a:cubicBezTo>
                      <a:pt x="175" y="10"/>
                      <a:pt x="168" y="10"/>
                      <a:pt x="162" y="11"/>
                    </a:cubicBezTo>
                    <a:cubicBezTo>
                      <a:pt x="156" y="11"/>
                      <a:pt x="150" y="11"/>
                      <a:pt x="143" y="11"/>
                    </a:cubicBezTo>
                    <a:cubicBezTo>
                      <a:pt x="140" y="11"/>
                      <a:pt x="137" y="11"/>
                      <a:pt x="134" y="12"/>
                    </a:cubicBezTo>
                    <a:cubicBezTo>
                      <a:pt x="130" y="12"/>
                      <a:pt x="127" y="12"/>
                      <a:pt x="124" y="12"/>
                    </a:cubicBezTo>
                    <a:cubicBezTo>
                      <a:pt x="121" y="12"/>
                      <a:pt x="117" y="12"/>
                      <a:pt x="114" y="12"/>
                    </a:cubicBezTo>
                    <a:cubicBezTo>
                      <a:pt x="111" y="12"/>
                      <a:pt x="107" y="12"/>
                      <a:pt x="104" y="12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5" y="13"/>
                      <a:pt x="108" y="13"/>
                      <a:pt x="112" y="13"/>
                    </a:cubicBezTo>
                    <a:cubicBezTo>
                      <a:pt x="115" y="13"/>
                      <a:pt x="118" y="13"/>
                      <a:pt x="122" y="13"/>
                    </a:cubicBezTo>
                    <a:cubicBezTo>
                      <a:pt x="125" y="13"/>
                      <a:pt x="128" y="12"/>
                      <a:pt x="132" y="12"/>
                    </a:cubicBezTo>
                    <a:cubicBezTo>
                      <a:pt x="135" y="12"/>
                      <a:pt x="138" y="12"/>
                      <a:pt x="141" y="12"/>
                    </a:cubicBezTo>
                    <a:cubicBezTo>
                      <a:pt x="148" y="12"/>
                      <a:pt x="154" y="12"/>
                      <a:pt x="160" y="11"/>
                    </a:cubicBezTo>
                    <a:cubicBezTo>
                      <a:pt x="167" y="11"/>
                      <a:pt x="173" y="11"/>
                      <a:pt x="179" y="11"/>
                    </a:cubicBezTo>
                    <a:cubicBezTo>
                      <a:pt x="185" y="11"/>
                      <a:pt x="191" y="11"/>
                      <a:pt x="197" y="10"/>
                    </a:cubicBezTo>
                    <a:cubicBezTo>
                      <a:pt x="203" y="10"/>
                      <a:pt x="209" y="10"/>
                      <a:pt x="215" y="10"/>
                    </a:cubicBezTo>
                    <a:cubicBezTo>
                      <a:pt x="227" y="9"/>
                      <a:pt x="239" y="9"/>
                      <a:pt x="250" y="9"/>
                    </a:cubicBezTo>
                    <a:cubicBezTo>
                      <a:pt x="262" y="8"/>
                      <a:pt x="273" y="8"/>
                      <a:pt x="284" y="8"/>
                    </a:cubicBezTo>
                    <a:cubicBezTo>
                      <a:pt x="295" y="8"/>
                      <a:pt x="306" y="7"/>
                      <a:pt x="316" y="7"/>
                    </a:cubicBezTo>
                    <a:cubicBezTo>
                      <a:pt x="327" y="7"/>
                      <a:pt x="33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58" y="6"/>
                      <a:pt x="368" y="6"/>
                      <a:pt x="378" y="5"/>
                    </a:cubicBezTo>
                    <a:cubicBezTo>
                      <a:pt x="388" y="5"/>
                      <a:pt x="398" y="5"/>
                      <a:pt x="408" y="5"/>
                    </a:cubicBezTo>
                    <a:cubicBezTo>
                      <a:pt x="418" y="4"/>
                      <a:pt x="427" y="4"/>
                      <a:pt x="437" y="4"/>
                    </a:cubicBezTo>
                    <a:cubicBezTo>
                      <a:pt x="446" y="4"/>
                      <a:pt x="456" y="4"/>
                      <a:pt x="465" y="3"/>
                    </a:cubicBezTo>
                    <a:cubicBezTo>
                      <a:pt x="474" y="3"/>
                      <a:pt x="483" y="3"/>
                      <a:pt x="492" y="3"/>
                    </a:cubicBezTo>
                    <a:cubicBezTo>
                      <a:pt x="501" y="3"/>
                      <a:pt x="510" y="3"/>
                      <a:pt x="519" y="2"/>
                    </a:cubicBezTo>
                    <a:cubicBezTo>
                      <a:pt x="527" y="2"/>
                      <a:pt x="536" y="2"/>
                      <a:pt x="545" y="2"/>
                    </a:cubicBezTo>
                    <a:cubicBezTo>
                      <a:pt x="553" y="2"/>
                      <a:pt x="562" y="2"/>
                      <a:pt x="570" y="2"/>
                    </a:cubicBezTo>
                    <a:cubicBezTo>
                      <a:pt x="579" y="2"/>
                      <a:pt x="587" y="2"/>
                      <a:pt x="595" y="1"/>
                    </a:cubicBezTo>
                    <a:cubicBezTo>
                      <a:pt x="603" y="1"/>
                      <a:pt x="612" y="1"/>
                      <a:pt x="620" y="1"/>
                    </a:cubicBezTo>
                    <a:cubicBezTo>
                      <a:pt x="628" y="1"/>
                      <a:pt x="636" y="1"/>
                      <a:pt x="644" y="1"/>
                    </a:cubicBezTo>
                    <a:cubicBezTo>
                      <a:pt x="652" y="1"/>
                      <a:pt x="660" y="1"/>
                      <a:pt x="668" y="1"/>
                    </a:cubicBezTo>
                    <a:cubicBezTo>
                      <a:pt x="672" y="1"/>
                      <a:pt x="676" y="1"/>
                      <a:pt x="680" y="1"/>
                    </a:cubicBezTo>
                    <a:cubicBezTo>
                      <a:pt x="684" y="1"/>
                      <a:pt x="688" y="1"/>
                      <a:pt x="692" y="1"/>
                    </a:cubicBezTo>
                    <a:cubicBezTo>
                      <a:pt x="696" y="1"/>
                      <a:pt x="700" y="1"/>
                      <a:pt x="704" y="1"/>
                    </a:cubicBezTo>
                    <a:cubicBezTo>
                      <a:pt x="708" y="1"/>
                      <a:pt x="712" y="1"/>
                      <a:pt x="716" y="1"/>
                    </a:cubicBezTo>
                    <a:cubicBezTo>
                      <a:pt x="720" y="1"/>
                      <a:pt x="724" y="1"/>
                      <a:pt x="728" y="1"/>
                    </a:cubicBezTo>
                    <a:cubicBezTo>
                      <a:pt x="732" y="1"/>
                      <a:pt x="736" y="2"/>
                      <a:pt x="740" y="2"/>
                    </a:cubicBezTo>
                    <a:cubicBezTo>
                      <a:pt x="744" y="2"/>
                      <a:pt x="748" y="2"/>
                      <a:pt x="752" y="2"/>
                    </a:cubicBezTo>
                    <a:cubicBezTo>
                      <a:pt x="756" y="2"/>
                      <a:pt x="760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8" y="2"/>
                      <a:pt x="772" y="2"/>
                      <a:pt x="777" y="2"/>
                    </a:cubicBezTo>
                    <a:cubicBezTo>
                      <a:pt x="781" y="3"/>
                      <a:pt x="785" y="3"/>
                      <a:pt x="789" y="3"/>
                    </a:cubicBezTo>
                    <a:cubicBezTo>
                      <a:pt x="793" y="3"/>
                      <a:pt x="798" y="3"/>
                      <a:pt x="802" y="3"/>
                    </a:cubicBezTo>
                    <a:cubicBezTo>
                      <a:pt x="806" y="4"/>
                      <a:pt x="811" y="4"/>
                      <a:pt x="815" y="4"/>
                    </a:cubicBezTo>
                    <a:cubicBezTo>
                      <a:pt x="817" y="4"/>
                      <a:pt x="819" y="4"/>
                      <a:pt x="822" y="4"/>
                    </a:cubicBezTo>
                    <a:cubicBezTo>
                      <a:pt x="824" y="5"/>
                      <a:pt x="826" y="5"/>
                      <a:pt x="828" y="5"/>
                    </a:cubicBezTo>
                    <a:cubicBezTo>
                      <a:pt x="831" y="5"/>
                      <a:pt x="833" y="5"/>
                      <a:pt x="835" y="5"/>
                    </a:cubicBezTo>
                    <a:cubicBezTo>
                      <a:pt x="838" y="5"/>
                      <a:pt x="840" y="6"/>
                      <a:pt x="842" y="6"/>
                    </a:cubicBezTo>
                    <a:cubicBezTo>
                      <a:pt x="844" y="6"/>
                      <a:pt x="847" y="6"/>
                      <a:pt x="849" y="6"/>
                    </a:cubicBezTo>
                    <a:cubicBezTo>
                      <a:pt x="851" y="7"/>
                      <a:pt x="854" y="7"/>
                      <a:pt x="856" y="7"/>
                    </a:cubicBezTo>
                    <a:cubicBezTo>
                      <a:pt x="859" y="7"/>
                      <a:pt x="861" y="7"/>
                      <a:pt x="863" y="8"/>
                    </a:cubicBezTo>
                    <a:cubicBezTo>
                      <a:pt x="866" y="8"/>
                      <a:pt x="868" y="8"/>
                      <a:pt x="870" y="9"/>
                    </a:cubicBezTo>
                    <a:cubicBezTo>
                      <a:pt x="873" y="9"/>
                      <a:pt x="875" y="9"/>
                      <a:pt x="878" y="9"/>
                    </a:cubicBezTo>
                    <a:cubicBezTo>
                      <a:pt x="880" y="10"/>
                      <a:pt x="882" y="10"/>
                      <a:pt x="885" y="10"/>
                    </a:cubicBezTo>
                    <a:cubicBezTo>
                      <a:pt x="887" y="11"/>
                      <a:pt x="889" y="11"/>
                      <a:pt x="892" y="11"/>
                    </a:cubicBezTo>
                    <a:cubicBezTo>
                      <a:pt x="894" y="12"/>
                      <a:pt x="896" y="12"/>
                      <a:pt x="898" y="12"/>
                    </a:cubicBezTo>
                    <a:cubicBezTo>
                      <a:pt x="899" y="13"/>
                      <a:pt x="900" y="13"/>
                      <a:pt x="901" y="13"/>
                    </a:cubicBezTo>
                    <a:cubicBezTo>
                      <a:pt x="903" y="13"/>
                      <a:pt x="904" y="13"/>
                      <a:pt x="905" y="14"/>
                    </a:cubicBezTo>
                    <a:cubicBezTo>
                      <a:pt x="906" y="14"/>
                      <a:pt x="907" y="14"/>
                      <a:pt x="908" y="14"/>
                    </a:cubicBezTo>
                    <a:cubicBezTo>
                      <a:pt x="909" y="14"/>
                      <a:pt x="910" y="15"/>
                      <a:pt x="911" y="15"/>
                    </a:cubicBezTo>
                    <a:cubicBezTo>
                      <a:pt x="911" y="15"/>
                      <a:pt x="911" y="15"/>
                      <a:pt x="911" y="15"/>
                    </a:cubicBezTo>
                    <a:cubicBezTo>
                      <a:pt x="912" y="15"/>
                      <a:pt x="912" y="15"/>
                      <a:pt x="912" y="15"/>
                    </a:cubicBezTo>
                    <a:cubicBezTo>
                      <a:pt x="912" y="15"/>
                      <a:pt x="913" y="15"/>
                      <a:pt x="913" y="15"/>
                    </a:cubicBezTo>
                    <a:cubicBezTo>
                      <a:pt x="913" y="15"/>
                      <a:pt x="913" y="15"/>
                      <a:pt x="914" y="15"/>
                    </a:cubicBezTo>
                    <a:cubicBezTo>
                      <a:pt x="915" y="16"/>
                      <a:pt x="915" y="16"/>
                      <a:pt x="915" y="16"/>
                    </a:cubicBezTo>
                    <a:cubicBezTo>
                      <a:pt x="916" y="16"/>
                      <a:pt x="916" y="16"/>
                      <a:pt x="916" y="16"/>
                    </a:cubicBezTo>
                    <a:cubicBezTo>
                      <a:pt x="917" y="16"/>
                      <a:pt x="917" y="16"/>
                      <a:pt x="917" y="16"/>
                    </a:cubicBezTo>
                    <a:cubicBezTo>
                      <a:pt x="918" y="16"/>
                      <a:pt x="918" y="17"/>
                      <a:pt x="919" y="17"/>
                    </a:cubicBezTo>
                    <a:cubicBezTo>
                      <a:pt x="919" y="17"/>
                      <a:pt x="919" y="17"/>
                      <a:pt x="920" y="17"/>
                    </a:cubicBezTo>
                    <a:cubicBezTo>
                      <a:pt x="920" y="17"/>
                      <a:pt x="921" y="17"/>
                      <a:pt x="921" y="17"/>
                    </a:cubicBezTo>
                    <a:cubicBezTo>
                      <a:pt x="923" y="18"/>
                      <a:pt x="924" y="18"/>
                      <a:pt x="926" y="19"/>
                    </a:cubicBezTo>
                    <a:cubicBezTo>
                      <a:pt x="927" y="19"/>
                      <a:pt x="929" y="19"/>
                      <a:pt x="930" y="20"/>
                    </a:cubicBezTo>
                    <a:cubicBezTo>
                      <a:pt x="932" y="20"/>
                      <a:pt x="933" y="21"/>
                      <a:pt x="934" y="21"/>
                    </a:cubicBezTo>
                    <a:cubicBezTo>
                      <a:pt x="936" y="22"/>
                      <a:pt x="937" y="22"/>
                      <a:pt x="938" y="23"/>
                    </a:cubicBezTo>
                    <a:cubicBezTo>
                      <a:pt x="939" y="23"/>
                      <a:pt x="940" y="24"/>
                      <a:pt x="941" y="24"/>
                    </a:cubicBezTo>
                    <a:cubicBezTo>
                      <a:pt x="942" y="25"/>
                      <a:pt x="943" y="25"/>
                      <a:pt x="944" y="26"/>
                    </a:cubicBezTo>
                    <a:cubicBezTo>
                      <a:pt x="945" y="26"/>
                      <a:pt x="946" y="27"/>
                      <a:pt x="947" y="27"/>
                    </a:cubicBezTo>
                    <a:cubicBezTo>
                      <a:pt x="947" y="28"/>
                      <a:pt x="948" y="28"/>
                      <a:pt x="949" y="29"/>
                    </a:cubicBezTo>
                    <a:cubicBezTo>
                      <a:pt x="949" y="29"/>
                      <a:pt x="949" y="29"/>
                      <a:pt x="949" y="29"/>
                    </a:cubicBezTo>
                    <a:cubicBezTo>
                      <a:pt x="949" y="29"/>
                      <a:pt x="950" y="30"/>
                      <a:pt x="950" y="30"/>
                    </a:cubicBezTo>
                    <a:cubicBezTo>
                      <a:pt x="951" y="31"/>
                      <a:pt x="951" y="31"/>
                      <a:pt x="951" y="32"/>
                    </a:cubicBezTo>
                    <a:cubicBezTo>
                      <a:pt x="952" y="33"/>
                      <a:pt x="952" y="33"/>
                      <a:pt x="952" y="34"/>
                    </a:cubicBezTo>
                    <a:cubicBezTo>
                      <a:pt x="952" y="34"/>
                      <a:pt x="952" y="35"/>
                      <a:pt x="952" y="35"/>
                    </a:cubicBezTo>
                    <a:cubicBezTo>
                      <a:pt x="953" y="36"/>
                      <a:pt x="953" y="36"/>
                      <a:pt x="952" y="37"/>
                    </a:cubicBezTo>
                    <a:cubicBezTo>
                      <a:pt x="952" y="37"/>
                      <a:pt x="952" y="38"/>
                      <a:pt x="952" y="38"/>
                    </a:cubicBezTo>
                    <a:cubicBezTo>
                      <a:pt x="952" y="39"/>
                      <a:pt x="952" y="39"/>
                      <a:pt x="951" y="40"/>
                    </a:cubicBezTo>
                    <a:cubicBezTo>
                      <a:pt x="951" y="40"/>
                      <a:pt x="951" y="41"/>
                      <a:pt x="950" y="41"/>
                    </a:cubicBezTo>
                    <a:cubicBezTo>
                      <a:pt x="950" y="42"/>
                      <a:pt x="949" y="43"/>
                      <a:pt x="948" y="44"/>
                    </a:cubicBezTo>
                    <a:cubicBezTo>
                      <a:pt x="947" y="45"/>
                      <a:pt x="945" y="46"/>
                      <a:pt x="944" y="47"/>
                    </a:cubicBezTo>
                    <a:cubicBezTo>
                      <a:pt x="943" y="48"/>
                      <a:pt x="941" y="49"/>
                      <a:pt x="939" y="50"/>
                    </a:cubicBezTo>
                    <a:cubicBezTo>
                      <a:pt x="938" y="51"/>
                      <a:pt x="936" y="52"/>
                      <a:pt x="934" y="53"/>
                    </a:cubicBezTo>
                    <a:cubicBezTo>
                      <a:pt x="932" y="54"/>
                      <a:pt x="930" y="55"/>
                      <a:pt x="928" y="56"/>
                    </a:cubicBezTo>
                    <a:cubicBezTo>
                      <a:pt x="926" y="57"/>
                      <a:pt x="923" y="58"/>
                      <a:pt x="921" y="59"/>
                    </a:cubicBezTo>
                    <a:cubicBezTo>
                      <a:pt x="919" y="60"/>
                      <a:pt x="916" y="62"/>
                      <a:pt x="914" y="63"/>
                    </a:cubicBezTo>
                    <a:cubicBezTo>
                      <a:pt x="911" y="64"/>
                      <a:pt x="908" y="65"/>
                      <a:pt x="906" y="66"/>
                    </a:cubicBezTo>
                    <a:cubicBezTo>
                      <a:pt x="903" y="67"/>
                      <a:pt x="900" y="68"/>
                      <a:pt x="897" y="69"/>
                    </a:cubicBezTo>
                    <a:cubicBezTo>
                      <a:pt x="894" y="70"/>
                      <a:pt x="891" y="71"/>
                      <a:pt x="888" y="72"/>
                    </a:cubicBezTo>
                    <a:cubicBezTo>
                      <a:pt x="885" y="73"/>
                      <a:pt x="882" y="74"/>
                      <a:pt x="879" y="76"/>
                    </a:cubicBezTo>
                    <a:cubicBezTo>
                      <a:pt x="875" y="77"/>
                      <a:pt x="872" y="78"/>
                      <a:pt x="868" y="79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15" y="69"/>
                      <a:pt x="815" y="69"/>
                      <a:pt x="815" y="69"/>
                    </a:cubicBezTo>
                    <a:cubicBezTo>
                      <a:pt x="800" y="73"/>
                      <a:pt x="800" y="73"/>
                      <a:pt x="800" y="73"/>
                    </a:cubicBezTo>
                    <a:cubicBezTo>
                      <a:pt x="794" y="72"/>
                      <a:pt x="794" y="72"/>
                      <a:pt x="794" y="72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12" y="68"/>
                      <a:pt x="812" y="68"/>
                      <a:pt x="812" y="68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69" y="77"/>
                      <a:pt x="872" y="76"/>
                      <a:pt x="875" y="75"/>
                    </a:cubicBezTo>
                    <a:cubicBezTo>
                      <a:pt x="878" y="74"/>
                      <a:pt x="882" y="73"/>
                      <a:pt x="885" y="72"/>
                    </a:cubicBezTo>
                    <a:cubicBezTo>
                      <a:pt x="888" y="70"/>
                      <a:pt x="891" y="69"/>
                      <a:pt x="894" y="68"/>
                    </a:cubicBezTo>
                    <a:cubicBezTo>
                      <a:pt x="897" y="67"/>
                      <a:pt x="900" y="66"/>
                      <a:pt x="902" y="65"/>
                    </a:cubicBezTo>
                    <a:cubicBezTo>
                      <a:pt x="905" y="64"/>
                      <a:pt x="908" y="63"/>
                      <a:pt x="910" y="62"/>
                    </a:cubicBezTo>
                    <a:cubicBezTo>
                      <a:pt x="913" y="61"/>
                      <a:pt x="915" y="60"/>
                      <a:pt x="918" y="59"/>
                    </a:cubicBezTo>
                    <a:cubicBezTo>
                      <a:pt x="920" y="58"/>
                      <a:pt x="922" y="57"/>
                      <a:pt x="925" y="56"/>
                    </a:cubicBezTo>
                    <a:cubicBezTo>
                      <a:pt x="927" y="55"/>
                      <a:pt x="929" y="54"/>
                      <a:pt x="931" y="53"/>
                    </a:cubicBezTo>
                    <a:cubicBezTo>
                      <a:pt x="933" y="52"/>
                      <a:pt x="934" y="51"/>
                      <a:pt x="936" y="50"/>
                    </a:cubicBezTo>
                    <a:cubicBezTo>
                      <a:pt x="938" y="49"/>
                      <a:pt x="939" y="48"/>
                      <a:pt x="941" y="47"/>
                    </a:cubicBezTo>
                    <a:cubicBezTo>
                      <a:pt x="942" y="46"/>
                      <a:pt x="943" y="45"/>
                      <a:pt x="945" y="44"/>
                    </a:cubicBezTo>
                    <a:cubicBezTo>
                      <a:pt x="946" y="43"/>
                      <a:pt x="947" y="42"/>
                      <a:pt x="947" y="41"/>
                    </a:cubicBezTo>
                    <a:cubicBezTo>
                      <a:pt x="948" y="41"/>
                      <a:pt x="948" y="40"/>
                      <a:pt x="948" y="40"/>
                    </a:cubicBezTo>
                    <a:cubicBezTo>
                      <a:pt x="949" y="39"/>
                      <a:pt x="949" y="39"/>
                      <a:pt x="949" y="38"/>
                    </a:cubicBezTo>
                    <a:cubicBezTo>
                      <a:pt x="949" y="38"/>
                      <a:pt x="949" y="37"/>
                      <a:pt x="950" y="37"/>
                    </a:cubicBezTo>
                    <a:cubicBezTo>
                      <a:pt x="950" y="36"/>
                      <a:pt x="950" y="35"/>
                      <a:pt x="950" y="35"/>
                    </a:cubicBezTo>
                    <a:cubicBezTo>
                      <a:pt x="950" y="34"/>
                      <a:pt x="949" y="34"/>
                      <a:pt x="949" y="33"/>
                    </a:cubicBezTo>
                    <a:cubicBezTo>
                      <a:pt x="949" y="33"/>
                      <a:pt x="949" y="32"/>
                      <a:pt x="949" y="32"/>
                    </a:cubicBezTo>
                    <a:cubicBezTo>
                      <a:pt x="948" y="31"/>
                      <a:pt x="948" y="31"/>
                      <a:pt x="947" y="30"/>
                    </a:cubicBezTo>
                    <a:cubicBezTo>
                      <a:pt x="947" y="30"/>
                      <a:pt x="947" y="29"/>
                      <a:pt x="946" y="29"/>
                    </a:cubicBezTo>
                    <a:cubicBezTo>
                      <a:pt x="945" y="28"/>
                      <a:pt x="945" y="28"/>
                      <a:pt x="944" y="27"/>
                    </a:cubicBezTo>
                    <a:cubicBezTo>
                      <a:pt x="943" y="27"/>
                      <a:pt x="942" y="26"/>
                      <a:pt x="942" y="26"/>
                    </a:cubicBezTo>
                    <a:cubicBezTo>
                      <a:pt x="941" y="25"/>
                      <a:pt x="940" y="25"/>
                      <a:pt x="939" y="24"/>
                    </a:cubicBezTo>
                    <a:cubicBezTo>
                      <a:pt x="938" y="24"/>
                      <a:pt x="937" y="23"/>
                      <a:pt x="936" y="23"/>
                    </a:cubicBezTo>
                    <a:cubicBezTo>
                      <a:pt x="934" y="22"/>
                      <a:pt x="933" y="22"/>
                      <a:pt x="932" y="21"/>
                    </a:cubicBezTo>
                    <a:cubicBezTo>
                      <a:pt x="931" y="21"/>
                      <a:pt x="929" y="20"/>
                      <a:pt x="928" y="20"/>
                    </a:cubicBezTo>
                    <a:cubicBezTo>
                      <a:pt x="927" y="20"/>
                      <a:pt x="925" y="19"/>
                      <a:pt x="924" y="19"/>
                    </a:cubicBezTo>
                    <a:cubicBezTo>
                      <a:pt x="922" y="18"/>
                      <a:pt x="921" y="18"/>
                      <a:pt x="919" y="17"/>
                    </a:cubicBezTo>
                    <a:cubicBezTo>
                      <a:pt x="919" y="17"/>
                      <a:pt x="918" y="17"/>
                      <a:pt x="918" y="17"/>
                    </a:cubicBezTo>
                    <a:cubicBezTo>
                      <a:pt x="917" y="17"/>
                      <a:pt x="917" y="17"/>
                      <a:pt x="917" y="17"/>
                    </a:cubicBezTo>
                    <a:cubicBezTo>
                      <a:pt x="916" y="17"/>
                      <a:pt x="916" y="17"/>
                      <a:pt x="915" y="17"/>
                    </a:cubicBezTo>
                    <a:cubicBezTo>
                      <a:pt x="915" y="16"/>
                      <a:pt x="915" y="16"/>
                      <a:pt x="914" y="16"/>
                    </a:cubicBezTo>
                    <a:cubicBezTo>
                      <a:pt x="913" y="16"/>
                      <a:pt x="913" y="16"/>
                      <a:pt x="913" y="16"/>
                    </a:cubicBezTo>
                    <a:cubicBezTo>
                      <a:pt x="912" y="16"/>
                      <a:pt x="912" y="16"/>
                      <a:pt x="912" y="16"/>
                    </a:cubicBezTo>
                    <a:cubicBezTo>
                      <a:pt x="911" y="16"/>
                      <a:pt x="911" y="15"/>
                      <a:pt x="911" y="15"/>
                    </a:cubicBezTo>
                    <a:cubicBezTo>
                      <a:pt x="911" y="15"/>
                      <a:pt x="910" y="15"/>
                      <a:pt x="910" y="15"/>
                    </a:cubicBezTo>
                    <a:cubicBezTo>
                      <a:pt x="910" y="15"/>
                      <a:pt x="910" y="15"/>
                      <a:pt x="909" y="15"/>
                    </a:cubicBezTo>
                    <a:cubicBezTo>
                      <a:pt x="909" y="15"/>
                      <a:pt x="909" y="15"/>
                      <a:pt x="909" y="15"/>
                    </a:cubicBezTo>
                    <a:cubicBezTo>
                      <a:pt x="908" y="15"/>
                      <a:pt x="907" y="15"/>
                      <a:pt x="906" y="14"/>
                    </a:cubicBezTo>
                    <a:cubicBezTo>
                      <a:pt x="905" y="14"/>
                      <a:pt x="904" y="14"/>
                      <a:pt x="903" y="14"/>
                    </a:cubicBezTo>
                    <a:cubicBezTo>
                      <a:pt x="902" y="14"/>
                      <a:pt x="901" y="13"/>
                      <a:pt x="900" y="13"/>
                    </a:cubicBezTo>
                    <a:cubicBezTo>
                      <a:pt x="899" y="13"/>
                      <a:pt x="898" y="13"/>
                      <a:pt x="897" y="13"/>
                    </a:cubicBezTo>
                    <a:cubicBezTo>
                      <a:pt x="894" y="12"/>
                      <a:pt x="892" y="12"/>
                      <a:pt x="890" y="12"/>
                    </a:cubicBezTo>
                    <a:cubicBezTo>
                      <a:pt x="888" y="11"/>
                      <a:pt x="886" y="11"/>
                      <a:pt x="883" y="11"/>
                    </a:cubicBezTo>
                    <a:cubicBezTo>
                      <a:pt x="881" y="10"/>
                      <a:pt x="879" y="10"/>
                      <a:pt x="876" y="10"/>
                    </a:cubicBezTo>
                    <a:cubicBezTo>
                      <a:pt x="874" y="9"/>
                      <a:pt x="872" y="9"/>
                      <a:pt x="869" y="9"/>
                    </a:cubicBezTo>
                    <a:cubicBezTo>
                      <a:pt x="867" y="8"/>
                      <a:pt x="865" y="8"/>
                      <a:pt x="862" y="8"/>
                    </a:cubicBezTo>
                    <a:cubicBezTo>
                      <a:pt x="860" y="8"/>
                      <a:pt x="858" y="8"/>
                      <a:pt x="855" y="7"/>
                    </a:cubicBezTo>
                    <a:cubicBezTo>
                      <a:pt x="853" y="7"/>
                      <a:pt x="851" y="7"/>
                      <a:pt x="848" y="7"/>
                    </a:cubicBezTo>
                    <a:cubicBezTo>
                      <a:pt x="846" y="6"/>
                      <a:pt x="844" y="6"/>
                      <a:pt x="841" y="6"/>
                    </a:cubicBezTo>
                    <a:cubicBezTo>
                      <a:pt x="839" y="6"/>
                      <a:pt x="837" y="6"/>
                      <a:pt x="835" y="6"/>
                    </a:cubicBezTo>
                    <a:cubicBezTo>
                      <a:pt x="832" y="5"/>
                      <a:pt x="830" y="5"/>
                      <a:pt x="828" y="5"/>
                    </a:cubicBezTo>
                    <a:cubicBezTo>
                      <a:pt x="826" y="5"/>
                      <a:pt x="823" y="5"/>
                      <a:pt x="821" y="5"/>
                    </a:cubicBezTo>
                    <a:cubicBezTo>
                      <a:pt x="819" y="5"/>
                      <a:pt x="817" y="4"/>
                      <a:pt x="815" y="4"/>
                    </a:cubicBezTo>
                    <a:cubicBezTo>
                      <a:pt x="810" y="4"/>
                      <a:pt x="806" y="4"/>
                      <a:pt x="802" y="4"/>
                    </a:cubicBezTo>
                    <a:cubicBezTo>
                      <a:pt x="797" y="4"/>
                      <a:pt x="793" y="3"/>
                      <a:pt x="789" y="3"/>
                    </a:cubicBezTo>
                    <a:cubicBezTo>
                      <a:pt x="785" y="3"/>
                      <a:pt x="780" y="3"/>
                      <a:pt x="776" y="3"/>
                    </a:cubicBezTo>
                    <a:cubicBezTo>
                      <a:pt x="772" y="3"/>
                      <a:pt x="768" y="3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0" y="2"/>
                      <a:pt x="756" y="2"/>
                      <a:pt x="752" y="2"/>
                    </a:cubicBezTo>
                    <a:cubicBezTo>
                      <a:pt x="748" y="2"/>
                      <a:pt x="744" y="2"/>
                      <a:pt x="740" y="2"/>
                    </a:cubicBezTo>
                    <a:cubicBezTo>
                      <a:pt x="736" y="2"/>
                      <a:pt x="732" y="2"/>
                      <a:pt x="728" y="2"/>
                    </a:cubicBezTo>
                    <a:cubicBezTo>
                      <a:pt x="724" y="2"/>
                      <a:pt x="720" y="2"/>
                      <a:pt x="716" y="2"/>
                    </a:cubicBezTo>
                    <a:cubicBezTo>
                      <a:pt x="712" y="2"/>
                      <a:pt x="708" y="2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1"/>
                      <a:pt x="680" y="1"/>
                    </a:cubicBezTo>
                    <a:cubicBezTo>
                      <a:pt x="676" y="1"/>
                      <a:pt x="672" y="1"/>
                      <a:pt x="668" y="1"/>
                    </a:cubicBezTo>
                    <a:cubicBezTo>
                      <a:pt x="660" y="1"/>
                      <a:pt x="652" y="1"/>
                      <a:pt x="644" y="1"/>
                    </a:cubicBezTo>
                    <a:cubicBezTo>
                      <a:pt x="636" y="1"/>
                      <a:pt x="628" y="1"/>
                      <a:pt x="620" y="2"/>
                    </a:cubicBezTo>
                    <a:cubicBezTo>
                      <a:pt x="612" y="2"/>
                      <a:pt x="603" y="2"/>
                      <a:pt x="595" y="2"/>
                    </a:cubicBezTo>
                    <a:cubicBezTo>
                      <a:pt x="587" y="2"/>
                      <a:pt x="578" y="2"/>
                      <a:pt x="570" y="2"/>
                    </a:cubicBezTo>
                    <a:cubicBezTo>
                      <a:pt x="562" y="2"/>
                      <a:pt x="553" y="2"/>
                      <a:pt x="545" y="2"/>
                    </a:cubicBezTo>
                    <a:cubicBezTo>
                      <a:pt x="536" y="3"/>
                      <a:pt x="527" y="3"/>
                      <a:pt x="519" y="3"/>
                    </a:cubicBezTo>
                    <a:cubicBezTo>
                      <a:pt x="510" y="3"/>
                      <a:pt x="501" y="3"/>
                      <a:pt x="492" y="3"/>
                    </a:cubicBezTo>
                    <a:cubicBezTo>
                      <a:pt x="483" y="3"/>
                      <a:pt x="474" y="4"/>
                      <a:pt x="465" y="4"/>
                    </a:cubicBezTo>
                    <a:cubicBezTo>
                      <a:pt x="455" y="4"/>
                      <a:pt x="446" y="4"/>
                      <a:pt x="436" y="4"/>
                    </a:cubicBezTo>
                    <a:cubicBezTo>
                      <a:pt x="427" y="5"/>
                      <a:pt x="417" y="5"/>
                      <a:pt x="408" y="5"/>
                    </a:cubicBezTo>
                    <a:cubicBezTo>
                      <a:pt x="398" y="5"/>
                      <a:pt x="388" y="6"/>
                      <a:pt x="378" y="6"/>
                    </a:cubicBezTo>
                    <a:cubicBezTo>
                      <a:pt x="368" y="6"/>
                      <a:pt x="358" y="6"/>
                      <a:pt x="347" y="7"/>
                    </a:cubicBezTo>
                    <a:cubicBezTo>
                      <a:pt x="337" y="7"/>
                      <a:pt x="326" y="7"/>
                      <a:pt x="316" y="7"/>
                    </a:cubicBezTo>
                    <a:cubicBezTo>
                      <a:pt x="305" y="8"/>
                      <a:pt x="294" y="8"/>
                      <a:pt x="283" y="8"/>
                    </a:cubicBezTo>
                    <a:cubicBezTo>
                      <a:pt x="272" y="9"/>
                      <a:pt x="261" y="9"/>
                      <a:pt x="249" y="9"/>
                    </a:cubicBezTo>
                    <a:cubicBezTo>
                      <a:pt x="238" y="10"/>
                      <a:pt x="226" y="10"/>
                      <a:pt x="214" y="10"/>
                    </a:cubicBezTo>
                    <a:cubicBezTo>
                      <a:pt x="208" y="10"/>
                      <a:pt x="202" y="11"/>
                      <a:pt x="196" y="11"/>
                    </a:cubicBezTo>
                    <a:cubicBezTo>
                      <a:pt x="190" y="11"/>
                      <a:pt x="184" y="11"/>
                      <a:pt x="178" y="11"/>
                    </a:cubicBezTo>
                    <a:cubicBezTo>
                      <a:pt x="172" y="11"/>
                      <a:pt x="165" y="12"/>
                      <a:pt x="159" y="12"/>
                    </a:cubicBezTo>
                    <a:cubicBezTo>
                      <a:pt x="153" y="12"/>
                      <a:pt x="146" y="12"/>
                      <a:pt x="140" y="12"/>
                    </a:cubicBezTo>
                    <a:cubicBezTo>
                      <a:pt x="137" y="13"/>
                      <a:pt x="134" y="13"/>
                      <a:pt x="130" y="13"/>
                    </a:cubicBezTo>
                    <a:cubicBezTo>
                      <a:pt x="127" y="13"/>
                      <a:pt x="124" y="13"/>
                      <a:pt x="121" y="13"/>
                    </a:cubicBezTo>
                    <a:cubicBezTo>
                      <a:pt x="117" y="13"/>
                      <a:pt x="114" y="13"/>
                      <a:pt x="111" y="13"/>
                    </a:cubicBezTo>
                    <a:cubicBezTo>
                      <a:pt x="107" y="14"/>
                      <a:pt x="104" y="14"/>
                      <a:pt x="10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8" y="23"/>
                      <a:pt x="40" y="23"/>
                      <a:pt x="42" y="23"/>
                    </a:cubicBezTo>
                    <a:cubicBezTo>
                      <a:pt x="45" y="22"/>
                      <a:pt x="47" y="22"/>
                      <a:pt x="50" y="22"/>
                    </a:cubicBezTo>
                    <a:cubicBezTo>
                      <a:pt x="52" y="22"/>
                      <a:pt x="55" y="22"/>
                      <a:pt x="57" y="22"/>
                    </a:cubicBezTo>
                    <a:cubicBezTo>
                      <a:pt x="60" y="22"/>
                      <a:pt x="62" y="22"/>
                      <a:pt x="64" y="2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59" y="23"/>
                      <a:pt x="56" y="23"/>
                      <a:pt x="54" y="23"/>
                    </a:cubicBezTo>
                    <a:cubicBezTo>
                      <a:pt x="52" y="23"/>
                      <a:pt x="49" y="23"/>
                      <a:pt x="47" y="23"/>
                    </a:cubicBezTo>
                    <a:cubicBezTo>
                      <a:pt x="44" y="23"/>
                      <a:pt x="42" y="24"/>
                      <a:pt x="39" y="24"/>
                    </a:cubicBezTo>
                    <a:cubicBezTo>
                      <a:pt x="37" y="24"/>
                      <a:pt x="34" y="24"/>
                      <a:pt x="32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4" y="31"/>
                      <a:pt x="58" y="31"/>
                      <a:pt x="62" y="30"/>
                    </a:cubicBezTo>
                    <a:cubicBezTo>
                      <a:pt x="66" y="30"/>
                      <a:pt x="69" y="30"/>
                      <a:pt x="73" y="30"/>
                    </a:cubicBezTo>
                    <a:cubicBezTo>
                      <a:pt x="77" y="30"/>
                      <a:pt x="81" y="30"/>
                      <a:pt x="84" y="30"/>
                    </a:cubicBezTo>
                    <a:cubicBezTo>
                      <a:pt x="88" y="29"/>
                      <a:pt x="92" y="29"/>
                      <a:pt x="95" y="29"/>
                    </a:cubicBezTo>
                    <a:cubicBezTo>
                      <a:pt x="102" y="29"/>
                      <a:pt x="110" y="29"/>
                      <a:pt x="117" y="28"/>
                    </a:cubicBezTo>
                    <a:cubicBezTo>
                      <a:pt x="124" y="28"/>
                      <a:pt x="131" y="28"/>
                      <a:pt x="138" y="28"/>
                    </a:cubicBezTo>
                    <a:cubicBezTo>
                      <a:pt x="145" y="27"/>
                      <a:pt x="152" y="27"/>
                      <a:pt x="158" y="27"/>
                    </a:cubicBezTo>
                    <a:cubicBezTo>
                      <a:pt x="165" y="27"/>
                      <a:pt x="172" y="26"/>
                      <a:pt x="179" y="26"/>
                    </a:cubicBezTo>
                    <a:cubicBezTo>
                      <a:pt x="192" y="26"/>
                      <a:pt x="205" y="25"/>
                      <a:pt x="218" y="25"/>
                    </a:cubicBezTo>
                    <a:cubicBezTo>
                      <a:pt x="231" y="24"/>
                      <a:pt x="243" y="24"/>
                      <a:pt x="256" y="23"/>
                    </a:cubicBezTo>
                    <a:cubicBezTo>
                      <a:pt x="268" y="23"/>
                      <a:pt x="280" y="22"/>
                      <a:pt x="292" y="22"/>
                    </a:cubicBezTo>
                    <a:cubicBezTo>
                      <a:pt x="304" y="22"/>
                      <a:pt x="315" y="21"/>
                      <a:pt x="327" y="21"/>
                    </a:cubicBezTo>
                    <a:cubicBezTo>
                      <a:pt x="326" y="21"/>
                      <a:pt x="326" y="21"/>
                      <a:pt x="326" y="21"/>
                    </a:cubicBezTo>
                    <a:cubicBezTo>
                      <a:pt x="327" y="21"/>
                      <a:pt x="327" y="21"/>
                      <a:pt x="327" y="21"/>
                    </a:cubicBezTo>
                    <a:cubicBezTo>
                      <a:pt x="338" y="21"/>
                      <a:pt x="349" y="20"/>
                      <a:pt x="360" y="20"/>
                    </a:cubicBezTo>
                    <a:cubicBezTo>
                      <a:pt x="371" y="20"/>
                      <a:pt x="382" y="19"/>
                      <a:pt x="393" y="19"/>
                    </a:cubicBezTo>
                    <a:cubicBezTo>
                      <a:pt x="403" y="19"/>
                      <a:pt x="414" y="18"/>
                      <a:pt x="424" y="18"/>
                    </a:cubicBezTo>
                    <a:cubicBezTo>
                      <a:pt x="434" y="18"/>
                      <a:pt x="444" y="17"/>
                      <a:pt x="454" y="17"/>
                    </a:cubicBezTo>
                    <a:cubicBezTo>
                      <a:pt x="464" y="17"/>
                      <a:pt x="474" y="17"/>
                      <a:pt x="484" y="16"/>
                    </a:cubicBezTo>
                    <a:cubicBezTo>
                      <a:pt x="493" y="16"/>
                      <a:pt x="503" y="16"/>
                      <a:pt x="512" y="16"/>
                    </a:cubicBezTo>
                    <a:cubicBezTo>
                      <a:pt x="522" y="15"/>
                      <a:pt x="531" y="15"/>
                      <a:pt x="540" y="15"/>
                    </a:cubicBezTo>
                    <a:cubicBezTo>
                      <a:pt x="549" y="15"/>
                      <a:pt x="558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76" y="14"/>
                      <a:pt x="584" y="14"/>
                      <a:pt x="593" y="14"/>
                    </a:cubicBezTo>
                    <a:cubicBezTo>
                      <a:pt x="602" y="14"/>
                      <a:pt x="610" y="14"/>
                      <a:pt x="619" y="14"/>
                    </a:cubicBezTo>
                    <a:cubicBezTo>
                      <a:pt x="627" y="14"/>
                      <a:pt x="635" y="14"/>
                      <a:pt x="643" y="14"/>
                    </a:cubicBezTo>
                    <a:cubicBezTo>
                      <a:pt x="652" y="13"/>
                      <a:pt x="660" y="13"/>
                      <a:pt x="668" y="13"/>
                    </a:cubicBezTo>
                    <a:cubicBezTo>
                      <a:pt x="672" y="13"/>
                      <a:pt x="676" y="13"/>
                      <a:pt x="680" y="13"/>
                    </a:cubicBezTo>
                    <a:cubicBezTo>
                      <a:pt x="683" y="13"/>
                      <a:pt x="687" y="13"/>
                      <a:pt x="691" y="13"/>
                    </a:cubicBezTo>
                    <a:cubicBezTo>
                      <a:pt x="695" y="13"/>
                      <a:pt x="699" y="13"/>
                      <a:pt x="703" y="13"/>
                    </a:cubicBezTo>
                    <a:cubicBezTo>
                      <a:pt x="707" y="13"/>
                      <a:pt x="710" y="13"/>
                      <a:pt x="714" y="13"/>
                    </a:cubicBezTo>
                    <a:cubicBezTo>
                      <a:pt x="718" y="13"/>
                      <a:pt x="722" y="13"/>
                      <a:pt x="725" y="14"/>
                    </a:cubicBezTo>
                    <a:cubicBezTo>
                      <a:pt x="729" y="14"/>
                      <a:pt x="733" y="14"/>
                      <a:pt x="736" y="14"/>
                    </a:cubicBezTo>
                    <a:cubicBezTo>
                      <a:pt x="740" y="14"/>
                      <a:pt x="744" y="14"/>
                      <a:pt x="747" y="14"/>
                    </a:cubicBezTo>
                    <a:cubicBezTo>
                      <a:pt x="751" y="14"/>
                      <a:pt x="754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61" y="14"/>
                      <a:pt x="765" y="14"/>
                      <a:pt x="768" y="14"/>
                    </a:cubicBezTo>
                    <a:cubicBezTo>
                      <a:pt x="772" y="15"/>
                      <a:pt x="775" y="15"/>
                      <a:pt x="778" y="15"/>
                    </a:cubicBezTo>
                    <a:cubicBezTo>
                      <a:pt x="782" y="15"/>
                      <a:pt x="785" y="15"/>
                      <a:pt x="788" y="15"/>
                    </a:cubicBezTo>
                    <a:cubicBezTo>
                      <a:pt x="791" y="15"/>
                      <a:pt x="794" y="15"/>
                      <a:pt x="797" y="16"/>
                    </a:cubicBezTo>
                    <a:cubicBezTo>
                      <a:pt x="800" y="16"/>
                      <a:pt x="803" y="16"/>
                      <a:pt x="806" y="16"/>
                    </a:cubicBezTo>
                    <a:cubicBezTo>
                      <a:pt x="809" y="16"/>
                      <a:pt x="811" y="17"/>
                      <a:pt x="814" y="17"/>
                    </a:cubicBezTo>
                    <a:cubicBezTo>
                      <a:pt x="816" y="17"/>
                      <a:pt x="819" y="17"/>
                      <a:pt x="821" y="17"/>
                    </a:cubicBezTo>
                    <a:cubicBezTo>
                      <a:pt x="823" y="18"/>
                      <a:pt x="825" y="18"/>
                      <a:pt x="827" y="18"/>
                    </a:cubicBezTo>
                    <a:cubicBezTo>
                      <a:pt x="828" y="18"/>
                      <a:pt x="829" y="18"/>
                      <a:pt x="830" y="19"/>
                    </a:cubicBezTo>
                    <a:cubicBezTo>
                      <a:pt x="831" y="19"/>
                      <a:pt x="832" y="19"/>
                      <a:pt x="833" y="19"/>
                    </a:cubicBezTo>
                    <a:cubicBezTo>
                      <a:pt x="834" y="19"/>
                      <a:pt x="834" y="19"/>
                      <a:pt x="835" y="19"/>
                    </a:cubicBezTo>
                    <a:cubicBezTo>
                      <a:pt x="836" y="19"/>
                      <a:pt x="836" y="20"/>
                      <a:pt x="837" y="20"/>
                    </a:cubicBezTo>
                    <a:cubicBezTo>
                      <a:pt x="838" y="20"/>
                      <a:pt x="838" y="20"/>
                      <a:pt x="838" y="20"/>
                    </a:cubicBezTo>
                    <a:cubicBezTo>
                      <a:pt x="839" y="20"/>
                      <a:pt x="839" y="20"/>
                      <a:pt x="839" y="20"/>
                    </a:cubicBezTo>
                    <a:cubicBezTo>
                      <a:pt x="839" y="20"/>
                      <a:pt x="840" y="20"/>
                      <a:pt x="840" y="20"/>
                    </a:cubicBezTo>
                    <a:cubicBezTo>
                      <a:pt x="840" y="20"/>
                      <a:pt x="841" y="20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4" y="21"/>
                      <a:pt x="844" y="21"/>
                    </a:cubicBezTo>
                    <a:cubicBezTo>
                      <a:pt x="844" y="21"/>
                      <a:pt x="844" y="21"/>
                      <a:pt x="844" y="21"/>
                    </a:cubicBezTo>
                    <a:cubicBezTo>
                      <a:pt x="844" y="22"/>
                      <a:pt x="845" y="22"/>
                      <a:pt x="845" y="22"/>
                    </a:cubicBezTo>
                    <a:cubicBezTo>
                      <a:pt x="846" y="22"/>
                      <a:pt x="847" y="22"/>
                      <a:pt x="848" y="23"/>
                    </a:cubicBezTo>
                    <a:cubicBezTo>
                      <a:pt x="849" y="23"/>
                      <a:pt x="850" y="24"/>
                      <a:pt x="851" y="24"/>
                    </a:cubicBezTo>
                    <a:cubicBezTo>
                      <a:pt x="851" y="25"/>
                      <a:pt x="852" y="25"/>
                      <a:pt x="852" y="25"/>
                    </a:cubicBezTo>
                    <a:cubicBezTo>
                      <a:pt x="853" y="26"/>
                      <a:pt x="853" y="26"/>
                      <a:pt x="853" y="27"/>
                    </a:cubicBezTo>
                    <a:cubicBezTo>
                      <a:pt x="853" y="27"/>
                      <a:pt x="853" y="28"/>
                      <a:pt x="853" y="28"/>
                    </a:cubicBezTo>
                    <a:cubicBezTo>
                      <a:pt x="853" y="29"/>
                      <a:pt x="853" y="29"/>
                      <a:pt x="853" y="30"/>
                    </a:cubicBezTo>
                    <a:cubicBezTo>
                      <a:pt x="852" y="30"/>
                      <a:pt x="852" y="31"/>
                      <a:pt x="851" y="31"/>
                    </a:cubicBezTo>
                    <a:cubicBezTo>
                      <a:pt x="850" y="32"/>
                      <a:pt x="850" y="32"/>
                      <a:pt x="849" y="33"/>
                    </a:cubicBezTo>
                    <a:cubicBezTo>
                      <a:pt x="848" y="34"/>
                      <a:pt x="847" y="34"/>
                      <a:pt x="845" y="35"/>
                    </a:cubicBezTo>
                    <a:cubicBezTo>
                      <a:pt x="844" y="35"/>
                      <a:pt x="843" y="36"/>
                      <a:pt x="841" y="37"/>
                    </a:cubicBezTo>
                    <a:cubicBezTo>
                      <a:pt x="840" y="37"/>
                      <a:pt x="838" y="38"/>
                      <a:pt x="836" y="39"/>
                    </a:cubicBezTo>
                    <a:cubicBezTo>
                      <a:pt x="835" y="39"/>
                      <a:pt x="833" y="40"/>
                      <a:pt x="831" y="41"/>
                    </a:cubicBezTo>
                    <a:cubicBezTo>
                      <a:pt x="829" y="41"/>
                      <a:pt x="827" y="42"/>
                      <a:pt x="825" y="43"/>
                    </a:cubicBezTo>
                    <a:cubicBezTo>
                      <a:pt x="822" y="43"/>
                      <a:pt x="820" y="44"/>
                      <a:pt x="818" y="45"/>
                    </a:cubicBezTo>
                    <a:cubicBezTo>
                      <a:pt x="815" y="45"/>
                      <a:pt x="813" y="46"/>
                      <a:pt x="810" y="47"/>
                    </a:cubicBezTo>
                    <a:cubicBezTo>
                      <a:pt x="808" y="48"/>
                      <a:pt x="805" y="48"/>
                      <a:pt x="802" y="49"/>
                    </a:cubicBezTo>
                    <a:cubicBezTo>
                      <a:pt x="799" y="50"/>
                      <a:pt x="796" y="51"/>
                      <a:pt x="793" y="51"/>
                    </a:cubicBezTo>
                    <a:cubicBezTo>
                      <a:pt x="790" y="52"/>
                      <a:pt x="787" y="53"/>
                      <a:pt x="784" y="54"/>
                    </a:cubicBezTo>
                    <a:cubicBezTo>
                      <a:pt x="781" y="55"/>
                      <a:pt x="777" y="55"/>
                      <a:pt x="774" y="56"/>
                    </a:cubicBezTo>
                    <a:cubicBezTo>
                      <a:pt x="771" y="57"/>
                      <a:pt x="767" y="58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56" y="61"/>
                      <a:pt x="748" y="62"/>
                      <a:pt x="741" y="64"/>
                    </a:cubicBezTo>
                    <a:cubicBezTo>
                      <a:pt x="732" y="66"/>
                      <a:pt x="724" y="68"/>
                      <a:pt x="715" y="70"/>
                    </a:cubicBezTo>
                    <a:cubicBezTo>
                      <a:pt x="706" y="72"/>
                      <a:pt x="697" y="74"/>
                      <a:pt x="687" y="77"/>
                    </a:cubicBezTo>
                    <a:cubicBezTo>
                      <a:pt x="678" y="79"/>
                      <a:pt x="667" y="81"/>
                      <a:pt x="657" y="84"/>
                    </a:cubicBezTo>
                    <a:cubicBezTo>
                      <a:pt x="651" y="85"/>
                      <a:pt x="646" y="86"/>
                      <a:pt x="640" y="88"/>
                    </a:cubicBezTo>
                    <a:cubicBezTo>
                      <a:pt x="635" y="89"/>
                      <a:pt x="629" y="91"/>
                      <a:pt x="623" y="92"/>
                    </a:cubicBezTo>
                    <a:cubicBezTo>
                      <a:pt x="617" y="93"/>
                      <a:pt x="611" y="95"/>
                      <a:pt x="605" y="97"/>
                    </a:cubicBezTo>
                    <a:cubicBezTo>
                      <a:pt x="598" y="98"/>
                      <a:pt x="592" y="100"/>
                      <a:pt x="586" y="101"/>
                    </a:cubicBezTo>
                    <a:cubicBezTo>
                      <a:pt x="579" y="103"/>
                      <a:pt x="572" y="105"/>
                      <a:pt x="565" y="107"/>
                    </a:cubicBezTo>
                    <a:cubicBezTo>
                      <a:pt x="558" y="109"/>
                      <a:pt x="551" y="111"/>
                      <a:pt x="544" y="113"/>
                    </a:cubicBezTo>
                    <a:cubicBezTo>
                      <a:pt x="537" y="115"/>
                      <a:pt x="529" y="117"/>
                      <a:pt x="521" y="119"/>
                    </a:cubicBezTo>
                    <a:cubicBezTo>
                      <a:pt x="513" y="121"/>
                      <a:pt x="505" y="124"/>
                      <a:pt x="497" y="126"/>
                    </a:cubicBezTo>
                    <a:cubicBezTo>
                      <a:pt x="494" y="125"/>
                      <a:pt x="494" y="125"/>
                      <a:pt x="494" y="125"/>
                    </a:cubicBezTo>
                    <a:cubicBezTo>
                      <a:pt x="502" y="123"/>
                      <a:pt x="510" y="120"/>
                      <a:pt x="518" y="118"/>
                    </a:cubicBezTo>
                    <a:cubicBezTo>
                      <a:pt x="526" y="116"/>
                      <a:pt x="533" y="114"/>
                      <a:pt x="541" y="112"/>
                    </a:cubicBezTo>
                    <a:cubicBezTo>
                      <a:pt x="548" y="110"/>
                      <a:pt x="555" y="108"/>
                      <a:pt x="562" y="106"/>
                    </a:cubicBezTo>
                    <a:cubicBezTo>
                      <a:pt x="569" y="104"/>
                      <a:pt x="576" y="102"/>
                      <a:pt x="582" y="101"/>
                    </a:cubicBezTo>
                    <a:cubicBezTo>
                      <a:pt x="589" y="99"/>
                      <a:pt x="595" y="97"/>
                      <a:pt x="602" y="96"/>
                    </a:cubicBezTo>
                    <a:cubicBezTo>
                      <a:pt x="608" y="94"/>
                      <a:pt x="614" y="93"/>
                      <a:pt x="620" y="91"/>
                    </a:cubicBezTo>
                    <a:cubicBezTo>
                      <a:pt x="626" y="90"/>
                      <a:pt x="632" y="88"/>
                      <a:pt x="637" y="87"/>
                    </a:cubicBezTo>
                    <a:cubicBezTo>
                      <a:pt x="643" y="86"/>
                      <a:pt x="648" y="84"/>
                      <a:pt x="654" y="83"/>
                    </a:cubicBezTo>
                    <a:cubicBezTo>
                      <a:pt x="664" y="81"/>
                      <a:pt x="675" y="78"/>
                      <a:pt x="685" y="76"/>
                    </a:cubicBezTo>
                    <a:cubicBezTo>
                      <a:pt x="694" y="74"/>
                      <a:pt x="704" y="72"/>
                      <a:pt x="713" y="69"/>
                    </a:cubicBezTo>
                    <a:cubicBezTo>
                      <a:pt x="721" y="67"/>
                      <a:pt x="730" y="65"/>
                      <a:pt x="738" y="64"/>
                    </a:cubicBezTo>
                    <a:cubicBezTo>
                      <a:pt x="746" y="62"/>
                      <a:pt x="753" y="60"/>
                      <a:pt x="761" y="58"/>
                    </a:cubicBezTo>
                    <a:cubicBezTo>
                      <a:pt x="764" y="57"/>
                      <a:pt x="768" y="57"/>
                      <a:pt x="771" y="56"/>
                    </a:cubicBezTo>
                    <a:cubicBezTo>
                      <a:pt x="775" y="55"/>
                      <a:pt x="778" y="54"/>
                      <a:pt x="781" y="53"/>
                    </a:cubicBezTo>
                    <a:cubicBezTo>
                      <a:pt x="784" y="52"/>
                      <a:pt x="787" y="52"/>
                      <a:pt x="791" y="51"/>
                    </a:cubicBezTo>
                    <a:cubicBezTo>
                      <a:pt x="794" y="50"/>
                      <a:pt x="796" y="49"/>
                      <a:pt x="799" y="49"/>
                    </a:cubicBezTo>
                    <a:cubicBezTo>
                      <a:pt x="802" y="48"/>
                      <a:pt x="805" y="47"/>
                      <a:pt x="807" y="46"/>
                    </a:cubicBezTo>
                    <a:cubicBezTo>
                      <a:pt x="810" y="46"/>
                      <a:pt x="813" y="45"/>
                      <a:pt x="815" y="44"/>
                    </a:cubicBezTo>
                    <a:cubicBezTo>
                      <a:pt x="817" y="44"/>
                      <a:pt x="820" y="43"/>
                      <a:pt x="822" y="42"/>
                    </a:cubicBezTo>
                    <a:cubicBezTo>
                      <a:pt x="824" y="42"/>
                      <a:pt x="826" y="41"/>
                      <a:pt x="828" y="40"/>
                    </a:cubicBezTo>
                    <a:cubicBezTo>
                      <a:pt x="830" y="40"/>
                      <a:pt x="832" y="39"/>
                      <a:pt x="834" y="38"/>
                    </a:cubicBezTo>
                    <a:cubicBezTo>
                      <a:pt x="835" y="38"/>
                      <a:pt x="837" y="37"/>
                      <a:pt x="839" y="36"/>
                    </a:cubicBezTo>
                    <a:cubicBezTo>
                      <a:pt x="840" y="36"/>
                      <a:pt x="841" y="35"/>
                      <a:pt x="843" y="35"/>
                    </a:cubicBezTo>
                    <a:cubicBezTo>
                      <a:pt x="844" y="34"/>
                      <a:pt x="845" y="33"/>
                      <a:pt x="846" y="33"/>
                    </a:cubicBezTo>
                    <a:cubicBezTo>
                      <a:pt x="847" y="32"/>
                      <a:pt x="848" y="32"/>
                      <a:pt x="848" y="31"/>
                    </a:cubicBezTo>
                    <a:cubicBezTo>
                      <a:pt x="849" y="31"/>
                      <a:pt x="849" y="30"/>
                      <a:pt x="850" y="30"/>
                    </a:cubicBezTo>
                    <a:cubicBezTo>
                      <a:pt x="850" y="29"/>
                      <a:pt x="850" y="29"/>
                      <a:pt x="851" y="28"/>
                    </a:cubicBezTo>
                    <a:cubicBezTo>
                      <a:pt x="851" y="28"/>
                      <a:pt x="851" y="27"/>
                      <a:pt x="850" y="27"/>
                    </a:cubicBezTo>
                    <a:cubicBezTo>
                      <a:pt x="850" y="26"/>
                      <a:pt x="850" y="26"/>
                      <a:pt x="850" y="25"/>
                    </a:cubicBezTo>
                    <a:cubicBezTo>
                      <a:pt x="849" y="25"/>
                      <a:pt x="849" y="25"/>
                      <a:pt x="848" y="24"/>
                    </a:cubicBezTo>
                    <a:cubicBezTo>
                      <a:pt x="847" y="24"/>
                      <a:pt x="847" y="23"/>
                      <a:pt x="846" y="23"/>
                    </a:cubicBezTo>
                    <a:cubicBezTo>
                      <a:pt x="845" y="23"/>
                      <a:pt x="844" y="22"/>
                      <a:pt x="842" y="22"/>
                    </a:cubicBezTo>
                    <a:cubicBezTo>
                      <a:pt x="842" y="22"/>
                      <a:pt x="842" y="22"/>
                      <a:pt x="842" y="22"/>
                    </a:cubicBezTo>
                    <a:cubicBezTo>
                      <a:pt x="842" y="22"/>
                      <a:pt x="842" y="22"/>
                      <a:pt x="842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8" y="21"/>
                      <a:pt x="838" y="21"/>
                    </a:cubicBezTo>
                    <a:cubicBezTo>
                      <a:pt x="838" y="20"/>
                      <a:pt x="837" y="20"/>
                      <a:pt x="837" y="20"/>
                    </a:cubicBezTo>
                    <a:cubicBezTo>
                      <a:pt x="837" y="20"/>
                      <a:pt x="837" y="20"/>
                      <a:pt x="836" y="20"/>
                    </a:cubicBezTo>
                    <a:cubicBezTo>
                      <a:pt x="836" y="20"/>
                      <a:pt x="836" y="20"/>
                      <a:pt x="835" y="20"/>
                    </a:cubicBezTo>
                    <a:cubicBezTo>
                      <a:pt x="835" y="20"/>
                      <a:pt x="834" y="20"/>
                      <a:pt x="833" y="20"/>
                    </a:cubicBezTo>
                    <a:cubicBezTo>
                      <a:pt x="833" y="19"/>
                      <a:pt x="832" y="19"/>
                      <a:pt x="831" y="19"/>
                    </a:cubicBezTo>
                    <a:cubicBezTo>
                      <a:pt x="830" y="19"/>
                      <a:pt x="829" y="19"/>
                      <a:pt x="829" y="19"/>
                    </a:cubicBezTo>
                    <a:cubicBezTo>
                      <a:pt x="828" y="19"/>
                      <a:pt x="827" y="19"/>
                      <a:pt x="826" y="18"/>
                    </a:cubicBezTo>
                    <a:cubicBezTo>
                      <a:pt x="825" y="18"/>
                      <a:pt x="824" y="18"/>
                      <a:pt x="823" y="18"/>
                    </a:cubicBezTo>
                    <a:cubicBezTo>
                      <a:pt x="822" y="18"/>
                      <a:pt x="821" y="18"/>
                      <a:pt x="820" y="18"/>
                    </a:cubicBezTo>
                    <a:cubicBezTo>
                      <a:pt x="819" y="18"/>
                      <a:pt x="818" y="18"/>
                      <a:pt x="817" y="17"/>
                    </a:cubicBezTo>
                    <a:cubicBezTo>
                      <a:pt x="815" y="17"/>
                      <a:pt x="814" y="17"/>
                      <a:pt x="813" y="17"/>
                    </a:cubicBezTo>
                    <a:cubicBezTo>
                      <a:pt x="812" y="17"/>
                      <a:pt x="811" y="17"/>
                      <a:pt x="809" y="17"/>
                    </a:cubicBezTo>
                    <a:cubicBezTo>
                      <a:pt x="808" y="17"/>
                      <a:pt x="807" y="17"/>
                      <a:pt x="805" y="17"/>
                    </a:cubicBezTo>
                    <a:cubicBezTo>
                      <a:pt x="804" y="16"/>
                      <a:pt x="803" y="16"/>
                      <a:pt x="801" y="16"/>
                    </a:cubicBezTo>
                    <a:cubicBezTo>
                      <a:pt x="800" y="16"/>
                      <a:pt x="798" y="16"/>
                      <a:pt x="797" y="16"/>
                    </a:cubicBezTo>
                    <a:cubicBezTo>
                      <a:pt x="794" y="16"/>
                      <a:pt x="791" y="16"/>
                      <a:pt x="788" y="16"/>
                    </a:cubicBezTo>
                    <a:cubicBezTo>
                      <a:pt x="785" y="15"/>
                      <a:pt x="781" y="15"/>
                      <a:pt x="778" y="15"/>
                    </a:cubicBezTo>
                    <a:cubicBezTo>
                      <a:pt x="775" y="15"/>
                      <a:pt x="771" y="15"/>
                      <a:pt x="768" y="15"/>
                    </a:cubicBezTo>
                    <a:cubicBezTo>
                      <a:pt x="765" y="15"/>
                      <a:pt x="761" y="15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4" y="14"/>
                      <a:pt x="751" y="14"/>
                      <a:pt x="747" y="14"/>
                    </a:cubicBezTo>
                    <a:cubicBezTo>
                      <a:pt x="744" y="14"/>
                      <a:pt x="740" y="14"/>
                      <a:pt x="736" y="14"/>
                    </a:cubicBezTo>
                    <a:cubicBezTo>
                      <a:pt x="733" y="14"/>
                      <a:pt x="729" y="14"/>
                      <a:pt x="725" y="14"/>
                    </a:cubicBezTo>
                    <a:cubicBezTo>
                      <a:pt x="722" y="14"/>
                      <a:pt x="718" y="14"/>
                      <a:pt x="714" y="14"/>
                    </a:cubicBezTo>
                    <a:cubicBezTo>
                      <a:pt x="710" y="14"/>
                      <a:pt x="707" y="14"/>
                      <a:pt x="703" y="14"/>
                    </a:cubicBezTo>
                    <a:cubicBezTo>
                      <a:pt x="699" y="14"/>
                      <a:pt x="695" y="14"/>
                      <a:pt x="691" y="14"/>
                    </a:cubicBezTo>
                    <a:cubicBezTo>
                      <a:pt x="687" y="14"/>
                      <a:pt x="683" y="14"/>
                      <a:pt x="680" y="14"/>
                    </a:cubicBezTo>
                    <a:cubicBezTo>
                      <a:pt x="676" y="14"/>
                      <a:pt x="672" y="14"/>
                      <a:pt x="668" y="14"/>
                    </a:cubicBezTo>
                    <a:cubicBezTo>
                      <a:pt x="660" y="14"/>
                      <a:pt x="652" y="14"/>
                      <a:pt x="643" y="14"/>
                    </a:cubicBezTo>
                    <a:cubicBezTo>
                      <a:pt x="635" y="14"/>
                      <a:pt x="627" y="14"/>
                      <a:pt x="619" y="14"/>
                    </a:cubicBezTo>
                    <a:cubicBezTo>
                      <a:pt x="610" y="14"/>
                      <a:pt x="602" y="14"/>
                      <a:pt x="593" y="15"/>
                    </a:cubicBezTo>
                    <a:cubicBezTo>
                      <a:pt x="584" y="15"/>
                      <a:pt x="576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58" y="15"/>
                      <a:pt x="549" y="15"/>
                      <a:pt x="540" y="16"/>
                    </a:cubicBezTo>
                    <a:cubicBezTo>
                      <a:pt x="531" y="16"/>
                      <a:pt x="521" y="16"/>
                      <a:pt x="512" y="16"/>
                    </a:cubicBezTo>
                    <a:cubicBezTo>
                      <a:pt x="503" y="16"/>
                      <a:pt x="493" y="17"/>
                      <a:pt x="484" y="17"/>
                    </a:cubicBezTo>
                    <a:cubicBezTo>
                      <a:pt x="474" y="17"/>
                      <a:pt x="464" y="17"/>
                      <a:pt x="454" y="18"/>
                    </a:cubicBezTo>
                    <a:cubicBezTo>
                      <a:pt x="444" y="18"/>
                      <a:pt x="434" y="18"/>
                      <a:pt x="424" y="18"/>
                    </a:cubicBezTo>
                    <a:cubicBezTo>
                      <a:pt x="413" y="19"/>
                      <a:pt x="403" y="19"/>
                      <a:pt x="392" y="19"/>
                    </a:cubicBezTo>
                    <a:cubicBezTo>
                      <a:pt x="381" y="20"/>
                      <a:pt x="371" y="20"/>
                      <a:pt x="360" y="20"/>
                    </a:cubicBezTo>
                    <a:cubicBezTo>
                      <a:pt x="349" y="21"/>
                      <a:pt x="337" y="21"/>
                      <a:pt x="326" y="21"/>
                    </a:cubicBezTo>
                    <a:cubicBezTo>
                      <a:pt x="314" y="22"/>
                      <a:pt x="303" y="22"/>
                      <a:pt x="291" y="23"/>
                    </a:cubicBezTo>
                    <a:cubicBezTo>
                      <a:pt x="279" y="23"/>
                      <a:pt x="267" y="23"/>
                      <a:pt x="255" y="24"/>
                    </a:cubicBezTo>
                    <a:cubicBezTo>
                      <a:pt x="242" y="24"/>
                      <a:pt x="230" y="25"/>
                      <a:pt x="217" y="25"/>
                    </a:cubicBezTo>
                    <a:cubicBezTo>
                      <a:pt x="204" y="26"/>
                      <a:pt x="191" y="26"/>
                      <a:pt x="177" y="27"/>
                    </a:cubicBezTo>
                    <a:cubicBezTo>
                      <a:pt x="171" y="27"/>
                      <a:pt x="164" y="27"/>
                      <a:pt x="157" y="27"/>
                    </a:cubicBezTo>
                    <a:cubicBezTo>
                      <a:pt x="150" y="28"/>
                      <a:pt x="143" y="28"/>
                      <a:pt x="136" y="28"/>
                    </a:cubicBezTo>
                    <a:cubicBezTo>
                      <a:pt x="129" y="28"/>
                      <a:pt x="122" y="29"/>
                      <a:pt x="115" y="29"/>
                    </a:cubicBezTo>
                    <a:cubicBezTo>
                      <a:pt x="108" y="29"/>
                      <a:pt x="101" y="29"/>
                      <a:pt x="94" y="30"/>
                    </a:cubicBezTo>
                    <a:cubicBezTo>
                      <a:pt x="90" y="30"/>
                      <a:pt x="86" y="30"/>
                      <a:pt x="83" y="30"/>
                    </a:cubicBezTo>
                    <a:cubicBezTo>
                      <a:pt x="79" y="30"/>
                      <a:pt x="75" y="30"/>
                      <a:pt x="72" y="31"/>
                    </a:cubicBezTo>
                    <a:cubicBezTo>
                      <a:pt x="68" y="31"/>
                      <a:pt x="64" y="31"/>
                      <a:pt x="60" y="31"/>
                    </a:cubicBezTo>
                    <a:cubicBezTo>
                      <a:pt x="57" y="31"/>
                      <a:pt x="53" y="31"/>
                      <a:pt x="49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0" y="32"/>
                      <a:pt x="53" y="32"/>
                      <a:pt x="57" y="32"/>
                    </a:cubicBezTo>
                    <a:cubicBezTo>
                      <a:pt x="61" y="32"/>
                      <a:pt x="65" y="32"/>
                      <a:pt x="69" y="32"/>
                    </a:cubicBezTo>
                    <a:cubicBezTo>
                      <a:pt x="72" y="32"/>
                      <a:pt x="76" y="31"/>
                      <a:pt x="80" y="31"/>
                    </a:cubicBezTo>
                    <a:cubicBezTo>
                      <a:pt x="83" y="31"/>
                      <a:pt x="87" y="31"/>
                      <a:pt x="91" y="31"/>
                    </a:cubicBezTo>
                    <a:cubicBezTo>
                      <a:pt x="94" y="31"/>
                      <a:pt x="98" y="31"/>
                      <a:pt x="101" y="30"/>
                    </a:cubicBezTo>
                    <a:cubicBezTo>
                      <a:pt x="105" y="30"/>
                      <a:pt x="108" y="30"/>
                      <a:pt x="111" y="30"/>
                    </a:cubicBezTo>
                    <a:cubicBezTo>
                      <a:pt x="115" y="30"/>
                      <a:pt x="118" y="30"/>
                      <a:pt x="122" y="30"/>
                    </a:cubicBezTo>
                    <a:cubicBezTo>
                      <a:pt x="125" y="29"/>
                      <a:pt x="128" y="29"/>
                      <a:pt x="132" y="29"/>
                    </a:cubicBezTo>
                    <a:cubicBezTo>
                      <a:pt x="135" y="29"/>
                      <a:pt x="139" y="29"/>
                      <a:pt x="143" y="29"/>
                    </a:cubicBezTo>
                    <a:cubicBezTo>
                      <a:pt x="146" y="29"/>
                      <a:pt x="150" y="29"/>
                      <a:pt x="154" y="28"/>
                    </a:cubicBezTo>
                    <a:cubicBezTo>
                      <a:pt x="157" y="28"/>
                      <a:pt x="161" y="28"/>
                      <a:pt x="165" y="28"/>
                    </a:cubicBezTo>
                    <a:cubicBezTo>
                      <a:pt x="168" y="28"/>
                      <a:pt x="172" y="28"/>
                      <a:pt x="175" y="28"/>
                    </a:cubicBezTo>
                    <a:cubicBezTo>
                      <a:pt x="189" y="27"/>
                      <a:pt x="202" y="27"/>
                      <a:pt x="215" y="26"/>
                    </a:cubicBezTo>
                    <a:cubicBezTo>
                      <a:pt x="228" y="26"/>
                      <a:pt x="240" y="25"/>
                      <a:pt x="253" y="25"/>
                    </a:cubicBezTo>
                    <a:cubicBezTo>
                      <a:pt x="265" y="24"/>
                      <a:pt x="277" y="24"/>
                      <a:pt x="289" y="23"/>
                    </a:cubicBezTo>
                    <a:cubicBezTo>
                      <a:pt x="301" y="23"/>
                      <a:pt x="313" y="23"/>
                      <a:pt x="325" y="22"/>
                    </a:cubicBezTo>
                    <a:cubicBezTo>
                      <a:pt x="336" y="22"/>
                      <a:pt x="347" y="22"/>
                      <a:pt x="359" y="21"/>
                    </a:cubicBezTo>
                    <a:cubicBezTo>
                      <a:pt x="370" y="21"/>
                      <a:pt x="381" y="20"/>
                      <a:pt x="391" y="20"/>
                    </a:cubicBezTo>
                    <a:cubicBezTo>
                      <a:pt x="402" y="20"/>
                      <a:pt x="412" y="20"/>
                      <a:pt x="423" y="19"/>
                    </a:cubicBezTo>
                    <a:cubicBezTo>
                      <a:pt x="433" y="19"/>
                      <a:pt x="443" y="19"/>
                      <a:pt x="453" y="18"/>
                    </a:cubicBezTo>
                    <a:cubicBezTo>
                      <a:pt x="463" y="18"/>
                      <a:pt x="473" y="18"/>
                      <a:pt x="483" y="18"/>
                    </a:cubicBezTo>
                    <a:cubicBezTo>
                      <a:pt x="493" y="17"/>
                      <a:pt x="502" y="17"/>
                      <a:pt x="512" y="17"/>
                    </a:cubicBezTo>
                    <a:cubicBezTo>
                      <a:pt x="521" y="17"/>
                      <a:pt x="530" y="16"/>
                      <a:pt x="540" y="16"/>
                    </a:cubicBezTo>
                    <a:cubicBezTo>
                      <a:pt x="549" y="16"/>
                      <a:pt x="558" y="16"/>
                      <a:pt x="567" y="16"/>
                    </a:cubicBezTo>
                    <a:cubicBezTo>
                      <a:pt x="575" y="16"/>
                      <a:pt x="584" y="15"/>
                      <a:pt x="593" y="15"/>
                    </a:cubicBezTo>
                    <a:cubicBezTo>
                      <a:pt x="602" y="15"/>
                      <a:pt x="610" y="15"/>
                      <a:pt x="619" y="15"/>
                    </a:cubicBezTo>
                    <a:cubicBezTo>
                      <a:pt x="627" y="15"/>
                      <a:pt x="635" y="15"/>
                      <a:pt x="643" y="15"/>
                    </a:cubicBezTo>
                    <a:cubicBezTo>
                      <a:pt x="652" y="15"/>
                      <a:pt x="660" y="15"/>
                      <a:pt x="668" y="14"/>
                    </a:cubicBezTo>
                    <a:cubicBezTo>
                      <a:pt x="672" y="14"/>
                      <a:pt x="676" y="14"/>
                      <a:pt x="679" y="14"/>
                    </a:cubicBezTo>
                    <a:cubicBezTo>
                      <a:pt x="683" y="14"/>
                      <a:pt x="687" y="14"/>
                      <a:pt x="691" y="14"/>
                    </a:cubicBezTo>
                    <a:cubicBezTo>
                      <a:pt x="695" y="14"/>
                      <a:pt x="699" y="14"/>
                      <a:pt x="703" y="14"/>
                    </a:cubicBezTo>
                    <a:cubicBezTo>
                      <a:pt x="707" y="14"/>
                      <a:pt x="710" y="15"/>
                      <a:pt x="714" y="15"/>
                    </a:cubicBezTo>
                    <a:cubicBezTo>
                      <a:pt x="718" y="15"/>
                      <a:pt x="722" y="15"/>
                      <a:pt x="725" y="15"/>
                    </a:cubicBezTo>
                    <a:cubicBezTo>
                      <a:pt x="729" y="15"/>
                      <a:pt x="733" y="15"/>
                      <a:pt x="736" y="15"/>
                    </a:cubicBezTo>
                    <a:cubicBezTo>
                      <a:pt x="740" y="15"/>
                      <a:pt x="743" y="15"/>
                      <a:pt x="747" y="15"/>
                    </a:cubicBezTo>
                    <a:cubicBezTo>
                      <a:pt x="750" y="15"/>
                      <a:pt x="754" y="15"/>
                      <a:pt x="757" y="15"/>
                    </a:cubicBezTo>
                    <a:cubicBezTo>
                      <a:pt x="761" y="15"/>
                      <a:pt x="764" y="15"/>
                      <a:pt x="768" y="15"/>
                    </a:cubicBezTo>
                    <a:cubicBezTo>
                      <a:pt x="771" y="16"/>
                      <a:pt x="774" y="16"/>
                      <a:pt x="777" y="16"/>
                    </a:cubicBezTo>
                    <a:cubicBezTo>
                      <a:pt x="781" y="16"/>
                      <a:pt x="784" y="16"/>
                      <a:pt x="787" y="16"/>
                    </a:cubicBezTo>
                    <a:cubicBezTo>
                      <a:pt x="790" y="16"/>
                      <a:pt x="793" y="17"/>
                      <a:pt x="796" y="17"/>
                    </a:cubicBezTo>
                    <a:cubicBezTo>
                      <a:pt x="797" y="17"/>
                      <a:pt x="799" y="17"/>
                      <a:pt x="800" y="17"/>
                    </a:cubicBezTo>
                    <a:cubicBezTo>
                      <a:pt x="801" y="17"/>
                      <a:pt x="803" y="17"/>
                      <a:pt x="804" y="17"/>
                    </a:cubicBezTo>
                    <a:cubicBezTo>
                      <a:pt x="805" y="17"/>
                      <a:pt x="807" y="17"/>
                      <a:pt x="808" y="17"/>
                    </a:cubicBezTo>
                    <a:cubicBezTo>
                      <a:pt x="809" y="18"/>
                      <a:pt x="810" y="18"/>
                      <a:pt x="811" y="18"/>
                    </a:cubicBezTo>
                    <a:cubicBezTo>
                      <a:pt x="813" y="18"/>
                      <a:pt x="814" y="18"/>
                      <a:pt x="815" y="18"/>
                    </a:cubicBezTo>
                    <a:cubicBezTo>
                      <a:pt x="816" y="18"/>
                      <a:pt x="817" y="18"/>
                      <a:pt x="818" y="18"/>
                    </a:cubicBezTo>
                    <a:cubicBezTo>
                      <a:pt x="819" y="18"/>
                      <a:pt x="820" y="19"/>
                      <a:pt x="821" y="19"/>
                    </a:cubicBezTo>
                    <a:cubicBezTo>
                      <a:pt x="822" y="19"/>
                      <a:pt x="823" y="19"/>
                      <a:pt x="824" y="19"/>
                    </a:cubicBezTo>
                    <a:cubicBezTo>
                      <a:pt x="824" y="19"/>
                      <a:pt x="825" y="19"/>
                      <a:pt x="826" y="19"/>
                    </a:cubicBezTo>
                    <a:cubicBezTo>
                      <a:pt x="827" y="19"/>
                      <a:pt x="827" y="20"/>
                      <a:pt x="828" y="20"/>
                    </a:cubicBezTo>
                    <a:cubicBezTo>
                      <a:pt x="829" y="20"/>
                      <a:pt x="829" y="20"/>
                      <a:pt x="830" y="20"/>
                    </a:cubicBezTo>
                    <a:cubicBezTo>
                      <a:pt x="831" y="20"/>
                      <a:pt x="831" y="20"/>
                      <a:pt x="832" y="20"/>
                    </a:cubicBezTo>
                    <a:cubicBezTo>
                      <a:pt x="832" y="20"/>
                      <a:pt x="832" y="20"/>
                      <a:pt x="833" y="20"/>
                    </a:cubicBezTo>
                    <a:cubicBezTo>
                      <a:pt x="833" y="21"/>
                      <a:pt x="833" y="21"/>
                      <a:pt x="833" y="21"/>
                    </a:cubicBezTo>
                    <a:cubicBezTo>
                      <a:pt x="834" y="21"/>
                      <a:pt x="834" y="21"/>
                      <a:pt x="834" y="21"/>
                    </a:cubicBezTo>
                    <a:cubicBezTo>
                      <a:pt x="834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9" y="22"/>
                      <a:pt x="840" y="23"/>
                      <a:pt x="841" y="23"/>
                    </a:cubicBezTo>
                    <a:cubicBezTo>
                      <a:pt x="842" y="23"/>
                      <a:pt x="843" y="24"/>
                      <a:pt x="843" y="24"/>
                    </a:cubicBezTo>
                    <a:cubicBezTo>
                      <a:pt x="844" y="25"/>
                      <a:pt x="844" y="25"/>
                      <a:pt x="845" y="25"/>
                    </a:cubicBezTo>
                    <a:cubicBezTo>
                      <a:pt x="845" y="26"/>
                      <a:pt x="845" y="26"/>
                      <a:pt x="845" y="27"/>
                    </a:cubicBezTo>
                    <a:cubicBezTo>
                      <a:pt x="846" y="27"/>
                      <a:pt x="846" y="27"/>
                      <a:pt x="846" y="28"/>
                    </a:cubicBezTo>
                    <a:cubicBezTo>
                      <a:pt x="845" y="28"/>
                      <a:pt x="845" y="29"/>
                      <a:pt x="845" y="29"/>
                    </a:cubicBezTo>
                    <a:cubicBezTo>
                      <a:pt x="844" y="30"/>
                      <a:pt x="844" y="30"/>
                      <a:pt x="843" y="31"/>
                    </a:cubicBezTo>
                    <a:cubicBezTo>
                      <a:pt x="843" y="31"/>
                      <a:pt x="842" y="32"/>
                      <a:pt x="841" y="32"/>
                    </a:cubicBezTo>
                    <a:cubicBezTo>
                      <a:pt x="840" y="33"/>
                      <a:pt x="839" y="34"/>
                      <a:pt x="838" y="34"/>
                    </a:cubicBezTo>
                    <a:cubicBezTo>
                      <a:pt x="836" y="35"/>
                      <a:pt x="835" y="35"/>
                      <a:pt x="834" y="36"/>
                    </a:cubicBezTo>
                    <a:cubicBezTo>
                      <a:pt x="832" y="36"/>
                      <a:pt x="830" y="37"/>
                      <a:pt x="829" y="38"/>
                    </a:cubicBezTo>
                    <a:cubicBezTo>
                      <a:pt x="827" y="38"/>
                      <a:pt x="825" y="39"/>
                      <a:pt x="823" y="40"/>
                    </a:cubicBezTo>
                    <a:cubicBezTo>
                      <a:pt x="821" y="40"/>
                      <a:pt x="819" y="41"/>
                      <a:pt x="817" y="42"/>
                    </a:cubicBezTo>
                    <a:cubicBezTo>
                      <a:pt x="815" y="42"/>
                      <a:pt x="813" y="43"/>
                      <a:pt x="810" y="44"/>
                    </a:cubicBezTo>
                    <a:cubicBezTo>
                      <a:pt x="808" y="44"/>
                      <a:pt x="805" y="45"/>
                      <a:pt x="803" y="46"/>
                    </a:cubicBezTo>
                    <a:cubicBezTo>
                      <a:pt x="800" y="46"/>
                      <a:pt x="797" y="47"/>
                      <a:pt x="794" y="48"/>
                    </a:cubicBezTo>
                    <a:cubicBezTo>
                      <a:pt x="792" y="49"/>
                      <a:pt x="789" y="49"/>
                      <a:pt x="786" y="50"/>
                    </a:cubicBezTo>
                    <a:cubicBezTo>
                      <a:pt x="783" y="51"/>
                      <a:pt x="780" y="52"/>
                      <a:pt x="776" y="52"/>
                    </a:cubicBezTo>
                    <a:cubicBezTo>
                      <a:pt x="773" y="53"/>
                      <a:pt x="770" y="54"/>
                      <a:pt x="766" y="55"/>
                    </a:cubicBezTo>
                    <a:cubicBezTo>
                      <a:pt x="763" y="56"/>
                      <a:pt x="759" y="56"/>
                      <a:pt x="756" y="57"/>
                    </a:cubicBezTo>
                    <a:cubicBezTo>
                      <a:pt x="753" y="58"/>
                      <a:pt x="751" y="58"/>
                      <a:pt x="748" y="59"/>
                    </a:cubicBezTo>
                    <a:cubicBezTo>
                      <a:pt x="746" y="60"/>
                      <a:pt x="743" y="60"/>
                      <a:pt x="741" y="61"/>
                    </a:cubicBezTo>
                    <a:cubicBezTo>
                      <a:pt x="738" y="61"/>
                      <a:pt x="735" y="62"/>
                      <a:pt x="733" y="63"/>
                    </a:cubicBezTo>
                    <a:cubicBezTo>
                      <a:pt x="730" y="63"/>
                      <a:pt x="727" y="64"/>
                      <a:pt x="724" y="65"/>
                    </a:cubicBezTo>
                    <a:cubicBezTo>
                      <a:pt x="719" y="66"/>
                      <a:pt x="713" y="67"/>
                      <a:pt x="707" y="68"/>
                    </a:cubicBezTo>
                    <a:cubicBezTo>
                      <a:pt x="701" y="70"/>
                      <a:pt x="695" y="71"/>
                      <a:pt x="689" y="73"/>
                    </a:cubicBezTo>
                    <a:cubicBezTo>
                      <a:pt x="683" y="74"/>
                      <a:pt x="676" y="76"/>
                      <a:pt x="670" y="77"/>
                    </a:cubicBezTo>
                    <a:cubicBezTo>
                      <a:pt x="663" y="79"/>
                      <a:pt x="656" y="80"/>
                      <a:pt x="649" y="82"/>
                    </a:cubicBezTo>
                    <a:cubicBezTo>
                      <a:pt x="643" y="83"/>
                      <a:pt x="638" y="84"/>
                      <a:pt x="632" y="86"/>
                    </a:cubicBezTo>
                    <a:cubicBezTo>
                      <a:pt x="626" y="87"/>
                      <a:pt x="621" y="88"/>
                      <a:pt x="615" y="90"/>
                    </a:cubicBezTo>
                    <a:cubicBezTo>
                      <a:pt x="609" y="91"/>
                      <a:pt x="603" y="93"/>
                      <a:pt x="596" y="94"/>
                    </a:cubicBezTo>
                    <a:cubicBezTo>
                      <a:pt x="590" y="96"/>
                      <a:pt x="583" y="98"/>
                      <a:pt x="577" y="99"/>
                    </a:cubicBezTo>
                    <a:cubicBezTo>
                      <a:pt x="570" y="101"/>
                      <a:pt x="563" y="103"/>
                      <a:pt x="556" y="104"/>
                    </a:cubicBezTo>
                    <a:cubicBezTo>
                      <a:pt x="549" y="106"/>
                      <a:pt x="542" y="108"/>
                      <a:pt x="535" y="110"/>
                    </a:cubicBezTo>
                    <a:cubicBezTo>
                      <a:pt x="527" y="112"/>
                      <a:pt x="519" y="114"/>
                      <a:pt x="512" y="117"/>
                    </a:cubicBezTo>
                    <a:cubicBezTo>
                      <a:pt x="504" y="119"/>
                      <a:pt x="495" y="121"/>
                      <a:pt x="487" y="124"/>
                    </a:cubicBezTo>
                    <a:cubicBezTo>
                      <a:pt x="483" y="125"/>
                      <a:pt x="478" y="126"/>
                      <a:pt x="474" y="128"/>
                    </a:cubicBezTo>
                    <a:cubicBezTo>
                      <a:pt x="470" y="129"/>
                      <a:pt x="465" y="130"/>
                      <a:pt x="461" y="132"/>
                    </a:cubicBezTo>
                    <a:cubicBezTo>
                      <a:pt x="456" y="133"/>
                      <a:pt x="451" y="135"/>
                      <a:pt x="447" y="136"/>
                    </a:cubicBezTo>
                    <a:cubicBezTo>
                      <a:pt x="442" y="138"/>
                      <a:pt x="437" y="139"/>
                      <a:pt x="432" y="141"/>
                    </a:cubicBezTo>
                    <a:cubicBezTo>
                      <a:pt x="427" y="143"/>
                      <a:pt x="422" y="144"/>
                      <a:pt x="417" y="146"/>
                    </a:cubicBezTo>
                    <a:cubicBezTo>
                      <a:pt x="412" y="148"/>
                      <a:pt x="407" y="150"/>
                      <a:pt x="402" y="151"/>
                    </a:cubicBezTo>
                    <a:cubicBezTo>
                      <a:pt x="396" y="153"/>
                      <a:pt x="391" y="155"/>
                      <a:pt x="385" y="157"/>
                    </a:cubicBezTo>
                    <a:cubicBezTo>
                      <a:pt x="380" y="160"/>
                      <a:pt x="374" y="162"/>
                      <a:pt x="369" y="164"/>
                    </a:cubicBezTo>
                    <a:cubicBezTo>
                      <a:pt x="363" y="166"/>
                      <a:pt x="357" y="169"/>
                      <a:pt x="351" y="171"/>
                    </a:cubicBezTo>
                    <a:cubicBezTo>
                      <a:pt x="345" y="173"/>
                      <a:pt x="339" y="176"/>
                      <a:pt x="333" y="179"/>
                    </a:cubicBezTo>
                    <a:cubicBezTo>
                      <a:pt x="327" y="182"/>
                      <a:pt x="320" y="184"/>
                      <a:pt x="314" y="187"/>
                    </a:cubicBezTo>
                    <a:cubicBezTo>
                      <a:pt x="308" y="190"/>
                      <a:pt x="301" y="193"/>
                      <a:pt x="295" y="197"/>
                    </a:cubicBezTo>
                    <a:cubicBezTo>
                      <a:pt x="288" y="200"/>
                      <a:pt x="281" y="203"/>
                      <a:pt x="275" y="207"/>
                    </a:cubicBezTo>
                    <a:cubicBezTo>
                      <a:pt x="268" y="211"/>
                      <a:pt x="261" y="214"/>
                      <a:pt x="255" y="218"/>
                    </a:cubicBezTo>
                    <a:cubicBezTo>
                      <a:pt x="248" y="222"/>
                      <a:pt x="241" y="227"/>
                      <a:pt x="234" y="231"/>
                    </a:cubicBezTo>
                    <a:cubicBezTo>
                      <a:pt x="227" y="235"/>
                      <a:pt x="221" y="240"/>
                      <a:pt x="214" y="245"/>
                    </a:cubicBezTo>
                    <a:cubicBezTo>
                      <a:pt x="207" y="249"/>
                      <a:pt x="201" y="254"/>
                      <a:pt x="194" y="260"/>
                    </a:cubicBezTo>
                    <a:cubicBezTo>
                      <a:pt x="188" y="265"/>
                      <a:pt x="181" y="270"/>
                      <a:pt x="175" y="276"/>
                    </a:cubicBezTo>
                    <a:cubicBezTo>
                      <a:pt x="169" y="281"/>
                      <a:pt x="163" y="287"/>
                      <a:pt x="158" y="293"/>
                    </a:cubicBezTo>
                    <a:cubicBezTo>
                      <a:pt x="152" y="299"/>
                      <a:pt x="147" y="305"/>
                      <a:pt x="142" y="311"/>
                    </a:cubicBezTo>
                    <a:cubicBezTo>
                      <a:pt x="140" y="314"/>
                      <a:pt x="137" y="317"/>
                      <a:pt x="135" y="320"/>
                    </a:cubicBezTo>
                    <a:cubicBezTo>
                      <a:pt x="133" y="324"/>
                      <a:pt x="130" y="327"/>
                      <a:pt x="128" y="330"/>
                    </a:cubicBezTo>
                    <a:cubicBezTo>
                      <a:pt x="126" y="333"/>
                      <a:pt x="124" y="337"/>
                      <a:pt x="123" y="340"/>
                    </a:cubicBezTo>
                    <a:cubicBezTo>
                      <a:pt x="121" y="343"/>
                      <a:pt x="119" y="346"/>
                      <a:pt x="117" y="349"/>
                    </a:cubicBezTo>
                    <a:cubicBezTo>
                      <a:pt x="116" y="352"/>
                      <a:pt x="114" y="356"/>
                      <a:pt x="113" y="359"/>
                    </a:cubicBezTo>
                    <a:cubicBezTo>
                      <a:pt x="111" y="362"/>
                      <a:pt x="110" y="366"/>
                      <a:pt x="108" y="369"/>
                    </a:cubicBezTo>
                    <a:cubicBezTo>
                      <a:pt x="107" y="373"/>
                      <a:pt x="106" y="376"/>
                      <a:pt x="105" y="380"/>
                    </a:cubicBezTo>
                    <a:cubicBezTo>
                      <a:pt x="104" y="383"/>
                      <a:pt x="103" y="387"/>
                      <a:pt x="102" y="390"/>
                    </a:cubicBezTo>
                    <a:cubicBezTo>
                      <a:pt x="100" y="397"/>
                      <a:pt x="99" y="405"/>
                      <a:pt x="98" y="412"/>
                    </a:cubicBezTo>
                    <a:cubicBezTo>
                      <a:pt x="97" y="420"/>
                      <a:pt x="97" y="427"/>
                      <a:pt x="97" y="435"/>
                    </a:cubicBezTo>
                    <a:cubicBezTo>
                      <a:pt x="97" y="443"/>
                      <a:pt x="98" y="450"/>
                      <a:pt x="100" y="458"/>
                    </a:cubicBezTo>
                    <a:cubicBezTo>
                      <a:pt x="101" y="466"/>
                      <a:pt x="103" y="474"/>
                      <a:pt x="106" y="482"/>
                    </a:cubicBezTo>
                    <a:cubicBezTo>
                      <a:pt x="109" y="490"/>
                      <a:pt x="113" y="498"/>
                      <a:pt x="117" y="506"/>
                    </a:cubicBezTo>
                    <a:cubicBezTo>
                      <a:pt x="122" y="514"/>
                      <a:pt x="127" y="521"/>
                      <a:pt x="132" y="529"/>
                    </a:cubicBezTo>
                    <a:cubicBezTo>
                      <a:pt x="138" y="537"/>
                      <a:pt x="145" y="545"/>
                      <a:pt x="152" y="552"/>
                    </a:cubicBezTo>
                    <a:cubicBezTo>
                      <a:pt x="159" y="560"/>
                      <a:pt x="167" y="568"/>
                      <a:pt x="176" y="575"/>
                    </a:cubicBezTo>
                    <a:cubicBezTo>
                      <a:pt x="185" y="582"/>
                      <a:pt x="194" y="590"/>
                      <a:pt x="204" y="597"/>
                    </a:cubicBezTo>
                    <a:cubicBezTo>
                      <a:pt x="214" y="604"/>
                      <a:pt x="225" y="611"/>
                      <a:pt x="236" y="617"/>
                    </a:cubicBezTo>
                    <a:cubicBezTo>
                      <a:pt x="248" y="624"/>
                      <a:pt x="260" y="630"/>
                      <a:pt x="272" y="637"/>
                    </a:cubicBezTo>
                    <a:cubicBezTo>
                      <a:pt x="285" y="643"/>
                      <a:pt x="298" y="649"/>
                      <a:pt x="312" y="655"/>
                    </a:cubicBezTo>
                    <a:cubicBezTo>
                      <a:pt x="326" y="660"/>
                      <a:pt x="340" y="666"/>
                      <a:pt x="354" y="671"/>
                    </a:cubicBezTo>
                    <a:cubicBezTo>
                      <a:pt x="369" y="676"/>
                      <a:pt x="384" y="681"/>
                      <a:pt x="400" y="686"/>
                    </a:cubicBezTo>
                    <a:cubicBezTo>
                      <a:pt x="415" y="691"/>
                      <a:pt x="431" y="695"/>
                      <a:pt x="447" y="699"/>
                    </a:cubicBezTo>
                    <a:cubicBezTo>
                      <a:pt x="463" y="704"/>
                      <a:pt x="480" y="707"/>
                      <a:pt x="497" y="711"/>
                    </a:cubicBezTo>
                    <a:cubicBezTo>
                      <a:pt x="530" y="718"/>
                      <a:pt x="565" y="725"/>
                      <a:pt x="600" y="730"/>
                    </a:cubicBezTo>
                    <a:cubicBezTo>
                      <a:pt x="635" y="735"/>
                      <a:pt x="671" y="739"/>
                      <a:pt x="706" y="742"/>
                    </a:cubicBezTo>
                    <a:cubicBezTo>
                      <a:pt x="742" y="746"/>
                      <a:pt x="778" y="748"/>
                      <a:pt x="814" y="749"/>
                    </a:cubicBezTo>
                    <a:cubicBezTo>
                      <a:pt x="849" y="751"/>
                      <a:pt x="885" y="751"/>
                      <a:pt x="920" y="751"/>
                    </a:cubicBezTo>
                    <a:cubicBezTo>
                      <a:pt x="955" y="751"/>
                      <a:pt x="989" y="750"/>
                      <a:pt x="1023" y="749"/>
                    </a:cubicBezTo>
                    <a:cubicBezTo>
                      <a:pt x="1057" y="747"/>
                      <a:pt x="1090" y="745"/>
                      <a:pt x="1122" y="743"/>
                    </a:cubicBezTo>
                    <a:cubicBezTo>
                      <a:pt x="1155" y="740"/>
                      <a:pt x="1186" y="737"/>
                      <a:pt x="1217" y="733"/>
                    </a:cubicBezTo>
                    <a:cubicBezTo>
                      <a:pt x="1247" y="730"/>
                      <a:pt x="1277" y="726"/>
                      <a:pt x="1305" y="721"/>
                    </a:cubicBezTo>
                    <a:cubicBezTo>
                      <a:pt x="1334" y="717"/>
                      <a:pt x="1361" y="712"/>
                      <a:pt x="1388" y="707"/>
                    </a:cubicBezTo>
                    <a:cubicBezTo>
                      <a:pt x="1415" y="702"/>
                      <a:pt x="1440" y="697"/>
                      <a:pt x="1465" y="692"/>
                    </a:cubicBezTo>
                    <a:cubicBezTo>
                      <a:pt x="1490" y="687"/>
                      <a:pt x="1513" y="681"/>
                      <a:pt x="1536" y="675"/>
                    </a:cubicBezTo>
                    <a:cubicBezTo>
                      <a:pt x="1559" y="670"/>
                      <a:pt x="1580" y="664"/>
                      <a:pt x="1601" y="658"/>
                    </a:cubicBezTo>
                    <a:cubicBezTo>
                      <a:pt x="1642" y="647"/>
                      <a:pt x="1680" y="635"/>
                      <a:pt x="1715" y="622"/>
                    </a:cubicBezTo>
                    <a:cubicBezTo>
                      <a:pt x="1749" y="610"/>
                      <a:pt x="1781" y="598"/>
                      <a:pt x="1810" y="586"/>
                    </a:cubicBezTo>
                    <a:cubicBezTo>
                      <a:pt x="1838" y="574"/>
                      <a:pt x="1863" y="562"/>
                      <a:pt x="1887" y="551"/>
                    </a:cubicBezTo>
                    <a:cubicBezTo>
                      <a:pt x="1910" y="539"/>
                      <a:pt x="1931" y="528"/>
                      <a:pt x="1950" y="517"/>
                    </a:cubicBezTo>
                    <a:cubicBezTo>
                      <a:pt x="1969" y="506"/>
                      <a:pt x="1986" y="495"/>
                      <a:pt x="2001" y="485"/>
                    </a:cubicBezTo>
                    <a:cubicBezTo>
                      <a:pt x="2016" y="475"/>
                      <a:pt x="2029" y="465"/>
                      <a:pt x="2042" y="455"/>
                    </a:cubicBezTo>
                    <a:cubicBezTo>
                      <a:pt x="2054" y="445"/>
                      <a:pt x="2064" y="436"/>
                      <a:pt x="2074" y="427"/>
                    </a:cubicBezTo>
                    <a:cubicBezTo>
                      <a:pt x="2084" y="418"/>
                      <a:pt x="2092" y="409"/>
                      <a:pt x="2100" y="401"/>
                    </a:cubicBezTo>
                    <a:lnTo>
                      <a:pt x="2063" y="389"/>
                    </a:lnTo>
                    <a:close/>
                    <a:moveTo>
                      <a:pt x="1720" y="308"/>
                    </a:moveTo>
                    <a:cubicBezTo>
                      <a:pt x="1722" y="307"/>
                      <a:pt x="1724" y="307"/>
                      <a:pt x="1726" y="306"/>
                    </a:cubicBezTo>
                    <a:cubicBezTo>
                      <a:pt x="1728" y="305"/>
                      <a:pt x="1730" y="304"/>
                      <a:pt x="1732" y="303"/>
                    </a:cubicBezTo>
                    <a:cubicBezTo>
                      <a:pt x="1734" y="302"/>
                      <a:pt x="1736" y="302"/>
                      <a:pt x="1738" y="301"/>
                    </a:cubicBezTo>
                    <a:cubicBezTo>
                      <a:pt x="1765" y="310"/>
                      <a:pt x="1765" y="310"/>
                      <a:pt x="1765" y="310"/>
                    </a:cubicBezTo>
                    <a:cubicBezTo>
                      <a:pt x="1763" y="311"/>
                      <a:pt x="1761" y="312"/>
                      <a:pt x="1759" y="313"/>
                    </a:cubicBezTo>
                    <a:cubicBezTo>
                      <a:pt x="1757" y="313"/>
                      <a:pt x="1755" y="314"/>
                      <a:pt x="1753" y="315"/>
                    </a:cubicBezTo>
                    <a:cubicBezTo>
                      <a:pt x="1751" y="316"/>
                      <a:pt x="1749" y="317"/>
                      <a:pt x="1747" y="318"/>
                    </a:cubicBezTo>
                    <a:cubicBezTo>
                      <a:pt x="1745" y="319"/>
                      <a:pt x="1743" y="320"/>
                      <a:pt x="1741" y="320"/>
                    </a:cubicBezTo>
                    <a:cubicBezTo>
                      <a:pt x="1714" y="311"/>
                      <a:pt x="1714" y="311"/>
                      <a:pt x="1714" y="311"/>
                    </a:cubicBezTo>
                    <a:cubicBezTo>
                      <a:pt x="1716" y="310"/>
                      <a:pt x="1718" y="309"/>
                      <a:pt x="1720" y="308"/>
                    </a:cubicBezTo>
                    <a:close/>
                    <a:moveTo>
                      <a:pt x="1665" y="329"/>
                    </a:moveTo>
                    <a:cubicBezTo>
                      <a:pt x="1668" y="328"/>
                      <a:pt x="1670" y="327"/>
                      <a:pt x="1673" y="326"/>
                    </a:cubicBezTo>
                    <a:cubicBezTo>
                      <a:pt x="1675" y="325"/>
                      <a:pt x="1678" y="324"/>
                      <a:pt x="1680" y="323"/>
                    </a:cubicBezTo>
                    <a:cubicBezTo>
                      <a:pt x="1682" y="323"/>
                      <a:pt x="1685" y="322"/>
                      <a:pt x="1687" y="321"/>
                    </a:cubicBezTo>
                    <a:cubicBezTo>
                      <a:pt x="1714" y="331"/>
                      <a:pt x="1714" y="331"/>
                      <a:pt x="1714" y="331"/>
                    </a:cubicBezTo>
                    <a:cubicBezTo>
                      <a:pt x="1712" y="332"/>
                      <a:pt x="1710" y="333"/>
                      <a:pt x="1707" y="334"/>
                    </a:cubicBezTo>
                    <a:cubicBezTo>
                      <a:pt x="1705" y="335"/>
                      <a:pt x="1702" y="336"/>
                      <a:pt x="1700" y="337"/>
                    </a:cubicBezTo>
                    <a:cubicBezTo>
                      <a:pt x="1698" y="338"/>
                      <a:pt x="1695" y="338"/>
                      <a:pt x="1693" y="339"/>
                    </a:cubicBezTo>
                    <a:cubicBezTo>
                      <a:pt x="1690" y="340"/>
                      <a:pt x="1688" y="341"/>
                      <a:pt x="1685" y="342"/>
                    </a:cubicBezTo>
                    <a:cubicBezTo>
                      <a:pt x="1658" y="331"/>
                      <a:pt x="1658" y="331"/>
                      <a:pt x="1658" y="331"/>
                    </a:cubicBezTo>
                    <a:cubicBezTo>
                      <a:pt x="1660" y="330"/>
                      <a:pt x="1663" y="329"/>
                      <a:pt x="1665" y="329"/>
                    </a:cubicBezTo>
                    <a:close/>
                    <a:moveTo>
                      <a:pt x="1600" y="350"/>
                    </a:moveTo>
                    <a:cubicBezTo>
                      <a:pt x="1603" y="349"/>
                      <a:pt x="1606" y="348"/>
                      <a:pt x="1609" y="347"/>
                    </a:cubicBezTo>
                    <a:cubicBezTo>
                      <a:pt x="1611" y="346"/>
                      <a:pt x="1614" y="345"/>
                      <a:pt x="1617" y="344"/>
                    </a:cubicBezTo>
                    <a:cubicBezTo>
                      <a:pt x="1620" y="344"/>
                      <a:pt x="1623" y="343"/>
                      <a:pt x="1626" y="342"/>
                    </a:cubicBezTo>
                    <a:cubicBezTo>
                      <a:pt x="1653" y="353"/>
                      <a:pt x="1653" y="353"/>
                      <a:pt x="1653" y="353"/>
                    </a:cubicBezTo>
                    <a:cubicBezTo>
                      <a:pt x="1650" y="354"/>
                      <a:pt x="1647" y="355"/>
                      <a:pt x="1644" y="356"/>
                    </a:cubicBezTo>
                    <a:cubicBezTo>
                      <a:pt x="1641" y="357"/>
                      <a:pt x="1638" y="358"/>
                      <a:pt x="1636" y="359"/>
                    </a:cubicBezTo>
                    <a:cubicBezTo>
                      <a:pt x="1633" y="360"/>
                      <a:pt x="1630" y="361"/>
                      <a:pt x="1627" y="362"/>
                    </a:cubicBezTo>
                    <a:cubicBezTo>
                      <a:pt x="1624" y="363"/>
                      <a:pt x="1621" y="364"/>
                      <a:pt x="1617" y="365"/>
                    </a:cubicBezTo>
                    <a:cubicBezTo>
                      <a:pt x="1591" y="352"/>
                      <a:pt x="1591" y="352"/>
                      <a:pt x="1591" y="352"/>
                    </a:cubicBezTo>
                    <a:cubicBezTo>
                      <a:pt x="1594" y="352"/>
                      <a:pt x="1597" y="351"/>
                      <a:pt x="1600" y="350"/>
                    </a:cubicBezTo>
                    <a:close/>
                    <a:moveTo>
                      <a:pt x="1521" y="371"/>
                    </a:moveTo>
                    <a:cubicBezTo>
                      <a:pt x="1525" y="370"/>
                      <a:pt x="1529" y="370"/>
                      <a:pt x="1532" y="369"/>
                    </a:cubicBezTo>
                    <a:cubicBezTo>
                      <a:pt x="1535" y="368"/>
                      <a:pt x="1539" y="367"/>
                      <a:pt x="1542" y="366"/>
                    </a:cubicBezTo>
                    <a:cubicBezTo>
                      <a:pt x="1546" y="365"/>
                      <a:pt x="1549" y="364"/>
                      <a:pt x="1552" y="363"/>
                    </a:cubicBezTo>
                    <a:cubicBezTo>
                      <a:pt x="1579" y="376"/>
                      <a:pt x="1579" y="376"/>
                      <a:pt x="1579" y="376"/>
                    </a:cubicBezTo>
                    <a:cubicBezTo>
                      <a:pt x="1575" y="377"/>
                      <a:pt x="1572" y="378"/>
                      <a:pt x="1568" y="379"/>
                    </a:cubicBezTo>
                    <a:cubicBezTo>
                      <a:pt x="1565" y="380"/>
                      <a:pt x="1562" y="381"/>
                      <a:pt x="1558" y="382"/>
                    </a:cubicBezTo>
                    <a:cubicBezTo>
                      <a:pt x="1554" y="383"/>
                      <a:pt x="1551" y="384"/>
                      <a:pt x="1547" y="385"/>
                    </a:cubicBezTo>
                    <a:cubicBezTo>
                      <a:pt x="1544" y="386"/>
                      <a:pt x="1540" y="387"/>
                      <a:pt x="1536" y="388"/>
                    </a:cubicBezTo>
                    <a:cubicBezTo>
                      <a:pt x="1511" y="374"/>
                      <a:pt x="1511" y="374"/>
                      <a:pt x="1511" y="374"/>
                    </a:cubicBezTo>
                    <a:cubicBezTo>
                      <a:pt x="1514" y="373"/>
                      <a:pt x="1518" y="372"/>
                      <a:pt x="1521" y="371"/>
                    </a:cubicBezTo>
                    <a:close/>
                    <a:moveTo>
                      <a:pt x="1429" y="393"/>
                    </a:moveTo>
                    <a:cubicBezTo>
                      <a:pt x="1433" y="392"/>
                      <a:pt x="1437" y="391"/>
                      <a:pt x="1441" y="390"/>
                    </a:cubicBezTo>
                    <a:cubicBezTo>
                      <a:pt x="1445" y="389"/>
                      <a:pt x="1449" y="388"/>
                      <a:pt x="1453" y="387"/>
                    </a:cubicBezTo>
                    <a:cubicBezTo>
                      <a:pt x="1457" y="387"/>
                      <a:pt x="1461" y="386"/>
                      <a:pt x="1465" y="385"/>
                    </a:cubicBezTo>
                    <a:cubicBezTo>
                      <a:pt x="1490" y="399"/>
                      <a:pt x="1490" y="399"/>
                      <a:pt x="1490" y="399"/>
                    </a:cubicBezTo>
                    <a:cubicBezTo>
                      <a:pt x="1486" y="400"/>
                      <a:pt x="1482" y="401"/>
                      <a:pt x="1478" y="402"/>
                    </a:cubicBezTo>
                    <a:cubicBezTo>
                      <a:pt x="1474" y="403"/>
                      <a:pt x="1470" y="404"/>
                      <a:pt x="1466" y="405"/>
                    </a:cubicBezTo>
                    <a:cubicBezTo>
                      <a:pt x="1461" y="406"/>
                      <a:pt x="1457" y="407"/>
                      <a:pt x="1453" y="408"/>
                    </a:cubicBezTo>
                    <a:cubicBezTo>
                      <a:pt x="1449" y="409"/>
                      <a:pt x="1444" y="410"/>
                      <a:pt x="1440" y="411"/>
                    </a:cubicBezTo>
                    <a:cubicBezTo>
                      <a:pt x="1416" y="395"/>
                      <a:pt x="1416" y="395"/>
                      <a:pt x="1416" y="395"/>
                    </a:cubicBezTo>
                    <a:cubicBezTo>
                      <a:pt x="1421" y="394"/>
                      <a:pt x="1425" y="394"/>
                      <a:pt x="1429" y="393"/>
                    </a:cubicBezTo>
                    <a:close/>
                    <a:moveTo>
                      <a:pt x="1306" y="415"/>
                    </a:move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11" y="414"/>
                      <a:pt x="1316" y="414"/>
                      <a:pt x="1321" y="413"/>
                    </a:cubicBezTo>
                    <a:cubicBezTo>
                      <a:pt x="1326" y="412"/>
                      <a:pt x="1330" y="411"/>
                      <a:pt x="1335" y="410"/>
                    </a:cubicBezTo>
                    <a:cubicBezTo>
                      <a:pt x="1340" y="410"/>
                      <a:pt x="1345" y="409"/>
                      <a:pt x="1349" y="408"/>
                    </a:cubicBezTo>
                    <a:cubicBezTo>
                      <a:pt x="1354" y="407"/>
                      <a:pt x="1359" y="406"/>
                      <a:pt x="1363" y="405"/>
                    </a:cubicBezTo>
                    <a:cubicBezTo>
                      <a:pt x="1385" y="422"/>
                      <a:pt x="1385" y="422"/>
                      <a:pt x="1385" y="422"/>
                    </a:cubicBezTo>
                    <a:cubicBezTo>
                      <a:pt x="1381" y="422"/>
                      <a:pt x="1376" y="423"/>
                      <a:pt x="1371" y="424"/>
                    </a:cubicBezTo>
                    <a:cubicBezTo>
                      <a:pt x="1366" y="425"/>
                      <a:pt x="1361" y="426"/>
                      <a:pt x="1357" y="427"/>
                    </a:cubicBezTo>
                    <a:cubicBezTo>
                      <a:pt x="1352" y="428"/>
                      <a:pt x="1347" y="429"/>
                      <a:pt x="1342" y="429"/>
                    </a:cubicBezTo>
                    <a:cubicBezTo>
                      <a:pt x="1337" y="430"/>
                      <a:pt x="1332" y="431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lose/>
                    <a:moveTo>
                      <a:pt x="1196" y="430"/>
                    </a:moveTo>
                    <a:cubicBezTo>
                      <a:pt x="1202" y="429"/>
                      <a:pt x="1207" y="429"/>
                      <a:pt x="1213" y="428"/>
                    </a:cubicBezTo>
                    <a:cubicBezTo>
                      <a:pt x="1218" y="427"/>
                      <a:pt x="1224" y="427"/>
                      <a:pt x="1229" y="426"/>
                    </a:cubicBezTo>
                    <a:cubicBezTo>
                      <a:pt x="1234" y="425"/>
                      <a:pt x="1240" y="425"/>
                      <a:pt x="1245" y="424"/>
                    </a:cubicBezTo>
                    <a:cubicBezTo>
                      <a:pt x="1263" y="442"/>
                      <a:pt x="1263" y="442"/>
                      <a:pt x="1263" y="442"/>
                    </a:cubicBezTo>
                    <a:cubicBezTo>
                      <a:pt x="1258" y="442"/>
                      <a:pt x="1252" y="443"/>
                      <a:pt x="1247" y="444"/>
                    </a:cubicBezTo>
                    <a:cubicBezTo>
                      <a:pt x="1241" y="445"/>
                      <a:pt x="1236" y="445"/>
                      <a:pt x="1230" y="446"/>
                    </a:cubicBezTo>
                    <a:cubicBezTo>
                      <a:pt x="1224" y="447"/>
                      <a:pt x="1219" y="447"/>
                      <a:pt x="1213" y="448"/>
                    </a:cubicBezTo>
                    <a:cubicBezTo>
                      <a:pt x="1207" y="449"/>
                      <a:pt x="1201" y="449"/>
                      <a:pt x="1196" y="450"/>
                    </a:cubicBezTo>
                    <a:cubicBezTo>
                      <a:pt x="1180" y="432"/>
                      <a:pt x="1180" y="432"/>
                      <a:pt x="1180" y="432"/>
                    </a:cubicBezTo>
                    <a:cubicBezTo>
                      <a:pt x="1185" y="431"/>
                      <a:pt x="1191" y="431"/>
                      <a:pt x="1196" y="430"/>
                    </a:cubicBezTo>
                    <a:close/>
                    <a:moveTo>
                      <a:pt x="1057" y="442"/>
                    </a:moveTo>
                    <a:cubicBezTo>
                      <a:pt x="1063" y="442"/>
                      <a:pt x="1069" y="442"/>
                      <a:pt x="1075" y="441"/>
                    </a:cubicBezTo>
                    <a:cubicBezTo>
                      <a:pt x="1081" y="441"/>
                      <a:pt x="1087" y="440"/>
                      <a:pt x="1093" y="440"/>
                    </a:cubicBezTo>
                    <a:cubicBezTo>
                      <a:pt x="1099" y="439"/>
                      <a:pt x="1105" y="439"/>
                      <a:pt x="1111" y="438"/>
                    </a:cubicBezTo>
                    <a:cubicBezTo>
                      <a:pt x="1124" y="457"/>
                      <a:pt x="1124" y="457"/>
                      <a:pt x="1124" y="457"/>
                    </a:cubicBezTo>
                    <a:cubicBezTo>
                      <a:pt x="1118" y="458"/>
                      <a:pt x="1111" y="458"/>
                      <a:pt x="1105" y="459"/>
                    </a:cubicBezTo>
                    <a:cubicBezTo>
                      <a:pt x="1099" y="459"/>
                      <a:pt x="1093" y="460"/>
                      <a:pt x="1086" y="460"/>
                    </a:cubicBezTo>
                    <a:cubicBezTo>
                      <a:pt x="1080" y="461"/>
                      <a:pt x="1074" y="461"/>
                      <a:pt x="1067" y="462"/>
                    </a:cubicBezTo>
                    <a:cubicBezTo>
                      <a:pt x="1061" y="462"/>
                      <a:pt x="1055" y="463"/>
                      <a:pt x="1048" y="463"/>
                    </a:cubicBezTo>
                    <a:cubicBezTo>
                      <a:pt x="1038" y="443"/>
                      <a:pt x="1038" y="443"/>
                      <a:pt x="1038" y="443"/>
                    </a:cubicBezTo>
                    <a:cubicBezTo>
                      <a:pt x="1045" y="443"/>
                      <a:pt x="1051" y="443"/>
                      <a:pt x="1057" y="442"/>
                    </a:cubicBezTo>
                    <a:close/>
                    <a:moveTo>
                      <a:pt x="906" y="447"/>
                    </a:moveTo>
                    <a:cubicBezTo>
                      <a:pt x="912" y="447"/>
                      <a:pt x="919" y="447"/>
                      <a:pt x="925" y="447"/>
                    </a:cubicBezTo>
                    <a:cubicBezTo>
                      <a:pt x="931" y="447"/>
                      <a:pt x="938" y="447"/>
                      <a:pt x="944" y="447"/>
                    </a:cubicBezTo>
                    <a:cubicBezTo>
                      <a:pt x="951" y="447"/>
                      <a:pt x="957" y="447"/>
                      <a:pt x="963" y="446"/>
                    </a:cubicBezTo>
                    <a:cubicBezTo>
                      <a:pt x="969" y="466"/>
                      <a:pt x="969" y="466"/>
                      <a:pt x="969" y="466"/>
                    </a:cubicBezTo>
                    <a:cubicBezTo>
                      <a:pt x="963" y="466"/>
                      <a:pt x="956" y="467"/>
                      <a:pt x="949" y="467"/>
                    </a:cubicBezTo>
                    <a:cubicBezTo>
                      <a:pt x="943" y="467"/>
                      <a:pt x="936" y="467"/>
                      <a:pt x="929" y="467"/>
                    </a:cubicBezTo>
                    <a:cubicBezTo>
                      <a:pt x="922" y="467"/>
                      <a:pt x="916" y="467"/>
                      <a:pt x="909" y="467"/>
                    </a:cubicBezTo>
                    <a:cubicBezTo>
                      <a:pt x="902" y="467"/>
                      <a:pt x="895" y="467"/>
                      <a:pt x="889" y="467"/>
                    </a:cubicBezTo>
                    <a:cubicBezTo>
                      <a:pt x="886" y="447"/>
                      <a:pt x="886" y="447"/>
                      <a:pt x="886" y="447"/>
                    </a:cubicBezTo>
                    <a:cubicBezTo>
                      <a:pt x="893" y="447"/>
                      <a:pt x="899" y="447"/>
                      <a:pt x="906" y="447"/>
                    </a:cubicBezTo>
                    <a:close/>
                    <a:moveTo>
                      <a:pt x="732" y="439"/>
                    </a:moveTo>
                    <a:cubicBezTo>
                      <a:pt x="738" y="440"/>
                      <a:pt x="744" y="441"/>
                      <a:pt x="751" y="441"/>
                    </a:cubicBezTo>
                    <a:cubicBezTo>
                      <a:pt x="757" y="442"/>
                      <a:pt x="764" y="442"/>
                      <a:pt x="770" y="443"/>
                    </a:cubicBezTo>
                    <a:cubicBezTo>
                      <a:pt x="776" y="443"/>
                      <a:pt x="783" y="443"/>
                      <a:pt x="789" y="444"/>
                    </a:cubicBezTo>
                    <a:cubicBezTo>
                      <a:pt x="796" y="444"/>
                      <a:pt x="802" y="445"/>
                      <a:pt x="809" y="445"/>
                    </a:cubicBezTo>
                    <a:cubicBezTo>
                      <a:pt x="807" y="465"/>
                      <a:pt x="807" y="465"/>
                      <a:pt x="807" y="465"/>
                    </a:cubicBezTo>
                    <a:cubicBezTo>
                      <a:pt x="800" y="464"/>
                      <a:pt x="793" y="464"/>
                      <a:pt x="786" y="464"/>
                    </a:cubicBezTo>
                    <a:cubicBezTo>
                      <a:pt x="779" y="463"/>
                      <a:pt x="773" y="463"/>
                      <a:pt x="766" y="462"/>
                    </a:cubicBezTo>
                    <a:cubicBezTo>
                      <a:pt x="759" y="462"/>
                      <a:pt x="752" y="461"/>
                      <a:pt x="746" y="461"/>
                    </a:cubicBezTo>
                    <a:cubicBezTo>
                      <a:pt x="739" y="460"/>
                      <a:pt x="732" y="460"/>
                      <a:pt x="725" y="459"/>
                    </a:cubicBezTo>
                    <a:lnTo>
                      <a:pt x="732" y="439"/>
                    </a:lnTo>
                    <a:close/>
                    <a:moveTo>
                      <a:pt x="588" y="418"/>
                    </a:moveTo>
                    <a:cubicBezTo>
                      <a:pt x="594" y="419"/>
                      <a:pt x="599" y="420"/>
                      <a:pt x="605" y="421"/>
                    </a:cubicBezTo>
                    <a:cubicBezTo>
                      <a:pt x="611" y="423"/>
                      <a:pt x="616" y="424"/>
                      <a:pt x="622" y="425"/>
                    </a:cubicBezTo>
                    <a:cubicBezTo>
                      <a:pt x="628" y="426"/>
                      <a:pt x="634" y="427"/>
                      <a:pt x="640" y="428"/>
                    </a:cubicBezTo>
                    <a:cubicBezTo>
                      <a:pt x="646" y="429"/>
                      <a:pt x="652" y="430"/>
                      <a:pt x="658" y="431"/>
                    </a:cubicBezTo>
                    <a:cubicBezTo>
                      <a:pt x="647" y="449"/>
                      <a:pt x="647" y="449"/>
                      <a:pt x="647" y="449"/>
                    </a:cubicBezTo>
                    <a:cubicBezTo>
                      <a:pt x="640" y="448"/>
                      <a:pt x="634" y="447"/>
                      <a:pt x="628" y="446"/>
                    </a:cubicBezTo>
                    <a:cubicBezTo>
                      <a:pt x="622" y="445"/>
                      <a:pt x="615" y="444"/>
                      <a:pt x="609" y="443"/>
                    </a:cubicBezTo>
                    <a:cubicBezTo>
                      <a:pt x="603" y="442"/>
                      <a:pt x="597" y="441"/>
                      <a:pt x="591" y="439"/>
                    </a:cubicBezTo>
                    <a:cubicBezTo>
                      <a:pt x="585" y="438"/>
                      <a:pt x="579" y="437"/>
                      <a:pt x="573" y="435"/>
                    </a:cubicBezTo>
                    <a:lnTo>
                      <a:pt x="588" y="418"/>
                    </a:lnTo>
                    <a:close/>
                    <a:moveTo>
                      <a:pt x="902" y="35"/>
                    </a:moveTo>
                    <a:cubicBezTo>
                      <a:pt x="902" y="35"/>
                      <a:pt x="902" y="35"/>
                      <a:pt x="902" y="36"/>
                    </a:cubicBezTo>
                    <a:cubicBezTo>
                      <a:pt x="902" y="36"/>
                      <a:pt x="901" y="36"/>
                      <a:pt x="901" y="36"/>
                    </a:cubicBezTo>
                    <a:cubicBezTo>
                      <a:pt x="901" y="37"/>
                      <a:pt x="900" y="37"/>
                      <a:pt x="900" y="37"/>
                    </a:cubicBezTo>
                    <a:cubicBezTo>
                      <a:pt x="894" y="37"/>
                      <a:pt x="894" y="37"/>
                      <a:pt x="894" y="37"/>
                    </a:cubicBezTo>
                    <a:cubicBezTo>
                      <a:pt x="894" y="36"/>
                      <a:pt x="895" y="36"/>
                      <a:pt x="895" y="36"/>
                    </a:cubicBezTo>
                    <a:cubicBezTo>
                      <a:pt x="895" y="36"/>
                      <a:pt x="896" y="35"/>
                      <a:pt x="896" y="35"/>
                    </a:cubicBezTo>
                    <a:cubicBezTo>
                      <a:pt x="896" y="35"/>
                      <a:pt x="896" y="35"/>
                      <a:pt x="896" y="34"/>
                    </a:cubicBezTo>
                    <a:cubicBezTo>
                      <a:pt x="897" y="34"/>
                      <a:pt x="897" y="34"/>
                      <a:pt x="897" y="34"/>
                    </a:cubicBezTo>
                    <a:cubicBezTo>
                      <a:pt x="903" y="34"/>
                      <a:pt x="903" y="34"/>
                      <a:pt x="903" y="34"/>
                    </a:cubicBezTo>
                    <a:cubicBezTo>
                      <a:pt x="903" y="34"/>
                      <a:pt x="903" y="35"/>
                      <a:pt x="902" y="35"/>
                    </a:cubicBezTo>
                    <a:close/>
                    <a:moveTo>
                      <a:pt x="903" y="28"/>
                    </a:moveTo>
                    <a:cubicBezTo>
                      <a:pt x="903" y="28"/>
                      <a:pt x="903" y="28"/>
                      <a:pt x="903" y="29"/>
                    </a:cubicBezTo>
                    <a:cubicBezTo>
                      <a:pt x="903" y="29"/>
                      <a:pt x="903" y="29"/>
                      <a:pt x="903" y="29"/>
                    </a:cubicBezTo>
                    <a:cubicBezTo>
                      <a:pt x="904" y="30"/>
                      <a:pt x="904" y="30"/>
                      <a:pt x="904" y="30"/>
                    </a:cubicBezTo>
                    <a:cubicBezTo>
                      <a:pt x="904" y="30"/>
                      <a:pt x="904" y="31"/>
                      <a:pt x="904" y="31"/>
                    </a:cubicBezTo>
                    <a:cubicBezTo>
                      <a:pt x="898" y="31"/>
                      <a:pt x="898" y="31"/>
                      <a:pt x="898" y="31"/>
                    </a:cubicBezTo>
                    <a:cubicBezTo>
                      <a:pt x="898" y="30"/>
                      <a:pt x="898" y="30"/>
                      <a:pt x="898" y="30"/>
                    </a:cubicBezTo>
                    <a:cubicBezTo>
                      <a:pt x="898" y="30"/>
                      <a:pt x="898" y="29"/>
                      <a:pt x="898" y="29"/>
                    </a:cubicBezTo>
                    <a:cubicBezTo>
                      <a:pt x="898" y="29"/>
                      <a:pt x="898" y="29"/>
                      <a:pt x="897" y="28"/>
                    </a:cubicBezTo>
                    <a:cubicBezTo>
                      <a:pt x="897" y="28"/>
                      <a:pt x="897" y="28"/>
                      <a:pt x="897" y="28"/>
                    </a:cubicBezTo>
                    <a:lnTo>
                      <a:pt x="903" y="28"/>
                    </a:lnTo>
                    <a:close/>
                    <a:moveTo>
                      <a:pt x="893" y="22"/>
                    </a:moveTo>
                    <a:cubicBezTo>
                      <a:pt x="894" y="22"/>
                      <a:pt x="894" y="22"/>
                      <a:pt x="895" y="23"/>
                    </a:cubicBezTo>
                    <a:cubicBezTo>
                      <a:pt x="895" y="23"/>
                      <a:pt x="896" y="23"/>
                      <a:pt x="896" y="23"/>
                    </a:cubicBezTo>
                    <a:cubicBezTo>
                      <a:pt x="897" y="24"/>
                      <a:pt x="897" y="24"/>
                      <a:pt x="898" y="24"/>
                    </a:cubicBezTo>
                    <a:cubicBezTo>
                      <a:pt x="898" y="24"/>
                      <a:pt x="899" y="25"/>
                      <a:pt x="899" y="25"/>
                    </a:cubicBezTo>
                    <a:cubicBezTo>
                      <a:pt x="894" y="25"/>
                      <a:pt x="894" y="25"/>
                      <a:pt x="894" y="25"/>
                    </a:cubicBezTo>
                    <a:cubicBezTo>
                      <a:pt x="893" y="25"/>
                      <a:pt x="893" y="24"/>
                      <a:pt x="893" y="24"/>
                    </a:cubicBezTo>
                    <a:cubicBezTo>
                      <a:pt x="892" y="24"/>
                      <a:pt x="892" y="24"/>
                      <a:pt x="891" y="23"/>
                    </a:cubicBezTo>
                    <a:cubicBezTo>
                      <a:pt x="891" y="23"/>
                      <a:pt x="890" y="23"/>
                      <a:pt x="890" y="23"/>
                    </a:cubicBezTo>
                    <a:cubicBezTo>
                      <a:pt x="889" y="23"/>
                      <a:pt x="889" y="22"/>
                      <a:pt x="888" y="22"/>
                    </a:cubicBezTo>
                    <a:lnTo>
                      <a:pt x="893" y="22"/>
                    </a:lnTo>
                    <a:close/>
                    <a:moveTo>
                      <a:pt x="888" y="41"/>
                    </a:moveTo>
                    <a:cubicBezTo>
                      <a:pt x="889" y="40"/>
                      <a:pt x="889" y="40"/>
                      <a:pt x="890" y="40"/>
                    </a:cubicBezTo>
                    <a:cubicBezTo>
                      <a:pt x="896" y="40"/>
                      <a:pt x="896" y="40"/>
                      <a:pt x="896" y="40"/>
                    </a:cubicBezTo>
                    <a:cubicBezTo>
                      <a:pt x="895" y="41"/>
                      <a:pt x="895" y="41"/>
                      <a:pt x="894" y="41"/>
                    </a:cubicBezTo>
                    <a:cubicBezTo>
                      <a:pt x="894" y="42"/>
                      <a:pt x="893" y="42"/>
                      <a:pt x="893" y="42"/>
                    </a:cubicBezTo>
                    <a:cubicBezTo>
                      <a:pt x="892" y="42"/>
                      <a:pt x="892" y="43"/>
                      <a:pt x="891" y="43"/>
                    </a:cubicBezTo>
                    <a:cubicBezTo>
                      <a:pt x="891" y="43"/>
                      <a:pt x="890" y="43"/>
                      <a:pt x="890" y="44"/>
                    </a:cubicBezTo>
                    <a:cubicBezTo>
                      <a:pt x="884" y="43"/>
                      <a:pt x="884" y="43"/>
                      <a:pt x="884" y="43"/>
                    </a:cubicBezTo>
                    <a:cubicBezTo>
                      <a:pt x="884" y="43"/>
                      <a:pt x="885" y="42"/>
                      <a:pt x="885" y="42"/>
                    </a:cubicBezTo>
                    <a:cubicBezTo>
                      <a:pt x="886" y="42"/>
                      <a:pt x="886" y="42"/>
                      <a:pt x="887" y="41"/>
                    </a:cubicBezTo>
                    <a:cubicBezTo>
                      <a:pt x="887" y="41"/>
                      <a:pt x="888" y="41"/>
                      <a:pt x="888" y="41"/>
                    </a:cubicBezTo>
                    <a:close/>
                    <a:moveTo>
                      <a:pt x="876" y="17"/>
                    </a:moveTo>
                    <a:cubicBezTo>
                      <a:pt x="876" y="17"/>
                      <a:pt x="876" y="17"/>
                      <a:pt x="877" y="17"/>
                    </a:cubicBezTo>
                    <a:cubicBezTo>
                      <a:pt x="877" y="17"/>
                      <a:pt x="878" y="17"/>
                      <a:pt x="878" y="17"/>
                    </a:cubicBezTo>
                    <a:cubicBezTo>
                      <a:pt x="879" y="18"/>
                      <a:pt x="879" y="18"/>
                      <a:pt x="879" y="18"/>
                    </a:cubicBezTo>
                    <a:cubicBezTo>
                      <a:pt x="880" y="18"/>
                      <a:pt x="880" y="18"/>
                      <a:pt x="881" y="18"/>
                    </a:cubicBezTo>
                    <a:cubicBezTo>
                      <a:pt x="881" y="18"/>
                      <a:pt x="881" y="18"/>
                      <a:pt x="882" y="18"/>
                    </a:cubicBezTo>
                    <a:cubicBezTo>
                      <a:pt x="882" y="19"/>
                      <a:pt x="883" y="19"/>
                      <a:pt x="883" y="19"/>
                    </a:cubicBezTo>
                    <a:cubicBezTo>
                      <a:pt x="883" y="19"/>
                      <a:pt x="884" y="19"/>
                      <a:pt x="884" y="19"/>
                    </a:cubicBezTo>
                    <a:cubicBezTo>
                      <a:pt x="884" y="19"/>
                      <a:pt x="885" y="19"/>
                      <a:pt x="885" y="19"/>
                    </a:cubicBezTo>
                    <a:cubicBezTo>
                      <a:pt x="881" y="20"/>
                      <a:pt x="881" y="20"/>
                      <a:pt x="881" y="20"/>
                    </a:cubicBezTo>
                    <a:cubicBezTo>
                      <a:pt x="880" y="19"/>
                      <a:pt x="879" y="19"/>
                      <a:pt x="879" y="19"/>
                    </a:cubicBezTo>
                    <a:cubicBezTo>
                      <a:pt x="878" y="19"/>
                      <a:pt x="877" y="19"/>
                      <a:pt x="876" y="18"/>
                    </a:cubicBezTo>
                    <a:cubicBezTo>
                      <a:pt x="876" y="18"/>
                      <a:pt x="875" y="18"/>
                      <a:pt x="874" y="18"/>
                    </a:cubicBezTo>
                    <a:cubicBezTo>
                      <a:pt x="873" y="18"/>
                      <a:pt x="872" y="17"/>
                      <a:pt x="872" y="17"/>
                    </a:cubicBezTo>
                    <a:lnTo>
                      <a:pt x="876" y="17"/>
                    </a:lnTo>
                    <a:close/>
                    <a:moveTo>
                      <a:pt x="870" y="49"/>
                    </a:moveTo>
                    <a:cubicBezTo>
                      <a:pt x="871" y="48"/>
                      <a:pt x="871" y="48"/>
                      <a:pt x="872" y="48"/>
                    </a:cubicBezTo>
                    <a:cubicBezTo>
                      <a:pt x="873" y="48"/>
                      <a:pt x="873" y="47"/>
                      <a:pt x="874" y="47"/>
                    </a:cubicBezTo>
                    <a:cubicBezTo>
                      <a:pt x="875" y="47"/>
                      <a:pt x="876" y="46"/>
                      <a:pt x="876" y="46"/>
                    </a:cubicBezTo>
                    <a:cubicBezTo>
                      <a:pt x="882" y="47"/>
                      <a:pt x="882" y="47"/>
                      <a:pt x="882" y="47"/>
                    </a:cubicBezTo>
                    <a:cubicBezTo>
                      <a:pt x="882" y="47"/>
                      <a:pt x="881" y="48"/>
                      <a:pt x="880" y="48"/>
                    </a:cubicBezTo>
                    <a:cubicBezTo>
                      <a:pt x="879" y="48"/>
                      <a:pt x="879" y="48"/>
                      <a:pt x="878" y="49"/>
                    </a:cubicBezTo>
                    <a:cubicBezTo>
                      <a:pt x="877" y="49"/>
                      <a:pt x="877" y="49"/>
                      <a:pt x="876" y="49"/>
                    </a:cubicBezTo>
                    <a:cubicBezTo>
                      <a:pt x="875" y="50"/>
                      <a:pt x="874" y="50"/>
                      <a:pt x="874" y="50"/>
                    </a:cubicBezTo>
                    <a:cubicBezTo>
                      <a:pt x="868" y="49"/>
                      <a:pt x="868" y="49"/>
                      <a:pt x="868" y="49"/>
                    </a:cubicBezTo>
                    <a:cubicBezTo>
                      <a:pt x="868" y="49"/>
                      <a:pt x="869" y="49"/>
                      <a:pt x="870" y="49"/>
                    </a:cubicBezTo>
                    <a:close/>
                    <a:moveTo>
                      <a:pt x="118" y="21"/>
                    </a:moveTo>
                    <a:cubicBezTo>
                      <a:pt x="90" y="22"/>
                      <a:pt x="90" y="22"/>
                      <a:pt x="90" y="22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120" y="20"/>
                      <a:pt x="120" y="20"/>
                      <a:pt x="120" y="20"/>
                    </a:cubicBezTo>
                    <a:lnTo>
                      <a:pt x="118" y="21"/>
                    </a:lnTo>
                    <a:close/>
                    <a:moveTo>
                      <a:pt x="171" y="19"/>
                    </a:moveTo>
                    <a:cubicBezTo>
                      <a:pt x="145" y="20"/>
                      <a:pt x="145" y="20"/>
                      <a:pt x="145" y="20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73" y="18"/>
                      <a:pt x="173" y="18"/>
                      <a:pt x="173" y="18"/>
                    </a:cubicBezTo>
                    <a:lnTo>
                      <a:pt x="171" y="19"/>
                    </a:lnTo>
                    <a:close/>
                    <a:moveTo>
                      <a:pt x="221" y="17"/>
                    </a:moveTo>
                    <a:cubicBezTo>
                      <a:pt x="197" y="18"/>
                      <a:pt x="197" y="18"/>
                      <a:pt x="197" y="18"/>
                    </a:cubicBezTo>
                    <a:cubicBezTo>
                      <a:pt x="199" y="17"/>
                      <a:pt x="199" y="17"/>
                      <a:pt x="199" y="17"/>
                    </a:cubicBezTo>
                    <a:cubicBezTo>
                      <a:pt x="223" y="16"/>
                      <a:pt x="223" y="16"/>
                      <a:pt x="223" y="16"/>
                    </a:cubicBezTo>
                    <a:lnTo>
                      <a:pt x="221" y="17"/>
                    </a:lnTo>
                    <a:close/>
                    <a:moveTo>
                      <a:pt x="269" y="16"/>
                    </a:moveTo>
                    <a:cubicBezTo>
                      <a:pt x="246" y="17"/>
                      <a:pt x="246" y="17"/>
                      <a:pt x="246" y="17"/>
                    </a:cubicBezTo>
                    <a:cubicBezTo>
                      <a:pt x="248" y="16"/>
                      <a:pt x="248" y="16"/>
                      <a:pt x="248" y="16"/>
                    </a:cubicBezTo>
                    <a:cubicBezTo>
                      <a:pt x="271" y="15"/>
                      <a:pt x="271" y="15"/>
                      <a:pt x="271" y="15"/>
                    </a:cubicBezTo>
                    <a:lnTo>
                      <a:pt x="269" y="16"/>
                    </a:lnTo>
                    <a:close/>
                    <a:moveTo>
                      <a:pt x="315" y="14"/>
                    </a:moveTo>
                    <a:cubicBezTo>
                      <a:pt x="292" y="15"/>
                      <a:pt x="292" y="15"/>
                      <a:pt x="292" y="15"/>
                    </a:cubicBezTo>
                    <a:cubicBezTo>
                      <a:pt x="294" y="14"/>
                      <a:pt x="294" y="14"/>
                      <a:pt x="294" y="14"/>
                    </a:cubicBezTo>
                    <a:cubicBezTo>
                      <a:pt x="316" y="13"/>
                      <a:pt x="316" y="13"/>
                      <a:pt x="316" y="13"/>
                    </a:cubicBezTo>
                    <a:lnTo>
                      <a:pt x="315" y="14"/>
                    </a:lnTo>
                    <a:close/>
                    <a:moveTo>
                      <a:pt x="359" y="13"/>
                    </a:moveTo>
                    <a:cubicBezTo>
                      <a:pt x="337" y="14"/>
                      <a:pt x="337" y="14"/>
                      <a:pt x="337" y="14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60" y="12"/>
                      <a:pt x="360" y="12"/>
                      <a:pt x="360" y="12"/>
                    </a:cubicBezTo>
                    <a:lnTo>
                      <a:pt x="359" y="13"/>
                    </a:lnTo>
                    <a:close/>
                    <a:moveTo>
                      <a:pt x="400" y="12"/>
                    </a:moveTo>
                    <a:cubicBezTo>
                      <a:pt x="380" y="13"/>
                      <a:pt x="380" y="13"/>
                      <a:pt x="380" y="13"/>
                    </a:cubicBezTo>
                    <a:cubicBezTo>
                      <a:pt x="381" y="12"/>
                      <a:pt x="381" y="12"/>
                      <a:pt x="381" y="12"/>
                    </a:cubicBezTo>
                    <a:cubicBezTo>
                      <a:pt x="401" y="11"/>
                      <a:pt x="401" y="11"/>
                      <a:pt x="401" y="11"/>
                    </a:cubicBezTo>
                    <a:lnTo>
                      <a:pt x="400" y="12"/>
                    </a:lnTo>
                    <a:close/>
                    <a:moveTo>
                      <a:pt x="440" y="11"/>
                    </a:moveTo>
                    <a:cubicBezTo>
                      <a:pt x="420" y="11"/>
                      <a:pt x="420" y="11"/>
                      <a:pt x="420" y="11"/>
                    </a:cubicBezTo>
                    <a:cubicBezTo>
                      <a:pt x="421" y="11"/>
                      <a:pt x="421" y="11"/>
                      <a:pt x="421" y="11"/>
                    </a:cubicBezTo>
                    <a:cubicBezTo>
                      <a:pt x="441" y="10"/>
                      <a:pt x="441" y="10"/>
                      <a:pt x="441" y="10"/>
                    </a:cubicBezTo>
                    <a:lnTo>
                      <a:pt x="440" y="11"/>
                    </a:lnTo>
                    <a:close/>
                    <a:moveTo>
                      <a:pt x="478" y="10"/>
                    </a:moveTo>
                    <a:cubicBezTo>
                      <a:pt x="459" y="11"/>
                      <a:pt x="459" y="11"/>
                      <a:pt x="459" y="11"/>
                    </a:cubicBezTo>
                    <a:cubicBezTo>
                      <a:pt x="460" y="10"/>
                      <a:pt x="460" y="10"/>
                      <a:pt x="460" y="10"/>
                    </a:cubicBezTo>
                    <a:cubicBezTo>
                      <a:pt x="479" y="9"/>
                      <a:pt x="479" y="9"/>
                      <a:pt x="479" y="9"/>
                    </a:cubicBezTo>
                    <a:lnTo>
                      <a:pt x="478" y="10"/>
                    </a:lnTo>
                    <a:close/>
                    <a:moveTo>
                      <a:pt x="515" y="9"/>
                    </a:moveTo>
                    <a:cubicBezTo>
                      <a:pt x="514" y="9"/>
                      <a:pt x="512" y="9"/>
                      <a:pt x="511" y="9"/>
                    </a:cubicBezTo>
                    <a:cubicBezTo>
                      <a:pt x="509" y="9"/>
                      <a:pt x="508" y="9"/>
                      <a:pt x="506" y="9"/>
                    </a:cubicBezTo>
                    <a:cubicBezTo>
                      <a:pt x="505" y="9"/>
                      <a:pt x="503" y="10"/>
                      <a:pt x="502" y="10"/>
                    </a:cubicBezTo>
                    <a:cubicBezTo>
                      <a:pt x="500" y="10"/>
                      <a:pt x="499" y="10"/>
                      <a:pt x="497" y="10"/>
                    </a:cubicBezTo>
                    <a:cubicBezTo>
                      <a:pt x="498" y="9"/>
                      <a:pt x="498" y="9"/>
                      <a:pt x="498" y="9"/>
                    </a:cubicBezTo>
                    <a:cubicBezTo>
                      <a:pt x="499" y="9"/>
                      <a:pt x="501" y="9"/>
                      <a:pt x="502" y="9"/>
                    </a:cubicBezTo>
                    <a:cubicBezTo>
                      <a:pt x="504" y="9"/>
                      <a:pt x="505" y="9"/>
                      <a:pt x="507" y="9"/>
                    </a:cubicBezTo>
                    <a:cubicBezTo>
                      <a:pt x="508" y="9"/>
                      <a:pt x="510" y="9"/>
                      <a:pt x="511" y="9"/>
                    </a:cubicBezTo>
                    <a:cubicBezTo>
                      <a:pt x="513" y="9"/>
                      <a:pt x="514" y="9"/>
                      <a:pt x="516" y="9"/>
                    </a:cubicBezTo>
                    <a:lnTo>
                      <a:pt x="515" y="9"/>
                    </a:lnTo>
                    <a:close/>
                    <a:moveTo>
                      <a:pt x="551" y="9"/>
                    </a:moveTo>
                    <a:cubicBezTo>
                      <a:pt x="550" y="9"/>
                      <a:pt x="548" y="9"/>
                      <a:pt x="547" y="9"/>
                    </a:cubicBezTo>
                    <a:cubicBezTo>
                      <a:pt x="545" y="9"/>
                      <a:pt x="544" y="9"/>
                      <a:pt x="542" y="9"/>
                    </a:cubicBezTo>
                    <a:cubicBezTo>
                      <a:pt x="541" y="9"/>
                      <a:pt x="539" y="9"/>
                      <a:pt x="538" y="9"/>
                    </a:cubicBezTo>
                    <a:cubicBezTo>
                      <a:pt x="536" y="9"/>
                      <a:pt x="535" y="9"/>
                      <a:pt x="533" y="9"/>
                    </a:cubicBezTo>
                    <a:cubicBezTo>
                      <a:pt x="534" y="8"/>
                      <a:pt x="534" y="8"/>
                      <a:pt x="534" y="8"/>
                    </a:cubicBezTo>
                    <a:cubicBezTo>
                      <a:pt x="535" y="8"/>
                      <a:pt x="537" y="8"/>
                      <a:pt x="538" y="8"/>
                    </a:cubicBezTo>
                    <a:cubicBezTo>
                      <a:pt x="540" y="8"/>
                      <a:pt x="541" y="8"/>
                      <a:pt x="543" y="8"/>
                    </a:cubicBezTo>
                    <a:cubicBezTo>
                      <a:pt x="544" y="8"/>
                      <a:pt x="546" y="8"/>
                      <a:pt x="547" y="8"/>
                    </a:cubicBezTo>
                    <a:cubicBezTo>
                      <a:pt x="548" y="8"/>
                      <a:pt x="550" y="8"/>
                      <a:pt x="551" y="8"/>
                    </a:cubicBezTo>
                    <a:lnTo>
                      <a:pt x="551" y="9"/>
                    </a:lnTo>
                    <a:close/>
                    <a:moveTo>
                      <a:pt x="586" y="8"/>
                    </a:moveTo>
                    <a:cubicBezTo>
                      <a:pt x="584" y="8"/>
                      <a:pt x="583" y="8"/>
                      <a:pt x="581" y="8"/>
                    </a:cubicBezTo>
                    <a:cubicBezTo>
                      <a:pt x="580" y="8"/>
                      <a:pt x="579" y="8"/>
                      <a:pt x="577" y="8"/>
                    </a:cubicBezTo>
                    <a:cubicBezTo>
                      <a:pt x="576" y="8"/>
                      <a:pt x="574" y="8"/>
                      <a:pt x="573" y="8"/>
                    </a:cubicBezTo>
                    <a:cubicBezTo>
                      <a:pt x="571" y="8"/>
                      <a:pt x="570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70" y="8"/>
                      <a:pt x="572" y="8"/>
                      <a:pt x="573" y="8"/>
                    </a:cubicBezTo>
                    <a:cubicBezTo>
                      <a:pt x="574" y="7"/>
                      <a:pt x="576" y="7"/>
                      <a:pt x="577" y="7"/>
                    </a:cubicBezTo>
                    <a:cubicBezTo>
                      <a:pt x="579" y="7"/>
                      <a:pt x="580" y="7"/>
                      <a:pt x="582" y="7"/>
                    </a:cubicBezTo>
                    <a:cubicBezTo>
                      <a:pt x="583" y="7"/>
                      <a:pt x="584" y="7"/>
                      <a:pt x="586" y="7"/>
                    </a:cubicBezTo>
                    <a:lnTo>
                      <a:pt x="586" y="8"/>
                    </a:lnTo>
                    <a:close/>
                    <a:moveTo>
                      <a:pt x="619" y="8"/>
                    </a:moveTo>
                    <a:cubicBezTo>
                      <a:pt x="618" y="8"/>
                      <a:pt x="616" y="8"/>
                      <a:pt x="615" y="8"/>
                    </a:cubicBezTo>
                    <a:cubicBezTo>
                      <a:pt x="614" y="8"/>
                      <a:pt x="612" y="8"/>
                      <a:pt x="611" y="8"/>
                    </a:cubicBezTo>
                    <a:cubicBezTo>
                      <a:pt x="610" y="8"/>
                      <a:pt x="608" y="8"/>
                      <a:pt x="607" y="8"/>
                    </a:cubicBezTo>
                    <a:cubicBezTo>
                      <a:pt x="605" y="8"/>
                      <a:pt x="604" y="8"/>
                      <a:pt x="603" y="8"/>
                    </a:cubicBezTo>
                    <a:cubicBezTo>
                      <a:pt x="603" y="7"/>
                      <a:pt x="603" y="7"/>
                      <a:pt x="603" y="7"/>
                    </a:cubicBezTo>
                    <a:cubicBezTo>
                      <a:pt x="604" y="7"/>
                      <a:pt x="605" y="7"/>
                      <a:pt x="607" y="7"/>
                    </a:cubicBezTo>
                    <a:cubicBezTo>
                      <a:pt x="608" y="7"/>
                      <a:pt x="610" y="7"/>
                      <a:pt x="611" y="7"/>
                    </a:cubicBezTo>
                    <a:cubicBezTo>
                      <a:pt x="612" y="7"/>
                      <a:pt x="614" y="7"/>
                      <a:pt x="615" y="7"/>
                    </a:cubicBezTo>
                    <a:cubicBezTo>
                      <a:pt x="617" y="7"/>
                      <a:pt x="618" y="7"/>
                      <a:pt x="619" y="7"/>
                    </a:cubicBezTo>
                    <a:lnTo>
                      <a:pt x="619" y="8"/>
                    </a:lnTo>
                    <a:close/>
                    <a:moveTo>
                      <a:pt x="652" y="7"/>
                    </a:moveTo>
                    <a:cubicBezTo>
                      <a:pt x="650" y="7"/>
                      <a:pt x="649" y="7"/>
                      <a:pt x="648" y="7"/>
                    </a:cubicBezTo>
                    <a:cubicBezTo>
                      <a:pt x="646" y="7"/>
                      <a:pt x="645" y="7"/>
                      <a:pt x="644" y="7"/>
                    </a:cubicBezTo>
                    <a:cubicBezTo>
                      <a:pt x="642" y="7"/>
                      <a:pt x="641" y="8"/>
                      <a:pt x="640" y="8"/>
                    </a:cubicBezTo>
                    <a:cubicBezTo>
                      <a:pt x="638" y="8"/>
                      <a:pt x="637" y="8"/>
                      <a:pt x="636" y="8"/>
                    </a:cubicBezTo>
                    <a:cubicBezTo>
                      <a:pt x="636" y="7"/>
                      <a:pt x="636" y="7"/>
                      <a:pt x="636" y="7"/>
                    </a:cubicBezTo>
                    <a:cubicBezTo>
                      <a:pt x="637" y="7"/>
                      <a:pt x="638" y="7"/>
                      <a:pt x="640" y="7"/>
                    </a:cubicBezTo>
                    <a:cubicBezTo>
                      <a:pt x="641" y="7"/>
                      <a:pt x="642" y="7"/>
                      <a:pt x="644" y="7"/>
                    </a:cubicBezTo>
                    <a:cubicBezTo>
                      <a:pt x="645" y="7"/>
                      <a:pt x="646" y="7"/>
                      <a:pt x="648" y="7"/>
                    </a:cubicBezTo>
                    <a:cubicBezTo>
                      <a:pt x="649" y="7"/>
                      <a:pt x="651" y="7"/>
                      <a:pt x="652" y="7"/>
                    </a:cubicBezTo>
                    <a:close/>
                    <a:moveTo>
                      <a:pt x="684" y="7"/>
                    </a:moveTo>
                    <a:cubicBezTo>
                      <a:pt x="682" y="7"/>
                      <a:pt x="681" y="7"/>
                      <a:pt x="680" y="7"/>
                    </a:cubicBezTo>
                    <a:cubicBezTo>
                      <a:pt x="678" y="7"/>
                      <a:pt x="677" y="7"/>
                      <a:pt x="676" y="7"/>
                    </a:cubicBezTo>
                    <a:cubicBezTo>
                      <a:pt x="675" y="7"/>
                      <a:pt x="673" y="7"/>
                      <a:pt x="672" y="7"/>
                    </a:cubicBezTo>
                    <a:cubicBezTo>
                      <a:pt x="671" y="7"/>
                      <a:pt x="669" y="7"/>
                      <a:pt x="668" y="7"/>
                    </a:cubicBezTo>
                    <a:cubicBezTo>
                      <a:pt x="668" y="7"/>
                      <a:pt x="668" y="7"/>
                      <a:pt x="668" y="7"/>
                    </a:cubicBezTo>
                    <a:cubicBezTo>
                      <a:pt x="669" y="7"/>
                      <a:pt x="671" y="7"/>
                      <a:pt x="672" y="7"/>
                    </a:cubicBezTo>
                    <a:cubicBezTo>
                      <a:pt x="673" y="7"/>
                      <a:pt x="675" y="7"/>
                      <a:pt x="676" y="7"/>
                    </a:cubicBezTo>
                    <a:cubicBezTo>
                      <a:pt x="680" y="7"/>
                      <a:pt x="680" y="7"/>
                      <a:pt x="680" y="7"/>
                    </a:cubicBezTo>
                    <a:cubicBezTo>
                      <a:pt x="681" y="7"/>
                      <a:pt x="682" y="7"/>
                      <a:pt x="684" y="7"/>
                    </a:cubicBezTo>
                    <a:close/>
                    <a:moveTo>
                      <a:pt x="715" y="8"/>
                    </a:moveTo>
                    <a:cubicBezTo>
                      <a:pt x="714" y="8"/>
                      <a:pt x="712" y="8"/>
                      <a:pt x="711" y="7"/>
                    </a:cubicBezTo>
                    <a:cubicBezTo>
                      <a:pt x="710" y="7"/>
                      <a:pt x="709" y="7"/>
                      <a:pt x="707" y="7"/>
                    </a:cubicBezTo>
                    <a:cubicBezTo>
                      <a:pt x="706" y="7"/>
                      <a:pt x="705" y="7"/>
                      <a:pt x="703" y="7"/>
                    </a:cubicBezTo>
                    <a:cubicBezTo>
                      <a:pt x="702" y="7"/>
                      <a:pt x="701" y="7"/>
                      <a:pt x="699" y="7"/>
                    </a:cubicBezTo>
                    <a:cubicBezTo>
                      <a:pt x="700" y="7"/>
                      <a:pt x="700" y="7"/>
                      <a:pt x="700" y="7"/>
                    </a:cubicBezTo>
                    <a:cubicBezTo>
                      <a:pt x="701" y="7"/>
                      <a:pt x="702" y="7"/>
                      <a:pt x="703" y="7"/>
                    </a:cubicBezTo>
                    <a:cubicBezTo>
                      <a:pt x="705" y="7"/>
                      <a:pt x="706" y="7"/>
                      <a:pt x="707" y="7"/>
                    </a:cubicBezTo>
                    <a:cubicBezTo>
                      <a:pt x="709" y="7"/>
                      <a:pt x="710" y="7"/>
                      <a:pt x="711" y="7"/>
                    </a:cubicBezTo>
                    <a:cubicBezTo>
                      <a:pt x="713" y="7"/>
                      <a:pt x="714" y="7"/>
                      <a:pt x="715" y="7"/>
                    </a:cubicBezTo>
                    <a:lnTo>
                      <a:pt x="715" y="8"/>
                    </a:lnTo>
                    <a:close/>
                    <a:moveTo>
                      <a:pt x="746" y="8"/>
                    </a:moveTo>
                    <a:cubicBezTo>
                      <a:pt x="745" y="8"/>
                      <a:pt x="743" y="8"/>
                      <a:pt x="742" y="8"/>
                    </a:cubicBezTo>
                    <a:cubicBezTo>
                      <a:pt x="741" y="8"/>
                      <a:pt x="739" y="8"/>
                      <a:pt x="738" y="8"/>
                    </a:cubicBezTo>
                    <a:cubicBezTo>
                      <a:pt x="737" y="8"/>
                      <a:pt x="736" y="8"/>
                      <a:pt x="734" y="8"/>
                    </a:cubicBezTo>
                    <a:cubicBezTo>
                      <a:pt x="733" y="8"/>
                      <a:pt x="732" y="8"/>
                      <a:pt x="730" y="8"/>
                    </a:cubicBezTo>
                    <a:cubicBezTo>
                      <a:pt x="731" y="7"/>
                      <a:pt x="731" y="7"/>
                      <a:pt x="731" y="7"/>
                    </a:cubicBezTo>
                    <a:cubicBezTo>
                      <a:pt x="732" y="7"/>
                      <a:pt x="733" y="7"/>
                      <a:pt x="734" y="7"/>
                    </a:cubicBezTo>
                    <a:cubicBezTo>
                      <a:pt x="736" y="7"/>
                      <a:pt x="737" y="7"/>
                      <a:pt x="738" y="7"/>
                    </a:cubicBezTo>
                    <a:cubicBezTo>
                      <a:pt x="740" y="7"/>
                      <a:pt x="741" y="7"/>
                      <a:pt x="742" y="7"/>
                    </a:cubicBezTo>
                    <a:cubicBezTo>
                      <a:pt x="743" y="7"/>
                      <a:pt x="745" y="7"/>
                      <a:pt x="746" y="7"/>
                    </a:cubicBezTo>
                    <a:lnTo>
                      <a:pt x="746" y="8"/>
                    </a:lnTo>
                    <a:close/>
                    <a:moveTo>
                      <a:pt x="776" y="9"/>
                    </a:moveTo>
                    <a:cubicBezTo>
                      <a:pt x="775" y="9"/>
                      <a:pt x="774" y="9"/>
                      <a:pt x="772" y="9"/>
                    </a:cubicBezTo>
                    <a:cubicBezTo>
                      <a:pt x="771" y="9"/>
                      <a:pt x="770" y="9"/>
                      <a:pt x="769" y="8"/>
                    </a:cubicBezTo>
                    <a:cubicBezTo>
                      <a:pt x="767" y="8"/>
                      <a:pt x="766" y="8"/>
                      <a:pt x="765" y="8"/>
                    </a:cubicBezTo>
                    <a:cubicBezTo>
                      <a:pt x="764" y="8"/>
                      <a:pt x="762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3" y="8"/>
                      <a:pt x="764" y="8"/>
                      <a:pt x="765" y="8"/>
                    </a:cubicBezTo>
                    <a:cubicBezTo>
                      <a:pt x="766" y="8"/>
                      <a:pt x="768" y="8"/>
                      <a:pt x="769" y="8"/>
                    </a:cubicBezTo>
                    <a:cubicBezTo>
                      <a:pt x="770" y="8"/>
                      <a:pt x="772" y="8"/>
                      <a:pt x="773" y="8"/>
                    </a:cubicBezTo>
                    <a:cubicBezTo>
                      <a:pt x="774" y="8"/>
                      <a:pt x="775" y="8"/>
                      <a:pt x="777" y="8"/>
                    </a:cubicBezTo>
                    <a:lnTo>
                      <a:pt x="776" y="9"/>
                    </a:lnTo>
                    <a:close/>
                    <a:moveTo>
                      <a:pt x="806" y="10"/>
                    </a:moveTo>
                    <a:cubicBezTo>
                      <a:pt x="805" y="10"/>
                      <a:pt x="803" y="10"/>
                      <a:pt x="802" y="10"/>
                    </a:cubicBezTo>
                    <a:cubicBezTo>
                      <a:pt x="801" y="10"/>
                      <a:pt x="800" y="10"/>
                      <a:pt x="798" y="10"/>
                    </a:cubicBezTo>
                    <a:cubicBezTo>
                      <a:pt x="797" y="10"/>
                      <a:pt x="796" y="10"/>
                      <a:pt x="795" y="9"/>
                    </a:cubicBezTo>
                    <a:cubicBezTo>
                      <a:pt x="794" y="9"/>
                      <a:pt x="792" y="9"/>
                      <a:pt x="791" y="9"/>
                    </a:cubicBezTo>
                    <a:cubicBezTo>
                      <a:pt x="792" y="9"/>
                      <a:pt x="792" y="9"/>
                      <a:pt x="792" y="9"/>
                    </a:cubicBezTo>
                    <a:cubicBezTo>
                      <a:pt x="793" y="9"/>
                      <a:pt x="794" y="9"/>
                      <a:pt x="796" y="9"/>
                    </a:cubicBezTo>
                    <a:cubicBezTo>
                      <a:pt x="797" y="9"/>
                      <a:pt x="798" y="9"/>
                      <a:pt x="799" y="9"/>
                    </a:cubicBezTo>
                    <a:cubicBezTo>
                      <a:pt x="801" y="9"/>
                      <a:pt x="802" y="9"/>
                      <a:pt x="803" y="9"/>
                    </a:cubicBezTo>
                    <a:cubicBezTo>
                      <a:pt x="804" y="9"/>
                      <a:pt x="806" y="9"/>
                      <a:pt x="807" y="9"/>
                    </a:cubicBezTo>
                    <a:lnTo>
                      <a:pt x="806" y="10"/>
                    </a:lnTo>
                    <a:close/>
                    <a:moveTo>
                      <a:pt x="835" y="12"/>
                    </a:moveTo>
                    <a:cubicBezTo>
                      <a:pt x="833" y="12"/>
                      <a:pt x="832" y="12"/>
                      <a:pt x="831" y="12"/>
                    </a:cubicBezTo>
                    <a:cubicBezTo>
                      <a:pt x="830" y="12"/>
                      <a:pt x="829" y="12"/>
                      <a:pt x="828" y="11"/>
                    </a:cubicBezTo>
                    <a:cubicBezTo>
                      <a:pt x="826" y="11"/>
                      <a:pt x="825" y="11"/>
                      <a:pt x="824" y="11"/>
                    </a:cubicBezTo>
                    <a:cubicBezTo>
                      <a:pt x="823" y="11"/>
                      <a:pt x="822" y="11"/>
                      <a:pt x="820" y="11"/>
                    </a:cubicBezTo>
                    <a:cubicBezTo>
                      <a:pt x="822" y="10"/>
                      <a:pt x="822" y="10"/>
                      <a:pt x="822" y="10"/>
                    </a:cubicBezTo>
                    <a:cubicBezTo>
                      <a:pt x="823" y="10"/>
                      <a:pt x="824" y="10"/>
                      <a:pt x="826" y="11"/>
                    </a:cubicBezTo>
                    <a:cubicBezTo>
                      <a:pt x="827" y="11"/>
                      <a:pt x="828" y="11"/>
                      <a:pt x="829" y="11"/>
                    </a:cubicBezTo>
                    <a:cubicBezTo>
                      <a:pt x="830" y="11"/>
                      <a:pt x="832" y="11"/>
                      <a:pt x="833" y="11"/>
                    </a:cubicBezTo>
                    <a:cubicBezTo>
                      <a:pt x="834" y="11"/>
                      <a:pt x="835" y="11"/>
                      <a:pt x="837" y="11"/>
                    </a:cubicBezTo>
                    <a:lnTo>
                      <a:pt x="835" y="12"/>
                    </a:lnTo>
                    <a:close/>
                    <a:moveTo>
                      <a:pt x="851" y="14"/>
                    </a:moveTo>
                    <a:cubicBezTo>
                      <a:pt x="850" y="14"/>
                      <a:pt x="849" y="14"/>
                      <a:pt x="848" y="14"/>
                    </a:cubicBezTo>
                    <a:cubicBezTo>
                      <a:pt x="851" y="13"/>
                      <a:pt x="851" y="13"/>
                      <a:pt x="851" y="13"/>
                    </a:cubicBezTo>
                    <a:cubicBezTo>
                      <a:pt x="852" y="13"/>
                      <a:pt x="853" y="13"/>
                      <a:pt x="854" y="13"/>
                    </a:cubicBezTo>
                    <a:cubicBezTo>
                      <a:pt x="855" y="14"/>
                      <a:pt x="856" y="14"/>
                      <a:pt x="857" y="14"/>
                    </a:cubicBezTo>
                    <a:cubicBezTo>
                      <a:pt x="859" y="14"/>
                      <a:pt x="860" y="14"/>
                      <a:pt x="861" y="14"/>
                    </a:cubicBezTo>
                    <a:cubicBezTo>
                      <a:pt x="862" y="14"/>
                      <a:pt x="863" y="15"/>
                      <a:pt x="864" y="15"/>
                    </a:cubicBezTo>
                    <a:cubicBezTo>
                      <a:pt x="861" y="15"/>
                      <a:pt x="861" y="15"/>
                      <a:pt x="861" y="15"/>
                    </a:cubicBezTo>
                    <a:cubicBezTo>
                      <a:pt x="860" y="15"/>
                      <a:pt x="859" y="15"/>
                      <a:pt x="858" y="15"/>
                    </a:cubicBezTo>
                    <a:cubicBezTo>
                      <a:pt x="857" y="15"/>
                      <a:pt x="856" y="14"/>
                      <a:pt x="855" y="14"/>
                    </a:cubicBezTo>
                    <a:cubicBezTo>
                      <a:pt x="854" y="14"/>
                      <a:pt x="852" y="14"/>
                      <a:pt x="851" y="14"/>
                    </a:cubicBezTo>
                    <a:close/>
                    <a:moveTo>
                      <a:pt x="850" y="55"/>
                    </a:moveTo>
                    <a:cubicBezTo>
                      <a:pt x="851" y="55"/>
                      <a:pt x="852" y="55"/>
                      <a:pt x="853" y="55"/>
                    </a:cubicBezTo>
                    <a:cubicBezTo>
                      <a:pt x="853" y="54"/>
                      <a:pt x="854" y="54"/>
                      <a:pt x="855" y="54"/>
                    </a:cubicBezTo>
                    <a:cubicBezTo>
                      <a:pt x="856" y="53"/>
                      <a:pt x="857" y="53"/>
                      <a:pt x="858" y="53"/>
                    </a:cubicBezTo>
                    <a:cubicBezTo>
                      <a:pt x="864" y="54"/>
                      <a:pt x="864" y="54"/>
                      <a:pt x="864" y="54"/>
                    </a:cubicBezTo>
                    <a:cubicBezTo>
                      <a:pt x="863" y="54"/>
                      <a:pt x="862" y="54"/>
                      <a:pt x="861" y="55"/>
                    </a:cubicBezTo>
                    <a:cubicBezTo>
                      <a:pt x="860" y="55"/>
                      <a:pt x="860" y="55"/>
                      <a:pt x="859" y="55"/>
                    </a:cubicBezTo>
                    <a:cubicBezTo>
                      <a:pt x="858" y="56"/>
                      <a:pt x="857" y="56"/>
                      <a:pt x="856" y="56"/>
                    </a:cubicBezTo>
                    <a:cubicBezTo>
                      <a:pt x="855" y="57"/>
                      <a:pt x="854" y="57"/>
                      <a:pt x="853" y="57"/>
                    </a:cubicBezTo>
                    <a:cubicBezTo>
                      <a:pt x="847" y="56"/>
                      <a:pt x="847" y="56"/>
                      <a:pt x="847" y="56"/>
                    </a:cubicBezTo>
                    <a:cubicBezTo>
                      <a:pt x="848" y="56"/>
                      <a:pt x="849" y="56"/>
                      <a:pt x="850" y="55"/>
                    </a:cubicBezTo>
                    <a:close/>
                    <a:moveTo>
                      <a:pt x="826" y="63"/>
                    </a:moveTo>
                    <a:cubicBezTo>
                      <a:pt x="827" y="62"/>
                      <a:pt x="828" y="62"/>
                      <a:pt x="829" y="62"/>
                    </a:cubicBezTo>
                    <a:cubicBezTo>
                      <a:pt x="830" y="61"/>
                      <a:pt x="831" y="61"/>
                      <a:pt x="832" y="61"/>
                    </a:cubicBezTo>
                    <a:cubicBezTo>
                      <a:pt x="833" y="60"/>
                      <a:pt x="834" y="60"/>
                      <a:pt x="835" y="60"/>
                    </a:cubicBezTo>
                    <a:cubicBezTo>
                      <a:pt x="841" y="61"/>
                      <a:pt x="841" y="61"/>
                      <a:pt x="841" y="61"/>
                    </a:cubicBezTo>
                    <a:cubicBezTo>
                      <a:pt x="840" y="61"/>
                      <a:pt x="839" y="62"/>
                      <a:pt x="838" y="62"/>
                    </a:cubicBezTo>
                    <a:cubicBezTo>
                      <a:pt x="837" y="62"/>
                      <a:pt x="836" y="62"/>
                      <a:pt x="835" y="63"/>
                    </a:cubicBezTo>
                    <a:cubicBezTo>
                      <a:pt x="834" y="63"/>
                      <a:pt x="833" y="63"/>
                      <a:pt x="832" y="64"/>
                    </a:cubicBezTo>
                    <a:cubicBezTo>
                      <a:pt x="831" y="64"/>
                      <a:pt x="830" y="64"/>
                      <a:pt x="829" y="65"/>
                    </a:cubicBezTo>
                    <a:cubicBezTo>
                      <a:pt x="822" y="64"/>
                      <a:pt x="822" y="64"/>
                      <a:pt x="822" y="64"/>
                    </a:cubicBezTo>
                    <a:cubicBezTo>
                      <a:pt x="824" y="63"/>
                      <a:pt x="825" y="63"/>
                      <a:pt x="826" y="63"/>
                    </a:cubicBezTo>
                    <a:close/>
                    <a:moveTo>
                      <a:pt x="778" y="76"/>
                    </a:moveTo>
                    <a:cubicBezTo>
                      <a:pt x="784" y="77"/>
                      <a:pt x="784" y="77"/>
                      <a:pt x="784" y="77"/>
                    </a:cubicBezTo>
                    <a:cubicBezTo>
                      <a:pt x="768" y="82"/>
                      <a:pt x="768" y="82"/>
                      <a:pt x="768" y="82"/>
                    </a:cubicBezTo>
                    <a:cubicBezTo>
                      <a:pt x="761" y="80"/>
                      <a:pt x="761" y="80"/>
                      <a:pt x="761" y="80"/>
                    </a:cubicBezTo>
                    <a:lnTo>
                      <a:pt x="778" y="76"/>
                    </a:lnTo>
                    <a:close/>
                    <a:moveTo>
                      <a:pt x="744" y="85"/>
                    </a:moveTo>
                    <a:cubicBezTo>
                      <a:pt x="750" y="87"/>
                      <a:pt x="750" y="87"/>
                      <a:pt x="750" y="87"/>
                    </a:cubicBezTo>
                    <a:cubicBezTo>
                      <a:pt x="731" y="92"/>
                      <a:pt x="731" y="92"/>
                      <a:pt x="731" y="92"/>
                    </a:cubicBezTo>
                    <a:cubicBezTo>
                      <a:pt x="725" y="90"/>
                      <a:pt x="725" y="90"/>
                      <a:pt x="725" y="90"/>
                    </a:cubicBezTo>
                    <a:lnTo>
                      <a:pt x="744" y="85"/>
                    </a:lnTo>
                    <a:close/>
                    <a:moveTo>
                      <a:pt x="689" y="100"/>
                    </a:moveTo>
                    <a:cubicBezTo>
                      <a:pt x="691" y="99"/>
                      <a:pt x="693" y="99"/>
                      <a:pt x="694" y="98"/>
                    </a:cubicBezTo>
                    <a:cubicBezTo>
                      <a:pt x="696" y="98"/>
                      <a:pt x="698" y="97"/>
                      <a:pt x="700" y="97"/>
                    </a:cubicBezTo>
                    <a:cubicBezTo>
                      <a:pt x="701" y="97"/>
                      <a:pt x="703" y="96"/>
                      <a:pt x="705" y="96"/>
                    </a:cubicBezTo>
                    <a:cubicBezTo>
                      <a:pt x="711" y="97"/>
                      <a:pt x="711" y="97"/>
                      <a:pt x="711" y="97"/>
                    </a:cubicBezTo>
                    <a:cubicBezTo>
                      <a:pt x="710" y="98"/>
                      <a:pt x="708" y="98"/>
                      <a:pt x="706" y="99"/>
                    </a:cubicBezTo>
                    <a:cubicBezTo>
                      <a:pt x="704" y="99"/>
                      <a:pt x="703" y="100"/>
                      <a:pt x="701" y="100"/>
                    </a:cubicBezTo>
                    <a:cubicBezTo>
                      <a:pt x="699" y="101"/>
                      <a:pt x="698" y="101"/>
                      <a:pt x="696" y="102"/>
                    </a:cubicBezTo>
                    <a:cubicBezTo>
                      <a:pt x="694" y="102"/>
                      <a:pt x="692" y="103"/>
                      <a:pt x="690" y="103"/>
                    </a:cubicBezTo>
                    <a:cubicBezTo>
                      <a:pt x="684" y="101"/>
                      <a:pt x="684" y="101"/>
                      <a:pt x="684" y="101"/>
                    </a:cubicBezTo>
                    <a:cubicBezTo>
                      <a:pt x="685" y="101"/>
                      <a:pt x="687" y="100"/>
                      <a:pt x="689" y="100"/>
                    </a:cubicBezTo>
                    <a:close/>
                    <a:moveTo>
                      <a:pt x="644" y="113"/>
                    </a:moveTo>
                    <a:cubicBezTo>
                      <a:pt x="646" y="112"/>
                      <a:pt x="648" y="112"/>
                      <a:pt x="650" y="111"/>
                    </a:cubicBezTo>
                    <a:cubicBezTo>
                      <a:pt x="652" y="111"/>
                      <a:pt x="654" y="110"/>
                      <a:pt x="656" y="109"/>
                    </a:cubicBezTo>
                    <a:cubicBezTo>
                      <a:pt x="658" y="109"/>
                      <a:pt x="659" y="108"/>
                      <a:pt x="661" y="108"/>
                    </a:cubicBezTo>
                    <a:cubicBezTo>
                      <a:pt x="668" y="110"/>
                      <a:pt x="668" y="110"/>
                      <a:pt x="668" y="110"/>
                    </a:cubicBezTo>
                    <a:cubicBezTo>
                      <a:pt x="666" y="110"/>
                      <a:pt x="664" y="111"/>
                      <a:pt x="663" y="111"/>
                    </a:cubicBezTo>
                    <a:cubicBezTo>
                      <a:pt x="661" y="112"/>
                      <a:pt x="659" y="112"/>
                      <a:pt x="657" y="113"/>
                    </a:cubicBezTo>
                    <a:cubicBezTo>
                      <a:pt x="655" y="114"/>
                      <a:pt x="653" y="114"/>
                      <a:pt x="651" y="115"/>
                    </a:cubicBezTo>
                    <a:cubicBezTo>
                      <a:pt x="649" y="115"/>
                      <a:pt x="647" y="116"/>
                      <a:pt x="645" y="117"/>
                    </a:cubicBezTo>
                    <a:cubicBezTo>
                      <a:pt x="638" y="115"/>
                      <a:pt x="638" y="115"/>
                      <a:pt x="638" y="115"/>
                    </a:cubicBezTo>
                    <a:cubicBezTo>
                      <a:pt x="640" y="114"/>
                      <a:pt x="642" y="114"/>
                      <a:pt x="644" y="113"/>
                    </a:cubicBezTo>
                    <a:close/>
                    <a:moveTo>
                      <a:pt x="593" y="129"/>
                    </a:moveTo>
                    <a:cubicBezTo>
                      <a:pt x="596" y="128"/>
                      <a:pt x="598" y="127"/>
                      <a:pt x="600" y="127"/>
                    </a:cubicBezTo>
                    <a:cubicBezTo>
                      <a:pt x="602" y="126"/>
                      <a:pt x="604" y="125"/>
                      <a:pt x="607" y="124"/>
                    </a:cubicBezTo>
                    <a:cubicBezTo>
                      <a:pt x="609" y="124"/>
                      <a:pt x="611" y="123"/>
                      <a:pt x="613" y="122"/>
                    </a:cubicBezTo>
                    <a:cubicBezTo>
                      <a:pt x="620" y="124"/>
                      <a:pt x="620" y="124"/>
                      <a:pt x="620" y="124"/>
                    </a:cubicBezTo>
                    <a:cubicBezTo>
                      <a:pt x="618" y="125"/>
                      <a:pt x="616" y="126"/>
                      <a:pt x="614" y="126"/>
                    </a:cubicBezTo>
                    <a:cubicBezTo>
                      <a:pt x="612" y="127"/>
                      <a:pt x="610" y="128"/>
                      <a:pt x="608" y="128"/>
                    </a:cubicBezTo>
                    <a:cubicBezTo>
                      <a:pt x="606" y="129"/>
                      <a:pt x="603" y="130"/>
                      <a:pt x="601" y="131"/>
                    </a:cubicBezTo>
                    <a:cubicBezTo>
                      <a:pt x="599" y="131"/>
                      <a:pt x="597" y="132"/>
                      <a:pt x="595" y="133"/>
                    </a:cubicBezTo>
                    <a:cubicBezTo>
                      <a:pt x="587" y="131"/>
                      <a:pt x="587" y="131"/>
                      <a:pt x="587" y="131"/>
                    </a:cubicBezTo>
                    <a:cubicBezTo>
                      <a:pt x="589" y="130"/>
                      <a:pt x="591" y="129"/>
                      <a:pt x="593" y="129"/>
                    </a:cubicBezTo>
                    <a:close/>
                    <a:moveTo>
                      <a:pt x="372" y="253"/>
                    </a:moveTo>
                    <a:cubicBezTo>
                      <a:pt x="373" y="251"/>
                      <a:pt x="375" y="249"/>
                      <a:pt x="376" y="247"/>
                    </a:cubicBezTo>
                    <a:cubicBezTo>
                      <a:pt x="378" y="245"/>
                      <a:pt x="379" y="243"/>
                      <a:pt x="381" y="241"/>
                    </a:cubicBezTo>
                    <a:cubicBezTo>
                      <a:pt x="382" y="239"/>
                      <a:pt x="384" y="237"/>
                      <a:pt x="386" y="235"/>
                    </a:cubicBezTo>
                    <a:cubicBezTo>
                      <a:pt x="404" y="234"/>
                      <a:pt x="404" y="234"/>
                      <a:pt x="404" y="234"/>
                    </a:cubicBezTo>
                    <a:cubicBezTo>
                      <a:pt x="402" y="236"/>
                      <a:pt x="401" y="237"/>
                      <a:pt x="399" y="239"/>
                    </a:cubicBezTo>
                    <a:cubicBezTo>
                      <a:pt x="398" y="241"/>
                      <a:pt x="397" y="243"/>
                      <a:pt x="395" y="245"/>
                    </a:cubicBezTo>
                    <a:cubicBezTo>
                      <a:pt x="394" y="247"/>
                      <a:pt x="393" y="249"/>
                      <a:pt x="392" y="251"/>
                    </a:cubicBezTo>
                    <a:cubicBezTo>
                      <a:pt x="391" y="253"/>
                      <a:pt x="390" y="255"/>
                      <a:pt x="389" y="257"/>
                    </a:cubicBezTo>
                    <a:cubicBezTo>
                      <a:pt x="368" y="259"/>
                      <a:pt x="368" y="259"/>
                      <a:pt x="368" y="259"/>
                    </a:cubicBezTo>
                    <a:cubicBezTo>
                      <a:pt x="369" y="257"/>
                      <a:pt x="371" y="255"/>
                      <a:pt x="372" y="253"/>
                    </a:cubicBezTo>
                    <a:close/>
                    <a:moveTo>
                      <a:pt x="362" y="307"/>
                    </a:moveTo>
                    <a:cubicBezTo>
                      <a:pt x="362" y="305"/>
                      <a:pt x="361" y="302"/>
                      <a:pt x="361" y="300"/>
                    </a:cubicBezTo>
                    <a:cubicBezTo>
                      <a:pt x="361" y="298"/>
                      <a:pt x="361" y="295"/>
                      <a:pt x="360" y="293"/>
                    </a:cubicBezTo>
                    <a:cubicBezTo>
                      <a:pt x="360" y="291"/>
                      <a:pt x="361" y="288"/>
                      <a:pt x="361" y="286"/>
                    </a:cubicBezTo>
                    <a:cubicBezTo>
                      <a:pt x="383" y="281"/>
                      <a:pt x="383" y="281"/>
                      <a:pt x="383" y="281"/>
                    </a:cubicBezTo>
                    <a:cubicBezTo>
                      <a:pt x="383" y="283"/>
                      <a:pt x="383" y="285"/>
                      <a:pt x="383" y="288"/>
                    </a:cubicBezTo>
                    <a:cubicBezTo>
                      <a:pt x="383" y="290"/>
                      <a:pt x="384" y="292"/>
                      <a:pt x="384" y="294"/>
                    </a:cubicBezTo>
                    <a:cubicBezTo>
                      <a:pt x="384" y="296"/>
                      <a:pt x="385" y="298"/>
                      <a:pt x="385" y="301"/>
                    </a:cubicBezTo>
                    <a:cubicBezTo>
                      <a:pt x="386" y="303"/>
                      <a:pt x="387" y="305"/>
                      <a:pt x="388" y="307"/>
                    </a:cubicBezTo>
                    <a:cubicBezTo>
                      <a:pt x="364" y="314"/>
                      <a:pt x="364" y="314"/>
                      <a:pt x="364" y="314"/>
                    </a:cubicBezTo>
                    <a:cubicBezTo>
                      <a:pt x="363" y="312"/>
                      <a:pt x="363" y="309"/>
                      <a:pt x="362" y="307"/>
                    </a:cubicBezTo>
                    <a:close/>
                    <a:moveTo>
                      <a:pt x="409" y="370"/>
                    </a:moveTo>
                    <a:cubicBezTo>
                      <a:pt x="406" y="368"/>
                      <a:pt x="403" y="366"/>
                      <a:pt x="400" y="363"/>
                    </a:cubicBezTo>
                    <a:cubicBezTo>
                      <a:pt x="397" y="361"/>
                      <a:pt x="395" y="359"/>
                      <a:pt x="392" y="356"/>
                    </a:cubicBezTo>
                    <a:cubicBezTo>
                      <a:pt x="390" y="354"/>
                      <a:pt x="388" y="352"/>
                      <a:pt x="385" y="349"/>
                    </a:cubicBezTo>
                    <a:cubicBezTo>
                      <a:pt x="383" y="347"/>
                      <a:pt x="381" y="345"/>
                      <a:pt x="379" y="342"/>
                    </a:cubicBezTo>
                    <a:cubicBezTo>
                      <a:pt x="403" y="333"/>
                      <a:pt x="403" y="333"/>
                      <a:pt x="403" y="333"/>
                    </a:cubicBezTo>
                    <a:cubicBezTo>
                      <a:pt x="405" y="335"/>
                      <a:pt x="407" y="338"/>
                      <a:pt x="409" y="340"/>
                    </a:cubicBezTo>
                    <a:cubicBezTo>
                      <a:pt x="411" y="342"/>
                      <a:pt x="414" y="344"/>
                      <a:pt x="416" y="346"/>
                    </a:cubicBezTo>
                    <a:cubicBezTo>
                      <a:pt x="418" y="348"/>
                      <a:pt x="421" y="350"/>
                      <a:pt x="424" y="352"/>
                    </a:cubicBezTo>
                    <a:cubicBezTo>
                      <a:pt x="426" y="354"/>
                      <a:pt x="429" y="356"/>
                      <a:pt x="432" y="358"/>
                    </a:cubicBezTo>
                    <a:lnTo>
                      <a:pt x="409" y="370"/>
                    </a:lnTo>
                    <a:close/>
                    <a:moveTo>
                      <a:pt x="439" y="204"/>
                    </a:moveTo>
                    <a:cubicBezTo>
                      <a:pt x="437" y="205"/>
                      <a:pt x="435" y="207"/>
                      <a:pt x="433" y="208"/>
                    </a:cubicBezTo>
                    <a:cubicBezTo>
                      <a:pt x="430" y="210"/>
                      <a:pt x="428" y="211"/>
                      <a:pt x="426" y="213"/>
                    </a:cubicBezTo>
                    <a:cubicBezTo>
                      <a:pt x="411" y="213"/>
                      <a:pt x="411" y="213"/>
                      <a:pt x="411" y="213"/>
                    </a:cubicBezTo>
                    <a:cubicBezTo>
                      <a:pt x="413" y="211"/>
                      <a:pt x="415" y="209"/>
                      <a:pt x="418" y="208"/>
                    </a:cubicBezTo>
                    <a:cubicBezTo>
                      <a:pt x="420" y="206"/>
                      <a:pt x="422" y="204"/>
                      <a:pt x="425" y="203"/>
                    </a:cubicBezTo>
                    <a:cubicBezTo>
                      <a:pt x="427" y="201"/>
                      <a:pt x="430" y="200"/>
                      <a:pt x="432" y="198"/>
                    </a:cubicBezTo>
                    <a:cubicBezTo>
                      <a:pt x="434" y="197"/>
                      <a:pt x="437" y="195"/>
                      <a:pt x="439" y="194"/>
                    </a:cubicBezTo>
                    <a:cubicBezTo>
                      <a:pt x="453" y="195"/>
                      <a:pt x="453" y="195"/>
                      <a:pt x="453" y="195"/>
                    </a:cubicBezTo>
                    <a:cubicBezTo>
                      <a:pt x="450" y="196"/>
                      <a:pt x="448" y="198"/>
                      <a:pt x="446" y="199"/>
                    </a:cubicBezTo>
                    <a:cubicBezTo>
                      <a:pt x="444" y="201"/>
                      <a:pt x="441" y="202"/>
                      <a:pt x="439" y="204"/>
                    </a:cubicBezTo>
                    <a:close/>
                    <a:moveTo>
                      <a:pt x="526" y="402"/>
                    </a:moveTo>
                    <a:cubicBezTo>
                      <a:pt x="507" y="417"/>
                      <a:pt x="507" y="417"/>
                      <a:pt x="507" y="417"/>
                    </a:cubicBezTo>
                    <a:cubicBezTo>
                      <a:pt x="502" y="416"/>
                      <a:pt x="497" y="414"/>
                      <a:pt x="492" y="412"/>
                    </a:cubicBezTo>
                    <a:cubicBezTo>
                      <a:pt x="488" y="410"/>
                      <a:pt x="483" y="409"/>
                      <a:pt x="478" y="407"/>
                    </a:cubicBezTo>
                    <a:cubicBezTo>
                      <a:pt x="474" y="405"/>
                      <a:pt x="469" y="403"/>
                      <a:pt x="465" y="401"/>
                    </a:cubicBezTo>
                    <a:cubicBezTo>
                      <a:pt x="460" y="399"/>
                      <a:pt x="456" y="397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7" y="383"/>
                      <a:pt x="481" y="385"/>
                      <a:pt x="485" y="387"/>
                    </a:cubicBezTo>
                    <a:cubicBezTo>
                      <a:pt x="489" y="389"/>
                      <a:pt x="494" y="390"/>
                      <a:pt x="498" y="392"/>
                    </a:cubicBezTo>
                    <a:cubicBezTo>
                      <a:pt x="503" y="394"/>
                      <a:pt x="507" y="395"/>
                      <a:pt x="512" y="397"/>
                    </a:cubicBezTo>
                    <a:cubicBezTo>
                      <a:pt x="516" y="398"/>
                      <a:pt x="521" y="400"/>
                      <a:pt x="526" y="402"/>
                    </a:cubicBezTo>
                    <a:close/>
                    <a:moveTo>
                      <a:pt x="500" y="163"/>
                    </a:moveTo>
                    <a:cubicBezTo>
                      <a:pt x="511" y="165"/>
                      <a:pt x="511" y="165"/>
                      <a:pt x="511" y="165"/>
                    </a:cubicBezTo>
                    <a:cubicBezTo>
                      <a:pt x="508" y="166"/>
                      <a:pt x="506" y="167"/>
                      <a:pt x="503" y="168"/>
                    </a:cubicBezTo>
                    <a:cubicBezTo>
                      <a:pt x="501" y="169"/>
                      <a:pt x="499" y="171"/>
                      <a:pt x="496" y="172"/>
                    </a:cubicBezTo>
                    <a:cubicBezTo>
                      <a:pt x="494" y="173"/>
                      <a:pt x="491" y="174"/>
                      <a:pt x="489" y="175"/>
                    </a:cubicBezTo>
                    <a:cubicBezTo>
                      <a:pt x="486" y="176"/>
                      <a:pt x="484" y="178"/>
                      <a:pt x="481" y="179"/>
                    </a:cubicBezTo>
                    <a:cubicBezTo>
                      <a:pt x="470" y="177"/>
                      <a:pt x="470" y="177"/>
                      <a:pt x="470" y="177"/>
                    </a:cubicBezTo>
                    <a:cubicBezTo>
                      <a:pt x="472" y="176"/>
                      <a:pt x="475" y="175"/>
                      <a:pt x="478" y="174"/>
                    </a:cubicBezTo>
                    <a:cubicBezTo>
                      <a:pt x="480" y="172"/>
                      <a:pt x="483" y="171"/>
                      <a:pt x="485" y="170"/>
                    </a:cubicBezTo>
                    <a:cubicBezTo>
                      <a:pt x="488" y="169"/>
                      <a:pt x="490" y="168"/>
                      <a:pt x="493" y="167"/>
                    </a:cubicBezTo>
                    <a:cubicBezTo>
                      <a:pt x="495" y="165"/>
                      <a:pt x="498" y="164"/>
                      <a:pt x="500" y="163"/>
                    </a:cubicBez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46" name="Freeform 7"/>
              <p:cNvSpPr>
                <a:spLocks/>
              </p:cNvSpPr>
              <p:nvPr/>
            </p:nvSpPr>
            <p:spPr bwMode="auto">
              <a:xfrm>
                <a:off x="255" y="2008"/>
                <a:ext cx="48" cy="3"/>
              </a:xfrm>
              <a:custGeom>
                <a:avLst/>
                <a:gdLst>
                  <a:gd name="T0" fmla="*/ 12 w 16"/>
                  <a:gd name="T1" fmla="*/ 0 h 1"/>
                  <a:gd name="T2" fmla="*/ 16 w 16"/>
                  <a:gd name="T3" fmla="*/ 0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0 h 1"/>
                  <a:gd name="T20" fmla="*/ 12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8"/>
              <p:cNvSpPr>
                <a:spLocks/>
              </p:cNvSpPr>
              <p:nvPr/>
            </p:nvSpPr>
            <p:spPr bwMode="auto">
              <a:xfrm>
                <a:off x="-155" y="2014"/>
                <a:ext cx="56" cy="2"/>
              </a:xfrm>
              <a:custGeom>
                <a:avLst/>
                <a:gdLst>
                  <a:gd name="T0" fmla="*/ 14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14 w 19"/>
                  <a:gd name="T7" fmla="*/ 0 h 1"/>
                  <a:gd name="T8" fmla="*/ 10 w 19"/>
                  <a:gd name="T9" fmla="*/ 0 h 1"/>
                  <a:gd name="T10" fmla="*/ 5 w 19"/>
                  <a:gd name="T11" fmla="*/ 0 h 1"/>
                  <a:gd name="T12" fmla="*/ 1 w 19"/>
                  <a:gd name="T13" fmla="*/ 0 h 1"/>
                  <a:gd name="T14" fmla="*/ 0 w 19"/>
                  <a:gd name="T15" fmla="*/ 1 h 1"/>
                  <a:gd name="T16" fmla="*/ 5 w 19"/>
                  <a:gd name="T17" fmla="*/ 1 h 1"/>
                  <a:gd name="T18" fmla="*/ 9 w 19"/>
                  <a:gd name="T19" fmla="*/ 0 h 1"/>
                  <a:gd name="T20" fmla="*/ 14 w 19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">
                    <a:moveTo>
                      <a:pt x="14" y="0"/>
                    </a:moveTo>
                    <a:cubicBezTo>
                      <a:pt x="15" y="0"/>
                      <a:pt x="17" y="0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11" y="0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9"/>
              <p:cNvSpPr>
                <a:spLocks/>
              </p:cNvSpPr>
              <p:nvPr/>
            </p:nvSpPr>
            <p:spPr bwMode="auto">
              <a:xfrm>
                <a:off x="442" y="2008"/>
                <a:ext cx="47" cy="3"/>
              </a:xfrm>
              <a:custGeom>
                <a:avLst/>
                <a:gdLst>
                  <a:gd name="T0" fmla="*/ 8 w 16"/>
                  <a:gd name="T1" fmla="*/ 0 h 1"/>
                  <a:gd name="T2" fmla="*/ 12 w 16"/>
                  <a:gd name="T3" fmla="*/ 0 h 1"/>
                  <a:gd name="T4" fmla="*/ 16 w 16"/>
                  <a:gd name="T5" fmla="*/ 1 h 1"/>
                  <a:gd name="T6" fmla="*/ 16 w 16"/>
                  <a:gd name="T7" fmla="*/ 0 h 1"/>
                  <a:gd name="T8" fmla="*/ 12 w 16"/>
                  <a:gd name="T9" fmla="*/ 0 h 1"/>
                  <a:gd name="T10" fmla="*/ 8 w 16"/>
                  <a:gd name="T11" fmla="*/ 0 h 1"/>
                  <a:gd name="T12" fmla="*/ 4 w 16"/>
                  <a:gd name="T13" fmla="*/ 0 h 1"/>
                  <a:gd name="T14" fmla="*/ 1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8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0"/>
              <p:cNvSpPr>
                <a:spLocks/>
              </p:cNvSpPr>
              <p:nvPr/>
            </p:nvSpPr>
            <p:spPr bwMode="auto">
              <a:xfrm>
                <a:off x="158" y="2008"/>
                <a:ext cx="47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1"/>
              <p:cNvSpPr>
                <a:spLocks/>
              </p:cNvSpPr>
              <p:nvPr/>
            </p:nvSpPr>
            <p:spPr bwMode="auto">
              <a:xfrm>
                <a:off x="-49" y="2011"/>
                <a:ext cx="53" cy="3"/>
              </a:xfrm>
              <a:custGeom>
                <a:avLst/>
                <a:gdLst>
                  <a:gd name="T0" fmla="*/ 14 w 18"/>
                  <a:gd name="T1" fmla="*/ 1 h 1"/>
                  <a:gd name="T2" fmla="*/ 18 w 18"/>
                  <a:gd name="T3" fmla="*/ 1 h 1"/>
                  <a:gd name="T4" fmla="*/ 18 w 18"/>
                  <a:gd name="T5" fmla="*/ 0 h 1"/>
                  <a:gd name="T6" fmla="*/ 14 w 18"/>
                  <a:gd name="T7" fmla="*/ 0 h 1"/>
                  <a:gd name="T8" fmla="*/ 10 w 18"/>
                  <a:gd name="T9" fmla="*/ 0 h 1"/>
                  <a:gd name="T10" fmla="*/ 5 w 18"/>
                  <a:gd name="T11" fmla="*/ 0 h 1"/>
                  <a:gd name="T12" fmla="*/ 1 w 18"/>
                  <a:gd name="T13" fmla="*/ 0 h 1"/>
                  <a:gd name="T14" fmla="*/ 0 w 18"/>
                  <a:gd name="T15" fmla="*/ 1 h 1"/>
                  <a:gd name="T16" fmla="*/ 5 w 18"/>
                  <a:gd name="T17" fmla="*/ 1 h 1"/>
                  <a:gd name="T18" fmla="*/ 9 w 18"/>
                  <a:gd name="T19" fmla="*/ 1 h 1"/>
                  <a:gd name="T20" fmla="*/ 14 w 18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">
                    <a:moveTo>
                      <a:pt x="14" y="1"/>
                    </a:moveTo>
                    <a:cubicBezTo>
                      <a:pt x="15" y="1"/>
                      <a:pt x="17" y="1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11" y="1"/>
                      <a:pt x="12" y="1"/>
                      <a:pt x="1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2"/>
              <p:cNvSpPr>
                <a:spLocks/>
              </p:cNvSpPr>
              <p:nvPr/>
            </p:nvSpPr>
            <p:spPr bwMode="auto">
              <a:xfrm>
                <a:off x="533" y="2008"/>
                <a:ext cx="48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1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6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3"/>
              <p:cNvSpPr>
                <a:spLocks/>
              </p:cNvSpPr>
              <p:nvPr/>
            </p:nvSpPr>
            <p:spPr bwMode="auto">
              <a:xfrm>
                <a:off x="57" y="2008"/>
                <a:ext cx="51" cy="3"/>
              </a:xfrm>
              <a:custGeom>
                <a:avLst/>
                <a:gdLst>
                  <a:gd name="T0" fmla="*/ 8 w 17"/>
                  <a:gd name="T1" fmla="*/ 1 h 1"/>
                  <a:gd name="T2" fmla="*/ 12 w 17"/>
                  <a:gd name="T3" fmla="*/ 1 h 1"/>
                  <a:gd name="T4" fmla="*/ 17 w 17"/>
                  <a:gd name="T5" fmla="*/ 1 h 1"/>
                  <a:gd name="T6" fmla="*/ 17 w 17"/>
                  <a:gd name="T7" fmla="*/ 0 h 1"/>
                  <a:gd name="T8" fmla="*/ 13 w 17"/>
                  <a:gd name="T9" fmla="*/ 0 h 1"/>
                  <a:gd name="T10" fmla="*/ 8 w 17"/>
                  <a:gd name="T11" fmla="*/ 0 h 1"/>
                  <a:gd name="T12" fmla="*/ 4 w 17"/>
                  <a:gd name="T13" fmla="*/ 1 h 1"/>
                  <a:gd name="T14" fmla="*/ 0 w 17"/>
                  <a:gd name="T15" fmla="*/ 1 h 1"/>
                  <a:gd name="T16" fmla="*/ 0 w 17"/>
                  <a:gd name="T17" fmla="*/ 1 h 1"/>
                  <a:gd name="T18" fmla="*/ 0 w 17"/>
                  <a:gd name="T19" fmla="*/ 1 h 1"/>
                  <a:gd name="T20" fmla="*/ 0 w 17"/>
                  <a:gd name="T21" fmla="*/ 1 h 1"/>
                  <a:gd name="T22" fmla="*/ 0 w 17"/>
                  <a:gd name="T23" fmla="*/ 1 h 1"/>
                  <a:gd name="T24" fmla="*/ 0 w 17"/>
                  <a:gd name="T25" fmla="*/ 1 h 1"/>
                  <a:gd name="T26" fmla="*/ 4 w 17"/>
                  <a:gd name="T27" fmla="*/ 1 h 1"/>
                  <a:gd name="T28" fmla="*/ 8 w 17"/>
                  <a:gd name="T2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1">
                    <a:moveTo>
                      <a:pt x="8" y="1"/>
                    </a:moveTo>
                    <a:cubicBezTo>
                      <a:pt x="10" y="1"/>
                      <a:pt x="11" y="1"/>
                      <a:pt x="12" y="1"/>
                    </a:cubicBezTo>
                    <a:cubicBezTo>
                      <a:pt x="14" y="1"/>
                      <a:pt x="15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4"/>
              <p:cNvSpPr>
                <a:spLocks/>
              </p:cNvSpPr>
              <p:nvPr/>
            </p:nvSpPr>
            <p:spPr bwMode="auto">
              <a:xfrm>
                <a:off x="350" y="2008"/>
                <a:ext cx="47" cy="0"/>
              </a:xfrm>
              <a:custGeom>
                <a:avLst/>
                <a:gdLst>
                  <a:gd name="T0" fmla="*/ 12 w 16"/>
                  <a:gd name="T1" fmla="*/ 16 w 16"/>
                  <a:gd name="T2" fmla="*/ 16 w 16"/>
                  <a:gd name="T3" fmla="*/ 12 w 16"/>
                  <a:gd name="T4" fmla="*/ 8 w 16"/>
                  <a:gd name="T5" fmla="*/ 4 w 16"/>
                  <a:gd name="T6" fmla="*/ 0 w 16"/>
                  <a:gd name="T7" fmla="*/ 0 w 16"/>
                  <a:gd name="T8" fmla="*/ 4 w 16"/>
                  <a:gd name="T9" fmla="*/ 8 w 16"/>
                  <a:gd name="T10" fmla="*/ 12 w 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6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5"/>
              <p:cNvSpPr>
                <a:spLocks/>
              </p:cNvSpPr>
              <p:nvPr/>
            </p:nvSpPr>
            <p:spPr bwMode="auto">
              <a:xfrm>
                <a:off x="882" y="2025"/>
                <a:ext cx="47" cy="5"/>
              </a:xfrm>
              <a:custGeom>
                <a:avLst/>
                <a:gdLst>
                  <a:gd name="T0" fmla="*/ 9 w 16"/>
                  <a:gd name="T1" fmla="*/ 1 h 2"/>
                  <a:gd name="T2" fmla="*/ 6 w 16"/>
                  <a:gd name="T3" fmla="*/ 0 h 2"/>
                  <a:gd name="T4" fmla="*/ 3 w 16"/>
                  <a:gd name="T5" fmla="*/ 0 h 2"/>
                  <a:gd name="T6" fmla="*/ 0 w 16"/>
                  <a:gd name="T7" fmla="*/ 1 h 2"/>
                  <a:gd name="T8" fmla="*/ 3 w 16"/>
                  <a:gd name="T9" fmla="*/ 1 h 2"/>
                  <a:gd name="T10" fmla="*/ 7 w 16"/>
                  <a:gd name="T11" fmla="*/ 1 h 2"/>
                  <a:gd name="T12" fmla="*/ 10 w 16"/>
                  <a:gd name="T13" fmla="*/ 2 h 2"/>
                  <a:gd name="T14" fmla="*/ 13 w 16"/>
                  <a:gd name="T15" fmla="*/ 2 h 2"/>
                  <a:gd name="T16" fmla="*/ 16 w 16"/>
                  <a:gd name="T17" fmla="*/ 2 h 2"/>
                  <a:gd name="T18" fmla="*/ 13 w 16"/>
                  <a:gd name="T19" fmla="*/ 1 h 2"/>
                  <a:gd name="T20" fmla="*/ 9 w 1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">
                    <a:moveTo>
                      <a:pt x="9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8" y="1"/>
                      <a:pt x="9" y="2"/>
                      <a:pt x="10" y="2"/>
                    </a:cubicBezTo>
                    <a:cubicBezTo>
                      <a:pt x="11" y="2"/>
                      <a:pt x="12" y="2"/>
                      <a:pt x="13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6"/>
              <p:cNvSpPr>
                <a:spLocks/>
              </p:cNvSpPr>
              <p:nvPr/>
            </p:nvSpPr>
            <p:spPr bwMode="auto">
              <a:xfrm>
                <a:off x="879" y="2134"/>
                <a:ext cx="50" cy="11"/>
              </a:xfrm>
              <a:custGeom>
                <a:avLst/>
                <a:gdLst>
                  <a:gd name="T0" fmla="*/ 8 w 17"/>
                  <a:gd name="T1" fmla="*/ 1 h 4"/>
                  <a:gd name="T2" fmla="*/ 6 w 17"/>
                  <a:gd name="T3" fmla="*/ 2 h 4"/>
                  <a:gd name="T4" fmla="*/ 3 w 17"/>
                  <a:gd name="T5" fmla="*/ 2 h 4"/>
                  <a:gd name="T6" fmla="*/ 0 w 17"/>
                  <a:gd name="T7" fmla="*/ 3 h 4"/>
                  <a:gd name="T8" fmla="*/ 6 w 17"/>
                  <a:gd name="T9" fmla="*/ 4 h 4"/>
                  <a:gd name="T10" fmla="*/ 9 w 17"/>
                  <a:gd name="T11" fmla="*/ 3 h 4"/>
                  <a:gd name="T12" fmla="*/ 12 w 17"/>
                  <a:gd name="T13" fmla="*/ 2 h 4"/>
                  <a:gd name="T14" fmla="*/ 14 w 17"/>
                  <a:gd name="T15" fmla="*/ 2 h 4"/>
                  <a:gd name="T16" fmla="*/ 17 w 17"/>
                  <a:gd name="T17" fmla="*/ 1 h 4"/>
                  <a:gd name="T18" fmla="*/ 11 w 17"/>
                  <a:gd name="T19" fmla="*/ 0 h 4"/>
                  <a:gd name="T20" fmla="*/ 8 w 1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4">
                    <a:moveTo>
                      <a:pt x="8" y="1"/>
                    </a:move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2" y="2"/>
                    </a:cubicBezTo>
                    <a:cubicBezTo>
                      <a:pt x="13" y="2"/>
                      <a:pt x="13" y="2"/>
                      <a:pt x="14" y="2"/>
                    </a:cubicBezTo>
                    <a:cubicBezTo>
                      <a:pt x="15" y="1"/>
                      <a:pt x="16" y="1"/>
                      <a:pt x="17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7"/>
              <p:cNvSpPr>
                <a:spLocks/>
              </p:cNvSpPr>
              <p:nvPr/>
            </p:nvSpPr>
            <p:spPr bwMode="auto">
              <a:xfrm>
                <a:off x="805" y="2153"/>
                <a:ext cx="56" cy="14"/>
              </a:xfrm>
              <a:custGeom>
                <a:avLst/>
                <a:gdLst>
                  <a:gd name="T0" fmla="*/ 10 w 19"/>
                  <a:gd name="T1" fmla="*/ 1 h 5"/>
                  <a:gd name="T2" fmla="*/ 7 w 19"/>
                  <a:gd name="T3" fmla="*/ 2 h 5"/>
                  <a:gd name="T4" fmla="*/ 4 w 19"/>
                  <a:gd name="T5" fmla="*/ 3 h 5"/>
                  <a:gd name="T6" fmla="*/ 0 w 19"/>
                  <a:gd name="T7" fmla="*/ 4 h 5"/>
                  <a:gd name="T8" fmla="*/ 7 w 19"/>
                  <a:gd name="T9" fmla="*/ 5 h 5"/>
                  <a:gd name="T10" fmla="*/ 10 w 19"/>
                  <a:gd name="T11" fmla="*/ 4 h 5"/>
                  <a:gd name="T12" fmla="*/ 13 w 19"/>
                  <a:gd name="T13" fmla="*/ 3 h 5"/>
                  <a:gd name="T14" fmla="*/ 16 w 19"/>
                  <a:gd name="T15" fmla="*/ 2 h 5"/>
                  <a:gd name="T16" fmla="*/ 19 w 19"/>
                  <a:gd name="T17" fmla="*/ 1 h 5"/>
                  <a:gd name="T18" fmla="*/ 13 w 19"/>
                  <a:gd name="T19" fmla="*/ 0 h 5"/>
                  <a:gd name="T20" fmla="*/ 10 w 19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">
                    <a:moveTo>
                      <a:pt x="10" y="1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2" y="3"/>
                      <a:pt x="0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11" y="3"/>
                      <a:pt x="12" y="3"/>
                      <a:pt x="13" y="3"/>
                    </a:cubicBezTo>
                    <a:cubicBezTo>
                      <a:pt x="14" y="2"/>
                      <a:pt x="15" y="2"/>
                      <a:pt x="16" y="2"/>
                    </a:cubicBezTo>
                    <a:cubicBezTo>
                      <a:pt x="17" y="2"/>
                      <a:pt x="18" y="1"/>
                      <a:pt x="19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0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8"/>
              <p:cNvSpPr>
                <a:spLocks/>
              </p:cNvSpPr>
              <p:nvPr/>
            </p:nvSpPr>
            <p:spPr bwMode="auto">
              <a:xfrm>
                <a:off x="799" y="2016"/>
                <a:ext cx="50" cy="6"/>
              </a:xfrm>
              <a:custGeom>
                <a:avLst/>
                <a:gdLst>
                  <a:gd name="T0" fmla="*/ 8 w 17"/>
                  <a:gd name="T1" fmla="*/ 1 h 2"/>
                  <a:gd name="T2" fmla="*/ 11 w 17"/>
                  <a:gd name="T3" fmla="*/ 2 h 2"/>
                  <a:gd name="T4" fmla="*/ 15 w 17"/>
                  <a:gd name="T5" fmla="*/ 2 h 2"/>
                  <a:gd name="T6" fmla="*/ 17 w 17"/>
                  <a:gd name="T7" fmla="*/ 1 h 2"/>
                  <a:gd name="T8" fmla="*/ 13 w 17"/>
                  <a:gd name="T9" fmla="*/ 1 h 2"/>
                  <a:gd name="T10" fmla="*/ 9 w 17"/>
                  <a:gd name="T11" fmla="*/ 1 h 2"/>
                  <a:gd name="T12" fmla="*/ 6 w 17"/>
                  <a:gd name="T13" fmla="*/ 1 h 2"/>
                  <a:gd name="T14" fmla="*/ 2 w 17"/>
                  <a:gd name="T15" fmla="*/ 0 h 2"/>
                  <a:gd name="T16" fmla="*/ 0 w 17"/>
                  <a:gd name="T17" fmla="*/ 1 h 2"/>
                  <a:gd name="T18" fmla="*/ 4 w 17"/>
                  <a:gd name="T19" fmla="*/ 1 h 2"/>
                  <a:gd name="T20" fmla="*/ 8 w 17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8" y="1"/>
                    </a:moveTo>
                    <a:cubicBezTo>
                      <a:pt x="9" y="2"/>
                      <a:pt x="10" y="2"/>
                      <a:pt x="11" y="2"/>
                    </a:cubicBezTo>
                    <a:cubicBezTo>
                      <a:pt x="12" y="2"/>
                      <a:pt x="13" y="2"/>
                      <a:pt x="15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9"/>
              <p:cNvSpPr>
                <a:spLocks/>
              </p:cNvSpPr>
              <p:nvPr/>
            </p:nvSpPr>
            <p:spPr bwMode="auto">
              <a:xfrm>
                <a:off x="625" y="2011"/>
                <a:ext cx="47" cy="3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  <a:gd name="T22" fmla="*/ 11 w 16"/>
                  <a:gd name="T2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3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0"/>
              <p:cNvSpPr>
                <a:spLocks/>
              </p:cNvSpPr>
              <p:nvPr/>
            </p:nvSpPr>
            <p:spPr bwMode="auto">
              <a:xfrm>
                <a:off x="713" y="2014"/>
                <a:ext cx="48" cy="2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5 w 16"/>
                  <a:gd name="T11" fmla="*/ 0 h 1"/>
                  <a:gd name="T12" fmla="*/ 1 w 16"/>
                  <a:gd name="T13" fmla="*/ 0 h 1"/>
                  <a:gd name="T14" fmla="*/ 0 w 16"/>
                  <a:gd name="T15" fmla="*/ 0 h 1"/>
                  <a:gd name="T16" fmla="*/ 4 w 16"/>
                  <a:gd name="T17" fmla="*/ 0 h 1"/>
                  <a:gd name="T18" fmla="*/ 7 w 16"/>
                  <a:gd name="T19" fmla="*/ 1 h 1"/>
                  <a:gd name="T20" fmla="*/ 11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2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1"/>
              <p:cNvSpPr>
                <a:spLocks/>
              </p:cNvSpPr>
              <p:nvPr/>
            </p:nvSpPr>
            <p:spPr bwMode="auto">
              <a:xfrm>
                <a:off x="-1453" y="2025"/>
                <a:ext cx="2350" cy="309"/>
              </a:xfrm>
              <a:custGeom>
                <a:avLst/>
                <a:gdLst>
                  <a:gd name="T0" fmla="*/ 785 w 795"/>
                  <a:gd name="T1" fmla="*/ 22 h 113"/>
                  <a:gd name="T2" fmla="*/ 764 w 795"/>
                  <a:gd name="T3" fmla="*/ 29 h 113"/>
                  <a:gd name="T4" fmla="*/ 733 w 795"/>
                  <a:gd name="T5" fmla="*/ 38 h 113"/>
                  <a:gd name="T6" fmla="*/ 680 w 795"/>
                  <a:gd name="T7" fmla="*/ 51 h 113"/>
                  <a:gd name="T8" fmla="*/ 579 w 795"/>
                  <a:gd name="T9" fmla="*/ 74 h 113"/>
                  <a:gd name="T10" fmla="*/ 504 w 795"/>
                  <a:gd name="T11" fmla="*/ 93 h 113"/>
                  <a:gd name="T12" fmla="*/ 439 w 795"/>
                  <a:gd name="T13" fmla="*/ 113 h 113"/>
                  <a:gd name="T14" fmla="*/ 528 w 795"/>
                  <a:gd name="T15" fmla="*/ 88 h 113"/>
                  <a:gd name="T16" fmla="*/ 599 w 795"/>
                  <a:gd name="T17" fmla="*/ 71 h 113"/>
                  <a:gd name="T18" fmla="*/ 705 w 795"/>
                  <a:gd name="T19" fmla="*/ 46 h 113"/>
                  <a:gd name="T20" fmla="*/ 716 w 795"/>
                  <a:gd name="T21" fmla="*/ 43 h 113"/>
                  <a:gd name="T22" fmla="*/ 752 w 795"/>
                  <a:gd name="T23" fmla="*/ 34 h 113"/>
                  <a:gd name="T24" fmla="*/ 778 w 795"/>
                  <a:gd name="T25" fmla="*/ 26 h 113"/>
                  <a:gd name="T26" fmla="*/ 793 w 795"/>
                  <a:gd name="T27" fmla="*/ 18 h 113"/>
                  <a:gd name="T28" fmla="*/ 794 w 795"/>
                  <a:gd name="T29" fmla="*/ 12 h 113"/>
                  <a:gd name="T30" fmla="*/ 786 w 795"/>
                  <a:gd name="T31" fmla="*/ 8 h 113"/>
                  <a:gd name="T32" fmla="*/ 784 w 795"/>
                  <a:gd name="T33" fmla="*/ 8 h 113"/>
                  <a:gd name="T34" fmla="*/ 783 w 795"/>
                  <a:gd name="T35" fmla="*/ 8 h 113"/>
                  <a:gd name="T36" fmla="*/ 780 w 795"/>
                  <a:gd name="T37" fmla="*/ 7 h 113"/>
                  <a:gd name="T38" fmla="*/ 772 w 795"/>
                  <a:gd name="T39" fmla="*/ 6 h 113"/>
                  <a:gd name="T40" fmla="*/ 748 w 795"/>
                  <a:gd name="T41" fmla="*/ 3 h 113"/>
                  <a:gd name="T42" fmla="*/ 710 w 795"/>
                  <a:gd name="T43" fmla="*/ 1 h 113"/>
                  <a:gd name="T44" fmla="*/ 678 w 795"/>
                  <a:gd name="T45" fmla="*/ 1 h 113"/>
                  <a:gd name="T46" fmla="*/ 633 w 795"/>
                  <a:gd name="T47" fmla="*/ 0 h 113"/>
                  <a:gd name="T48" fmla="*/ 561 w 795"/>
                  <a:gd name="T49" fmla="*/ 1 h 113"/>
                  <a:gd name="T50" fmla="*/ 509 w 795"/>
                  <a:gd name="T51" fmla="*/ 2 h 113"/>
                  <a:gd name="T52" fmla="*/ 426 w 795"/>
                  <a:gd name="T53" fmla="*/ 3 h 113"/>
                  <a:gd name="T54" fmla="*/ 302 w 795"/>
                  <a:gd name="T55" fmla="*/ 7 h 113"/>
                  <a:gd name="T56" fmla="*/ 234 w 795"/>
                  <a:gd name="T57" fmla="*/ 9 h 113"/>
                  <a:gd name="T58" fmla="*/ 100 w 795"/>
                  <a:gd name="T59" fmla="*/ 14 h 113"/>
                  <a:gd name="T60" fmla="*/ 26 w 795"/>
                  <a:gd name="T61" fmla="*/ 17 h 113"/>
                  <a:gd name="T62" fmla="*/ 0 w 795"/>
                  <a:gd name="T63" fmla="*/ 18 h 113"/>
                  <a:gd name="T64" fmla="*/ 36 w 795"/>
                  <a:gd name="T65" fmla="*/ 17 h 113"/>
                  <a:gd name="T66" fmla="*/ 119 w 795"/>
                  <a:gd name="T67" fmla="*/ 14 h 113"/>
                  <a:gd name="T68" fmla="*/ 268 w 795"/>
                  <a:gd name="T69" fmla="*/ 8 h 113"/>
                  <a:gd name="T70" fmla="*/ 396 w 795"/>
                  <a:gd name="T71" fmla="*/ 5 h 113"/>
                  <a:gd name="T72" fmla="*/ 509 w 795"/>
                  <a:gd name="T73" fmla="*/ 2 h 113"/>
                  <a:gd name="T74" fmla="*/ 585 w 795"/>
                  <a:gd name="T75" fmla="*/ 1 h 113"/>
                  <a:gd name="T76" fmla="*/ 645 w 795"/>
                  <a:gd name="T77" fmla="*/ 1 h 113"/>
                  <a:gd name="T78" fmla="*/ 689 w 795"/>
                  <a:gd name="T79" fmla="*/ 1 h 113"/>
                  <a:gd name="T80" fmla="*/ 700 w 795"/>
                  <a:gd name="T81" fmla="*/ 1 h 113"/>
                  <a:gd name="T82" fmla="*/ 739 w 795"/>
                  <a:gd name="T83" fmla="*/ 3 h 113"/>
                  <a:gd name="T84" fmla="*/ 755 w 795"/>
                  <a:gd name="T85" fmla="*/ 4 h 113"/>
                  <a:gd name="T86" fmla="*/ 768 w 795"/>
                  <a:gd name="T87" fmla="*/ 5 h 113"/>
                  <a:gd name="T88" fmla="*/ 777 w 795"/>
                  <a:gd name="T89" fmla="*/ 7 h 113"/>
                  <a:gd name="T90" fmla="*/ 781 w 795"/>
                  <a:gd name="T91" fmla="*/ 8 h 113"/>
                  <a:gd name="T92" fmla="*/ 782 w 795"/>
                  <a:gd name="T93" fmla="*/ 8 h 113"/>
                  <a:gd name="T94" fmla="*/ 784 w 795"/>
                  <a:gd name="T95" fmla="*/ 8 h 113"/>
                  <a:gd name="T96" fmla="*/ 790 w 795"/>
                  <a:gd name="T97" fmla="*/ 11 h 113"/>
                  <a:gd name="T98" fmla="*/ 792 w 795"/>
                  <a:gd name="T99" fmla="*/ 17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5" h="113">
                    <a:moveTo>
                      <a:pt x="792" y="17"/>
                    </a:moveTo>
                    <a:cubicBezTo>
                      <a:pt x="791" y="17"/>
                      <a:pt x="791" y="18"/>
                      <a:pt x="790" y="18"/>
                    </a:cubicBezTo>
                    <a:cubicBezTo>
                      <a:pt x="790" y="19"/>
                      <a:pt x="789" y="19"/>
                      <a:pt x="788" y="20"/>
                    </a:cubicBezTo>
                    <a:cubicBezTo>
                      <a:pt x="787" y="20"/>
                      <a:pt x="786" y="21"/>
                      <a:pt x="785" y="22"/>
                    </a:cubicBezTo>
                    <a:cubicBezTo>
                      <a:pt x="783" y="22"/>
                      <a:pt x="782" y="23"/>
                      <a:pt x="781" y="23"/>
                    </a:cubicBezTo>
                    <a:cubicBezTo>
                      <a:pt x="779" y="24"/>
                      <a:pt x="777" y="25"/>
                      <a:pt x="776" y="25"/>
                    </a:cubicBezTo>
                    <a:cubicBezTo>
                      <a:pt x="774" y="26"/>
                      <a:pt x="772" y="27"/>
                      <a:pt x="770" y="27"/>
                    </a:cubicBezTo>
                    <a:cubicBezTo>
                      <a:pt x="768" y="28"/>
                      <a:pt x="766" y="29"/>
                      <a:pt x="764" y="29"/>
                    </a:cubicBezTo>
                    <a:cubicBezTo>
                      <a:pt x="762" y="30"/>
                      <a:pt x="759" y="31"/>
                      <a:pt x="757" y="31"/>
                    </a:cubicBezTo>
                    <a:cubicBezTo>
                      <a:pt x="755" y="32"/>
                      <a:pt x="752" y="33"/>
                      <a:pt x="749" y="33"/>
                    </a:cubicBezTo>
                    <a:cubicBezTo>
                      <a:pt x="747" y="34"/>
                      <a:pt x="744" y="35"/>
                      <a:pt x="741" y="36"/>
                    </a:cubicBezTo>
                    <a:cubicBezTo>
                      <a:pt x="738" y="36"/>
                      <a:pt x="736" y="37"/>
                      <a:pt x="733" y="38"/>
                    </a:cubicBezTo>
                    <a:cubicBezTo>
                      <a:pt x="729" y="39"/>
                      <a:pt x="726" y="39"/>
                      <a:pt x="723" y="40"/>
                    </a:cubicBezTo>
                    <a:cubicBezTo>
                      <a:pt x="720" y="41"/>
                      <a:pt x="717" y="42"/>
                      <a:pt x="713" y="43"/>
                    </a:cubicBezTo>
                    <a:cubicBezTo>
                      <a:pt x="710" y="44"/>
                      <a:pt x="706" y="44"/>
                      <a:pt x="703" y="45"/>
                    </a:cubicBezTo>
                    <a:cubicBezTo>
                      <a:pt x="695" y="47"/>
                      <a:pt x="688" y="49"/>
                      <a:pt x="680" y="51"/>
                    </a:cubicBezTo>
                    <a:cubicBezTo>
                      <a:pt x="672" y="52"/>
                      <a:pt x="663" y="54"/>
                      <a:pt x="655" y="56"/>
                    </a:cubicBezTo>
                    <a:cubicBezTo>
                      <a:pt x="646" y="59"/>
                      <a:pt x="636" y="61"/>
                      <a:pt x="627" y="63"/>
                    </a:cubicBezTo>
                    <a:cubicBezTo>
                      <a:pt x="617" y="65"/>
                      <a:pt x="606" y="68"/>
                      <a:pt x="596" y="70"/>
                    </a:cubicBezTo>
                    <a:cubicBezTo>
                      <a:pt x="590" y="71"/>
                      <a:pt x="585" y="73"/>
                      <a:pt x="579" y="74"/>
                    </a:cubicBezTo>
                    <a:cubicBezTo>
                      <a:pt x="574" y="75"/>
                      <a:pt x="568" y="77"/>
                      <a:pt x="562" y="78"/>
                    </a:cubicBezTo>
                    <a:cubicBezTo>
                      <a:pt x="556" y="80"/>
                      <a:pt x="550" y="81"/>
                      <a:pt x="544" y="83"/>
                    </a:cubicBezTo>
                    <a:cubicBezTo>
                      <a:pt x="537" y="84"/>
                      <a:pt x="531" y="86"/>
                      <a:pt x="524" y="88"/>
                    </a:cubicBezTo>
                    <a:cubicBezTo>
                      <a:pt x="518" y="89"/>
                      <a:pt x="511" y="91"/>
                      <a:pt x="504" y="93"/>
                    </a:cubicBezTo>
                    <a:cubicBezTo>
                      <a:pt x="497" y="95"/>
                      <a:pt x="490" y="97"/>
                      <a:pt x="483" y="99"/>
                    </a:cubicBezTo>
                    <a:cubicBezTo>
                      <a:pt x="475" y="101"/>
                      <a:pt x="468" y="103"/>
                      <a:pt x="460" y="105"/>
                    </a:cubicBezTo>
                    <a:cubicBezTo>
                      <a:pt x="452" y="107"/>
                      <a:pt x="444" y="110"/>
                      <a:pt x="436" y="112"/>
                    </a:cubicBezTo>
                    <a:cubicBezTo>
                      <a:pt x="439" y="113"/>
                      <a:pt x="439" y="113"/>
                      <a:pt x="439" y="113"/>
                    </a:cubicBezTo>
                    <a:cubicBezTo>
                      <a:pt x="447" y="111"/>
                      <a:pt x="455" y="108"/>
                      <a:pt x="463" y="106"/>
                    </a:cubicBezTo>
                    <a:cubicBezTo>
                      <a:pt x="471" y="104"/>
                      <a:pt x="479" y="102"/>
                      <a:pt x="486" y="100"/>
                    </a:cubicBezTo>
                    <a:cubicBezTo>
                      <a:pt x="493" y="98"/>
                      <a:pt x="500" y="96"/>
                      <a:pt x="507" y="94"/>
                    </a:cubicBezTo>
                    <a:cubicBezTo>
                      <a:pt x="514" y="92"/>
                      <a:pt x="521" y="90"/>
                      <a:pt x="528" y="88"/>
                    </a:cubicBezTo>
                    <a:cubicBezTo>
                      <a:pt x="534" y="87"/>
                      <a:pt x="540" y="85"/>
                      <a:pt x="547" y="84"/>
                    </a:cubicBezTo>
                    <a:cubicBezTo>
                      <a:pt x="553" y="82"/>
                      <a:pt x="559" y="80"/>
                      <a:pt x="565" y="79"/>
                    </a:cubicBezTo>
                    <a:cubicBezTo>
                      <a:pt x="571" y="78"/>
                      <a:pt x="577" y="76"/>
                      <a:pt x="582" y="75"/>
                    </a:cubicBezTo>
                    <a:cubicBezTo>
                      <a:pt x="588" y="73"/>
                      <a:pt x="593" y="72"/>
                      <a:pt x="599" y="71"/>
                    </a:cubicBezTo>
                    <a:cubicBezTo>
                      <a:pt x="609" y="68"/>
                      <a:pt x="620" y="66"/>
                      <a:pt x="629" y="64"/>
                    </a:cubicBezTo>
                    <a:cubicBezTo>
                      <a:pt x="639" y="61"/>
                      <a:pt x="648" y="59"/>
                      <a:pt x="657" y="57"/>
                    </a:cubicBezTo>
                    <a:cubicBezTo>
                      <a:pt x="666" y="55"/>
                      <a:pt x="674" y="53"/>
                      <a:pt x="683" y="51"/>
                    </a:cubicBezTo>
                    <a:cubicBezTo>
                      <a:pt x="690" y="49"/>
                      <a:pt x="698" y="48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9" y="45"/>
                      <a:pt x="713" y="44"/>
                      <a:pt x="716" y="43"/>
                    </a:cubicBezTo>
                    <a:cubicBezTo>
                      <a:pt x="719" y="42"/>
                      <a:pt x="723" y="42"/>
                      <a:pt x="726" y="41"/>
                    </a:cubicBezTo>
                    <a:cubicBezTo>
                      <a:pt x="729" y="40"/>
                      <a:pt x="732" y="39"/>
                      <a:pt x="735" y="38"/>
                    </a:cubicBezTo>
                    <a:cubicBezTo>
                      <a:pt x="738" y="38"/>
                      <a:pt x="741" y="37"/>
                      <a:pt x="744" y="36"/>
                    </a:cubicBezTo>
                    <a:cubicBezTo>
                      <a:pt x="747" y="35"/>
                      <a:pt x="750" y="35"/>
                      <a:pt x="752" y="34"/>
                    </a:cubicBezTo>
                    <a:cubicBezTo>
                      <a:pt x="755" y="33"/>
                      <a:pt x="757" y="32"/>
                      <a:pt x="760" y="32"/>
                    </a:cubicBezTo>
                    <a:cubicBezTo>
                      <a:pt x="762" y="31"/>
                      <a:pt x="764" y="30"/>
                      <a:pt x="767" y="30"/>
                    </a:cubicBezTo>
                    <a:cubicBezTo>
                      <a:pt x="769" y="29"/>
                      <a:pt x="771" y="28"/>
                      <a:pt x="773" y="28"/>
                    </a:cubicBezTo>
                    <a:cubicBezTo>
                      <a:pt x="775" y="27"/>
                      <a:pt x="777" y="26"/>
                      <a:pt x="778" y="26"/>
                    </a:cubicBezTo>
                    <a:cubicBezTo>
                      <a:pt x="780" y="25"/>
                      <a:pt x="782" y="24"/>
                      <a:pt x="783" y="24"/>
                    </a:cubicBezTo>
                    <a:cubicBezTo>
                      <a:pt x="785" y="23"/>
                      <a:pt x="786" y="22"/>
                      <a:pt x="787" y="22"/>
                    </a:cubicBezTo>
                    <a:cubicBezTo>
                      <a:pt x="789" y="21"/>
                      <a:pt x="790" y="21"/>
                      <a:pt x="791" y="20"/>
                    </a:cubicBezTo>
                    <a:cubicBezTo>
                      <a:pt x="792" y="19"/>
                      <a:pt x="792" y="19"/>
                      <a:pt x="793" y="18"/>
                    </a:cubicBezTo>
                    <a:cubicBezTo>
                      <a:pt x="794" y="18"/>
                      <a:pt x="794" y="17"/>
                      <a:pt x="795" y="17"/>
                    </a:cubicBezTo>
                    <a:cubicBezTo>
                      <a:pt x="795" y="16"/>
                      <a:pt x="795" y="16"/>
                      <a:pt x="795" y="15"/>
                    </a:cubicBezTo>
                    <a:cubicBezTo>
                      <a:pt x="795" y="15"/>
                      <a:pt x="795" y="14"/>
                      <a:pt x="795" y="14"/>
                    </a:cubicBezTo>
                    <a:cubicBezTo>
                      <a:pt x="795" y="13"/>
                      <a:pt x="795" y="13"/>
                      <a:pt x="794" y="12"/>
                    </a:cubicBezTo>
                    <a:cubicBezTo>
                      <a:pt x="794" y="12"/>
                      <a:pt x="793" y="12"/>
                      <a:pt x="793" y="11"/>
                    </a:cubicBezTo>
                    <a:cubicBezTo>
                      <a:pt x="792" y="11"/>
                      <a:pt x="791" y="10"/>
                      <a:pt x="790" y="10"/>
                    </a:cubicBezTo>
                    <a:cubicBezTo>
                      <a:pt x="789" y="9"/>
                      <a:pt x="788" y="9"/>
                      <a:pt x="787" y="9"/>
                    </a:cubicBezTo>
                    <a:cubicBezTo>
                      <a:pt x="787" y="9"/>
                      <a:pt x="786" y="9"/>
                      <a:pt x="786" y="8"/>
                    </a:cubicBezTo>
                    <a:cubicBezTo>
                      <a:pt x="786" y="8"/>
                      <a:pt x="786" y="8"/>
                      <a:pt x="786" y="8"/>
                    </a:cubicBezTo>
                    <a:cubicBezTo>
                      <a:pt x="786" y="8"/>
                      <a:pt x="785" y="8"/>
                      <a:pt x="785" y="8"/>
                    </a:cubicBezTo>
                    <a:cubicBezTo>
                      <a:pt x="785" y="8"/>
                      <a:pt x="785" y="8"/>
                      <a:pt x="785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7"/>
                      <a:pt x="782" y="7"/>
                      <a:pt x="782" y="7"/>
                    </a:cubicBezTo>
                    <a:cubicBezTo>
                      <a:pt x="782" y="7"/>
                      <a:pt x="781" y="7"/>
                      <a:pt x="781" y="7"/>
                    </a:cubicBezTo>
                    <a:cubicBezTo>
                      <a:pt x="781" y="7"/>
                      <a:pt x="781" y="7"/>
                      <a:pt x="780" y="7"/>
                    </a:cubicBezTo>
                    <a:cubicBezTo>
                      <a:pt x="780" y="7"/>
                      <a:pt x="780" y="7"/>
                      <a:pt x="779" y="7"/>
                    </a:cubicBezTo>
                    <a:cubicBezTo>
                      <a:pt x="778" y="7"/>
                      <a:pt x="778" y="6"/>
                      <a:pt x="777" y="6"/>
                    </a:cubicBezTo>
                    <a:cubicBezTo>
                      <a:pt x="776" y="6"/>
                      <a:pt x="776" y="6"/>
                      <a:pt x="775" y="6"/>
                    </a:cubicBezTo>
                    <a:cubicBezTo>
                      <a:pt x="774" y="6"/>
                      <a:pt x="773" y="6"/>
                      <a:pt x="772" y="6"/>
                    </a:cubicBezTo>
                    <a:cubicBezTo>
                      <a:pt x="771" y="5"/>
                      <a:pt x="770" y="5"/>
                      <a:pt x="769" y="5"/>
                    </a:cubicBezTo>
                    <a:cubicBezTo>
                      <a:pt x="767" y="5"/>
                      <a:pt x="765" y="5"/>
                      <a:pt x="763" y="4"/>
                    </a:cubicBezTo>
                    <a:cubicBezTo>
                      <a:pt x="761" y="4"/>
                      <a:pt x="758" y="4"/>
                      <a:pt x="756" y="4"/>
                    </a:cubicBezTo>
                    <a:cubicBezTo>
                      <a:pt x="753" y="4"/>
                      <a:pt x="751" y="3"/>
                      <a:pt x="748" y="3"/>
                    </a:cubicBezTo>
                    <a:cubicBezTo>
                      <a:pt x="745" y="3"/>
                      <a:pt x="742" y="3"/>
                      <a:pt x="739" y="3"/>
                    </a:cubicBezTo>
                    <a:cubicBezTo>
                      <a:pt x="736" y="2"/>
                      <a:pt x="733" y="2"/>
                      <a:pt x="730" y="2"/>
                    </a:cubicBezTo>
                    <a:cubicBezTo>
                      <a:pt x="727" y="2"/>
                      <a:pt x="724" y="2"/>
                      <a:pt x="720" y="2"/>
                    </a:cubicBezTo>
                    <a:cubicBezTo>
                      <a:pt x="717" y="2"/>
                      <a:pt x="714" y="2"/>
                      <a:pt x="710" y="1"/>
                    </a:cubicBezTo>
                    <a:cubicBezTo>
                      <a:pt x="707" y="1"/>
                      <a:pt x="703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696" y="1"/>
                      <a:pt x="693" y="1"/>
                      <a:pt x="689" y="1"/>
                    </a:cubicBezTo>
                    <a:cubicBezTo>
                      <a:pt x="686" y="1"/>
                      <a:pt x="682" y="1"/>
                      <a:pt x="678" y="1"/>
                    </a:cubicBezTo>
                    <a:cubicBezTo>
                      <a:pt x="675" y="1"/>
                      <a:pt x="671" y="1"/>
                      <a:pt x="667" y="1"/>
                    </a:cubicBezTo>
                    <a:cubicBezTo>
                      <a:pt x="664" y="0"/>
                      <a:pt x="660" y="0"/>
                      <a:pt x="656" y="0"/>
                    </a:cubicBezTo>
                    <a:cubicBezTo>
                      <a:pt x="652" y="0"/>
                      <a:pt x="649" y="0"/>
                      <a:pt x="645" y="0"/>
                    </a:cubicBezTo>
                    <a:cubicBezTo>
                      <a:pt x="641" y="0"/>
                      <a:pt x="637" y="0"/>
                      <a:pt x="633" y="0"/>
                    </a:cubicBezTo>
                    <a:cubicBezTo>
                      <a:pt x="629" y="0"/>
                      <a:pt x="625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5" y="1"/>
                    </a:cubicBezTo>
                    <a:cubicBezTo>
                      <a:pt x="577" y="1"/>
                      <a:pt x="569" y="1"/>
                      <a:pt x="561" y="1"/>
                    </a:cubicBezTo>
                    <a:cubicBezTo>
                      <a:pt x="552" y="1"/>
                      <a:pt x="544" y="1"/>
                      <a:pt x="535" y="1"/>
                    </a:cubicBezTo>
                    <a:cubicBezTo>
                      <a:pt x="526" y="1"/>
                      <a:pt x="518" y="1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0" y="2"/>
                      <a:pt x="491" y="2"/>
                      <a:pt x="482" y="2"/>
                    </a:cubicBezTo>
                    <a:cubicBezTo>
                      <a:pt x="473" y="2"/>
                      <a:pt x="464" y="2"/>
                      <a:pt x="454" y="3"/>
                    </a:cubicBezTo>
                    <a:cubicBezTo>
                      <a:pt x="445" y="3"/>
                      <a:pt x="435" y="3"/>
                      <a:pt x="426" y="3"/>
                    </a:cubicBezTo>
                    <a:cubicBezTo>
                      <a:pt x="416" y="4"/>
                      <a:pt x="406" y="4"/>
                      <a:pt x="396" y="4"/>
                    </a:cubicBezTo>
                    <a:cubicBezTo>
                      <a:pt x="386" y="4"/>
                      <a:pt x="376" y="5"/>
                      <a:pt x="366" y="5"/>
                    </a:cubicBezTo>
                    <a:cubicBezTo>
                      <a:pt x="356" y="5"/>
                      <a:pt x="345" y="6"/>
                      <a:pt x="335" y="6"/>
                    </a:cubicBezTo>
                    <a:cubicBezTo>
                      <a:pt x="324" y="6"/>
                      <a:pt x="313" y="7"/>
                      <a:pt x="302" y="7"/>
                    </a:cubicBezTo>
                    <a:cubicBezTo>
                      <a:pt x="291" y="7"/>
                      <a:pt x="280" y="8"/>
                      <a:pt x="269" y="8"/>
                    </a:cubicBezTo>
                    <a:cubicBezTo>
                      <a:pt x="268" y="8"/>
                      <a:pt x="268" y="8"/>
                      <a:pt x="268" y="8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57" y="8"/>
                      <a:pt x="246" y="9"/>
                      <a:pt x="234" y="9"/>
                    </a:cubicBezTo>
                    <a:cubicBezTo>
                      <a:pt x="222" y="9"/>
                      <a:pt x="210" y="10"/>
                      <a:pt x="198" y="10"/>
                    </a:cubicBezTo>
                    <a:cubicBezTo>
                      <a:pt x="185" y="11"/>
                      <a:pt x="173" y="11"/>
                      <a:pt x="160" y="12"/>
                    </a:cubicBezTo>
                    <a:cubicBezTo>
                      <a:pt x="147" y="12"/>
                      <a:pt x="134" y="13"/>
                      <a:pt x="121" y="13"/>
                    </a:cubicBezTo>
                    <a:cubicBezTo>
                      <a:pt x="114" y="13"/>
                      <a:pt x="107" y="14"/>
                      <a:pt x="100" y="14"/>
                    </a:cubicBezTo>
                    <a:cubicBezTo>
                      <a:pt x="94" y="14"/>
                      <a:pt x="87" y="14"/>
                      <a:pt x="80" y="15"/>
                    </a:cubicBezTo>
                    <a:cubicBezTo>
                      <a:pt x="73" y="15"/>
                      <a:pt x="66" y="15"/>
                      <a:pt x="59" y="15"/>
                    </a:cubicBezTo>
                    <a:cubicBezTo>
                      <a:pt x="52" y="16"/>
                      <a:pt x="44" y="16"/>
                      <a:pt x="37" y="16"/>
                    </a:cubicBezTo>
                    <a:cubicBezTo>
                      <a:pt x="34" y="16"/>
                      <a:pt x="30" y="16"/>
                      <a:pt x="26" y="17"/>
                    </a:cubicBezTo>
                    <a:cubicBezTo>
                      <a:pt x="23" y="17"/>
                      <a:pt x="19" y="17"/>
                      <a:pt x="15" y="17"/>
                    </a:cubicBezTo>
                    <a:cubicBezTo>
                      <a:pt x="11" y="17"/>
                      <a:pt x="8" y="17"/>
                      <a:pt x="4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6" y="18"/>
                      <a:pt x="10" y="18"/>
                      <a:pt x="14" y="18"/>
                    </a:cubicBezTo>
                    <a:cubicBezTo>
                      <a:pt x="17" y="17"/>
                      <a:pt x="21" y="17"/>
                      <a:pt x="25" y="17"/>
                    </a:cubicBezTo>
                    <a:cubicBezTo>
                      <a:pt x="28" y="17"/>
                      <a:pt x="32" y="17"/>
                      <a:pt x="36" y="17"/>
                    </a:cubicBezTo>
                    <a:cubicBezTo>
                      <a:pt x="43" y="16"/>
                      <a:pt x="50" y="16"/>
                      <a:pt x="57" y="16"/>
                    </a:cubicBezTo>
                    <a:cubicBezTo>
                      <a:pt x="64" y="16"/>
                      <a:pt x="71" y="15"/>
                      <a:pt x="78" y="15"/>
                    </a:cubicBezTo>
                    <a:cubicBezTo>
                      <a:pt x="85" y="15"/>
                      <a:pt x="92" y="15"/>
                      <a:pt x="99" y="14"/>
                    </a:cubicBezTo>
                    <a:cubicBezTo>
                      <a:pt x="106" y="14"/>
                      <a:pt x="113" y="14"/>
                      <a:pt x="119" y="14"/>
                    </a:cubicBezTo>
                    <a:cubicBezTo>
                      <a:pt x="133" y="13"/>
                      <a:pt x="146" y="13"/>
                      <a:pt x="159" y="12"/>
                    </a:cubicBezTo>
                    <a:cubicBezTo>
                      <a:pt x="172" y="12"/>
                      <a:pt x="184" y="11"/>
                      <a:pt x="197" y="11"/>
                    </a:cubicBezTo>
                    <a:cubicBezTo>
                      <a:pt x="209" y="10"/>
                      <a:pt x="221" y="10"/>
                      <a:pt x="233" y="10"/>
                    </a:cubicBezTo>
                    <a:cubicBezTo>
                      <a:pt x="245" y="9"/>
                      <a:pt x="256" y="9"/>
                      <a:pt x="268" y="8"/>
                    </a:cubicBezTo>
                    <a:cubicBezTo>
                      <a:pt x="279" y="8"/>
                      <a:pt x="291" y="8"/>
                      <a:pt x="302" y="7"/>
                    </a:cubicBezTo>
                    <a:cubicBezTo>
                      <a:pt x="313" y="7"/>
                      <a:pt x="323" y="7"/>
                      <a:pt x="334" y="6"/>
                    </a:cubicBezTo>
                    <a:cubicBezTo>
                      <a:pt x="345" y="6"/>
                      <a:pt x="355" y="6"/>
                      <a:pt x="366" y="5"/>
                    </a:cubicBezTo>
                    <a:cubicBezTo>
                      <a:pt x="376" y="5"/>
                      <a:pt x="386" y="5"/>
                      <a:pt x="396" y="5"/>
                    </a:cubicBezTo>
                    <a:cubicBezTo>
                      <a:pt x="406" y="4"/>
                      <a:pt x="416" y="4"/>
                      <a:pt x="426" y="4"/>
                    </a:cubicBezTo>
                    <a:cubicBezTo>
                      <a:pt x="435" y="4"/>
                      <a:pt x="445" y="3"/>
                      <a:pt x="454" y="3"/>
                    </a:cubicBezTo>
                    <a:cubicBezTo>
                      <a:pt x="463" y="3"/>
                      <a:pt x="473" y="3"/>
                      <a:pt x="482" y="3"/>
                    </a:cubicBezTo>
                    <a:cubicBezTo>
                      <a:pt x="491" y="2"/>
                      <a:pt x="500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18" y="2"/>
                      <a:pt x="526" y="2"/>
                      <a:pt x="535" y="2"/>
                    </a:cubicBezTo>
                    <a:cubicBezTo>
                      <a:pt x="544" y="1"/>
                      <a:pt x="552" y="1"/>
                      <a:pt x="561" y="1"/>
                    </a:cubicBezTo>
                    <a:cubicBezTo>
                      <a:pt x="569" y="1"/>
                      <a:pt x="577" y="1"/>
                      <a:pt x="585" y="1"/>
                    </a:cubicBezTo>
                    <a:cubicBezTo>
                      <a:pt x="594" y="1"/>
                      <a:pt x="602" y="1"/>
                      <a:pt x="610" y="1"/>
                    </a:cubicBezTo>
                    <a:cubicBezTo>
                      <a:pt x="614" y="1"/>
                      <a:pt x="618" y="1"/>
                      <a:pt x="622" y="1"/>
                    </a:cubicBezTo>
                    <a:cubicBezTo>
                      <a:pt x="625" y="1"/>
                      <a:pt x="629" y="1"/>
                      <a:pt x="633" y="1"/>
                    </a:cubicBezTo>
                    <a:cubicBezTo>
                      <a:pt x="637" y="1"/>
                      <a:pt x="641" y="1"/>
                      <a:pt x="645" y="1"/>
                    </a:cubicBezTo>
                    <a:cubicBezTo>
                      <a:pt x="649" y="1"/>
                      <a:pt x="652" y="1"/>
                      <a:pt x="656" y="1"/>
                    </a:cubicBezTo>
                    <a:cubicBezTo>
                      <a:pt x="660" y="1"/>
                      <a:pt x="664" y="1"/>
                      <a:pt x="667" y="1"/>
                    </a:cubicBezTo>
                    <a:cubicBezTo>
                      <a:pt x="671" y="1"/>
                      <a:pt x="675" y="1"/>
                      <a:pt x="678" y="1"/>
                    </a:cubicBezTo>
                    <a:cubicBezTo>
                      <a:pt x="682" y="1"/>
                      <a:pt x="686" y="1"/>
                      <a:pt x="689" y="1"/>
                    </a:cubicBezTo>
                    <a:cubicBezTo>
                      <a:pt x="693" y="1"/>
                      <a:pt x="696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3" y="2"/>
                      <a:pt x="707" y="2"/>
                      <a:pt x="710" y="2"/>
                    </a:cubicBezTo>
                    <a:cubicBezTo>
                      <a:pt x="713" y="2"/>
                      <a:pt x="717" y="2"/>
                      <a:pt x="720" y="2"/>
                    </a:cubicBezTo>
                    <a:cubicBezTo>
                      <a:pt x="723" y="2"/>
                      <a:pt x="727" y="2"/>
                      <a:pt x="730" y="3"/>
                    </a:cubicBezTo>
                    <a:cubicBezTo>
                      <a:pt x="733" y="3"/>
                      <a:pt x="736" y="3"/>
                      <a:pt x="739" y="3"/>
                    </a:cubicBezTo>
                    <a:cubicBezTo>
                      <a:pt x="740" y="3"/>
                      <a:pt x="742" y="3"/>
                      <a:pt x="743" y="3"/>
                    </a:cubicBezTo>
                    <a:cubicBezTo>
                      <a:pt x="745" y="3"/>
                      <a:pt x="746" y="3"/>
                      <a:pt x="747" y="4"/>
                    </a:cubicBezTo>
                    <a:cubicBezTo>
                      <a:pt x="749" y="4"/>
                      <a:pt x="750" y="4"/>
                      <a:pt x="751" y="4"/>
                    </a:cubicBezTo>
                    <a:cubicBezTo>
                      <a:pt x="753" y="4"/>
                      <a:pt x="754" y="4"/>
                      <a:pt x="755" y="4"/>
                    </a:cubicBezTo>
                    <a:cubicBezTo>
                      <a:pt x="756" y="4"/>
                      <a:pt x="757" y="4"/>
                      <a:pt x="759" y="4"/>
                    </a:cubicBezTo>
                    <a:cubicBezTo>
                      <a:pt x="760" y="5"/>
                      <a:pt x="761" y="5"/>
                      <a:pt x="762" y="5"/>
                    </a:cubicBezTo>
                    <a:cubicBezTo>
                      <a:pt x="763" y="5"/>
                      <a:pt x="764" y="5"/>
                      <a:pt x="765" y="5"/>
                    </a:cubicBezTo>
                    <a:cubicBezTo>
                      <a:pt x="766" y="5"/>
                      <a:pt x="767" y="5"/>
                      <a:pt x="768" y="5"/>
                    </a:cubicBezTo>
                    <a:cubicBezTo>
                      <a:pt x="769" y="6"/>
                      <a:pt x="770" y="6"/>
                      <a:pt x="771" y="6"/>
                    </a:cubicBezTo>
                    <a:cubicBezTo>
                      <a:pt x="771" y="6"/>
                      <a:pt x="772" y="6"/>
                      <a:pt x="773" y="6"/>
                    </a:cubicBezTo>
                    <a:cubicBezTo>
                      <a:pt x="774" y="6"/>
                      <a:pt x="775" y="6"/>
                      <a:pt x="775" y="7"/>
                    </a:cubicBezTo>
                    <a:cubicBezTo>
                      <a:pt x="776" y="7"/>
                      <a:pt x="777" y="7"/>
                      <a:pt x="777" y="7"/>
                    </a:cubicBezTo>
                    <a:cubicBezTo>
                      <a:pt x="778" y="7"/>
                      <a:pt x="778" y="7"/>
                      <a:pt x="778" y="7"/>
                    </a:cubicBezTo>
                    <a:cubicBezTo>
                      <a:pt x="779" y="7"/>
                      <a:pt x="779" y="7"/>
                      <a:pt x="779" y="7"/>
                    </a:cubicBezTo>
                    <a:cubicBezTo>
                      <a:pt x="779" y="7"/>
                      <a:pt x="780" y="7"/>
                      <a:pt x="780" y="8"/>
                    </a:cubicBezTo>
                    <a:cubicBezTo>
                      <a:pt x="780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4" y="8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6" y="9"/>
                      <a:pt x="787" y="10"/>
                      <a:pt x="788" y="10"/>
                    </a:cubicBezTo>
                    <a:cubicBezTo>
                      <a:pt x="789" y="10"/>
                      <a:pt x="789" y="11"/>
                      <a:pt x="790" y="11"/>
                    </a:cubicBezTo>
                    <a:cubicBezTo>
                      <a:pt x="791" y="12"/>
                      <a:pt x="791" y="12"/>
                      <a:pt x="792" y="12"/>
                    </a:cubicBezTo>
                    <a:cubicBezTo>
                      <a:pt x="792" y="13"/>
                      <a:pt x="792" y="13"/>
                      <a:pt x="792" y="14"/>
                    </a:cubicBezTo>
                    <a:cubicBezTo>
                      <a:pt x="793" y="14"/>
                      <a:pt x="793" y="15"/>
                      <a:pt x="793" y="15"/>
                    </a:cubicBezTo>
                    <a:cubicBezTo>
                      <a:pt x="792" y="16"/>
                      <a:pt x="792" y="16"/>
                      <a:pt x="79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2"/>
              <p:cNvSpPr>
                <a:spLocks/>
              </p:cNvSpPr>
              <p:nvPr/>
            </p:nvSpPr>
            <p:spPr bwMode="auto">
              <a:xfrm>
                <a:off x="-1453" y="2049"/>
                <a:ext cx="18" cy="3"/>
              </a:xfrm>
              <a:custGeom>
                <a:avLst/>
                <a:gdLst>
                  <a:gd name="T0" fmla="*/ 6 w 6"/>
                  <a:gd name="T1" fmla="*/ 0 h 1"/>
                  <a:gd name="T2" fmla="*/ 0 w 6"/>
                  <a:gd name="T3" fmla="*/ 0 h 1"/>
                  <a:gd name="T4" fmla="*/ 0 w 6"/>
                  <a:gd name="T5" fmla="*/ 1 h 1"/>
                  <a:gd name="T6" fmla="*/ 3 w 6"/>
                  <a:gd name="T7" fmla="*/ 1 h 1"/>
                  <a:gd name="T8" fmla="*/ 6 w 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3"/>
              <p:cNvSpPr>
                <a:spLocks/>
              </p:cNvSpPr>
              <p:nvPr/>
            </p:nvSpPr>
            <p:spPr bwMode="auto">
              <a:xfrm>
                <a:off x="625" y="2197"/>
                <a:ext cx="68" cy="16"/>
              </a:xfrm>
              <a:custGeom>
                <a:avLst/>
                <a:gdLst>
                  <a:gd name="T0" fmla="*/ 0 w 68"/>
                  <a:gd name="T1" fmla="*/ 11 h 16"/>
                  <a:gd name="T2" fmla="*/ 21 w 68"/>
                  <a:gd name="T3" fmla="*/ 16 h 16"/>
                  <a:gd name="T4" fmla="*/ 68 w 68"/>
                  <a:gd name="T5" fmla="*/ 3 h 16"/>
                  <a:gd name="T6" fmla="*/ 50 w 68"/>
                  <a:gd name="T7" fmla="*/ 0 h 16"/>
                  <a:gd name="T8" fmla="*/ 0 w 68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6">
                    <a:moveTo>
                      <a:pt x="0" y="11"/>
                    </a:moveTo>
                    <a:lnTo>
                      <a:pt x="21" y="16"/>
                    </a:lnTo>
                    <a:lnTo>
                      <a:pt x="68" y="3"/>
                    </a:lnTo>
                    <a:lnTo>
                      <a:pt x="5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4"/>
              <p:cNvSpPr>
                <a:spLocks/>
              </p:cNvSpPr>
              <p:nvPr/>
            </p:nvSpPr>
            <p:spPr bwMode="auto">
              <a:xfrm>
                <a:off x="-1358" y="2044"/>
                <a:ext cx="89" cy="5"/>
              </a:xfrm>
              <a:custGeom>
                <a:avLst/>
                <a:gdLst>
                  <a:gd name="T0" fmla="*/ 89 w 89"/>
                  <a:gd name="T1" fmla="*/ 0 h 5"/>
                  <a:gd name="T2" fmla="*/ 9 w 89"/>
                  <a:gd name="T3" fmla="*/ 3 h 5"/>
                  <a:gd name="T4" fmla="*/ 0 w 89"/>
                  <a:gd name="T5" fmla="*/ 5 h 5"/>
                  <a:gd name="T6" fmla="*/ 83 w 89"/>
                  <a:gd name="T7" fmla="*/ 3 h 5"/>
                  <a:gd name="T8" fmla="*/ 89 w 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5">
                    <a:moveTo>
                      <a:pt x="89" y="0"/>
                    </a:moveTo>
                    <a:lnTo>
                      <a:pt x="9" y="3"/>
                    </a:lnTo>
                    <a:lnTo>
                      <a:pt x="0" y="5"/>
                    </a:lnTo>
                    <a:lnTo>
                      <a:pt x="83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5"/>
              <p:cNvSpPr>
                <a:spLocks/>
              </p:cNvSpPr>
              <p:nvPr/>
            </p:nvSpPr>
            <p:spPr bwMode="auto">
              <a:xfrm>
                <a:off x="-268" y="2014"/>
                <a:ext cx="59" cy="5"/>
              </a:xfrm>
              <a:custGeom>
                <a:avLst/>
                <a:gdLst>
                  <a:gd name="T0" fmla="*/ 3 w 59"/>
                  <a:gd name="T1" fmla="*/ 2 h 5"/>
                  <a:gd name="T2" fmla="*/ 0 w 59"/>
                  <a:gd name="T3" fmla="*/ 5 h 5"/>
                  <a:gd name="T4" fmla="*/ 57 w 59"/>
                  <a:gd name="T5" fmla="*/ 2 h 5"/>
                  <a:gd name="T6" fmla="*/ 59 w 59"/>
                  <a:gd name="T7" fmla="*/ 0 h 5"/>
                  <a:gd name="T8" fmla="*/ 3 w 59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3" y="2"/>
                    </a:moveTo>
                    <a:lnTo>
                      <a:pt x="0" y="5"/>
                    </a:lnTo>
                    <a:lnTo>
                      <a:pt x="57" y="2"/>
                    </a:lnTo>
                    <a:lnTo>
                      <a:pt x="59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6"/>
              <p:cNvSpPr>
                <a:spLocks/>
              </p:cNvSpPr>
              <p:nvPr/>
            </p:nvSpPr>
            <p:spPr bwMode="auto">
              <a:xfrm>
                <a:off x="-1243" y="2331"/>
                <a:ext cx="4226" cy="1606"/>
              </a:xfrm>
              <a:custGeom>
                <a:avLst/>
                <a:gdLst>
                  <a:gd name="T0" fmla="*/ 1417 w 1430"/>
                  <a:gd name="T1" fmla="*/ 488 h 587"/>
                  <a:gd name="T2" fmla="*/ 1417 w 1430"/>
                  <a:gd name="T3" fmla="*/ 488 h 587"/>
                  <a:gd name="T4" fmla="*/ 1288 w 1430"/>
                  <a:gd name="T5" fmla="*/ 517 h 587"/>
                  <a:gd name="T6" fmla="*/ 1139 w 1430"/>
                  <a:gd name="T7" fmla="*/ 542 h 587"/>
                  <a:gd name="T8" fmla="*/ 970 w 1430"/>
                  <a:gd name="T9" fmla="*/ 560 h 587"/>
                  <a:gd name="T10" fmla="*/ 784 w 1430"/>
                  <a:gd name="T11" fmla="*/ 567 h 587"/>
                  <a:gd name="T12" fmla="*/ 590 w 1430"/>
                  <a:gd name="T13" fmla="*/ 559 h 587"/>
                  <a:gd name="T14" fmla="*/ 399 w 1430"/>
                  <a:gd name="T15" fmla="*/ 532 h 587"/>
                  <a:gd name="T16" fmla="*/ 310 w 1430"/>
                  <a:gd name="T17" fmla="*/ 510 h 587"/>
                  <a:gd name="T18" fmla="*/ 229 w 1430"/>
                  <a:gd name="T19" fmla="*/ 483 h 587"/>
                  <a:gd name="T20" fmla="*/ 158 w 1430"/>
                  <a:gd name="T21" fmla="*/ 451 h 587"/>
                  <a:gd name="T22" fmla="*/ 101 w 1430"/>
                  <a:gd name="T23" fmla="*/ 415 h 587"/>
                  <a:gd name="T24" fmla="*/ 101 w 1430"/>
                  <a:gd name="T25" fmla="*/ 415 h 587"/>
                  <a:gd name="T26" fmla="*/ 77 w 1430"/>
                  <a:gd name="T27" fmla="*/ 395 h 587"/>
                  <a:gd name="T28" fmla="*/ 42 w 1430"/>
                  <a:gd name="T29" fmla="*/ 354 h 587"/>
                  <a:gd name="T30" fmla="*/ 22 w 1430"/>
                  <a:gd name="T31" fmla="*/ 313 h 587"/>
                  <a:gd name="T32" fmla="*/ 17 w 1430"/>
                  <a:gd name="T33" fmla="*/ 272 h 587"/>
                  <a:gd name="T34" fmla="*/ 20 w 1430"/>
                  <a:gd name="T35" fmla="*/ 242 h 587"/>
                  <a:gd name="T36" fmla="*/ 26 w 1430"/>
                  <a:gd name="T37" fmla="*/ 224 h 587"/>
                  <a:gd name="T38" fmla="*/ 34 w 1430"/>
                  <a:gd name="T39" fmla="*/ 206 h 587"/>
                  <a:gd name="T40" fmla="*/ 44 w 1430"/>
                  <a:gd name="T41" fmla="*/ 188 h 587"/>
                  <a:gd name="T42" fmla="*/ 63 w 1430"/>
                  <a:gd name="T43" fmla="*/ 163 h 587"/>
                  <a:gd name="T44" fmla="*/ 94 w 1430"/>
                  <a:gd name="T45" fmla="*/ 132 h 587"/>
                  <a:gd name="T46" fmla="*/ 130 w 1430"/>
                  <a:gd name="T47" fmla="*/ 105 h 587"/>
                  <a:gd name="T48" fmla="*/ 167 w 1430"/>
                  <a:gd name="T49" fmla="*/ 83 h 587"/>
                  <a:gd name="T50" fmla="*/ 203 w 1430"/>
                  <a:gd name="T51" fmla="*/ 64 h 587"/>
                  <a:gd name="T52" fmla="*/ 238 w 1430"/>
                  <a:gd name="T53" fmla="*/ 48 h 587"/>
                  <a:gd name="T54" fmla="*/ 270 w 1430"/>
                  <a:gd name="T55" fmla="*/ 35 h 587"/>
                  <a:gd name="T56" fmla="*/ 301 w 1430"/>
                  <a:gd name="T57" fmla="*/ 23 h 587"/>
                  <a:gd name="T58" fmla="*/ 329 w 1430"/>
                  <a:gd name="T59" fmla="*/ 13 h 587"/>
                  <a:gd name="T60" fmla="*/ 356 w 1430"/>
                  <a:gd name="T61" fmla="*/ 5 h 587"/>
                  <a:gd name="T62" fmla="*/ 364 w 1430"/>
                  <a:gd name="T63" fmla="*/ 0 h 587"/>
                  <a:gd name="T64" fmla="*/ 339 w 1430"/>
                  <a:gd name="T65" fmla="*/ 8 h 587"/>
                  <a:gd name="T66" fmla="*/ 311 w 1430"/>
                  <a:gd name="T67" fmla="*/ 17 h 587"/>
                  <a:gd name="T68" fmla="*/ 281 w 1430"/>
                  <a:gd name="T69" fmla="*/ 28 h 587"/>
                  <a:gd name="T70" fmla="*/ 249 w 1430"/>
                  <a:gd name="T71" fmla="*/ 40 h 587"/>
                  <a:gd name="T72" fmla="*/ 215 w 1430"/>
                  <a:gd name="T73" fmla="*/ 55 h 587"/>
                  <a:gd name="T74" fmla="*/ 178 w 1430"/>
                  <a:gd name="T75" fmla="*/ 72 h 587"/>
                  <a:gd name="T76" fmla="*/ 140 w 1430"/>
                  <a:gd name="T77" fmla="*/ 93 h 587"/>
                  <a:gd name="T78" fmla="*/ 102 w 1430"/>
                  <a:gd name="T79" fmla="*/ 119 h 587"/>
                  <a:gd name="T80" fmla="*/ 67 w 1430"/>
                  <a:gd name="T81" fmla="*/ 148 h 587"/>
                  <a:gd name="T82" fmla="*/ 37 w 1430"/>
                  <a:gd name="T83" fmla="*/ 182 h 587"/>
                  <a:gd name="T84" fmla="*/ 25 w 1430"/>
                  <a:gd name="T85" fmla="*/ 200 h 587"/>
                  <a:gd name="T86" fmla="*/ 15 w 1430"/>
                  <a:gd name="T87" fmla="*/ 218 h 587"/>
                  <a:gd name="T88" fmla="*/ 8 w 1430"/>
                  <a:gd name="T89" fmla="*/ 237 h 587"/>
                  <a:gd name="T90" fmla="*/ 2 w 1430"/>
                  <a:gd name="T91" fmla="*/ 256 h 587"/>
                  <a:gd name="T92" fmla="*/ 0 w 1430"/>
                  <a:gd name="T93" fmla="*/ 298 h 587"/>
                  <a:gd name="T94" fmla="*/ 12 w 1430"/>
                  <a:gd name="T95" fmla="*/ 342 h 587"/>
                  <a:gd name="T96" fmla="*/ 39 w 1430"/>
                  <a:gd name="T97" fmla="*/ 385 h 587"/>
                  <a:gd name="T98" fmla="*/ 82 w 1430"/>
                  <a:gd name="T99" fmla="*/ 427 h 587"/>
                  <a:gd name="T100" fmla="*/ 82 w 1430"/>
                  <a:gd name="T101" fmla="*/ 427 h 587"/>
                  <a:gd name="T102" fmla="*/ 110 w 1430"/>
                  <a:gd name="T103" fmla="*/ 447 h 587"/>
                  <a:gd name="T104" fmla="*/ 175 w 1430"/>
                  <a:gd name="T105" fmla="*/ 483 h 587"/>
                  <a:gd name="T106" fmla="*/ 254 w 1430"/>
                  <a:gd name="T107" fmla="*/ 514 h 587"/>
                  <a:gd name="T108" fmla="*/ 341 w 1430"/>
                  <a:gd name="T109" fmla="*/ 540 h 587"/>
                  <a:gd name="T110" fmla="*/ 485 w 1430"/>
                  <a:gd name="T111" fmla="*/ 567 h 587"/>
                  <a:gd name="T112" fmla="*/ 687 w 1430"/>
                  <a:gd name="T113" fmla="*/ 585 h 587"/>
                  <a:gd name="T114" fmla="*/ 884 w 1430"/>
                  <a:gd name="T115" fmla="*/ 585 h 587"/>
                  <a:gd name="T116" fmla="*/ 1067 w 1430"/>
                  <a:gd name="T117" fmla="*/ 571 h 587"/>
                  <a:gd name="T118" fmla="*/ 1231 w 1430"/>
                  <a:gd name="T119" fmla="*/ 548 h 587"/>
                  <a:gd name="T120" fmla="*/ 1373 w 1430"/>
                  <a:gd name="T121" fmla="*/ 519 h 587"/>
                  <a:gd name="T122" fmla="*/ 1430 w 1430"/>
                  <a:gd name="T123" fmla="*/ 48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0" h="587">
                    <a:moveTo>
                      <a:pt x="1417" y="488"/>
                    </a:move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419" y="489"/>
                      <a:pt x="1417" y="488"/>
                      <a:pt x="1417" y="488"/>
                    </a:cubicBez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397" y="493"/>
                      <a:pt x="1376" y="498"/>
                      <a:pt x="1355" y="503"/>
                    </a:cubicBezTo>
                    <a:cubicBezTo>
                      <a:pt x="1334" y="508"/>
                      <a:pt x="1311" y="512"/>
                      <a:pt x="1288" y="517"/>
                    </a:cubicBezTo>
                    <a:cubicBezTo>
                      <a:pt x="1265" y="521"/>
                      <a:pt x="1241" y="526"/>
                      <a:pt x="1216" y="530"/>
                    </a:cubicBezTo>
                    <a:cubicBezTo>
                      <a:pt x="1191" y="534"/>
                      <a:pt x="1165" y="538"/>
                      <a:pt x="1139" y="542"/>
                    </a:cubicBezTo>
                    <a:cubicBezTo>
                      <a:pt x="1112" y="545"/>
                      <a:pt x="1085" y="549"/>
                      <a:pt x="1057" y="552"/>
                    </a:cubicBezTo>
                    <a:cubicBezTo>
                      <a:pt x="1028" y="555"/>
                      <a:pt x="999" y="557"/>
                      <a:pt x="970" y="560"/>
                    </a:cubicBezTo>
                    <a:cubicBezTo>
                      <a:pt x="940" y="562"/>
                      <a:pt x="910" y="563"/>
                      <a:pt x="879" y="565"/>
                    </a:cubicBezTo>
                    <a:cubicBezTo>
                      <a:pt x="848" y="566"/>
                      <a:pt x="816" y="567"/>
                      <a:pt x="784" y="567"/>
                    </a:cubicBezTo>
                    <a:cubicBezTo>
                      <a:pt x="752" y="567"/>
                      <a:pt x="720" y="566"/>
                      <a:pt x="688" y="565"/>
                    </a:cubicBezTo>
                    <a:cubicBezTo>
                      <a:pt x="655" y="563"/>
                      <a:pt x="622" y="561"/>
                      <a:pt x="590" y="559"/>
                    </a:cubicBezTo>
                    <a:cubicBezTo>
                      <a:pt x="557" y="556"/>
                      <a:pt x="525" y="552"/>
                      <a:pt x="493" y="548"/>
                    </a:cubicBezTo>
                    <a:cubicBezTo>
                      <a:pt x="461" y="543"/>
                      <a:pt x="430" y="538"/>
                      <a:pt x="399" y="532"/>
                    </a:cubicBezTo>
                    <a:cubicBezTo>
                      <a:pt x="384" y="529"/>
                      <a:pt x="368" y="525"/>
                      <a:pt x="354" y="522"/>
                    </a:cubicBezTo>
                    <a:cubicBezTo>
                      <a:pt x="339" y="518"/>
                      <a:pt x="324" y="514"/>
                      <a:pt x="310" y="510"/>
                    </a:cubicBezTo>
                    <a:cubicBezTo>
                      <a:pt x="296" y="506"/>
                      <a:pt x="282" y="502"/>
                      <a:pt x="268" y="497"/>
                    </a:cubicBezTo>
                    <a:cubicBezTo>
                      <a:pt x="255" y="493"/>
                      <a:pt x="242" y="488"/>
                      <a:pt x="229" y="483"/>
                    </a:cubicBezTo>
                    <a:cubicBezTo>
                      <a:pt x="216" y="478"/>
                      <a:pt x="204" y="473"/>
                      <a:pt x="192" y="468"/>
                    </a:cubicBezTo>
                    <a:cubicBezTo>
                      <a:pt x="181" y="463"/>
                      <a:pt x="169" y="457"/>
                      <a:pt x="158" y="451"/>
                    </a:cubicBezTo>
                    <a:cubicBezTo>
                      <a:pt x="148" y="446"/>
                      <a:pt x="138" y="440"/>
                      <a:pt x="128" y="434"/>
                    </a:cubicBezTo>
                    <a:cubicBezTo>
                      <a:pt x="118" y="428"/>
                      <a:pt x="109" y="421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92" y="409"/>
                      <a:pt x="85" y="402"/>
                      <a:pt x="77" y="395"/>
                    </a:cubicBezTo>
                    <a:cubicBezTo>
                      <a:pt x="70" y="389"/>
                      <a:pt x="64" y="382"/>
                      <a:pt x="58" y="375"/>
                    </a:cubicBezTo>
                    <a:cubicBezTo>
                      <a:pt x="52" y="368"/>
                      <a:pt x="47" y="361"/>
                      <a:pt x="42" y="354"/>
                    </a:cubicBezTo>
                    <a:cubicBezTo>
                      <a:pt x="38" y="348"/>
                      <a:pt x="34" y="341"/>
                      <a:pt x="30" y="334"/>
                    </a:cubicBezTo>
                    <a:cubicBezTo>
                      <a:pt x="27" y="327"/>
                      <a:pt x="24" y="320"/>
                      <a:pt x="22" y="313"/>
                    </a:cubicBezTo>
                    <a:cubicBezTo>
                      <a:pt x="20" y="306"/>
                      <a:pt x="19" y="299"/>
                      <a:pt x="18" y="292"/>
                    </a:cubicBezTo>
                    <a:cubicBezTo>
                      <a:pt x="17" y="285"/>
                      <a:pt x="17" y="278"/>
                      <a:pt x="17" y="272"/>
                    </a:cubicBezTo>
                    <a:cubicBezTo>
                      <a:pt x="17" y="265"/>
                      <a:pt x="17" y="258"/>
                      <a:pt x="19" y="252"/>
                    </a:cubicBezTo>
                    <a:cubicBezTo>
                      <a:pt x="19" y="249"/>
                      <a:pt x="20" y="245"/>
                      <a:pt x="20" y="242"/>
                    </a:cubicBezTo>
                    <a:cubicBezTo>
                      <a:pt x="21" y="239"/>
                      <a:pt x="22" y="236"/>
                      <a:pt x="23" y="233"/>
                    </a:cubicBezTo>
                    <a:cubicBezTo>
                      <a:pt x="24" y="230"/>
                      <a:pt x="25" y="227"/>
                      <a:pt x="26" y="224"/>
                    </a:cubicBezTo>
                    <a:cubicBezTo>
                      <a:pt x="27" y="221"/>
                      <a:pt x="28" y="218"/>
                      <a:pt x="30" y="215"/>
                    </a:cubicBezTo>
                    <a:cubicBezTo>
                      <a:pt x="31" y="212"/>
                      <a:pt x="32" y="209"/>
                      <a:pt x="34" y="206"/>
                    </a:cubicBezTo>
                    <a:cubicBezTo>
                      <a:pt x="35" y="203"/>
                      <a:pt x="37" y="200"/>
                      <a:pt x="38" y="197"/>
                    </a:cubicBezTo>
                    <a:cubicBezTo>
                      <a:pt x="40" y="194"/>
                      <a:pt x="42" y="191"/>
                      <a:pt x="44" y="188"/>
                    </a:cubicBezTo>
                    <a:cubicBezTo>
                      <a:pt x="46" y="185"/>
                      <a:pt x="48" y="182"/>
                      <a:pt x="50" y="180"/>
                    </a:cubicBezTo>
                    <a:cubicBezTo>
                      <a:pt x="54" y="174"/>
                      <a:pt x="58" y="168"/>
                      <a:pt x="63" y="163"/>
                    </a:cubicBezTo>
                    <a:cubicBezTo>
                      <a:pt x="67" y="157"/>
                      <a:pt x="73" y="152"/>
                      <a:pt x="78" y="147"/>
                    </a:cubicBezTo>
                    <a:cubicBezTo>
                      <a:pt x="83" y="142"/>
                      <a:pt x="89" y="137"/>
                      <a:pt x="94" y="132"/>
                    </a:cubicBezTo>
                    <a:cubicBezTo>
                      <a:pt x="100" y="127"/>
                      <a:pt x="106" y="123"/>
                      <a:pt x="112" y="118"/>
                    </a:cubicBezTo>
                    <a:cubicBezTo>
                      <a:pt x="118" y="114"/>
                      <a:pt x="124" y="109"/>
                      <a:pt x="130" y="105"/>
                    </a:cubicBezTo>
                    <a:cubicBezTo>
                      <a:pt x="136" y="101"/>
                      <a:pt x="142" y="97"/>
                      <a:pt x="148" y="93"/>
                    </a:cubicBezTo>
                    <a:cubicBezTo>
                      <a:pt x="154" y="90"/>
                      <a:pt x="161" y="86"/>
                      <a:pt x="167" y="83"/>
                    </a:cubicBezTo>
                    <a:cubicBezTo>
                      <a:pt x="173" y="79"/>
                      <a:pt x="179" y="76"/>
                      <a:pt x="185" y="73"/>
                    </a:cubicBezTo>
                    <a:cubicBezTo>
                      <a:pt x="191" y="69"/>
                      <a:pt x="197" y="66"/>
                      <a:pt x="203" y="64"/>
                    </a:cubicBezTo>
                    <a:cubicBezTo>
                      <a:pt x="209" y="61"/>
                      <a:pt x="215" y="58"/>
                      <a:pt x="221" y="55"/>
                    </a:cubicBezTo>
                    <a:cubicBezTo>
                      <a:pt x="226" y="53"/>
                      <a:pt x="232" y="50"/>
                      <a:pt x="238" y="48"/>
                    </a:cubicBezTo>
                    <a:cubicBezTo>
                      <a:pt x="243" y="45"/>
                      <a:pt x="249" y="43"/>
                      <a:pt x="254" y="41"/>
                    </a:cubicBezTo>
                    <a:cubicBezTo>
                      <a:pt x="260" y="39"/>
                      <a:pt x="265" y="37"/>
                      <a:pt x="270" y="35"/>
                    </a:cubicBezTo>
                    <a:cubicBezTo>
                      <a:pt x="276" y="33"/>
                      <a:pt x="281" y="31"/>
                      <a:pt x="286" y="29"/>
                    </a:cubicBezTo>
                    <a:cubicBezTo>
                      <a:pt x="291" y="27"/>
                      <a:pt x="296" y="25"/>
                      <a:pt x="301" y="23"/>
                    </a:cubicBezTo>
                    <a:cubicBezTo>
                      <a:pt x="306" y="21"/>
                      <a:pt x="310" y="20"/>
                      <a:pt x="315" y="18"/>
                    </a:cubicBezTo>
                    <a:cubicBezTo>
                      <a:pt x="320" y="17"/>
                      <a:pt x="325" y="15"/>
                      <a:pt x="329" y="13"/>
                    </a:cubicBezTo>
                    <a:cubicBezTo>
                      <a:pt x="334" y="12"/>
                      <a:pt x="338" y="11"/>
                      <a:pt x="343" y="9"/>
                    </a:cubicBezTo>
                    <a:cubicBezTo>
                      <a:pt x="347" y="8"/>
                      <a:pt x="351" y="6"/>
                      <a:pt x="356" y="5"/>
                    </a:cubicBezTo>
                    <a:cubicBezTo>
                      <a:pt x="360" y="4"/>
                      <a:pt x="364" y="2"/>
                      <a:pt x="368" y="1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0" y="1"/>
                      <a:pt x="356" y="3"/>
                      <a:pt x="352" y="4"/>
                    </a:cubicBezTo>
                    <a:cubicBezTo>
                      <a:pt x="347" y="5"/>
                      <a:pt x="343" y="7"/>
                      <a:pt x="339" y="8"/>
                    </a:cubicBezTo>
                    <a:cubicBezTo>
                      <a:pt x="334" y="10"/>
                      <a:pt x="330" y="11"/>
                      <a:pt x="325" y="13"/>
                    </a:cubicBezTo>
                    <a:cubicBezTo>
                      <a:pt x="320" y="14"/>
                      <a:pt x="316" y="16"/>
                      <a:pt x="311" y="17"/>
                    </a:cubicBezTo>
                    <a:cubicBezTo>
                      <a:pt x="306" y="19"/>
                      <a:pt x="301" y="21"/>
                      <a:pt x="296" y="22"/>
                    </a:cubicBezTo>
                    <a:cubicBezTo>
                      <a:pt x="291" y="24"/>
                      <a:pt x="286" y="26"/>
                      <a:pt x="281" y="28"/>
                    </a:cubicBezTo>
                    <a:cubicBezTo>
                      <a:pt x="276" y="30"/>
                      <a:pt x="271" y="32"/>
                      <a:pt x="265" y="34"/>
                    </a:cubicBezTo>
                    <a:cubicBezTo>
                      <a:pt x="260" y="36"/>
                      <a:pt x="255" y="38"/>
                      <a:pt x="249" y="40"/>
                    </a:cubicBezTo>
                    <a:cubicBezTo>
                      <a:pt x="244" y="42"/>
                      <a:pt x="238" y="45"/>
                      <a:pt x="232" y="47"/>
                    </a:cubicBezTo>
                    <a:cubicBezTo>
                      <a:pt x="226" y="50"/>
                      <a:pt x="221" y="52"/>
                      <a:pt x="215" y="55"/>
                    </a:cubicBezTo>
                    <a:cubicBezTo>
                      <a:pt x="209" y="57"/>
                      <a:pt x="203" y="60"/>
                      <a:pt x="197" y="63"/>
                    </a:cubicBezTo>
                    <a:cubicBezTo>
                      <a:pt x="191" y="66"/>
                      <a:pt x="184" y="69"/>
                      <a:pt x="178" y="72"/>
                    </a:cubicBezTo>
                    <a:cubicBezTo>
                      <a:pt x="172" y="76"/>
                      <a:pt x="166" y="79"/>
                      <a:pt x="159" y="82"/>
                    </a:cubicBezTo>
                    <a:cubicBezTo>
                      <a:pt x="153" y="86"/>
                      <a:pt x="146" y="90"/>
                      <a:pt x="140" y="93"/>
                    </a:cubicBezTo>
                    <a:cubicBezTo>
                      <a:pt x="134" y="97"/>
                      <a:pt x="127" y="101"/>
                      <a:pt x="121" y="105"/>
                    </a:cubicBezTo>
                    <a:cubicBezTo>
                      <a:pt x="115" y="110"/>
                      <a:pt x="108" y="114"/>
                      <a:pt x="102" y="119"/>
                    </a:cubicBezTo>
                    <a:cubicBezTo>
                      <a:pt x="96" y="123"/>
                      <a:pt x="90" y="128"/>
                      <a:pt x="84" y="133"/>
                    </a:cubicBezTo>
                    <a:cubicBezTo>
                      <a:pt x="78" y="138"/>
                      <a:pt x="72" y="143"/>
                      <a:pt x="67" y="148"/>
                    </a:cubicBezTo>
                    <a:cubicBezTo>
                      <a:pt x="61" y="154"/>
                      <a:pt x="56" y="159"/>
                      <a:pt x="51" y="165"/>
                    </a:cubicBezTo>
                    <a:cubicBezTo>
                      <a:pt x="46" y="170"/>
                      <a:pt x="41" y="176"/>
                      <a:pt x="37" y="182"/>
                    </a:cubicBezTo>
                    <a:cubicBezTo>
                      <a:pt x="34" y="185"/>
                      <a:pt x="32" y="188"/>
                      <a:pt x="30" y="191"/>
                    </a:cubicBezTo>
                    <a:cubicBezTo>
                      <a:pt x="28" y="194"/>
                      <a:pt x="26" y="197"/>
                      <a:pt x="25" y="200"/>
                    </a:cubicBezTo>
                    <a:cubicBezTo>
                      <a:pt x="23" y="203"/>
                      <a:pt x="21" y="206"/>
                      <a:pt x="20" y="209"/>
                    </a:cubicBezTo>
                    <a:cubicBezTo>
                      <a:pt x="18" y="212"/>
                      <a:pt x="16" y="215"/>
                      <a:pt x="15" y="218"/>
                    </a:cubicBezTo>
                    <a:cubicBezTo>
                      <a:pt x="14" y="221"/>
                      <a:pt x="12" y="224"/>
                      <a:pt x="11" y="227"/>
                    </a:cubicBezTo>
                    <a:cubicBezTo>
                      <a:pt x="10" y="230"/>
                      <a:pt x="9" y="234"/>
                      <a:pt x="8" y="237"/>
                    </a:cubicBezTo>
                    <a:cubicBezTo>
                      <a:pt x="7" y="240"/>
                      <a:pt x="6" y="243"/>
                      <a:pt x="5" y="247"/>
                    </a:cubicBezTo>
                    <a:cubicBezTo>
                      <a:pt x="4" y="250"/>
                      <a:pt x="3" y="253"/>
                      <a:pt x="2" y="256"/>
                    </a:cubicBezTo>
                    <a:cubicBezTo>
                      <a:pt x="1" y="263"/>
                      <a:pt x="0" y="270"/>
                      <a:pt x="0" y="277"/>
                    </a:cubicBezTo>
                    <a:cubicBezTo>
                      <a:pt x="0" y="284"/>
                      <a:pt x="0" y="291"/>
                      <a:pt x="0" y="298"/>
                    </a:cubicBezTo>
                    <a:cubicBezTo>
                      <a:pt x="1" y="305"/>
                      <a:pt x="2" y="313"/>
                      <a:pt x="4" y="320"/>
                    </a:cubicBezTo>
                    <a:cubicBezTo>
                      <a:pt x="6" y="327"/>
                      <a:pt x="9" y="334"/>
                      <a:pt x="12" y="342"/>
                    </a:cubicBezTo>
                    <a:cubicBezTo>
                      <a:pt x="15" y="349"/>
                      <a:pt x="19" y="356"/>
                      <a:pt x="23" y="363"/>
                    </a:cubicBezTo>
                    <a:cubicBezTo>
                      <a:pt x="28" y="371"/>
                      <a:pt x="33" y="378"/>
                      <a:pt x="39" y="385"/>
                    </a:cubicBezTo>
                    <a:cubicBezTo>
                      <a:pt x="45" y="392"/>
                      <a:pt x="52" y="400"/>
                      <a:pt x="59" y="406"/>
                    </a:cubicBezTo>
                    <a:cubicBezTo>
                      <a:pt x="66" y="413"/>
                      <a:pt x="74" y="420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91" y="434"/>
                      <a:pt x="100" y="440"/>
                      <a:pt x="110" y="447"/>
                    </a:cubicBezTo>
                    <a:cubicBezTo>
                      <a:pt x="120" y="453"/>
                      <a:pt x="130" y="459"/>
                      <a:pt x="141" y="465"/>
                    </a:cubicBezTo>
                    <a:cubicBezTo>
                      <a:pt x="152" y="471"/>
                      <a:pt x="164" y="477"/>
                      <a:pt x="175" y="483"/>
                    </a:cubicBezTo>
                    <a:cubicBezTo>
                      <a:pt x="188" y="489"/>
                      <a:pt x="200" y="494"/>
                      <a:pt x="213" y="499"/>
                    </a:cubicBezTo>
                    <a:cubicBezTo>
                      <a:pt x="226" y="504"/>
                      <a:pt x="240" y="509"/>
                      <a:pt x="254" y="514"/>
                    </a:cubicBezTo>
                    <a:cubicBezTo>
                      <a:pt x="268" y="519"/>
                      <a:pt x="282" y="523"/>
                      <a:pt x="296" y="528"/>
                    </a:cubicBezTo>
                    <a:cubicBezTo>
                      <a:pt x="311" y="532"/>
                      <a:pt x="326" y="536"/>
                      <a:pt x="341" y="540"/>
                    </a:cubicBezTo>
                    <a:cubicBezTo>
                      <a:pt x="357" y="543"/>
                      <a:pt x="372" y="547"/>
                      <a:pt x="388" y="550"/>
                    </a:cubicBezTo>
                    <a:cubicBezTo>
                      <a:pt x="420" y="557"/>
                      <a:pt x="452" y="563"/>
                      <a:pt x="485" y="567"/>
                    </a:cubicBezTo>
                    <a:cubicBezTo>
                      <a:pt x="519" y="572"/>
                      <a:pt x="552" y="576"/>
                      <a:pt x="586" y="579"/>
                    </a:cubicBezTo>
                    <a:cubicBezTo>
                      <a:pt x="619" y="582"/>
                      <a:pt x="653" y="584"/>
                      <a:pt x="687" y="585"/>
                    </a:cubicBezTo>
                    <a:cubicBezTo>
                      <a:pt x="720" y="586"/>
                      <a:pt x="754" y="587"/>
                      <a:pt x="787" y="587"/>
                    </a:cubicBezTo>
                    <a:cubicBezTo>
                      <a:pt x="820" y="587"/>
                      <a:pt x="852" y="586"/>
                      <a:pt x="884" y="585"/>
                    </a:cubicBezTo>
                    <a:cubicBezTo>
                      <a:pt x="916" y="584"/>
                      <a:pt x="947" y="582"/>
                      <a:pt x="978" y="579"/>
                    </a:cubicBezTo>
                    <a:cubicBezTo>
                      <a:pt x="1008" y="577"/>
                      <a:pt x="1038" y="574"/>
                      <a:pt x="1067" y="571"/>
                    </a:cubicBezTo>
                    <a:cubicBezTo>
                      <a:pt x="1096" y="568"/>
                      <a:pt x="1124" y="564"/>
                      <a:pt x="1152" y="560"/>
                    </a:cubicBezTo>
                    <a:cubicBezTo>
                      <a:pt x="1179" y="557"/>
                      <a:pt x="1205" y="552"/>
                      <a:pt x="1231" y="548"/>
                    </a:cubicBezTo>
                    <a:cubicBezTo>
                      <a:pt x="1256" y="544"/>
                      <a:pt x="1281" y="539"/>
                      <a:pt x="1305" y="534"/>
                    </a:cubicBezTo>
                    <a:cubicBezTo>
                      <a:pt x="1328" y="529"/>
                      <a:pt x="1351" y="524"/>
                      <a:pt x="1373" y="519"/>
                    </a:cubicBezTo>
                    <a:cubicBezTo>
                      <a:pt x="1393" y="514"/>
                      <a:pt x="1412" y="510"/>
                      <a:pt x="1430" y="505"/>
                    </a:cubicBezTo>
                    <a:cubicBezTo>
                      <a:pt x="1430" y="484"/>
                      <a:pt x="1430" y="484"/>
                      <a:pt x="1430" y="484"/>
                    </a:cubicBezTo>
                    <a:cubicBezTo>
                      <a:pt x="1426" y="485"/>
                      <a:pt x="1422" y="486"/>
                      <a:pt x="1417" y="4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7"/>
              <p:cNvSpPr>
                <a:spLocks/>
              </p:cNvSpPr>
              <p:nvPr/>
            </p:nvSpPr>
            <p:spPr bwMode="auto">
              <a:xfrm>
                <a:off x="-1196" y="2038"/>
                <a:ext cx="83" cy="6"/>
              </a:xfrm>
              <a:custGeom>
                <a:avLst/>
                <a:gdLst>
                  <a:gd name="T0" fmla="*/ 83 w 83"/>
                  <a:gd name="T1" fmla="*/ 0 h 6"/>
                  <a:gd name="T2" fmla="*/ 6 w 83"/>
                  <a:gd name="T3" fmla="*/ 3 h 6"/>
                  <a:gd name="T4" fmla="*/ 0 w 83"/>
                  <a:gd name="T5" fmla="*/ 6 h 6"/>
                  <a:gd name="T6" fmla="*/ 77 w 83"/>
                  <a:gd name="T7" fmla="*/ 3 h 6"/>
                  <a:gd name="T8" fmla="*/ 83 w 8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">
                    <a:moveTo>
                      <a:pt x="83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77" y="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8"/>
              <p:cNvSpPr>
                <a:spLocks/>
              </p:cNvSpPr>
              <p:nvPr/>
            </p:nvSpPr>
            <p:spPr bwMode="auto">
              <a:xfrm>
                <a:off x="2235" y="3097"/>
                <a:ext cx="234" cy="74"/>
              </a:xfrm>
              <a:custGeom>
                <a:avLst/>
                <a:gdLst>
                  <a:gd name="T0" fmla="*/ 51 w 79"/>
                  <a:gd name="T1" fmla="*/ 22 h 27"/>
                  <a:gd name="T2" fmla="*/ 65 w 79"/>
                  <a:gd name="T3" fmla="*/ 19 h 27"/>
                  <a:gd name="T4" fmla="*/ 79 w 79"/>
                  <a:gd name="T5" fmla="*/ 17 h 27"/>
                  <a:gd name="T6" fmla="*/ 57 w 79"/>
                  <a:gd name="T7" fmla="*/ 0 h 27"/>
                  <a:gd name="T8" fmla="*/ 43 w 79"/>
                  <a:gd name="T9" fmla="*/ 3 h 27"/>
                  <a:gd name="T10" fmla="*/ 29 w 79"/>
                  <a:gd name="T11" fmla="*/ 5 h 27"/>
                  <a:gd name="T12" fmla="*/ 15 w 79"/>
                  <a:gd name="T13" fmla="*/ 8 h 27"/>
                  <a:gd name="T14" fmla="*/ 0 w 79"/>
                  <a:gd name="T15" fmla="*/ 10 h 27"/>
                  <a:gd name="T16" fmla="*/ 0 w 79"/>
                  <a:gd name="T17" fmla="*/ 10 h 27"/>
                  <a:gd name="T18" fmla="*/ 0 w 79"/>
                  <a:gd name="T19" fmla="*/ 10 h 27"/>
                  <a:gd name="T20" fmla="*/ 0 w 79"/>
                  <a:gd name="T21" fmla="*/ 10 h 27"/>
                  <a:gd name="T22" fmla="*/ 0 w 79"/>
                  <a:gd name="T23" fmla="*/ 10 h 27"/>
                  <a:gd name="T24" fmla="*/ 21 w 79"/>
                  <a:gd name="T25" fmla="*/ 27 h 27"/>
                  <a:gd name="T26" fmla="*/ 21 w 79"/>
                  <a:gd name="T27" fmla="*/ 27 h 27"/>
                  <a:gd name="T28" fmla="*/ 21 w 79"/>
                  <a:gd name="T29" fmla="*/ 27 h 27"/>
                  <a:gd name="T30" fmla="*/ 21 w 79"/>
                  <a:gd name="T31" fmla="*/ 27 h 27"/>
                  <a:gd name="T32" fmla="*/ 21 w 79"/>
                  <a:gd name="T33" fmla="*/ 27 h 27"/>
                  <a:gd name="T34" fmla="*/ 36 w 79"/>
                  <a:gd name="T35" fmla="*/ 24 h 27"/>
                  <a:gd name="T36" fmla="*/ 51 w 79"/>
                  <a:gd name="T37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27">
                    <a:moveTo>
                      <a:pt x="51" y="22"/>
                    </a:moveTo>
                    <a:cubicBezTo>
                      <a:pt x="55" y="21"/>
                      <a:pt x="60" y="20"/>
                      <a:pt x="65" y="19"/>
                    </a:cubicBezTo>
                    <a:cubicBezTo>
                      <a:pt x="70" y="18"/>
                      <a:pt x="75" y="17"/>
                      <a:pt x="79" y="1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3" y="1"/>
                      <a:pt x="48" y="2"/>
                      <a:pt x="43" y="3"/>
                    </a:cubicBezTo>
                    <a:cubicBezTo>
                      <a:pt x="39" y="4"/>
                      <a:pt x="34" y="5"/>
                      <a:pt x="29" y="5"/>
                    </a:cubicBezTo>
                    <a:cubicBezTo>
                      <a:pt x="24" y="6"/>
                      <a:pt x="20" y="7"/>
                      <a:pt x="15" y="8"/>
                    </a:cubicBezTo>
                    <a:cubicBezTo>
                      <a:pt x="10" y="9"/>
                      <a:pt x="5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6"/>
                      <a:pt x="31" y="25"/>
                      <a:pt x="36" y="24"/>
                    </a:cubicBezTo>
                    <a:cubicBezTo>
                      <a:pt x="41" y="24"/>
                      <a:pt x="46" y="23"/>
                      <a:pt x="5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9"/>
              <p:cNvSpPr>
                <a:spLocks/>
              </p:cNvSpPr>
              <p:nvPr/>
            </p:nvSpPr>
            <p:spPr bwMode="auto">
              <a:xfrm>
                <a:off x="-501" y="2019"/>
                <a:ext cx="62" cy="6"/>
              </a:xfrm>
              <a:custGeom>
                <a:avLst/>
                <a:gdLst>
                  <a:gd name="T0" fmla="*/ 62 w 62"/>
                  <a:gd name="T1" fmla="*/ 0 h 6"/>
                  <a:gd name="T2" fmla="*/ 3 w 62"/>
                  <a:gd name="T3" fmla="*/ 3 h 6"/>
                  <a:gd name="T4" fmla="*/ 0 w 62"/>
                  <a:gd name="T5" fmla="*/ 6 h 6"/>
                  <a:gd name="T6" fmla="*/ 59 w 62"/>
                  <a:gd name="T7" fmla="*/ 3 h 6"/>
                  <a:gd name="T8" fmla="*/ 62 w 6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">
                    <a:moveTo>
                      <a:pt x="62" y="0"/>
                    </a:moveTo>
                    <a:lnTo>
                      <a:pt x="3" y="3"/>
                    </a:lnTo>
                    <a:lnTo>
                      <a:pt x="0" y="6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30"/>
              <p:cNvSpPr>
                <a:spLocks/>
              </p:cNvSpPr>
              <p:nvPr/>
            </p:nvSpPr>
            <p:spPr bwMode="auto">
              <a:xfrm>
                <a:off x="-628" y="2022"/>
                <a:ext cx="68" cy="5"/>
              </a:xfrm>
              <a:custGeom>
                <a:avLst/>
                <a:gdLst>
                  <a:gd name="T0" fmla="*/ 3 w 68"/>
                  <a:gd name="T1" fmla="*/ 3 h 5"/>
                  <a:gd name="T2" fmla="*/ 3 w 68"/>
                  <a:gd name="T3" fmla="*/ 3 h 5"/>
                  <a:gd name="T4" fmla="*/ 0 w 68"/>
                  <a:gd name="T5" fmla="*/ 5 h 5"/>
                  <a:gd name="T6" fmla="*/ 65 w 68"/>
                  <a:gd name="T7" fmla="*/ 3 h 5"/>
                  <a:gd name="T8" fmla="*/ 68 w 68"/>
                  <a:gd name="T9" fmla="*/ 0 h 5"/>
                  <a:gd name="T10" fmla="*/ 3 w 68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">
                    <a:moveTo>
                      <a:pt x="3" y="3"/>
                    </a:moveTo>
                    <a:lnTo>
                      <a:pt x="3" y="3"/>
                    </a:lnTo>
                    <a:lnTo>
                      <a:pt x="0" y="5"/>
                    </a:lnTo>
                    <a:lnTo>
                      <a:pt x="65" y="3"/>
                    </a:lnTo>
                    <a:lnTo>
                      <a:pt x="68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31"/>
              <p:cNvSpPr>
                <a:spLocks/>
              </p:cNvSpPr>
              <p:nvPr/>
            </p:nvSpPr>
            <p:spPr bwMode="auto">
              <a:xfrm>
                <a:off x="-383" y="2016"/>
                <a:ext cx="62" cy="3"/>
              </a:xfrm>
              <a:custGeom>
                <a:avLst/>
                <a:gdLst>
                  <a:gd name="T0" fmla="*/ 62 w 62"/>
                  <a:gd name="T1" fmla="*/ 0 h 3"/>
                  <a:gd name="T2" fmla="*/ 3 w 62"/>
                  <a:gd name="T3" fmla="*/ 3 h 3"/>
                  <a:gd name="T4" fmla="*/ 0 w 62"/>
                  <a:gd name="T5" fmla="*/ 3 h 3"/>
                  <a:gd name="T6" fmla="*/ 59 w 62"/>
                  <a:gd name="T7" fmla="*/ 3 h 3"/>
                  <a:gd name="T8" fmla="*/ 62 w 6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">
                    <a:moveTo>
                      <a:pt x="62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32"/>
              <p:cNvSpPr>
                <a:spLocks/>
              </p:cNvSpPr>
              <p:nvPr/>
            </p:nvSpPr>
            <p:spPr bwMode="auto">
              <a:xfrm>
                <a:off x="-1042" y="2033"/>
                <a:ext cx="77" cy="5"/>
              </a:xfrm>
              <a:custGeom>
                <a:avLst/>
                <a:gdLst>
                  <a:gd name="T0" fmla="*/ 77 w 77"/>
                  <a:gd name="T1" fmla="*/ 0 h 5"/>
                  <a:gd name="T2" fmla="*/ 6 w 77"/>
                  <a:gd name="T3" fmla="*/ 3 h 5"/>
                  <a:gd name="T4" fmla="*/ 0 w 77"/>
                  <a:gd name="T5" fmla="*/ 5 h 5"/>
                  <a:gd name="T6" fmla="*/ 71 w 77"/>
                  <a:gd name="T7" fmla="*/ 3 h 5"/>
                  <a:gd name="T8" fmla="*/ 77 w 7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5">
                    <a:moveTo>
                      <a:pt x="77" y="0"/>
                    </a:moveTo>
                    <a:lnTo>
                      <a:pt x="6" y="3"/>
                    </a:lnTo>
                    <a:lnTo>
                      <a:pt x="0" y="5"/>
                    </a:lnTo>
                    <a:lnTo>
                      <a:pt x="71" y="3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33"/>
              <p:cNvSpPr>
                <a:spLocks/>
              </p:cNvSpPr>
              <p:nvPr/>
            </p:nvSpPr>
            <p:spPr bwMode="auto">
              <a:xfrm>
                <a:off x="-897" y="2030"/>
                <a:ext cx="74" cy="6"/>
              </a:xfrm>
              <a:custGeom>
                <a:avLst/>
                <a:gdLst>
                  <a:gd name="T0" fmla="*/ 74 w 74"/>
                  <a:gd name="T1" fmla="*/ 0 h 6"/>
                  <a:gd name="T2" fmla="*/ 6 w 74"/>
                  <a:gd name="T3" fmla="*/ 3 h 6"/>
                  <a:gd name="T4" fmla="*/ 0 w 74"/>
                  <a:gd name="T5" fmla="*/ 6 h 6"/>
                  <a:gd name="T6" fmla="*/ 68 w 74"/>
                  <a:gd name="T7" fmla="*/ 3 h 6"/>
                  <a:gd name="T8" fmla="*/ 74 w 7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">
                    <a:moveTo>
                      <a:pt x="74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68" y="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34"/>
              <p:cNvSpPr>
                <a:spLocks/>
              </p:cNvSpPr>
              <p:nvPr/>
            </p:nvSpPr>
            <p:spPr bwMode="auto">
              <a:xfrm>
                <a:off x="-761" y="2025"/>
                <a:ext cx="71" cy="5"/>
              </a:xfrm>
              <a:custGeom>
                <a:avLst/>
                <a:gdLst>
                  <a:gd name="T0" fmla="*/ 6 w 71"/>
                  <a:gd name="T1" fmla="*/ 2 h 5"/>
                  <a:gd name="T2" fmla="*/ 0 w 71"/>
                  <a:gd name="T3" fmla="*/ 5 h 5"/>
                  <a:gd name="T4" fmla="*/ 68 w 71"/>
                  <a:gd name="T5" fmla="*/ 2 h 5"/>
                  <a:gd name="T6" fmla="*/ 71 w 71"/>
                  <a:gd name="T7" fmla="*/ 0 h 5"/>
                  <a:gd name="T8" fmla="*/ 6 w 71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5">
                    <a:moveTo>
                      <a:pt x="6" y="2"/>
                    </a:moveTo>
                    <a:lnTo>
                      <a:pt x="0" y="5"/>
                    </a:lnTo>
                    <a:lnTo>
                      <a:pt x="68" y="2"/>
                    </a:lnTo>
                    <a:lnTo>
                      <a:pt x="71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35"/>
              <p:cNvSpPr>
                <a:spLocks/>
              </p:cNvSpPr>
              <p:nvPr/>
            </p:nvSpPr>
            <p:spPr bwMode="auto">
              <a:xfrm>
                <a:off x="1018" y="2082"/>
                <a:ext cx="26" cy="8"/>
              </a:xfrm>
              <a:custGeom>
                <a:avLst/>
                <a:gdLst>
                  <a:gd name="T0" fmla="*/ 2 w 9"/>
                  <a:gd name="T1" fmla="*/ 0 h 3"/>
                  <a:gd name="T2" fmla="*/ 2 w 9"/>
                  <a:gd name="T3" fmla="*/ 1 h 3"/>
                  <a:gd name="T4" fmla="*/ 1 w 9"/>
                  <a:gd name="T5" fmla="*/ 2 h 3"/>
                  <a:gd name="T6" fmla="*/ 0 w 9"/>
                  <a:gd name="T7" fmla="*/ 3 h 3"/>
                  <a:gd name="T8" fmla="*/ 6 w 9"/>
                  <a:gd name="T9" fmla="*/ 3 h 3"/>
                  <a:gd name="T10" fmla="*/ 7 w 9"/>
                  <a:gd name="T11" fmla="*/ 2 h 3"/>
                  <a:gd name="T12" fmla="*/ 8 w 9"/>
                  <a:gd name="T13" fmla="*/ 2 h 3"/>
                  <a:gd name="T14" fmla="*/ 8 w 9"/>
                  <a:gd name="T15" fmla="*/ 1 h 3"/>
                  <a:gd name="T16" fmla="*/ 9 w 9"/>
                  <a:gd name="T17" fmla="*/ 0 h 3"/>
                  <a:gd name="T18" fmla="*/ 3 w 9"/>
                  <a:gd name="T19" fmla="*/ 0 h 3"/>
                  <a:gd name="T20" fmla="*/ 2 w 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36"/>
              <p:cNvSpPr>
                <a:spLocks/>
              </p:cNvSpPr>
              <p:nvPr/>
            </p:nvSpPr>
            <p:spPr bwMode="auto">
              <a:xfrm>
                <a:off x="-43" y="2202"/>
                <a:ext cx="3026" cy="690"/>
              </a:xfrm>
              <a:custGeom>
                <a:avLst/>
                <a:gdLst>
                  <a:gd name="T0" fmla="*/ 533 w 1024"/>
                  <a:gd name="T1" fmla="*/ 240 h 252"/>
                  <a:gd name="T2" fmla="*/ 417 w 1024"/>
                  <a:gd name="T3" fmla="*/ 246 h 252"/>
                  <a:gd name="T4" fmla="*/ 299 w 1024"/>
                  <a:gd name="T5" fmla="*/ 245 h 252"/>
                  <a:gd name="T6" fmla="*/ 189 w 1024"/>
                  <a:gd name="T7" fmla="*/ 237 h 252"/>
                  <a:gd name="T8" fmla="*/ 99 w 1024"/>
                  <a:gd name="T9" fmla="*/ 221 h 252"/>
                  <a:gd name="T10" fmla="*/ 76 w 1024"/>
                  <a:gd name="T11" fmla="*/ 214 h 252"/>
                  <a:gd name="T12" fmla="*/ 28 w 1024"/>
                  <a:gd name="T13" fmla="*/ 190 h 252"/>
                  <a:gd name="T14" fmla="*/ 15 w 1024"/>
                  <a:gd name="T15" fmla="*/ 176 h 252"/>
                  <a:gd name="T16" fmla="*/ 11 w 1024"/>
                  <a:gd name="T17" fmla="*/ 169 h 252"/>
                  <a:gd name="T18" fmla="*/ 9 w 1024"/>
                  <a:gd name="T19" fmla="*/ 163 h 252"/>
                  <a:gd name="T20" fmla="*/ 9 w 1024"/>
                  <a:gd name="T21" fmla="*/ 151 h 252"/>
                  <a:gd name="T22" fmla="*/ 16 w 1024"/>
                  <a:gd name="T23" fmla="*/ 140 h 252"/>
                  <a:gd name="T24" fmla="*/ 28 w 1024"/>
                  <a:gd name="T25" fmla="*/ 127 h 252"/>
                  <a:gd name="T26" fmla="*/ 45 w 1024"/>
                  <a:gd name="T27" fmla="*/ 114 h 252"/>
                  <a:gd name="T28" fmla="*/ 91 w 1024"/>
                  <a:gd name="T29" fmla="*/ 89 h 252"/>
                  <a:gd name="T30" fmla="*/ 107 w 1024"/>
                  <a:gd name="T31" fmla="*/ 81 h 252"/>
                  <a:gd name="T32" fmla="*/ 124 w 1024"/>
                  <a:gd name="T33" fmla="*/ 74 h 252"/>
                  <a:gd name="T34" fmla="*/ 173 w 1024"/>
                  <a:gd name="T35" fmla="*/ 55 h 252"/>
                  <a:gd name="T36" fmla="*/ 220 w 1024"/>
                  <a:gd name="T37" fmla="*/ 38 h 252"/>
                  <a:gd name="T38" fmla="*/ 288 w 1024"/>
                  <a:gd name="T39" fmla="*/ 16 h 252"/>
                  <a:gd name="T40" fmla="*/ 330 w 1024"/>
                  <a:gd name="T41" fmla="*/ 0 h 252"/>
                  <a:gd name="T42" fmla="*/ 259 w 1024"/>
                  <a:gd name="T43" fmla="*/ 23 h 252"/>
                  <a:gd name="T44" fmla="*/ 201 w 1024"/>
                  <a:gd name="T45" fmla="*/ 43 h 252"/>
                  <a:gd name="T46" fmla="*/ 153 w 1024"/>
                  <a:gd name="T47" fmla="*/ 60 h 252"/>
                  <a:gd name="T48" fmla="*/ 103 w 1024"/>
                  <a:gd name="T49" fmla="*/ 80 h 252"/>
                  <a:gd name="T50" fmla="*/ 86 w 1024"/>
                  <a:gd name="T51" fmla="*/ 88 h 252"/>
                  <a:gd name="T52" fmla="*/ 39 w 1024"/>
                  <a:gd name="T53" fmla="*/ 113 h 252"/>
                  <a:gd name="T54" fmla="*/ 21 w 1024"/>
                  <a:gd name="T55" fmla="*/ 127 h 252"/>
                  <a:gd name="T56" fmla="*/ 8 w 1024"/>
                  <a:gd name="T57" fmla="*/ 140 h 252"/>
                  <a:gd name="T58" fmla="*/ 1 w 1024"/>
                  <a:gd name="T59" fmla="*/ 152 h 252"/>
                  <a:gd name="T60" fmla="*/ 0 w 1024"/>
                  <a:gd name="T61" fmla="*/ 165 h 252"/>
                  <a:gd name="T62" fmla="*/ 2 w 1024"/>
                  <a:gd name="T63" fmla="*/ 171 h 252"/>
                  <a:gd name="T64" fmla="*/ 6 w 1024"/>
                  <a:gd name="T65" fmla="*/ 179 h 252"/>
                  <a:gd name="T66" fmla="*/ 19 w 1024"/>
                  <a:gd name="T67" fmla="*/ 193 h 252"/>
                  <a:gd name="T68" fmla="*/ 69 w 1024"/>
                  <a:gd name="T69" fmla="*/ 218 h 252"/>
                  <a:gd name="T70" fmla="*/ 70 w 1024"/>
                  <a:gd name="T71" fmla="*/ 219 h 252"/>
                  <a:gd name="T72" fmla="*/ 152 w 1024"/>
                  <a:gd name="T73" fmla="*/ 238 h 252"/>
                  <a:gd name="T74" fmla="*/ 259 w 1024"/>
                  <a:gd name="T75" fmla="*/ 249 h 252"/>
                  <a:gd name="T76" fmla="*/ 379 w 1024"/>
                  <a:gd name="T77" fmla="*/ 252 h 252"/>
                  <a:gd name="T78" fmla="*/ 499 w 1024"/>
                  <a:gd name="T79" fmla="*/ 248 h 252"/>
                  <a:gd name="T80" fmla="*/ 612 w 1024"/>
                  <a:gd name="T81" fmla="*/ 239 h 252"/>
                  <a:gd name="T82" fmla="*/ 648 w 1024"/>
                  <a:gd name="T83" fmla="*/ 236 h 252"/>
                  <a:gd name="T84" fmla="*/ 835 w 1024"/>
                  <a:gd name="T85" fmla="*/ 208 h 252"/>
                  <a:gd name="T86" fmla="*/ 978 w 1024"/>
                  <a:gd name="T87" fmla="*/ 177 h 252"/>
                  <a:gd name="T88" fmla="*/ 1024 w 1024"/>
                  <a:gd name="T89" fmla="*/ 159 h 252"/>
                  <a:gd name="T90" fmla="*/ 926 w 1024"/>
                  <a:gd name="T91" fmla="*/ 184 h 252"/>
                  <a:gd name="T92" fmla="*/ 770 w 1024"/>
                  <a:gd name="T93" fmla="*/ 213 h 252"/>
                  <a:gd name="T94" fmla="*/ 642 w 1024"/>
                  <a:gd name="T95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4" h="252">
                    <a:moveTo>
                      <a:pt x="606" y="234"/>
                    </a:moveTo>
                    <a:cubicBezTo>
                      <a:pt x="594" y="235"/>
                      <a:pt x="582" y="236"/>
                      <a:pt x="570" y="238"/>
                    </a:cubicBezTo>
                    <a:cubicBezTo>
                      <a:pt x="558" y="239"/>
                      <a:pt x="545" y="240"/>
                      <a:pt x="533" y="240"/>
                    </a:cubicBezTo>
                    <a:cubicBezTo>
                      <a:pt x="520" y="241"/>
                      <a:pt x="508" y="242"/>
                      <a:pt x="495" y="243"/>
                    </a:cubicBezTo>
                    <a:cubicBezTo>
                      <a:pt x="482" y="244"/>
                      <a:pt x="469" y="244"/>
                      <a:pt x="456" y="245"/>
                    </a:cubicBezTo>
                    <a:cubicBezTo>
                      <a:pt x="443" y="245"/>
                      <a:pt x="430" y="246"/>
                      <a:pt x="417" y="246"/>
                    </a:cubicBezTo>
                    <a:cubicBezTo>
                      <a:pt x="404" y="246"/>
                      <a:pt x="390" y="246"/>
                      <a:pt x="377" y="247"/>
                    </a:cubicBezTo>
                    <a:cubicBezTo>
                      <a:pt x="364" y="247"/>
                      <a:pt x="351" y="247"/>
                      <a:pt x="338" y="246"/>
                    </a:cubicBezTo>
                    <a:cubicBezTo>
                      <a:pt x="325" y="246"/>
                      <a:pt x="312" y="246"/>
                      <a:pt x="299" y="245"/>
                    </a:cubicBezTo>
                    <a:cubicBezTo>
                      <a:pt x="286" y="245"/>
                      <a:pt x="273" y="244"/>
                      <a:pt x="261" y="243"/>
                    </a:cubicBezTo>
                    <a:cubicBezTo>
                      <a:pt x="248" y="243"/>
                      <a:pt x="236" y="242"/>
                      <a:pt x="224" y="241"/>
                    </a:cubicBezTo>
                    <a:cubicBezTo>
                      <a:pt x="212" y="240"/>
                      <a:pt x="200" y="238"/>
                      <a:pt x="189" y="237"/>
                    </a:cubicBezTo>
                    <a:cubicBezTo>
                      <a:pt x="177" y="236"/>
                      <a:pt x="167" y="234"/>
                      <a:pt x="156" y="232"/>
                    </a:cubicBezTo>
                    <a:cubicBezTo>
                      <a:pt x="146" y="231"/>
                      <a:pt x="136" y="229"/>
                      <a:pt x="126" y="227"/>
                    </a:cubicBezTo>
                    <a:cubicBezTo>
                      <a:pt x="117" y="225"/>
                      <a:pt x="108" y="223"/>
                      <a:pt x="99" y="221"/>
                    </a:cubicBezTo>
                    <a:cubicBezTo>
                      <a:pt x="91" y="219"/>
                      <a:pt x="83" y="216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69" y="211"/>
                      <a:pt x="62" y="209"/>
                      <a:pt x="56" y="206"/>
                    </a:cubicBezTo>
                    <a:cubicBezTo>
                      <a:pt x="50" y="204"/>
                      <a:pt x="45" y="201"/>
                      <a:pt x="40" y="198"/>
                    </a:cubicBezTo>
                    <a:cubicBezTo>
                      <a:pt x="36" y="195"/>
                      <a:pt x="31" y="193"/>
                      <a:pt x="28" y="190"/>
                    </a:cubicBezTo>
                    <a:cubicBezTo>
                      <a:pt x="24" y="187"/>
                      <a:pt x="21" y="184"/>
                      <a:pt x="18" y="181"/>
                    </a:cubicBezTo>
                    <a:cubicBezTo>
                      <a:pt x="18" y="180"/>
                      <a:pt x="17" y="179"/>
                      <a:pt x="17" y="179"/>
                    </a:cubicBezTo>
                    <a:cubicBezTo>
                      <a:pt x="16" y="178"/>
                      <a:pt x="15" y="177"/>
                      <a:pt x="15" y="176"/>
                    </a:cubicBezTo>
                    <a:cubicBezTo>
                      <a:pt x="14" y="176"/>
                      <a:pt x="14" y="175"/>
                      <a:pt x="13" y="174"/>
                    </a:cubicBezTo>
                    <a:cubicBezTo>
                      <a:pt x="13" y="173"/>
                      <a:pt x="12" y="172"/>
                      <a:pt x="12" y="172"/>
                    </a:cubicBezTo>
                    <a:cubicBezTo>
                      <a:pt x="12" y="171"/>
                      <a:pt x="11" y="170"/>
                      <a:pt x="11" y="169"/>
                    </a:cubicBezTo>
                    <a:cubicBezTo>
                      <a:pt x="10" y="169"/>
                      <a:pt x="10" y="168"/>
                      <a:pt x="10" y="167"/>
                    </a:cubicBezTo>
                    <a:cubicBezTo>
                      <a:pt x="10" y="166"/>
                      <a:pt x="9" y="166"/>
                      <a:pt x="9" y="165"/>
                    </a:cubicBezTo>
                    <a:cubicBezTo>
                      <a:pt x="9" y="164"/>
                      <a:pt x="9" y="164"/>
                      <a:pt x="9" y="163"/>
                    </a:cubicBezTo>
                    <a:cubicBezTo>
                      <a:pt x="8" y="162"/>
                      <a:pt x="8" y="160"/>
                      <a:pt x="8" y="159"/>
                    </a:cubicBezTo>
                    <a:cubicBezTo>
                      <a:pt x="8" y="158"/>
                      <a:pt x="8" y="157"/>
                      <a:pt x="8" y="155"/>
                    </a:cubicBezTo>
                    <a:cubicBezTo>
                      <a:pt x="9" y="154"/>
                      <a:pt x="9" y="153"/>
                      <a:pt x="9" y="151"/>
                    </a:cubicBezTo>
                    <a:cubicBezTo>
                      <a:pt x="10" y="150"/>
                      <a:pt x="10" y="149"/>
                      <a:pt x="11" y="147"/>
                    </a:cubicBezTo>
                    <a:cubicBezTo>
                      <a:pt x="11" y="146"/>
                      <a:pt x="12" y="145"/>
                      <a:pt x="13" y="144"/>
                    </a:cubicBezTo>
                    <a:cubicBezTo>
                      <a:pt x="14" y="142"/>
                      <a:pt x="15" y="141"/>
                      <a:pt x="16" y="140"/>
                    </a:cubicBezTo>
                    <a:cubicBezTo>
                      <a:pt x="17" y="138"/>
                      <a:pt x="18" y="137"/>
                      <a:pt x="19" y="135"/>
                    </a:cubicBezTo>
                    <a:cubicBezTo>
                      <a:pt x="20" y="134"/>
                      <a:pt x="22" y="133"/>
                      <a:pt x="23" y="131"/>
                    </a:cubicBezTo>
                    <a:cubicBezTo>
                      <a:pt x="25" y="130"/>
                      <a:pt x="26" y="128"/>
                      <a:pt x="28" y="127"/>
                    </a:cubicBezTo>
                    <a:cubicBezTo>
                      <a:pt x="30" y="126"/>
                      <a:pt x="31" y="124"/>
                      <a:pt x="33" y="123"/>
                    </a:cubicBezTo>
                    <a:cubicBezTo>
                      <a:pt x="35" y="121"/>
                      <a:pt x="37" y="120"/>
                      <a:pt x="39" y="118"/>
                    </a:cubicBezTo>
                    <a:cubicBezTo>
                      <a:pt x="41" y="117"/>
                      <a:pt x="43" y="115"/>
                      <a:pt x="45" y="114"/>
                    </a:cubicBezTo>
                    <a:cubicBezTo>
                      <a:pt x="50" y="111"/>
                      <a:pt x="54" y="108"/>
                      <a:pt x="59" y="105"/>
                    </a:cubicBezTo>
                    <a:cubicBezTo>
                      <a:pt x="64" y="103"/>
                      <a:pt x="69" y="100"/>
                      <a:pt x="75" y="97"/>
                    </a:cubicBezTo>
                    <a:cubicBezTo>
                      <a:pt x="80" y="94"/>
                      <a:pt x="85" y="92"/>
                      <a:pt x="91" y="89"/>
                    </a:cubicBezTo>
                    <a:cubicBezTo>
                      <a:pt x="96" y="86"/>
                      <a:pt x="102" y="84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13" y="79"/>
                      <a:pt x="118" y="77"/>
                      <a:pt x="124" y="74"/>
                    </a:cubicBezTo>
                    <a:cubicBezTo>
                      <a:pt x="130" y="72"/>
                      <a:pt x="135" y="70"/>
                      <a:pt x="141" y="67"/>
                    </a:cubicBezTo>
                    <a:cubicBezTo>
                      <a:pt x="146" y="65"/>
                      <a:pt x="152" y="63"/>
                      <a:pt x="157" y="61"/>
                    </a:cubicBezTo>
                    <a:cubicBezTo>
                      <a:pt x="163" y="59"/>
                      <a:pt x="168" y="57"/>
                      <a:pt x="173" y="55"/>
                    </a:cubicBezTo>
                    <a:cubicBezTo>
                      <a:pt x="179" y="53"/>
                      <a:pt x="184" y="51"/>
                      <a:pt x="189" y="49"/>
                    </a:cubicBezTo>
                    <a:cubicBezTo>
                      <a:pt x="195" y="47"/>
                      <a:pt x="200" y="45"/>
                      <a:pt x="205" y="44"/>
                    </a:cubicBezTo>
                    <a:cubicBezTo>
                      <a:pt x="210" y="42"/>
                      <a:pt x="215" y="40"/>
                      <a:pt x="220" y="38"/>
                    </a:cubicBezTo>
                    <a:cubicBezTo>
                      <a:pt x="225" y="37"/>
                      <a:pt x="230" y="35"/>
                      <a:pt x="234" y="33"/>
                    </a:cubicBezTo>
                    <a:cubicBezTo>
                      <a:pt x="244" y="30"/>
                      <a:pt x="253" y="27"/>
                      <a:pt x="262" y="24"/>
                    </a:cubicBezTo>
                    <a:cubicBezTo>
                      <a:pt x="271" y="21"/>
                      <a:pt x="280" y="19"/>
                      <a:pt x="288" y="16"/>
                    </a:cubicBezTo>
                    <a:cubicBezTo>
                      <a:pt x="296" y="13"/>
                      <a:pt x="304" y="11"/>
                      <a:pt x="312" y="8"/>
                    </a:cubicBezTo>
                    <a:cubicBezTo>
                      <a:pt x="319" y="6"/>
                      <a:pt x="326" y="3"/>
                      <a:pt x="333" y="1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3"/>
                      <a:pt x="316" y="5"/>
                      <a:pt x="308" y="7"/>
                    </a:cubicBezTo>
                    <a:cubicBezTo>
                      <a:pt x="301" y="10"/>
                      <a:pt x="293" y="13"/>
                      <a:pt x="284" y="15"/>
                    </a:cubicBezTo>
                    <a:cubicBezTo>
                      <a:pt x="276" y="18"/>
                      <a:pt x="267" y="21"/>
                      <a:pt x="259" y="23"/>
                    </a:cubicBezTo>
                    <a:cubicBezTo>
                      <a:pt x="250" y="26"/>
                      <a:pt x="240" y="29"/>
                      <a:pt x="231" y="33"/>
                    </a:cubicBezTo>
                    <a:cubicBezTo>
                      <a:pt x="226" y="34"/>
                      <a:pt x="221" y="36"/>
                      <a:pt x="216" y="37"/>
                    </a:cubicBezTo>
                    <a:cubicBezTo>
                      <a:pt x="211" y="39"/>
                      <a:pt x="206" y="41"/>
                      <a:pt x="201" y="43"/>
                    </a:cubicBezTo>
                    <a:cubicBezTo>
                      <a:pt x="196" y="44"/>
                      <a:pt x="191" y="46"/>
                      <a:pt x="185" y="48"/>
                    </a:cubicBezTo>
                    <a:cubicBezTo>
                      <a:pt x="180" y="50"/>
                      <a:pt x="175" y="52"/>
                      <a:pt x="169" y="54"/>
                    </a:cubicBezTo>
                    <a:cubicBezTo>
                      <a:pt x="164" y="56"/>
                      <a:pt x="159" y="58"/>
                      <a:pt x="153" y="60"/>
                    </a:cubicBezTo>
                    <a:cubicBezTo>
                      <a:pt x="148" y="62"/>
                      <a:pt x="142" y="64"/>
                      <a:pt x="136" y="66"/>
                    </a:cubicBezTo>
                    <a:cubicBezTo>
                      <a:pt x="131" y="69"/>
                      <a:pt x="125" y="71"/>
                      <a:pt x="120" y="73"/>
                    </a:cubicBezTo>
                    <a:cubicBezTo>
                      <a:pt x="114" y="75"/>
                      <a:pt x="108" y="78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97" y="83"/>
                      <a:pt x="91" y="85"/>
                      <a:pt x="86" y="88"/>
                    </a:cubicBezTo>
                    <a:cubicBezTo>
                      <a:pt x="80" y="91"/>
                      <a:pt x="75" y="93"/>
                      <a:pt x="69" y="96"/>
                    </a:cubicBezTo>
                    <a:cubicBezTo>
                      <a:pt x="64" y="99"/>
                      <a:pt x="59" y="102"/>
                      <a:pt x="54" y="104"/>
                    </a:cubicBezTo>
                    <a:cubicBezTo>
                      <a:pt x="49" y="107"/>
                      <a:pt x="44" y="110"/>
                      <a:pt x="39" y="113"/>
                    </a:cubicBezTo>
                    <a:cubicBezTo>
                      <a:pt x="37" y="115"/>
                      <a:pt x="35" y="116"/>
                      <a:pt x="33" y="118"/>
                    </a:cubicBezTo>
                    <a:cubicBezTo>
                      <a:pt x="31" y="119"/>
                      <a:pt x="29" y="121"/>
                      <a:pt x="27" y="122"/>
                    </a:cubicBezTo>
                    <a:cubicBezTo>
                      <a:pt x="25" y="124"/>
                      <a:pt x="23" y="125"/>
                      <a:pt x="21" y="127"/>
                    </a:cubicBezTo>
                    <a:cubicBezTo>
                      <a:pt x="19" y="128"/>
                      <a:pt x="18" y="129"/>
                      <a:pt x="16" y="131"/>
                    </a:cubicBezTo>
                    <a:cubicBezTo>
                      <a:pt x="14" y="132"/>
                      <a:pt x="13" y="134"/>
                      <a:pt x="12" y="135"/>
                    </a:cubicBezTo>
                    <a:cubicBezTo>
                      <a:pt x="10" y="137"/>
                      <a:pt x="9" y="138"/>
                      <a:pt x="8" y="140"/>
                    </a:cubicBezTo>
                    <a:cubicBezTo>
                      <a:pt x="7" y="141"/>
                      <a:pt x="6" y="142"/>
                      <a:pt x="5" y="144"/>
                    </a:cubicBezTo>
                    <a:cubicBezTo>
                      <a:pt x="4" y="145"/>
                      <a:pt x="3" y="147"/>
                      <a:pt x="3" y="148"/>
                    </a:cubicBezTo>
                    <a:cubicBezTo>
                      <a:pt x="2" y="149"/>
                      <a:pt x="1" y="151"/>
                      <a:pt x="1" y="152"/>
                    </a:cubicBezTo>
                    <a:cubicBezTo>
                      <a:pt x="0" y="153"/>
                      <a:pt x="0" y="155"/>
                      <a:pt x="0" y="156"/>
                    </a:cubicBezTo>
                    <a:cubicBezTo>
                      <a:pt x="0" y="158"/>
                      <a:pt x="0" y="159"/>
                      <a:pt x="0" y="160"/>
                    </a:cubicBezTo>
                    <a:cubicBezTo>
                      <a:pt x="0" y="162"/>
                      <a:pt x="0" y="163"/>
                      <a:pt x="0" y="165"/>
                    </a:cubicBezTo>
                    <a:cubicBezTo>
                      <a:pt x="0" y="165"/>
                      <a:pt x="0" y="166"/>
                      <a:pt x="0" y="167"/>
                    </a:cubicBezTo>
                    <a:cubicBezTo>
                      <a:pt x="1" y="167"/>
                      <a:pt x="1" y="168"/>
                      <a:pt x="1" y="169"/>
                    </a:cubicBezTo>
                    <a:cubicBezTo>
                      <a:pt x="1" y="170"/>
                      <a:pt x="2" y="170"/>
                      <a:pt x="2" y="171"/>
                    </a:cubicBezTo>
                    <a:cubicBezTo>
                      <a:pt x="2" y="172"/>
                      <a:pt x="3" y="173"/>
                      <a:pt x="3" y="174"/>
                    </a:cubicBezTo>
                    <a:cubicBezTo>
                      <a:pt x="4" y="175"/>
                      <a:pt x="4" y="175"/>
                      <a:pt x="5" y="176"/>
                    </a:cubicBezTo>
                    <a:cubicBezTo>
                      <a:pt x="5" y="177"/>
                      <a:pt x="6" y="178"/>
                      <a:pt x="6" y="179"/>
                    </a:cubicBezTo>
                    <a:cubicBezTo>
                      <a:pt x="7" y="179"/>
                      <a:pt x="7" y="180"/>
                      <a:pt x="8" y="181"/>
                    </a:cubicBezTo>
                    <a:cubicBezTo>
                      <a:pt x="8" y="182"/>
                      <a:pt x="9" y="183"/>
                      <a:pt x="10" y="183"/>
                    </a:cubicBezTo>
                    <a:cubicBezTo>
                      <a:pt x="12" y="187"/>
                      <a:pt x="16" y="190"/>
                      <a:pt x="19" y="193"/>
                    </a:cubicBezTo>
                    <a:cubicBezTo>
                      <a:pt x="23" y="196"/>
                      <a:pt x="28" y="199"/>
                      <a:pt x="32" y="202"/>
                    </a:cubicBezTo>
                    <a:cubicBezTo>
                      <a:pt x="37" y="205"/>
                      <a:pt x="43" y="207"/>
                      <a:pt x="49" y="210"/>
                    </a:cubicBezTo>
                    <a:cubicBezTo>
                      <a:pt x="55" y="213"/>
                      <a:pt x="62" y="216"/>
                      <a:pt x="69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9"/>
                      <a:pt x="70" y="219"/>
                      <a:pt x="70" y="219"/>
                    </a:cubicBezTo>
                    <a:cubicBezTo>
                      <a:pt x="78" y="221"/>
                      <a:pt x="85" y="223"/>
                      <a:pt x="93" y="225"/>
                    </a:cubicBezTo>
                    <a:cubicBezTo>
                      <a:pt x="102" y="228"/>
                      <a:pt x="111" y="230"/>
                      <a:pt x="121" y="232"/>
                    </a:cubicBezTo>
                    <a:cubicBezTo>
                      <a:pt x="131" y="234"/>
                      <a:pt x="141" y="236"/>
                      <a:pt x="152" y="238"/>
                    </a:cubicBezTo>
                    <a:cubicBezTo>
                      <a:pt x="163" y="239"/>
                      <a:pt x="174" y="241"/>
                      <a:pt x="186" y="242"/>
                    </a:cubicBezTo>
                    <a:cubicBezTo>
                      <a:pt x="197" y="244"/>
                      <a:pt x="209" y="245"/>
                      <a:pt x="222" y="246"/>
                    </a:cubicBezTo>
                    <a:cubicBezTo>
                      <a:pt x="234" y="247"/>
                      <a:pt x="247" y="248"/>
                      <a:pt x="259" y="249"/>
                    </a:cubicBezTo>
                    <a:cubicBezTo>
                      <a:pt x="272" y="250"/>
                      <a:pt x="285" y="251"/>
                      <a:pt x="299" y="251"/>
                    </a:cubicBezTo>
                    <a:cubicBezTo>
                      <a:pt x="312" y="252"/>
                      <a:pt x="325" y="252"/>
                      <a:pt x="338" y="252"/>
                    </a:cubicBezTo>
                    <a:cubicBezTo>
                      <a:pt x="352" y="252"/>
                      <a:pt x="365" y="252"/>
                      <a:pt x="379" y="252"/>
                    </a:cubicBezTo>
                    <a:cubicBezTo>
                      <a:pt x="392" y="252"/>
                      <a:pt x="406" y="252"/>
                      <a:pt x="419" y="252"/>
                    </a:cubicBezTo>
                    <a:cubicBezTo>
                      <a:pt x="432" y="251"/>
                      <a:pt x="446" y="251"/>
                      <a:pt x="459" y="250"/>
                    </a:cubicBezTo>
                    <a:cubicBezTo>
                      <a:pt x="472" y="250"/>
                      <a:pt x="485" y="249"/>
                      <a:pt x="499" y="248"/>
                    </a:cubicBezTo>
                    <a:cubicBezTo>
                      <a:pt x="512" y="248"/>
                      <a:pt x="525" y="247"/>
                      <a:pt x="537" y="246"/>
                    </a:cubicBezTo>
                    <a:cubicBezTo>
                      <a:pt x="550" y="245"/>
                      <a:pt x="563" y="244"/>
                      <a:pt x="575" y="243"/>
                    </a:cubicBezTo>
                    <a:cubicBezTo>
                      <a:pt x="588" y="242"/>
                      <a:pt x="600" y="241"/>
                      <a:pt x="612" y="239"/>
                    </a:cubicBezTo>
                    <a:cubicBezTo>
                      <a:pt x="624" y="238"/>
                      <a:pt x="636" y="237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71" y="233"/>
                      <a:pt x="694" y="230"/>
                      <a:pt x="715" y="227"/>
                    </a:cubicBezTo>
                    <a:cubicBezTo>
                      <a:pt x="737" y="224"/>
                      <a:pt x="758" y="221"/>
                      <a:pt x="778" y="218"/>
                    </a:cubicBezTo>
                    <a:cubicBezTo>
                      <a:pt x="798" y="215"/>
                      <a:pt x="817" y="211"/>
                      <a:pt x="835" y="208"/>
                    </a:cubicBezTo>
                    <a:cubicBezTo>
                      <a:pt x="853" y="205"/>
                      <a:pt x="871" y="201"/>
                      <a:pt x="888" y="198"/>
                    </a:cubicBezTo>
                    <a:cubicBezTo>
                      <a:pt x="904" y="194"/>
                      <a:pt x="920" y="191"/>
                      <a:pt x="935" y="187"/>
                    </a:cubicBezTo>
                    <a:cubicBezTo>
                      <a:pt x="950" y="184"/>
                      <a:pt x="964" y="180"/>
                      <a:pt x="978" y="177"/>
                    </a:cubicBezTo>
                    <a:cubicBezTo>
                      <a:pt x="991" y="174"/>
                      <a:pt x="1004" y="170"/>
                      <a:pt x="1016" y="167"/>
                    </a:cubicBezTo>
                    <a:cubicBezTo>
                      <a:pt x="1019" y="166"/>
                      <a:pt x="1022" y="165"/>
                      <a:pt x="1024" y="164"/>
                    </a:cubicBezTo>
                    <a:cubicBezTo>
                      <a:pt x="1024" y="159"/>
                      <a:pt x="1024" y="159"/>
                      <a:pt x="1024" y="159"/>
                    </a:cubicBezTo>
                    <a:cubicBezTo>
                      <a:pt x="1019" y="160"/>
                      <a:pt x="1013" y="162"/>
                      <a:pt x="1007" y="164"/>
                    </a:cubicBezTo>
                    <a:cubicBezTo>
                      <a:pt x="995" y="167"/>
                      <a:pt x="982" y="170"/>
                      <a:pt x="968" y="174"/>
                    </a:cubicBezTo>
                    <a:cubicBezTo>
                      <a:pt x="955" y="177"/>
                      <a:pt x="941" y="180"/>
                      <a:pt x="926" y="184"/>
                    </a:cubicBezTo>
                    <a:cubicBezTo>
                      <a:pt x="911" y="187"/>
                      <a:pt x="895" y="190"/>
                      <a:pt x="879" y="194"/>
                    </a:cubicBezTo>
                    <a:cubicBezTo>
                      <a:pt x="862" y="197"/>
                      <a:pt x="845" y="200"/>
                      <a:pt x="827" y="204"/>
                    </a:cubicBezTo>
                    <a:cubicBezTo>
                      <a:pt x="809" y="207"/>
                      <a:pt x="790" y="210"/>
                      <a:pt x="770" y="213"/>
                    </a:cubicBezTo>
                    <a:cubicBezTo>
                      <a:pt x="750" y="216"/>
                      <a:pt x="730" y="219"/>
                      <a:pt x="708" y="222"/>
                    </a:cubicBezTo>
                    <a:cubicBezTo>
                      <a:pt x="687" y="225"/>
                      <a:pt x="664" y="228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30" y="232"/>
                      <a:pt x="618" y="233"/>
                      <a:pt x="606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37"/>
              <p:cNvSpPr>
                <a:spLocks/>
              </p:cNvSpPr>
              <p:nvPr/>
            </p:nvSpPr>
            <p:spPr bwMode="auto">
              <a:xfrm>
                <a:off x="-58" y="2372"/>
                <a:ext cx="118" cy="36"/>
              </a:xfrm>
              <a:custGeom>
                <a:avLst/>
                <a:gdLst>
                  <a:gd name="T0" fmla="*/ 40 w 40"/>
                  <a:gd name="T1" fmla="*/ 3 h 13"/>
                  <a:gd name="T2" fmla="*/ 33 w 40"/>
                  <a:gd name="T3" fmla="*/ 1 h 13"/>
                  <a:gd name="T4" fmla="*/ 29 w 40"/>
                  <a:gd name="T5" fmla="*/ 0 h 13"/>
                  <a:gd name="T6" fmla="*/ 29 w 40"/>
                  <a:gd name="T7" fmla="*/ 0 h 13"/>
                  <a:gd name="T8" fmla="*/ 22 w 40"/>
                  <a:gd name="T9" fmla="*/ 3 h 13"/>
                  <a:gd name="T10" fmla="*/ 15 w 40"/>
                  <a:gd name="T11" fmla="*/ 6 h 13"/>
                  <a:gd name="T12" fmla="*/ 8 w 40"/>
                  <a:gd name="T13" fmla="*/ 8 h 13"/>
                  <a:gd name="T14" fmla="*/ 0 w 40"/>
                  <a:gd name="T15" fmla="*/ 11 h 13"/>
                  <a:gd name="T16" fmla="*/ 10 w 40"/>
                  <a:gd name="T17" fmla="*/ 13 h 13"/>
                  <a:gd name="T18" fmla="*/ 17 w 40"/>
                  <a:gd name="T19" fmla="*/ 10 h 13"/>
                  <a:gd name="T20" fmla="*/ 24 w 40"/>
                  <a:gd name="T21" fmla="*/ 7 h 13"/>
                  <a:gd name="T22" fmla="*/ 31 w 40"/>
                  <a:gd name="T23" fmla="*/ 5 h 13"/>
                  <a:gd name="T24" fmla="*/ 38 w 40"/>
                  <a:gd name="T25" fmla="*/ 2 h 13"/>
                  <a:gd name="T26" fmla="*/ 40 w 40"/>
                  <a:gd name="T2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3">
                    <a:moveTo>
                      <a:pt x="40" y="3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1"/>
                      <a:pt x="24" y="2"/>
                      <a:pt x="22" y="3"/>
                    </a:cubicBezTo>
                    <a:cubicBezTo>
                      <a:pt x="20" y="4"/>
                      <a:pt x="17" y="5"/>
                      <a:pt x="15" y="6"/>
                    </a:cubicBezTo>
                    <a:cubicBezTo>
                      <a:pt x="13" y="6"/>
                      <a:pt x="10" y="7"/>
                      <a:pt x="8" y="8"/>
                    </a:cubicBezTo>
                    <a:cubicBezTo>
                      <a:pt x="5" y="9"/>
                      <a:pt x="3" y="10"/>
                      <a:pt x="0" y="1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1"/>
                      <a:pt x="17" y="10"/>
                    </a:cubicBezTo>
                    <a:cubicBezTo>
                      <a:pt x="19" y="9"/>
                      <a:pt x="21" y="8"/>
                      <a:pt x="24" y="7"/>
                    </a:cubicBezTo>
                    <a:cubicBezTo>
                      <a:pt x="26" y="7"/>
                      <a:pt x="28" y="6"/>
                      <a:pt x="31" y="5"/>
                    </a:cubicBezTo>
                    <a:cubicBezTo>
                      <a:pt x="33" y="4"/>
                      <a:pt x="35" y="3"/>
                      <a:pt x="38" y="2"/>
                    </a:cubicBezTo>
                    <a:cubicBezTo>
                      <a:pt x="40" y="3"/>
                      <a:pt x="40" y="3"/>
                      <a:pt x="4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38"/>
              <p:cNvSpPr>
                <a:spLocks/>
              </p:cNvSpPr>
              <p:nvPr/>
            </p:nvSpPr>
            <p:spPr bwMode="auto">
              <a:xfrm>
                <a:off x="1863" y="3149"/>
                <a:ext cx="245" cy="71"/>
              </a:xfrm>
              <a:custGeom>
                <a:avLst/>
                <a:gdLst>
                  <a:gd name="T0" fmla="*/ 33 w 83"/>
                  <a:gd name="T1" fmla="*/ 24 h 26"/>
                  <a:gd name="T2" fmla="*/ 50 w 83"/>
                  <a:gd name="T3" fmla="*/ 22 h 26"/>
                  <a:gd name="T4" fmla="*/ 67 w 83"/>
                  <a:gd name="T5" fmla="*/ 20 h 26"/>
                  <a:gd name="T6" fmla="*/ 83 w 83"/>
                  <a:gd name="T7" fmla="*/ 18 h 26"/>
                  <a:gd name="T8" fmla="*/ 65 w 83"/>
                  <a:gd name="T9" fmla="*/ 0 h 26"/>
                  <a:gd name="T10" fmla="*/ 49 w 83"/>
                  <a:gd name="T11" fmla="*/ 2 h 26"/>
                  <a:gd name="T12" fmla="*/ 33 w 83"/>
                  <a:gd name="T13" fmla="*/ 4 h 26"/>
                  <a:gd name="T14" fmla="*/ 16 w 83"/>
                  <a:gd name="T15" fmla="*/ 6 h 26"/>
                  <a:gd name="T16" fmla="*/ 0 w 83"/>
                  <a:gd name="T17" fmla="*/ 8 h 26"/>
                  <a:gd name="T18" fmla="*/ 16 w 83"/>
                  <a:gd name="T19" fmla="*/ 26 h 26"/>
                  <a:gd name="T20" fmla="*/ 33 w 83"/>
                  <a:gd name="T2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6">
                    <a:moveTo>
                      <a:pt x="33" y="24"/>
                    </a:moveTo>
                    <a:cubicBezTo>
                      <a:pt x="39" y="23"/>
                      <a:pt x="44" y="23"/>
                      <a:pt x="50" y="22"/>
                    </a:cubicBezTo>
                    <a:cubicBezTo>
                      <a:pt x="56" y="21"/>
                      <a:pt x="61" y="21"/>
                      <a:pt x="67" y="20"/>
                    </a:cubicBezTo>
                    <a:cubicBezTo>
                      <a:pt x="72" y="19"/>
                      <a:pt x="78" y="18"/>
                      <a:pt x="83" y="18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0" y="1"/>
                      <a:pt x="54" y="1"/>
                      <a:pt x="49" y="2"/>
                    </a:cubicBezTo>
                    <a:cubicBezTo>
                      <a:pt x="44" y="3"/>
                      <a:pt x="38" y="3"/>
                      <a:pt x="33" y="4"/>
                    </a:cubicBezTo>
                    <a:cubicBezTo>
                      <a:pt x="27" y="5"/>
                      <a:pt x="22" y="5"/>
                      <a:pt x="16" y="6"/>
                    </a:cubicBezTo>
                    <a:cubicBezTo>
                      <a:pt x="11" y="7"/>
                      <a:pt x="5" y="7"/>
                      <a:pt x="0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1" y="25"/>
                      <a:pt x="27" y="25"/>
                      <a:pt x="33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39"/>
              <p:cNvSpPr>
                <a:spLocks/>
              </p:cNvSpPr>
              <p:nvPr/>
            </p:nvSpPr>
            <p:spPr bwMode="auto">
              <a:xfrm>
                <a:off x="2841" y="2982"/>
                <a:ext cx="142" cy="69"/>
              </a:xfrm>
              <a:custGeom>
                <a:avLst/>
                <a:gdLst>
                  <a:gd name="T0" fmla="*/ 31 w 48"/>
                  <a:gd name="T1" fmla="*/ 3 h 25"/>
                  <a:gd name="T2" fmla="*/ 21 w 48"/>
                  <a:gd name="T3" fmla="*/ 6 h 25"/>
                  <a:gd name="T4" fmla="*/ 10 w 48"/>
                  <a:gd name="T5" fmla="*/ 8 h 25"/>
                  <a:gd name="T6" fmla="*/ 0 w 48"/>
                  <a:gd name="T7" fmla="*/ 11 h 25"/>
                  <a:gd name="T8" fmla="*/ 25 w 48"/>
                  <a:gd name="T9" fmla="*/ 25 h 25"/>
                  <a:gd name="T10" fmla="*/ 36 w 48"/>
                  <a:gd name="T11" fmla="*/ 22 h 25"/>
                  <a:gd name="T12" fmla="*/ 47 w 48"/>
                  <a:gd name="T13" fmla="*/ 19 h 25"/>
                  <a:gd name="T14" fmla="*/ 48 w 48"/>
                  <a:gd name="T15" fmla="*/ 19 h 25"/>
                  <a:gd name="T16" fmla="*/ 48 w 48"/>
                  <a:gd name="T17" fmla="*/ 4 h 25"/>
                  <a:gd name="T18" fmla="*/ 41 w 48"/>
                  <a:gd name="T19" fmla="*/ 0 h 25"/>
                  <a:gd name="T20" fmla="*/ 31 w 48"/>
                  <a:gd name="T21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5">
                    <a:moveTo>
                      <a:pt x="31" y="3"/>
                    </a:moveTo>
                    <a:cubicBezTo>
                      <a:pt x="28" y="4"/>
                      <a:pt x="24" y="5"/>
                      <a:pt x="21" y="6"/>
                    </a:cubicBezTo>
                    <a:cubicBezTo>
                      <a:pt x="18" y="7"/>
                      <a:pt x="14" y="7"/>
                      <a:pt x="10" y="8"/>
                    </a:cubicBezTo>
                    <a:cubicBezTo>
                      <a:pt x="7" y="9"/>
                      <a:pt x="3" y="10"/>
                      <a:pt x="0" y="11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9" y="24"/>
                      <a:pt x="33" y="23"/>
                      <a:pt x="36" y="22"/>
                    </a:cubicBezTo>
                    <a:cubicBezTo>
                      <a:pt x="40" y="21"/>
                      <a:pt x="43" y="20"/>
                      <a:pt x="47" y="19"/>
                    </a:cubicBezTo>
                    <a:cubicBezTo>
                      <a:pt x="47" y="19"/>
                      <a:pt x="48" y="19"/>
                      <a:pt x="48" y="1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1"/>
                      <a:pt x="35" y="2"/>
                      <a:pt x="3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40"/>
              <p:cNvSpPr>
                <a:spLocks/>
              </p:cNvSpPr>
              <p:nvPr/>
            </p:nvSpPr>
            <p:spPr bwMode="auto">
              <a:xfrm>
                <a:off x="2561" y="3042"/>
                <a:ext cx="218" cy="72"/>
              </a:xfrm>
              <a:custGeom>
                <a:avLst/>
                <a:gdLst>
                  <a:gd name="T0" fmla="*/ 50 w 74"/>
                  <a:gd name="T1" fmla="*/ 20 h 26"/>
                  <a:gd name="T2" fmla="*/ 62 w 74"/>
                  <a:gd name="T3" fmla="*/ 17 h 26"/>
                  <a:gd name="T4" fmla="*/ 74 w 74"/>
                  <a:gd name="T5" fmla="*/ 14 h 26"/>
                  <a:gd name="T6" fmla="*/ 49 w 74"/>
                  <a:gd name="T7" fmla="*/ 0 h 26"/>
                  <a:gd name="T8" fmla="*/ 37 w 74"/>
                  <a:gd name="T9" fmla="*/ 2 h 26"/>
                  <a:gd name="T10" fmla="*/ 25 w 74"/>
                  <a:gd name="T11" fmla="*/ 5 h 26"/>
                  <a:gd name="T12" fmla="*/ 13 w 74"/>
                  <a:gd name="T13" fmla="*/ 8 h 26"/>
                  <a:gd name="T14" fmla="*/ 0 w 74"/>
                  <a:gd name="T15" fmla="*/ 10 h 26"/>
                  <a:gd name="T16" fmla="*/ 24 w 74"/>
                  <a:gd name="T17" fmla="*/ 26 h 26"/>
                  <a:gd name="T18" fmla="*/ 37 w 74"/>
                  <a:gd name="T19" fmla="*/ 23 h 26"/>
                  <a:gd name="T20" fmla="*/ 50 w 74"/>
                  <a:gd name="T2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26">
                    <a:moveTo>
                      <a:pt x="50" y="20"/>
                    </a:moveTo>
                    <a:cubicBezTo>
                      <a:pt x="54" y="19"/>
                      <a:pt x="58" y="18"/>
                      <a:pt x="62" y="17"/>
                    </a:cubicBezTo>
                    <a:cubicBezTo>
                      <a:pt x="66" y="16"/>
                      <a:pt x="70" y="15"/>
                      <a:pt x="74" y="1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1" y="2"/>
                      <a:pt x="37" y="2"/>
                    </a:cubicBezTo>
                    <a:cubicBezTo>
                      <a:pt x="33" y="3"/>
                      <a:pt x="29" y="4"/>
                      <a:pt x="25" y="5"/>
                    </a:cubicBezTo>
                    <a:cubicBezTo>
                      <a:pt x="21" y="6"/>
                      <a:pt x="17" y="7"/>
                      <a:pt x="13" y="8"/>
                    </a:cubicBezTo>
                    <a:cubicBezTo>
                      <a:pt x="9" y="9"/>
                      <a:pt x="5" y="9"/>
                      <a:pt x="0" y="10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8" y="25"/>
                      <a:pt x="33" y="24"/>
                      <a:pt x="37" y="23"/>
                    </a:cubicBezTo>
                    <a:cubicBezTo>
                      <a:pt x="41" y="22"/>
                      <a:pt x="45" y="21"/>
                      <a:pt x="5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41"/>
              <p:cNvSpPr>
                <a:spLocks/>
              </p:cNvSpPr>
              <p:nvPr/>
            </p:nvSpPr>
            <p:spPr bwMode="auto">
              <a:xfrm>
                <a:off x="-1453" y="1992"/>
                <a:ext cx="2645" cy="213"/>
              </a:xfrm>
              <a:custGeom>
                <a:avLst/>
                <a:gdLst>
                  <a:gd name="T0" fmla="*/ 610 w 895"/>
                  <a:gd name="T1" fmla="*/ 0 h 78"/>
                  <a:gd name="T2" fmla="*/ 658 w 895"/>
                  <a:gd name="T3" fmla="*/ 1 h 78"/>
                  <a:gd name="T4" fmla="*/ 706 w 895"/>
                  <a:gd name="T5" fmla="*/ 1 h 78"/>
                  <a:gd name="T6" fmla="*/ 744 w 895"/>
                  <a:gd name="T7" fmla="*/ 3 h 78"/>
                  <a:gd name="T8" fmla="*/ 777 w 895"/>
                  <a:gd name="T9" fmla="*/ 5 h 78"/>
                  <a:gd name="T10" fmla="*/ 804 w 895"/>
                  <a:gd name="T11" fmla="*/ 7 h 78"/>
                  <a:gd name="T12" fmla="*/ 832 w 895"/>
                  <a:gd name="T13" fmla="*/ 11 h 78"/>
                  <a:gd name="T14" fmla="*/ 848 w 895"/>
                  <a:gd name="T15" fmla="*/ 13 h 78"/>
                  <a:gd name="T16" fmla="*/ 853 w 895"/>
                  <a:gd name="T17" fmla="*/ 14 h 78"/>
                  <a:gd name="T18" fmla="*/ 857 w 895"/>
                  <a:gd name="T19" fmla="*/ 16 h 78"/>
                  <a:gd name="T20" fmla="*/ 866 w 895"/>
                  <a:gd name="T21" fmla="*/ 18 h 78"/>
                  <a:gd name="T22" fmla="*/ 881 w 895"/>
                  <a:gd name="T23" fmla="*/ 23 h 78"/>
                  <a:gd name="T24" fmla="*/ 889 w 895"/>
                  <a:gd name="T25" fmla="*/ 29 h 78"/>
                  <a:gd name="T26" fmla="*/ 892 w 895"/>
                  <a:gd name="T27" fmla="*/ 36 h 78"/>
                  <a:gd name="T28" fmla="*/ 887 w 895"/>
                  <a:gd name="T29" fmla="*/ 43 h 78"/>
                  <a:gd name="T30" fmla="*/ 867 w 895"/>
                  <a:gd name="T31" fmla="*/ 55 h 78"/>
                  <a:gd name="T32" fmla="*/ 836 w 895"/>
                  <a:gd name="T33" fmla="*/ 67 h 78"/>
                  <a:gd name="T34" fmla="*/ 810 w 895"/>
                  <a:gd name="T35" fmla="*/ 78 h 78"/>
                  <a:gd name="T36" fmla="*/ 848 w 895"/>
                  <a:gd name="T37" fmla="*/ 65 h 78"/>
                  <a:gd name="T38" fmla="*/ 876 w 895"/>
                  <a:gd name="T39" fmla="*/ 52 h 78"/>
                  <a:gd name="T40" fmla="*/ 892 w 895"/>
                  <a:gd name="T41" fmla="*/ 40 h 78"/>
                  <a:gd name="T42" fmla="*/ 894 w 895"/>
                  <a:gd name="T43" fmla="*/ 34 h 78"/>
                  <a:gd name="T44" fmla="*/ 891 w 895"/>
                  <a:gd name="T45" fmla="*/ 28 h 78"/>
                  <a:gd name="T46" fmla="*/ 883 w 895"/>
                  <a:gd name="T47" fmla="*/ 23 h 78"/>
                  <a:gd name="T48" fmla="*/ 868 w 895"/>
                  <a:gd name="T49" fmla="*/ 18 h 78"/>
                  <a:gd name="T50" fmla="*/ 859 w 895"/>
                  <a:gd name="T51" fmla="*/ 15 h 78"/>
                  <a:gd name="T52" fmla="*/ 855 w 895"/>
                  <a:gd name="T53" fmla="*/ 14 h 78"/>
                  <a:gd name="T54" fmla="*/ 850 w 895"/>
                  <a:gd name="T55" fmla="*/ 13 h 78"/>
                  <a:gd name="T56" fmla="*/ 834 w 895"/>
                  <a:gd name="T57" fmla="*/ 10 h 78"/>
                  <a:gd name="T58" fmla="*/ 805 w 895"/>
                  <a:gd name="T59" fmla="*/ 7 h 78"/>
                  <a:gd name="T60" fmla="*/ 777 w 895"/>
                  <a:gd name="T61" fmla="*/ 4 h 78"/>
                  <a:gd name="T62" fmla="*/ 744 w 895"/>
                  <a:gd name="T63" fmla="*/ 2 h 78"/>
                  <a:gd name="T64" fmla="*/ 706 w 895"/>
                  <a:gd name="T65" fmla="*/ 1 h 78"/>
                  <a:gd name="T66" fmla="*/ 670 w 895"/>
                  <a:gd name="T67" fmla="*/ 0 h 78"/>
                  <a:gd name="T68" fmla="*/ 622 w 895"/>
                  <a:gd name="T69" fmla="*/ 0 h 78"/>
                  <a:gd name="T70" fmla="*/ 537 w 895"/>
                  <a:gd name="T71" fmla="*/ 0 h 78"/>
                  <a:gd name="T72" fmla="*/ 434 w 895"/>
                  <a:gd name="T73" fmla="*/ 2 h 78"/>
                  <a:gd name="T74" fmla="*/ 320 w 895"/>
                  <a:gd name="T75" fmla="*/ 4 h 78"/>
                  <a:gd name="T76" fmla="*/ 258 w 895"/>
                  <a:gd name="T77" fmla="*/ 6 h 78"/>
                  <a:gd name="T78" fmla="*/ 139 w 895"/>
                  <a:gd name="T79" fmla="*/ 9 h 78"/>
                  <a:gd name="T80" fmla="*/ 74 w 895"/>
                  <a:gd name="T81" fmla="*/ 11 h 78"/>
                  <a:gd name="T82" fmla="*/ 23 w 895"/>
                  <a:gd name="T83" fmla="*/ 13 h 78"/>
                  <a:gd name="T84" fmla="*/ 0 w 895"/>
                  <a:gd name="T85" fmla="*/ 14 h 78"/>
                  <a:gd name="T86" fmla="*/ 43 w 895"/>
                  <a:gd name="T87" fmla="*/ 13 h 78"/>
                  <a:gd name="T88" fmla="*/ 82 w 895"/>
                  <a:gd name="T89" fmla="*/ 11 h 78"/>
                  <a:gd name="T90" fmla="*/ 156 w 895"/>
                  <a:gd name="T91" fmla="*/ 9 h 78"/>
                  <a:gd name="T92" fmla="*/ 289 w 895"/>
                  <a:gd name="T93" fmla="*/ 6 h 78"/>
                  <a:gd name="T94" fmla="*/ 407 w 895"/>
                  <a:gd name="T95" fmla="*/ 3 h 78"/>
                  <a:gd name="T96" fmla="*/ 512 w 895"/>
                  <a:gd name="T9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5" h="78">
                    <a:moveTo>
                      <a:pt x="537" y="1"/>
                    </a:moveTo>
                    <a:cubicBezTo>
                      <a:pt x="545" y="1"/>
                      <a:pt x="554" y="1"/>
                      <a:pt x="562" y="1"/>
                    </a:cubicBezTo>
                    <a:cubicBezTo>
                      <a:pt x="570" y="0"/>
                      <a:pt x="578" y="0"/>
                      <a:pt x="586" y="0"/>
                    </a:cubicBezTo>
                    <a:cubicBezTo>
                      <a:pt x="594" y="0"/>
                      <a:pt x="602" y="0"/>
                      <a:pt x="610" y="0"/>
                    </a:cubicBezTo>
                    <a:cubicBezTo>
                      <a:pt x="614" y="0"/>
                      <a:pt x="618" y="0"/>
                      <a:pt x="622" y="0"/>
                    </a:cubicBezTo>
                    <a:cubicBezTo>
                      <a:pt x="626" y="0"/>
                      <a:pt x="630" y="0"/>
                      <a:pt x="634" y="0"/>
                    </a:cubicBezTo>
                    <a:cubicBezTo>
                      <a:pt x="638" y="0"/>
                      <a:pt x="642" y="0"/>
                      <a:pt x="646" y="0"/>
                    </a:cubicBezTo>
                    <a:cubicBezTo>
                      <a:pt x="650" y="1"/>
                      <a:pt x="654" y="1"/>
                      <a:pt x="658" y="1"/>
                    </a:cubicBezTo>
                    <a:cubicBezTo>
                      <a:pt x="662" y="1"/>
                      <a:pt x="666" y="1"/>
                      <a:pt x="670" y="1"/>
                    </a:cubicBezTo>
                    <a:cubicBezTo>
                      <a:pt x="674" y="1"/>
                      <a:pt x="678" y="1"/>
                      <a:pt x="682" y="1"/>
                    </a:cubicBezTo>
                    <a:cubicBezTo>
                      <a:pt x="686" y="1"/>
                      <a:pt x="690" y="1"/>
                      <a:pt x="694" y="1"/>
                    </a:cubicBezTo>
                    <a:cubicBezTo>
                      <a:pt x="698" y="1"/>
                      <a:pt x="702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10" y="2"/>
                      <a:pt x="714" y="2"/>
                      <a:pt x="718" y="2"/>
                    </a:cubicBezTo>
                    <a:cubicBezTo>
                      <a:pt x="722" y="2"/>
                      <a:pt x="727" y="2"/>
                      <a:pt x="731" y="2"/>
                    </a:cubicBezTo>
                    <a:cubicBezTo>
                      <a:pt x="735" y="2"/>
                      <a:pt x="739" y="3"/>
                      <a:pt x="744" y="3"/>
                    </a:cubicBezTo>
                    <a:cubicBezTo>
                      <a:pt x="748" y="3"/>
                      <a:pt x="752" y="3"/>
                      <a:pt x="757" y="3"/>
                    </a:cubicBezTo>
                    <a:cubicBezTo>
                      <a:pt x="759" y="3"/>
                      <a:pt x="761" y="4"/>
                      <a:pt x="763" y="4"/>
                    </a:cubicBezTo>
                    <a:cubicBezTo>
                      <a:pt x="765" y="4"/>
                      <a:pt x="768" y="4"/>
                      <a:pt x="770" y="4"/>
                    </a:cubicBezTo>
                    <a:cubicBezTo>
                      <a:pt x="772" y="4"/>
                      <a:pt x="774" y="4"/>
                      <a:pt x="777" y="5"/>
                    </a:cubicBezTo>
                    <a:cubicBezTo>
                      <a:pt x="779" y="5"/>
                      <a:pt x="781" y="5"/>
                      <a:pt x="783" y="5"/>
                    </a:cubicBezTo>
                    <a:cubicBezTo>
                      <a:pt x="786" y="5"/>
                      <a:pt x="788" y="5"/>
                      <a:pt x="790" y="6"/>
                    </a:cubicBezTo>
                    <a:cubicBezTo>
                      <a:pt x="793" y="6"/>
                      <a:pt x="795" y="6"/>
                      <a:pt x="797" y="6"/>
                    </a:cubicBezTo>
                    <a:cubicBezTo>
                      <a:pt x="800" y="7"/>
                      <a:pt x="802" y="7"/>
                      <a:pt x="804" y="7"/>
                    </a:cubicBezTo>
                    <a:cubicBezTo>
                      <a:pt x="807" y="7"/>
                      <a:pt x="809" y="7"/>
                      <a:pt x="811" y="8"/>
                    </a:cubicBezTo>
                    <a:cubicBezTo>
                      <a:pt x="814" y="8"/>
                      <a:pt x="816" y="8"/>
                      <a:pt x="818" y="9"/>
                    </a:cubicBezTo>
                    <a:cubicBezTo>
                      <a:pt x="821" y="9"/>
                      <a:pt x="823" y="9"/>
                      <a:pt x="825" y="10"/>
                    </a:cubicBezTo>
                    <a:cubicBezTo>
                      <a:pt x="828" y="10"/>
                      <a:pt x="830" y="10"/>
                      <a:pt x="832" y="11"/>
                    </a:cubicBezTo>
                    <a:cubicBezTo>
                      <a:pt x="834" y="11"/>
                      <a:pt x="836" y="11"/>
                      <a:pt x="839" y="12"/>
                    </a:cubicBezTo>
                    <a:cubicBezTo>
                      <a:pt x="840" y="12"/>
                      <a:pt x="841" y="12"/>
                      <a:pt x="842" y="12"/>
                    </a:cubicBezTo>
                    <a:cubicBezTo>
                      <a:pt x="843" y="12"/>
                      <a:pt x="844" y="13"/>
                      <a:pt x="845" y="13"/>
                    </a:cubicBezTo>
                    <a:cubicBezTo>
                      <a:pt x="846" y="13"/>
                      <a:pt x="847" y="13"/>
                      <a:pt x="848" y="13"/>
                    </a:cubicBezTo>
                    <a:cubicBezTo>
                      <a:pt x="849" y="14"/>
                      <a:pt x="850" y="14"/>
                      <a:pt x="851" y="14"/>
                    </a:cubicBezTo>
                    <a:cubicBezTo>
                      <a:pt x="851" y="14"/>
                      <a:pt x="851" y="14"/>
                      <a:pt x="851" y="14"/>
                    </a:cubicBezTo>
                    <a:cubicBezTo>
                      <a:pt x="852" y="14"/>
                      <a:pt x="852" y="14"/>
                      <a:pt x="852" y="14"/>
                    </a:cubicBezTo>
                    <a:cubicBezTo>
                      <a:pt x="852" y="14"/>
                      <a:pt x="853" y="14"/>
                      <a:pt x="853" y="14"/>
                    </a:cubicBezTo>
                    <a:cubicBezTo>
                      <a:pt x="853" y="14"/>
                      <a:pt x="853" y="15"/>
                      <a:pt x="854" y="15"/>
                    </a:cubicBezTo>
                    <a:cubicBezTo>
                      <a:pt x="855" y="15"/>
                      <a:pt x="855" y="15"/>
                      <a:pt x="855" y="15"/>
                    </a:cubicBezTo>
                    <a:cubicBezTo>
                      <a:pt x="856" y="15"/>
                      <a:pt x="856" y="15"/>
                      <a:pt x="856" y="15"/>
                    </a:cubicBezTo>
                    <a:cubicBezTo>
                      <a:pt x="857" y="15"/>
                      <a:pt x="857" y="15"/>
                      <a:pt x="857" y="16"/>
                    </a:cubicBezTo>
                    <a:cubicBezTo>
                      <a:pt x="858" y="16"/>
                      <a:pt x="858" y="16"/>
                      <a:pt x="859" y="16"/>
                    </a:cubicBezTo>
                    <a:cubicBezTo>
                      <a:pt x="859" y="16"/>
                      <a:pt x="859" y="16"/>
                      <a:pt x="860" y="16"/>
                    </a:cubicBezTo>
                    <a:cubicBezTo>
                      <a:pt x="860" y="16"/>
                      <a:pt x="861" y="16"/>
                      <a:pt x="861" y="16"/>
                    </a:cubicBezTo>
                    <a:cubicBezTo>
                      <a:pt x="863" y="17"/>
                      <a:pt x="864" y="17"/>
                      <a:pt x="866" y="18"/>
                    </a:cubicBezTo>
                    <a:cubicBezTo>
                      <a:pt x="867" y="18"/>
                      <a:pt x="869" y="19"/>
                      <a:pt x="870" y="19"/>
                    </a:cubicBezTo>
                    <a:cubicBezTo>
                      <a:pt x="871" y="19"/>
                      <a:pt x="873" y="20"/>
                      <a:pt x="874" y="20"/>
                    </a:cubicBezTo>
                    <a:cubicBezTo>
                      <a:pt x="875" y="21"/>
                      <a:pt x="876" y="21"/>
                      <a:pt x="878" y="22"/>
                    </a:cubicBezTo>
                    <a:cubicBezTo>
                      <a:pt x="879" y="22"/>
                      <a:pt x="880" y="23"/>
                      <a:pt x="881" y="23"/>
                    </a:cubicBezTo>
                    <a:cubicBezTo>
                      <a:pt x="882" y="24"/>
                      <a:pt x="883" y="24"/>
                      <a:pt x="884" y="25"/>
                    </a:cubicBezTo>
                    <a:cubicBezTo>
                      <a:pt x="884" y="25"/>
                      <a:pt x="885" y="26"/>
                      <a:pt x="886" y="26"/>
                    </a:cubicBezTo>
                    <a:cubicBezTo>
                      <a:pt x="887" y="27"/>
                      <a:pt x="887" y="27"/>
                      <a:pt x="888" y="28"/>
                    </a:cubicBezTo>
                    <a:cubicBezTo>
                      <a:pt x="889" y="28"/>
                      <a:pt x="889" y="29"/>
                      <a:pt x="889" y="29"/>
                    </a:cubicBezTo>
                    <a:cubicBezTo>
                      <a:pt x="890" y="30"/>
                      <a:pt x="890" y="30"/>
                      <a:pt x="891" y="31"/>
                    </a:cubicBezTo>
                    <a:cubicBezTo>
                      <a:pt x="891" y="31"/>
                      <a:pt x="891" y="32"/>
                      <a:pt x="891" y="32"/>
                    </a:cubicBezTo>
                    <a:cubicBezTo>
                      <a:pt x="891" y="33"/>
                      <a:pt x="892" y="33"/>
                      <a:pt x="892" y="34"/>
                    </a:cubicBezTo>
                    <a:cubicBezTo>
                      <a:pt x="892" y="34"/>
                      <a:pt x="892" y="35"/>
                      <a:pt x="892" y="36"/>
                    </a:cubicBezTo>
                    <a:cubicBezTo>
                      <a:pt x="891" y="36"/>
                      <a:pt x="891" y="37"/>
                      <a:pt x="891" y="37"/>
                    </a:cubicBezTo>
                    <a:cubicBezTo>
                      <a:pt x="891" y="38"/>
                      <a:pt x="891" y="38"/>
                      <a:pt x="890" y="39"/>
                    </a:cubicBezTo>
                    <a:cubicBezTo>
                      <a:pt x="890" y="39"/>
                      <a:pt x="890" y="40"/>
                      <a:pt x="889" y="40"/>
                    </a:cubicBezTo>
                    <a:cubicBezTo>
                      <a:pt x="889" y="41"/>
                      <a:pt x="888" y="42"/>
                      <a:pt x="887" y="43"/>
                    </a:cubicBezTo>
                    <a:cubicBezTo>
                      <a:pt x="885" y="44"/>
                      <a:pt x="884" y="45"/>
                      <a:pt x="883" y="46"/>
                    </a:cubicBezTo>
                    <a:cubicBezTo>
                      <a:pt x="881" y="47"/>
                      <a:pt x="880" y="48"/>
                      <a:pt x="878" y="49"/>
                    </a:cubicBezTo>
                    <a:cubicBezTo>
                      <a:pt x="876" y="50"/>
                      <a:pt x="875" y="51"/>
                      <a:pt x="873" y="52"/>
                    </a:cubicBezTo>
                    <a:cubicBezTo>
                      <a:pt x="871" y="53"/>
                      <a:pt x="869" y="54"/>
                      <a:pt x="867" y="55"/>
                    </a:cubicBezTo>
                    <a:cubicBezTo>
                      <a:pt x="864" y="56"/>
                      <a:pt x="862" y="57"/>
                      <a:pt x="860" y="58"/>
                    </a:cubicBezTo>
                    <a:cubicBezTo>
                      <a:pt x="857" y="59"/>
                      <a:pt x="855" y="60"/>
                      <a:pt x="852" y="61"/>
                    </a:cubicBezTo>
                    <a:cubicBezTo>
                      <a:pt x="850" y="62"/>
                      <a:pt x="847" y="63"/>
                      <a:pt x="844" y="64"/>
                    </a:cubicBezTo>
                    <a:cubicBezTo>
                      <a:pt x="842" y="65"/>
                      <a:pt x="839" y="66"/>
                      <a:pt x="836" y="67"/>
                    </a:cubicBezTo>
                    <a:cubicBezTo>
                      <a:pt x="833" y="68"/>
                      <a:pt x="830" y="69"/>
                      <a:pt x="827" y="71"/>
                    </a:cubicBezTo>
                    <a:cubicBezTo>
                      <a:pt x="824" y="72"/>
                      <a:pt x="820" y="73"/>
                      <a:pt x="817" y="74"/>
                    </a:cubicBezTo>
                    <a:cubicBezTo>
                      <a:pt x="814" y="75"/>
                      <a:pt x="811" y="76"/>
                      <a:pt x="807" y="77"/>
                    </a:cubicBezTo>
                    <a:cubicBezTo>
                      <a:pt x="810" y="78"/>
                      <a:pt x="810" y="78"/>
                      <a:pt x="810" y="78"/>
                    </a:cubicBezTo>
                    <a:cubicBezTo>
                      <a:pt x="814" y="77"/>
                      <a:pt x="817" y="76"/>
                      <a:pt x="821" y="75"/>
                    </a:cubicBezTo>
                    <a:cubicBezTo>
                      <a:pt x="824" y="73"/>
                      <a:pt x="827" y="72"/>
                      <a:pt x="830" y="71"/>
                    </a:cubicBezTo>
                    <a:cubicBezTo>
                      <a:pt x="833" y="70"/>
                      <a:pt x="836" y="69"/>
                      <a:pt x="839" y="68"/>
                    </a:cubicBezTo>
                    <a:cubicBezTo>
                      <a:pt x="842" y="67"/>
                      <a:pt x="845" y="66"/>
                      <a:pt x="848" y="65"/>
                    </a:cubicBezTo>
                    <a:cubicBezTo>
                      <a:pt x="850" y="64"/>
                      <a:pt x="853" y="63"/>
                      <a:pt x="856" y="62"/>
                    </a:cubicBezTo>
                    <a:cubicBezTo>
                      <a:pt x="858" y="61"/>
                      <a:pt x="861" y="59"/>
                      <a:pt x="863" y="58"/>
                    </a:cubicBezTo>
                    <a:cubicBezTo>
                      <a:pt x="865" y="57"/>
                      <a:pt x="868" y="56"/>
                      <a:pt x="870" y="55"/>
                    </a:cubicBezTo>
                    <a:cubicBezTo>
                      <a:pt x="872" y="54"/>
                      <a:pt x="874" y="53"/>
                      <a:pt x="876" y="52"/>
                    </a:cubicBezTo>
                    <a:cubicBezTo>
                      <a:pt x="878" y="51"/>
                      <a:pt x="880" y="50"/>
                      <a:pt x="881" y="49"/>
                    </a:cubicBezTo>
                    <a:cubicBezTo>
                      <a:pt x="883" y="48"/>
                      <a:pt x="885" y="47"/>
                      <a:pt x="886" y="46"/>
                    </a:cubicBezTo>
                    <a:cubicBezTo>
                      <a:pt x="887" y="45"/>
                      <a:pt x="889" y="44"/>
                      <a:pt x="890" y="43"/>
                    </a:cubicBezTo>
                    <a:cubicBezTo>
                      <a:pt x="891" y="42"/>
                      <a:pt x="892" y="41"/>
                      <a:pt x="892" y="40"/>
                    </a:cubicBezTo>
                    <a:cubicBezTo>
                      <a:pt x="893" y="40"/>
                      <a:pt x="893" y="39"/>
                      <a:pt x="893" y="39"/>
                    </a:cubicBezTo>
                    <a:cubicBezTo>
                      <a:pt x="894" y="38"/>
                      <a:pt x="894" y="38"/>
                      <a:pt x="894" y="37"/>
                    </a:cubicBezTo>
                    <a:cubicBezTo>
                      <a:pt x="894" y="37"/>
                      <a:pt x="894" y="36"/>
                      <a:pt x="894" y="36"/>
                    </a:cubicBezTo>
                    <a:cubicBezTo>
                      <a:pt x="895" y="35"/>
                      <a:pt x="895" y="35"/>
                      <a:pt x="894" y="34"/>
                    </a:cubicBezTo>
                    <a:cubicBezTo>
                      <a:pt x="894" y="34"/>
                      <a:pt x="894" y="33"/>
                      <a:pt x="894" y="33"/>
                    </a:cubicBezTo>
                    <a:cubicBezTo>
                      <a:pt x="894" y="32"/>
                      <a:pt x="894" y="32"/>
                      <a:pt x="893" y="31"/>
                    </a:cubicBezTo>
                    <a:cubicBezTo>
                      <a:pt x="893" y="30"/>
                      <a:pt x="893" y="30"/>
                      <a:pt x="892" y="29"/>
                    </a:cubicBezTo>
                    <a:cubicBezTo>
                      <a:pt x="892" y="29"/>
                      <a:pt x="891" y="28"/>
                      <a:pt x="891" y="28"/>
                    </a:cubicBezTo>
                    <a:cubicBezTo>
                      <a:pt x="891" y="28"/>
                      <a:pt x="891" y="28"/>
                      <a:pt x="891" y="28"/>
                    </a:cubicBezTo>
                    <a:cubicBezTo>
                      <a:pt x="890" y="27"/>
                      <a:pt x="889" y="27"/>
                      <a:pt x="889" y="26"/>
                    </a:cubicBezTo>
                    <a:cubicBezTo>
                      <a:pt x="888" y="26"/>
                      <a:pt x="887" y="25"/>
                      <a:pt x="886" y="25"/>
                    </a:cubicBezTo>
                    <a:cubicBezTo>
                      <a:pt x="885" y="24"/>
                      <a:pt x="884" y="24"/>
                      <a:pt x="883" y="23"/>
                    </a:cubicBezTo>
                    <a:cubicBezTo>
                      <a:pt x="882" y="23"/>
                      <a:pt x="881" y="22"/>
                      <a:pt x="880" y="22"/>
                    </a:cubicBezTo>
                    <a:cubicBezTo>
                      <a:pt x="879" y="21"/>
                      <a:pt x="878" y="21"/>
                      <a:pt x="876" y="20"/>
                    </a:cubicBezTo>
                    <a:cubicBezTo>
                      <a:pt x="875" y="20"/>
                      <a:pt x="874" y="19"/>
                      <a:pt x="872" y="19"/>
                    </a:cubicBezTo>
                    <a:cubicBezTo>
                      <a:pt x="871" y="18"/>
                      <a:pt x="869" y="18"/>
                      <a:pt x="868" y="18"/>
                    </a:cubicBezTo>
                    <a:cubicBezTo>
                      <a:pt x="866" y="17"/>
                      <a:pt x="865" y="17"/>
                      <a:pt x="863" y="16"/>
                    </a:cubicBezTo>
                    <a:cubicBezTo>
                      <a:pt x="863" y="16"/>
                      <a:pt x="862" y="16"/>
                      <a:pt x="862" y="16"/>
                    </a:cubicBezTo>
                    <a:cubicBezTo>
                      <a:pt x="861" y="16"/>
                      <a:pt x="861" y="16"/>
                      <a:pt x="861" y="16"/>
                    </a:cubicBezTo>
                    <a:cubicBezTo>
                      <a:pt x="860" y="16"/>
                      <a:pt x="860" y="15"/>
                      <a:pt x="859" y="15"/>
                    </a:cubicBezTo>
                    <a:cubicBezTo>
                      <a:pt x="859" y="15"/>
                      <a:pt x="859" y="15"/>
                      <a:pt x="858" y="15"/>
                    </a:cubicBezTo>
                    <a:cubicBezTo>
                      <a:pt x="857" y="15"/>
                      <a:pt x="857" y="15"/>
                      <a:pt x="857" y="15"/>
                    </a:cubicBezTo>
                    <a:cubicBezTo>
                      <a:pt x="856" y="14"/>
                      <a:pt x="856" y="14"/>
                      <a:pt x="856" y="14"/>
                    </a:cubicBezTo>
                    <a:cubicBezTo>
                      <a:pt x="855" y="14"/>
                      <a:pt x="855" y="14"/>
                      <a:pt x="855" y="14"/>
                    </a:cubicBezTo>
                    <a:cubicBezTo>
                      <a:pt x="855" y="14"/>
                      <a:pt x="854" y="14"/>
                      <a:pt x="854" y="14"/>
                    </a:cubicBezTo>
                    <a:cubicBezTo>
                      <a:pt x="854" y="14"/>
                      <a:pt x="854" y="14"/>
                      <a:pt x="853" y="14"/>
                    </a:cubicBezTo>
                    <a:cubicBezTo>
                      <a:pt x="853" y="14"/>
                      <a:pt x="853" y="14"/>
                      <a:pt x="853" y="14"/>
                    </a:cubicBezTo>
                    <a:cubicBezTo>
                      <a:pt x="852" y="14"/>
                      <a:pt x="851" y="13"/>
                      <a:pt x="850" y="13"/>
                    </a:cubicBezTo>
                    <a:cubicBezTo>
                      <a:pt x="849" y="13"/>
                      <a:pt x="848" y="13"/>
                      <a:pt x="847" y="13"/>
                    </a:cubicBezTo>
                    <a:cubicBezTo>
                      <a:pt x="846" y="12"/>
                      <a:pt x="845" y="12"/>
                      <a:pt x="843" y="12"/>
                    </a:cubicBezTo>
                    <a:cubicBezTo>
                      <a:pt x="842" y="12"/>
                      <a:pt x="841" y="12"/>
                      <a:pt x="840" y="11"/>
                    </a:cubicBezTo>
                    <a:cubicBezTo>
                      <a:pt x="838" y="11"/>
                      <a:pt x="836" y="11"/>
                      <a:pt x="834" y="10"/>
                    </a:cubicBezTo>
                    <a:cubicBezTo>
                      <a:pt x="831" y="10"/>
                      <a:pt x="829" y="10"/>
                      <a:pt x="827" y="9"/>
                    </a:cubicBezTo>
                    <a:cubicBezTo>
                      <a:pt x="824" y="9"/>
                      <a:pt x="822" y="9"/>
                      <a:pt x="820" y="8"/>
                    </a:cubicBezTo>
                    <a:cubicBezTo>
                      <a:pt x="817" y="8"/>
                      <a:pt x="815" y="8"/>
                      <a:pt x="812" y="8"/>
                    </a:cubicBezTo>
                    <a:cubicBezTo>
                      <a:pt x="810" y="7"/>
                      <a:pt x="808" y="7"/>
                      <a:pt x="805" y="7"/>
                    </a:cubicBezTo>
                    <a:cubicBezTo>
                      <a:pt x="803" y="6"/>
                      <a:pt x="801" y="6"/>
                      <a:pt x="798" y="6"/>
                    </a:cubicBezTo>
                    <a:cubicBezTo>
                      <a:pt x="796" y="6"/>
                      <a:pt x="793" y="6"/>
                      <a:pt x="791" y="5"/>
                    </a:cubicBezTo>
                    <a:cubicBezTo>
                      <a:pt x="789" y="5"/>
                      <a:pt x="786" y="5"/>
                      <a:pt x="784" y="5"/>
                    </a:cubicBezTo>
                    <a:cubicBezTo>
                      <a:pt x="782" y="5"/>
                      <a:pt x="780" y="4"/>
                      <a:pt x="777" y="4"/>
                    </a:cubicBezTo>
                    <a:cubicBezTo>
                      <a:pt x="775" y="4"/>
                      <a:pt x="773" y="4"/>
                      <a:pt x="770" y="4"/>
                    </a:cubicBezTo>
                    <a:cubicBezTo>
                      <a:pt x="768" y="4"/>
                      <a:pt x="766" y="4"/>
                      <a:pt x="764" y="3"/>
                    </a:cubicBezTo>
                    <a:cubicBezTo>
                      <a:pt x="761" y="3"/>
                      <a:pt x="759" y="3"/>
                      <a:pt x="757" y="3"/>
                    </a:cubicBezTo>
                    <a:cubicBezTo>
                      <a:pt x="753" y="3"/>
                      <a:pt x="748" y="3"/>
                      <a:pt x="744" y="2"/>
                    </a:cubicBezTo>
                    <a:cubicBezTo>
                      <a:pt x="740" y="2"/>
                      <a:pt x="735" y="2"/>
                      <a:pt x="731" y="2"/>
                    </a:cubicBezTo>
                    <a:cubicBezTo>
                      <a:pt x="727" y="2"/>
                      <a:pt x="723" y="2"/>
                      <a:pt x="719" y="1"/>
                    </a:cubicBezTo>
                    <a:cubicBezTo>
                      <a:pt x="714" y="1"/>
                      <a:pt x="710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2" y="1"/>
                      <a:pt x="698" y="1"/>
                      <a:pt x="694" y="1"/>
                    </a:cubicBezTo>
                    <a:cubicBezTo>
                      <a:pt x="690" y="1"/>
                      <a:pt x="686" y="1"/>
                      <a:pt x="682" y="1"/>
                    </a:cubicBezTo>
                    <a:cubicBezTo>
                      <a:pt x="678" y="1"/>
                      <a:pt x="674" y="0"/>
                      <a:pt x="670" y="0"/>
                    </a:cubicBezTo>
                    <a:cubicBezTo>
                      <a:pt x="666" y="0"/>
                      <a:pt x="662" y="0"/>
                      <a:pt x="658" y="0"/>
                    </a:cubicBezTo>
                    <a:cubicBezTo>
                      <a:pt x="654" y="0"/>
                      <a:pt x="650" y="0"/>
                      <a:pt x="646" y="0"/>
                    </a:cubicBezTo>
                    <a:cubicBezTo>
                      <a:pt x="642" y="0"/>
                      <a:pt x="638" y="0"/>
                      <a:pt x="634" y="0"/>
                    </a:cubicBezTo>
                    <a:cubicBezTo>
                      <a:pt x="630" y="0"/>
                      <a:pt x="626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6" y="0"/>
                    </a:cubicBezTo>
                    <a:cubicBezTo>
                      <a:pt x="578" y="0"/>
                      <a:pt x="570" y="0"/>
                      <a:pt x="562" y="0"/>
                    </a:cubicBezTo>
                    <a:cubicBezTo>
                      <a:pt x="554" y="0"/>
                      <a:pt x="545" y="0"/>
                      <a:pt x="537" y="0"/>
                    </a:cubicBezTo>
                    <a:cubicBezTo>
                      <a:pt x="529" y="1"/>
                      <a:pt x="521" y="1"/>
                      <a:pt x="512" y="1"/>
                    </a:cubicBezTo>
                    <a:cubicBezTo>
                      <a:pt x="504" y="1"/>
                      <a:pt x="495" y="1"/>
                      <a:pt x="487" y="1"/>
                    </a:cubicBezTo>
                    <a:cubicBezTo>
                      <a:pt x="478" y="1"/>
                      <a:pt x="469" y="1"/>
                      <a:pt x="461" y="1"/>
                    </a:cubicBezTo>
                    <a:cubicBezTo>
                      <a:pt x="452" y="2"/>
                      <a:pt x="443" y="2"/>
                      <a:pt x="434" y="2"/>
                    </a:cubicBezTo>
                    <a:cubicBezTo>
                      <a:pt x="425" y="2"/>
                      <a:pt x="416" y="2"/>
                      <a:pt x="407" y="2"/>
                    </a:cubicBezTo>
                    <a:cubicBezTo>
                      <a:pt x="398" y="3"/>
                      <a:pt x="388" y="3"/>
                      <a:pt x="379" y="3"/>
                    </a:cubicBezTo>
                    <a:cubicBezTo>
                      <a:pt x="369" y="3"/>
                      <a:pt x="360" y="3"/>
                      <a:pt x="350" y="4"/>
                    </a:cubicBezTo>
                    <a:cubicBezTo>
                      <a:pt x="340" y="4"/>
                      <a:pt x="330" y="4"/>
                      <a:pt x="320" y="4"/>
                    </a:cubicBezTo>
                    <a:cubicBezTo>
                      <a:pt x="310" y="5"/>
                      <a:pt x="30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80" y="5"/>
                      <a:pt x="269" y="6"/>
                      <a:pt x="258" y="6"/>
                    </a:cubicBezTo>
                    <a:cubicBezTo>
                      <a:pt x="248" y="6"/>
                      <a:pt x="237" y="7"/>
                      <a:pt x="226" y="7"/>
                    </a:cubicBezTo>
                    <a:cubicBezTo>
                      <a:pt x="215" y="7"/>
                      <a:pt x="204" y="7"/>
                      <a:pt x="192" y="8"/>
                    </a:cubicBezTo>
                    <a:cubicBezTo>
                      <a:pt x="181" y="8"/>
                      <a:pt x="169" y="8"/>
                      <a:pt x="157" y="9"/>
                    </a:cubicBezTo>
                    <a:cubicBezTo>
                      <a:pt x="151" y="9"/>
                      <a:pt x="145" y="9"/>
                      <a:pt x="139" y="9"/>
                    </a:cubicBezTo>
                    <a:cubicBezTo>
                      <a:pt x="133" y="10"/>
                      <a:pt x="127" y="10"/>
                      <a:pt x="121" y="10"/>
                    </a:cubicBezTo>
                    <a:cubicBezTo>
                      <a:pt x="115" y="10"/>
                      <a:pt x="109" y="10"/>
                      <a:pt x="102" y="10"/>
                    </a:cubicBezTo>
                    <a:cubicBezTo>
                      <a:pt x="96" y="11"/>
                      <a:pt x="90" y="11"/>
                      <a:pt x="83" y="11"/>
                    </a:cubicBezTo>
                    <a:cubicBezTo>
                      <a:pt x="80" y="11"/>
                      <a:pt x="77" y="11"/>
                      <a:pt x="74" y="11"/>
                    </a:cubicBezTo>
                    <a:cubicBezTo>
                      <a:pt x="70" y="11"/>
                      <a:pt x="67" y="12"/>
                      <a:pt x="64" y="12"/>
                    </a:cubicBezTo>
                    <a:cubicBezTo>
                      <a:pt x="60" y="12"/>
                      <a:pt x="57" y="12"/>
                      <a:pt x="54" y="12"/>
                    </a:cubicBezTo>
                    <a:cubicBezTo>
                      <a:pt x="50" y="12"/>
                      <a:pt x="47" y="12"/>
                      <a:pt x="44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6" y="13"/>
                      <a:pt x="49" y="13"/>
                      <a:pt x="53" y="12"/>
                    </a:cubicBezTo>
                    <a:cubicBezTo>
                      <a:pt x="56" y="12"/>
                      <a:pt x="59" y="12"/>
                      <a:pt x="63" y="12"/>
                    </a:cubicBezTo>
                    <a:cubicBezTo>
                      <a:pt x="66" y="12"/>
                      <a:pt x="69" y="12"/>
                      <a:pt x="72" y="12"/>
                    </a:cubicBezTo>
                    <a:cubicBezTo>
                      <a:pt x="76" y="12"/>
                      <a:pt x="79" y="12"/>
                      <a:pt x="82" y="11"/>
                    </a:cubicBezTo>
                    <a:cubicBezTo>
                      <a:pt x="88" y="11"/>
                      <a:pt x="95" y="11"/>
                      <a:pt x="101" y="11"/>
                    </a:cubicBezTo>
                    <a:cubicBezTo>
                      <a:pt x="107" y="11"/>
                      <a:pt x="114" y="10"/>
                      <a:pt x="120" y="10"/>
                    </a:cubicBezTo>
                    <a:cubicBezTo>
                      <a:pt x="126" y="10"/>
                      <a:pt x="132" y="10"/>
                      <a:pt x="138" y="10"/>
                    </a:cubicBezTo>
                    <a:cubicBezTo>
                      <a:pt x="144" y="10"/>
                      <a:pt x="150" y="9"/>
                      <a:pt x="156" y="9"/>
                    </a:cubicBezTo>
                    <a:cubicBezTo>
                      <a:pt x="168" y="9"/>
                      <a:pt x="180" y="9"/>
                      <a:pt x="191" y="8"/>
                    </a:cubicBezTo>
                    <a:cubicBezTo>
                      <a:pt x="203" y="8"/>
                      <a:pt x="214" y="8"/>
                      <a:pt x="225" y="7"/>
                    </a:cubicBezTo>
                    <a:cubicBezTo>
                      <a:pt x="236" y="7"/>
                      <a:pt x="247" y="7"/>
                      <a:pt x="258" y="6"/>
                    </a:cubicBezTo>
                    <a:cubicBezTo>
                      <a:pt x="268" y="6"/>
                      <a:pt x="279" y="6"/>
                      <a:pt x="289" y="6"/>
                    </a:cubicBezTo>
                    <a:cubicBezTo>
                      <a:pt x="300" y="5"/>
                      <a:pt x="310" y="5"/>
                      <a:pt x="320" y="5"/>
                    </a:cubicBezTo>
                    <a:cubicBezTo>
                      <a:pt x="330" y="5"/>
                      <a:pt x="340" y="4"/>
                      <a:pt x="350" y="4"/>
                    </a:cubicBezTo>
                    <a:cubicBezTo>
                      <a:pt x="359" y="4"/>
                      <a:pt x="369" y="4"/>
                      <a:pt x="378" y="3"/>
                    </a:cubicBezTo>
                    <a:cubicBezTo>
                      <a:pt x="388" y="3"/>
                      <a:pt x="397" y="3"/>
                      <a:pt x="407" y="3"/>
                    </a:cubicBezTo>
                    <a:cubicBezTo>
                      <a:pt x="416" y="3"/>
                      <a:pt x="425" y="2"/>
                      <a:pt x="434" y="2"/>
                    </a:cubicBezTo>
                    <a:cubicBezTo>
                      <a:pt x="443" y="2"/>
                      <a:pt x="452" y="2"/>
                      <a:pt x="461" y="2"/>
                    </a:cubicBezTo>
                    <a:cubicBezTo>
                      <a:pt x="469" y="2"/>
                      <a:pt x="478" y="2"/>
                      <a:pt x="487" y="1"/>
                    </a:cubicBezTo>
                    <a:cubicBezTo>
                      <a:pt x="495" y="1"/>
                      <a:pt x="504" y="1"/>
                      <a:pt x="512" y="1"/>
                    </a:cubicBezTo>
                    <a:cubicBezTo>
                      <a:pt x="520" y="1"/>
                      <a:pt x="529" y="1"/>
                      <a:pt x="5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42"/>
              <p:cNvSpPr>
                <a:spLocks/>
              </p:cNvSpPr>
              <p:nvPr/>
            </p:nvSpPr>
            <p:spPr bwMode="auto">
              <a:xfrm>
                <a:off x="722" y="2172"/>
                <a:ext cx="59" cy="17"/>
              </a:xfrm>
              <a:custGeom>
                <a:avLst/>
                <a:gdLst>
                  <a:gd name="T0" fmla="*/ 20 w 20"/>
                  <a:gd name="T1" fmla="*/ 2 h 6"/>
                  <a:gd name="T2" fmla="*/ 18 w 20"/>
                  <a:gd name="T3" fmla="*/ 1 h 6"/>
                  <a:gd name="T4" fmla="*/ 15 w 20"/>
                  <a:gd name="T5" fmla="*/ 0 h 6"/>
                  <a:gd name="T6" fmla="*/ 15 w 20"/>
                  <a:gd name="T7" fmla="*/ 0 h 6"/>
                  <a:gd name="T8" fmla="*/ 0 w 20"/>
                  <a:gd name="T9" fmla="*/ 5 h 6"/>
                  <a:gd name="T10" fmla="*/ 6 w 20"/>
                  <a:gd name="T11" fmla="*/ 6 h 6"/>
                  <a:gd name="T12" fmla="*/ 20 w 20"/>
                  <a:gd name="T13" fmla="*/ 2 h 6"/>
                  <a:gd name="T14" fmla="*/ 20 w 2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6">
                    <a:moveTo>
                      <a:pt x="20" y="2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43"/>
              <p:cNvSpPr>
                <a:spLocks/>
              </p:cNvSpPr>
              <p:nvPr/>
            </p:nvSpPr>
            <p:spPr bwMode="auto">
              <a:xfrm>
                <a:off x="953" y="2036"/>
                <a:ext cx="38" cy="8"/>
              </a:xfrm>
              <a:custGeom>
                <a:avLst/>
                <a:gdLst>
                  <a:gd name="T0" fmla="*/ 11 w 13"/>
                  <a:gd name="T1" fmla="*/ 2 h 3"/>
                  <a:gd name="T2" fmla="*/ 10 w 13"/>
                  <a:gd name="T3" fmla="*/ 1 h 3"/>
                  <a:gd name="T4" fmla="*/ 9 w 13"/>
                  <a:gd name="T5" fmla="*/ 1 h 3"/>
                  <a:gd name="T6" fmla="*/ 7 w 13"/>
                  <a:gd name="T7" fmla="*/ 1 h 3"/>
                  <a:gd name="T8" fmla="*/ 6 w 13"/>
                  <a:gd name="T9" fmla="*/ 0 h 3"/>
                  <a:gd name="T10" fmla="*/ 5 w 13"/>
                  <a:gd name="T11" fmla="*/ 0 h 3"/>
                  <a:gd name="T12" fmla="*/ 4 w 13"/>
                  <a:gd name="T13" fmla="*/ 0 h 3"/>
                  <a:gd name="T14" fmla="*/ 0 w 13"/>
                  <a:gd name="T15" fmla="*/ 0 h 3"/>
                  <a:gd name="T16" fmla="*/ 2 w 13"/>
                  <a:gd name="T17" fmla="*/ 1 h 3"/>
                  <a:gd name="T18" fmla="*/ 4 w 13"/>
                  <a:gd name="T19" fmla="*/ 1 h 3"/>
                  <a:gd name="T20" fmla="*/ 7 w 13"/>
                  <a:gd name="T21" fmla="*/ 2 h 3"/>
                  <a:gd name="T22" fmla="*/ 9 w 13"/>
                  <a:gd name="T23" fmla="*/ 3 h 3"/>
                  <a:gd name="T24" fmla="*/ 13 w 13"/>
                  <a:gd name="T25" fmla="*/ 2 h 3"/>
                  <a:gd name="T26" fmla="*/ 12 w 13"/>
                  <a:gd name="T27" fmla="*/ 2 h 3"/>
                  <a:gd name="T28" fmla="*/ 11 w 1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3">
                    <a:moveTo>
                      <a:pt x="11" y="2"/>
                    </a:moveTo>
                    <a:cubicBezTo>
                      <a:pt x="11" y="2"/>
                      <a:pt x="10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7" y="2"/>
                      <a:pt x="8" y="2"/>
                      <a:pt x="9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44"/>
              <p:cNvSpPr>
                <a:spLocks/>
              </p:cNvSpPr>
              <p:nvPr/>
            </p:nvSpPr>
            <p:spPr bwMode="auto">
              <a:xfrm>
                <a:off x="941" y="2115"/>
                <a:ext cx="41" cy="11"/>
              </a:xfrm>
              <a:custGeom>
                <a:avLst/>
                <a:gdLst>
                  <a:gd name="T0" fmla="*/ 0 w 14"/>
                  <a:gd name="T1" fmla="*/ 3 h 4"/>
                  <a:gd name="T2" fmla="*/ 6 w 14"/>
                  <a:gd name="T3" fmla="*/ 4 h 4"/>
                  <a:gd name="T4" fmla="*/ 8 w 14"/>
                  <a:gd name="T5" fmla="*/ 3 h 4"/>
                  <a:gd name="T6" fmla="*/ 10 w 14"/>
                  <a:gd name="T7" fmla="*/ 3 h 4"/>
                  <a:gd name="T8" fmla="*/ 12 w 14"/>
                  <a:gd name="T9" fmla="*/ 2 h 4"/>
                  <a:gd name="T10" fmla="*/ 14 w 14"/>
                  <a:gd name="T11" fmla="*/ 1 h 4"/>
                  <a:gd name="T12" fmla="*/ 8 w 14"/>
                  <a:gd name="T13" fmla="*/ 0 h 4"/>
                  <a:gd name="T14" fmla="*/ 6 w 14"/>
                  <a:gd name="T15" fmla="*/ 1 h 4"/>
                  <a:gd name="T16" fmla="*/ 4 w 14"/>
                  <a:gd name="T17" fmla="*/ 2 h 4"/>
                  <a:gd name="T18" fmla="*/ 2 w 14"/>
                  <a:gd name="T19" fmla="*/ 3 h 4"/>
                  <a:gd name="T20" fmla="*/ 0 w 1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8" y="3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1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45"/>
              <p:cNvSpPr>
                <a:spLocks/>
              </p:cNvSpPr>
              <p:nvPr/>
            </p:nvSpPr>
            <p:spPr bwMode="auto">
              <a:xfrm>
                <a:off x="988" y="2099"/>
                <a:ext cx="36" cy="10"/>
              </a:xfrm>
              <a:custGeom>
                <a:avLst/>
                <a:gdLst>
                  <a:gd name="T0" fmla="*/ 1 w 12"/>
                  <a:gd name="T1" fmla="*/ 2 h 4"/>
                  <a:gd name="T2" fmla="*/ 0 w 12"/>
                  <a:gd name="T3" fmla="*/ 3 h 4"/>
                  <a:gd name="T4" fmla="*/ 6 w 12"/>
                  <a:gd name="T5" fmla="*/ 4 h 4"/>
                  <a:gd name="T6" fmla="*/ 7 w 12"/>
                  <a:gd name="T7" fmla="*/ 3 h 4"/>
                  <a:gd name="T8" fmla="*/ 9 w 12"/>
                  <a:gd name="T9" fmla="*/ 2 h 4"/>
                  <a:gd name="T10" fmla="*/ 10 w 12"/>
                  <a:gd name="T11" fmla="*/ 1 h 4"/>
                  <a:gd name="T12" fmla="*/ 12 w 12"/>
                  <a:gd name="T13" fmla="*/ 0 h 4"/>
                  <a:gd name="T14" fmla="*/ 6 w 12"/>
                  <a:gd name="T15" fmla="*/ 0 h 4"/>
                  <a:gd name="T16" fmla="*/ 4 w 12"/>
                  <a:gd name="T17" fmla="*/ 1 h 4"/>
                  <a:gd name="T18" fmla="*/ 3 w 12"/>
                  <a:gd name="T19" fmla="*/ 1 h 4"/>
                  <a:gd name="T20" fmla="*/ 1 w 12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4">
                    <a:moveTo>
                      <a:pt x="1" y="2"/>
                    </a:moveTo>
                    <a:cubicBezTo>
                      <a:pt x="1" y="2"/>
                      <a:pt x="0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2"/>
                    </a:cubicBezTo>
                    <a:cubicBezTo>
                      <a:pt x="9" y="2"/>
                      <a:pt x="10" y="2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46"/>
              <p:cNvSpPr>
                <a:spLocks/>
              </p:cNvSpPr>
              <p:nvPr/>
            </p:nvSpPr>
            <p:spPr bwMode="auto">
              <a:xfrm>
                <a:off x="1027" y="2066"/>
                <a:ext cx="20" cy="8"/>
              </a:xfrm>
              <a:custGeom>
                <a:avLst/>
                <a:gdLst>
                  <a:gd name="T0" fmla="*/ 7 w 7"/>
                  <a:gd name="T1" fmla="*/ 2 h 3"/>
                  <a:gd name="T2" fmla="*/ 6 w 7"/>
                  <a:gd name="T3" fmla="*/ 1 h 3"/>
                  <a:gd name="T4" fmla="*/ 6 w 7"/>
                  <a:gd name="T5" fmla="*/ 1 h 3"/>
                  <a:gd name="T6" fmla="*/ 6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1 w 7"/>
                  <a:gd name="T13" fmla="*/ 1 h 3"/>
                  <a:gd name="T14" fmla="*/ 1 w 7"/>
                  <a:gd name="T15" fmla="*/ 2 h 3"/>
                  <a:gd name="T16" fmla="*/ 1 w 7"/>
                  <a:gd name="T17" fmla="*/ 3 h 3"/>
                  <a:gd name="T18" fmla="*/ 7 w 7"/>
                  <a:gd name="T19" fmla="*/ 3 h 3"/>
                  <a:gd name="T20" fmla="*/ 7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cubicBezTo>
                      <a:pt x="7" y="2"/>
                      <a:pt x="7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47"/>
              <p:cNvSpPr>
                <a:spLocks/>
              </p:cNvSpPr>
              <p:nvPr/>
            </p:nvSpPr>
            <p:spPr bwMode="auto">
              <a:xfrm>
                <a:off x="1000" y="2049"/>
                <a:ext cx="33" cy="8"/>
              </a:xfrm>
              <a:custGeom>
                <a:avLst/>
                <a:gdLst>
                  <a:gd name="T0" fmla="*/ 8 w 11"/>
                  <a:gd name="T1" fmla="*/ 1 h 3"/>
                  <a:gd name="T2" fmla="*/ 7 w 11"/>
                  <a:gd name="T3" fmla="*/ 1 h 3"/>
                  <a:gd name="T4" fmla="*/ 5 w 11"/>
                  <a:gd name="T5" fmla="*/ 0 h 3"/>
                  <a:gd name="T6" fmla="*/ 0 w 11"/>
                  <a:gd name="T7" fmla="*/ 0 h 3"/>
                  <a:gd name="T8" fmla="*/ 2 w 11"/>
                  <a:gd name="T9" fmla="*/ 1 h 3"/>
                  <a:gd name="T10" fmla="*/ 3 w 11"/>
                  <a:gd name="T11" fmla="*/ 1 h 3"/>
                  <a:gd name="T12" fmla="*/ 5 w 11"/>
                  <a:gd name="T13" fmla="*/ 2 h 3"/>
                  <a:gd name="T14" fmla="*/ 6 w 11"/>
                  <a:gd name="T15" fmla="*/ 3 h 3"/>
                  <a:gd name="T16" fmla="*/ 11 w 11"/>
                  <a:gd name="T17" fmla="*/ 3 h 3"/>
                  <a:gd name="T18" fmla="*/ 10 w 11"/>
                  <a:gd name="T19" fmla="*/ 2 h 3"/>
                  <a:gd name="T20" fmla="*/ 8 w 11"/>
                  <a:gd name="T2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3">
                    <a:moveTo>
                      <a:pt x="8" y="1"/>
                    </a:move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5" y="3"/>
                      <a:pt x="6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48"/>
              <p:cNvSpPr>
                <a:spLocks/>
              </p:cNvSpPr>
              <p:nvPr/>
            </p:nvSpPr>
            <p:spPr bwMode="auto">
              <a:xfrm>
                <a:off x="-288" y="3032"/>
                <a:ext cx="218" cy="98"/>
              </a:xfrm>
              <a:custGeom>
                <a:avLst/>
                <a:gdLst>
                  <a:gd name="T0" fmla="*/ 0 w 74"/>
                  <a:gd name="T1" fmla="*/ 14 h 36"/>
                  <a:gd name="T2" fmla="*/ 0 w 74"/>
                  <a:gd name="T3" fmla="*/ 14 h 36"/>
                  <a:gd name="T4" fmla="*/ 0 w 74"/>
                  <a:gd name="T5" fmla="*/ 14 h 36"/>
                  <a:gd name="T6" fmla="*/ 13 w 74"/>
                  <a:gd name="T7" fmla="*/ 20 h 36"/>
                  <a:gd name="T8" fmla="*/ 26 w 74"/>
                  <a:gd name="T9" fmla="*/ 26 h 36"/>
                  <a:gd name="T10" fmla="*/ 40 w 74"/>
                  <a:gd name="T11" fmla="*/ 31 h 36"/>
                  <a:gd name="T12" fmla="*/ 55 w 74"/>
                  <a:gd name="T13" fmla="*/ 36 h 36"/>
                  <a:gd name="T14" fmla="*/ 74 w 74"/>
                  <a:gd name="T15" fmla="*/ 21 h 36"/>
                  <a:gd name="T16" fmla="*/ 60 w 74"/>
                  <a:gd name="T17" fmla="*/ 16 h 36"/>
                  <a:gd name="T18" fmla="*/ 46 w 74"/>
                  <a:gd name="T19" fmla="*/ 11 h 36"/>
                  <a:gd name="T20" fmla="*/ 33 w 74"/>
                  <a:gd name="T21" fmla="*/ 6 h 36"/>
                  <a:gd name="T22" fmla="*/ 21 w 74"/>
                  <a:gd name="T23" fmla="*/ 0 h 36"/>
                  <a:gd name="T24" fmla="*/ 21 w 74"/>
                  <a:gd name="T25" fmla="*/ 0 h 36"/>
                  <a:gd name="T26" fmla="*/ 0 w 74"/>
                  <a:gd name="T27" fmla="*/ 14 h 36"/>
                  <a:gd name="T28" fmla="*/ 0 w 74"/>
                  <a:gd name="T2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6"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6"/>
                      <a:pt x="8" y="18"/>
                      <a:pt x="13" y="20"/>
                    </a:cubicBezTo>
                    <a:cubicBezTo>
                      <a:pt x="17" y="22"/>
                      <a:pt x="22" y="24"/>
                      <a:pt x="26" y="26"/>
                    </a:cubicBezTo>
                    <a:cubicBezTo>
                      <a:pt x="31" y="28"/>
                      <a:pt x="36" y="29"/>
                      <a:pt x="40" y="31"/>
                    </a:cubicBezTo>
                    <a:cubicBezTo>
                      <a:pt x="45" y="33"/>
                      <a:pt x="50" y="35"/>
                      <a:pt x="55" y="36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9" y="19"/>
                      <a:pt x="64" y="17"/>
                      <a:pt x="60" y="16"/>
                    </a:cubicBezTo>
                    <a:cubicBezTo>
                      <a:pt x="55" y="14"/>
                      <a:pt x="51" y="13"/>
                      <a:pt x="46" y="11"/>
                    </a:cubicBezTo>
                    <a:cubicBezTo>
                      <a:pt x="42" y="9"/>
                      <a:pt x="37" y="8"/>
                      <a:pt x="33" y="6"/>
                    </a:cubicBezTo>
                    <a:cubicBezTo>
                      <a:pt x="29" y="4"/>
                      <a:pt x="25" y="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49"/>
              <p:cNvSpPr>
                <a:spLocks/>
              </p:cNvSpPr>
              <p:nvPr/>
            </p:nvSpPr>
            <p:spPr bwMode="auto">
              <a:xfrm>
                <a:off x="1443" y="3187"/>
                <a:ext cx="255" cy="69"/>
              </a:xfrm>
              <a:custGeom>
                <a:avLst/>
                <a:gdLst>
                  <a:gd name="T0" fmla="*/ 48 w 86"/>
                  <a:gd name="T1" fmla="*/ 22 h 25"/>
                  <a:gd name="T2" fmla="*/ 67 w 86"/>
                  <a:gd name="T3" fmla="*/ 21 h 25"/>
                  <a:gd name="T4" fmla="*/ 86 w 86"/>
                  <a:gd name="T5" fmla="*/ 19 h 25"/>
                  <a:gd name="T6" fmla="*/ 73 w 86"/>
                  <a:gd name="T7" fmla="*/ 0 h 25"/>
                  <a:gd name="T8" fmla="*/ 55 w 86"/>
                  <a:gd name="T9" fmla="*/ 2 h 25"/>
                  <a:gd name="T10" fmla="*/ 37 w 86"/>
                  <a:gd name="T11" fmla="*/ 3 h 25"/>
                  <a:gd name="T12" fmla="*/ 19 w 86"/>
                  <a:gd name="T13" fmla="*/ 4 h 25"/>
                  <a:gd name="T14" fmla="*/ 0 w 86"/>
                  <a:gd name="T15" fmla="*/ 5 h 25"/>
                  <a:gd name="T16" fmla="*/ 10 w 86"/>
                  <a:gd name="T17" fmla="*/ 25 h 25"/>
                  <a:gd name="T18" fmla="*/ 29 w 86"/>
                  <a:gd name="T19" fmla="*/ 24 h 25"/>
                  <a:gd name="T20" fmla="*/ 48 w 86"/>
                  <a:gd name="T2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25">
                    <a:moveTo>
                      <a:pt x="48" y="22"/>
                    </a:moveTo>
                    <a:cubicBezTo>
                      <a:pt x="55" y="22"/>
                      <a:pt x="61" y="21"/>
                      <a:pt x="67" y="21"/>
                    </a:cubicBezTo>
                    <a:cubicBezTo>
                      <a:pt x="73" y="20"/>
                      <a:pt x="80" y="20"/>
                      <a:pt x="86" y="19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7" y="1"/>
                      <a:pt x="61" y="1"/>
                      <a:pt x="55" y="2"/>
                    </a:cubicBezTo>
                    <a:cubicBezTo>
                      <a:pt x="49" y="2"/>
                      <a:pt x="43" y="3"/>
                      <a:pt x="37" y="3"/>
                    </a:cubicBezTo>
                    <a:cubicBezTo>
                      <a:pt x="31" y="4"/>
                      <a:pt x="25" y="4"/>
                      <a:pt x="19" y="4"/>
                    </a:cubicBezTo>
                    <a:cubicBezTo>
                      <a:pt x="13" y="5"/>
                      <a:pt x="7" y="5"/>
                      <a:pt x="0" y="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7" y="25"/>
                      <a:pt x="23" y="24"/>
                      <a:pt x="29" y="24"/>
                    </a:cubicBezTo>
                    <a:cubicBezTo>
                      <a:pt x="36" y="23"/>
                      <a:pt x="42" y="23"/>
                      <a:pt x="48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50"/>
              <p:cNvSpPr>
                <a:spLocks/>
              </p:cNvSpPr>
              <p:nvPr/>
            </p:nvSpPr>
            <p:spPr bwMode="auto">
              <a:xfrm>
                <a:off x="-560" y="2758"/>
                <a:ext cx="83" cy="90"/>
              </a:xfrm>
              <a:custGeom>
                <a:avLst/>
                <a:gdLst>
                  <a:gd name="T0" fmla="*/ 0 w 28"/>
                  <a:gd name="T1" fmla="*/ 12 h 33"/>
                  <a:gd name="T2" fmla="*/ 1 w 28"/>
                  <a:gd name="T3" fmla="*/ 19 h 33"/>
                  <a:gd name="T4" fmla="*/ 2 w 28"/>
                  <a:gd name="T5" fmla="*/ 26 h 33"/>
                  <a:gd name="T6" fmla="*/ 4 w 28"/>
                  <a:gd name="T7" fmla="*/ 33 h 33"/>
                  <a:gd name="T8" fmla="*/ 28 w 28"/>
                  <a:gd name="T9" fmla="*/ 26 h 33"/>
                  <a:gd name="T10" fmla="*/ 25 w 28"/>
                  <a:gd name="T11" fmla="*/ 20 h 33"/>
                  <a:gd name="T12" fmla="*/ 24 w 28"/>
                  <a:gd name="T13" fmla="*/ 13 h 33"/>
                  <a:gd name="T14" fmla="*/ 23 w 28"/>
                  <a:gd name="T15" fmla="*/ 7 h 33"/>
                  <a:gd name="T16" fmla="*/ 23 w 28"/>
                  <a:gd name="T17" fmla="*/ 0 h 33"/>
                  <a:gd name="T18" fmla="*/ 1 w 28"/>
                  <a:gd name="T19" fmla="*/ 5 h 33"/>
                  <a:gd name="T20" fmla="*/ 0 w 28"/>
                  <a:gd name="T21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3">
                    <a:moveTo>
                      <a:pt x="0" y="12"/>
                    </a:moveTo>
                    <a:cubicBezTo>
                      <a:pt x="1" y="14"/>
                      <a:pt x="1" y="17"/>
                      <a:pt x="1" y="19"/>
                    </a:cubicBezTo>
                    <a:cubicBezTo>
                      <a:pt x="1" y="21"/>
                      <a:pt x="2" y="24"/>
                      <a:pt x="2" y="26"/>
                    </a:cubicBezTo>
                    <a:cubicBezTo>
                      <a:pt x="3" y="28"/>
                      <a:pt x="3" y="31"/>
                      <a:pt x="4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4"/>
                      <a:pt x="26" y="22"/>
                      <a:pt x="25" y="20"/>
                    </a:cubicBezTo>
                    <a:cubicBezTo>
                      <a:pt x="25" y="17"/>
                      <a:pt x="24" y="15"/>
                      <a:pt x="24" y="13"/>
                    </a:cubicBezTo>
                    <a:cubicBezTo>
                      <a:pt x="24" y="11"/>
                      <a:pt x="23" y="9"/>
                      <a:pt x="23" y="7"/>
                    </a:cubicBezTo>
                    <a:cubicBezTo>
                      <a:pt x="23" y="4"/>
                      <a:pt x="23" y="2"/>
                      <a:pt x="23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51"/>
              <p:cNvSpPr>
                <a:spLocks/>
              </p:cNvSpPr>
              <p:nvPr/>
            </p:nvSpPr>
            <p:spPr bwMode="auto">
              <a:xfrm>
                <a:off x="-537" y="2629"/>
                <a:ext cx="107" cy="69"/>
              </a:xfrm>
              <a:custGeom>
                <a:avLst/>
                <a:gdLst>
                  <a:gd name="T0" fmla="*/ 24 w 36"/>
                  <a:gd name="T1" fmla="*/ 17 h 25"/>
                  <a:gd name="T2" fmla="*/ 27 w 36"/>
                  <a:gd name="T3" fmla="*/ 11 h 25"/>
                  <a:gd name="T4" fmla="*/ 31 w 36"/>
                  <a:gd name="T5" fmla="*/ 5 h 25"/>
                  <a:gd name="T6" fmla="*/ 36 w 36"/>
                  <a:gd name="T7" fmla="*/ 0 h 25"/>
                  <a:gd name="T8" fmla="*/ 18 w 36"/>
                  <a:gd name="T9" fmla="*/ 1 h 25"/>
                  <a:gd name="T10" fmla="*/ 13 w 36"/>
                  <a:gd name="T11" fmla="*/ 7 h 25"/>
                  <a:gd name="T12" fmla="*/ 8 w 36"/>
                  <a:gd name="T13" fmla="*/ 13 h 25"/>
                  <a:gd name="T14" fmla="*/ 4 w 36"/>
                  <a:gd name="T15" fmla="*/ 19 h 25"/>
                  <a:gd name="T16" fmla="*/ 0 w 36"/>
                  <a:gd name="T17" fmla="*/ 25 h 25"/>
                  <a:gd name="T18" fmla="*/ 21 w 36"/>
                  <a:gd name="T19" fmla="*/ 23 h 25"/>
                  <a:gd name="T20" fmla="*/ 24 w 36"/>
                  <a:gd name="T2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5">
                    <a:moveTo>
                      <a:pt x="24" y="17"/>
                    </a:moveTo>
                    <a:cubicBezTo>
                      <a:pt x="25" y="15"/>
                      <a:pt x="26" y="13"/>
                      <a:pt x="27" y="11"/>
                    </a:cubicBezTo>
                    <a:cubicBezTo>
                      <a:pt x="29" y="9"/>
                      <a:pt x="30" y="7"/>
                      <a:pt x="31" y="5"/>
                    </a:cubicBezTo>
                    <a:cubicBezTo>
                      <a:pt x="33" y="3"/>
                      <a:pt x="34" y="2"/>
                      <a:pt x="36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3"/>
                      <a:pt x="14" y="5"/>
                      <a:pt x="13" y="7"/>
                    </a:cubicBezTo>
                    <a:cubicBezTo>
                      <a:pt x="11" y="9"/>
                      <a:pt x="10" y="11"/>
                      <a:pt x="8" y="13"/>
                    </a:cubicBezTo>
                    <a:cubicBezTo>
                      <a:pt x="7" y="15"/>
                      <a:pt x="5" y="17"/>
                      <a:pt x="4" y="19"/>
                    </a:cubicBezTo>
                    <a:cubicBezTo>
                      <a:pt x="3" y="21"/>
                      <a:pt x="1" y="23"/>
                      <a:pt x="0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1"/>
                      <a:pt x="23" y="19"/>
                      <a:pt x="24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52"/>
              <p:cNvSpPr>
                <a:spLocks/>
              </p:cNvSpPr>
              <p:nvPr/>
            </p:nvSpPr>
            <p:spPr bwMode="auto">
              <a:xfrm>
                <a:off x="397" y="2252"/>
                <a:ext cx="80" cy="19"/>
              </a:xfrm>
              <a:custGeom>
                <a:avLst/>
                <a:gdLst>
                  <a:gd name="T0" fmla="*/ 10 w 27"/>
                  <a:gd name="T1" fmla="*/ 2 h 7"/>
                  <a:gd name="T2" fmla="*/ 5 w 27"/>
                  <a:gd name="T3" fmla="*/ 4 h 7"/>
                  <a:gd name="T4" fmla="*/ 0 w 27"/>
                  <a:gd name="T5" fmla="*/ 5 h 7"/>
                  <a:gd name="T6" fmla="*/ 6 w 27"/>
                  <a:gd name="T7" fmla="*/ 7 h 7"/>
                  <a:gd name="T8" fmla="*/ 12 w 27"/>
                  <a:gd name="T9" fmla="*/ 6 h 7"/>
                  <a:gd name="T10" fmla="*/ 17 w 27"/>
                  <a:gd name="T11" fmla="*/ 4 h 7"/>
                  <a:gd name="T12" fmla="*/ 22 w 27"/>
                  <a:gd name="T13" fmla="*/ 3 h 7"/>
                  <a:gd name="T14" fmla="*/ 27 w 27"/>
                  <a:gd name="T15" fmla="*/ 1 h 7"/>
                  <a:gd name="T16" fmla="*/ 21 w 27"/>
                  <a:gd name="T17" fmla="*/ 0 h 7"/>
                  <a:gd name="T18" fmla="*/ 16 w 27"/>
                  <a:gd name="T19" fmla="*/ 1 h 7"/>
                  <a:gd name="T20" fmla="*/ 10 w 27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7">
                    <a:moveTo>
                      <a:pt x="10" y="2"/>
                    </a:moveTo>
                    <a:cubicBezTo>
                      <a:pt x="9" y="3"/>
                      <a:pt x="7" y="3"/>
                      <a:pt x="5" y="4"/>
                    </a:cubicBezTo>
                    <a:cubicBezTo>
                      <a:pt x="3" y="4"/>
                      <a:pt x="1" y="5"/>
                      <a:pt x="0" y="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2" y="6"/>
                    </a:cubicBezTo>
                    <a:cubicBezTo>
                      <a:pt x="14" y="5"/>
                      <a:pt x="15" y="5"/>
                      <a:pt x="17" y="4"/>
                    </a:cubicBezTo>
                    <a:cubicBezTo>
                      <a:pt x="19" y="4"/>
                      <a:pt x="20" y="3"/>
                      <a:pt x="22" y="3"/>
                    </a:cubicBezTo>
                    <a:cubicBezTo>
                      <a:pt x="24" y="2"/>
                      <a:pt x="26" y="2"/>
                      <a:pt x="27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1"/>
                      <a:pt x="16" y="1"/>
                    </a:cubicBezTo>
                    <a:cubicBezTo>
                      <a:pt x="14" y="1"/>
                      <a:pt x="12" y="2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53"/>
              <p:cNvSpPr>
                <a:spLocks/>
              </p:cNvSpPr>
              <p:nvPr/>
            </p:nvSpPr>
            <p:spPr bwMode="auto">
              <a:xfrm>
                <a:off x="261" y="2285"/>
                <a:ext cx="89" cy="24"/>
              </a:xfrm>
              <a:custGeom>
                <a:avLst/>
                <a:gdLst>
                  <a:gd name="T0" fmla="*/ 12 w 30"/>
                  <a:gd name="T1" fmla="*/ 3 h 9"/>
                  <a:gd name="T2" fmla="*/ 6 w 30"/>
                  <a:gd name="T3" fmla="*/ 5 h 9"/>
                  <a:gd name="T4" fmla="*/ 0 w 30"/>
                  <a:gd name="T5" fmla="*/ 7 h 9"/>
                  <a:gd name="T6" fmla="*/ 7 w 30"/>
                  <a:gd name="T7" fmla="*/ 9 h 9"/>
                  <a:gd name="T8" fmla="*/ 13 w 30"/>
                  <a:gd name="T9" fmla="*/ 7 h 9"/>
                  <a:gd name="T10" fmla="*/ 19 w 30"/>
                  <a:gd name="T11" fmla="*/ 5 h 9"/>
                  <a:gd name="T12" fmla="*/ 25 w 30"/>
                  <a:gd name="T13" fmla="*/ 3 h 9"/>
                  <a:gd name="T14" fmla="*/ 30 w 30"/>
                  <a:gd name="T15" fmla="*/ 2 h 9"/>
                  <a:gd name="T16" fmla="*/ 23 w 30"/>
                  <a:gd name="T17" fmla="*/ 0 h 9"/>
                  <a:gd name="T18" fmla="*/ 18 w 30"/>
                  <a:gd name="T19" fmla="*/ 1 h 9"/>
                  <a:gd name="T20" fmla="*/ 12 w 30"/>
                  <a:gd name="T2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9">
                    <a:moveTo>
                      <a:pt x="12" y="3"/>
                    </a:moveTo>
                    <a:cubicBezTo>
                      <a:pt x="10" y="4"/>
                      <a:pt x="8" y="4"/>
                      <a:pt x="6" y="5"/>
                    </a:cubicBezTo>
                    <a:cubicBezTo>
                      <a:pt x="4" y="6"/>
                      <a:pt x="2" y="6"/>
                      <a:pt x="0" y="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9" y="8"/>
                      <a:pt x="11" y="7"/>
                      <a:pt x="13" y="7"/>
                    </a:cubicBezTo>
                    <a:cubicBezTo>
                      <a:pt x="15" y="6"/>
                      <a:pt x="17" y="6"/>
                      <a:pt x="19" y="5"/>
                    </a:cubicBezTo>
                    <a:cubicBezTo>
                      <a:pt x="21" y="4"/>
                      <a:pt x="23" y="4"/>
                      <a:pt x="25" y="3"/>
                    </a:cubicBezTo>
                    <a:cubicBezTo>
                      <a:pt x="26" y="3"/>
                      <a:pt x="28" y="2"/>
                      <a:pt x="3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0" y="1"/>
                      <a:pt x="18" y="1"/>
                    </a:cubicBezTo>
                    <a:cubicBezTo>
                      <a:pt x="16" y="2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54"/>
              <p:cNvSpPr>
                <a:spLocks/>
              </p:cNvSpPr>
              <p:nvPr/>
            </p:nvSpPr>
            <p:spPr bwMode="auto">
              <a:xfrm>
                <a:off x="-504" y="2900"/>
                <a:ext cx="157" cy="101"/>
              </a:xfrm>
              <a:custGeom>
                <a:avLst/>
                <a:gdLst>
                  <a:gd name="T0" fmla="*/ 13 w 53"/>
                  <a:gd name="T1" fmla="*/ 23 h 37"/>
                  <a:gd name="T2" fmla="*/ 21 w 53"/>
                  <a:gd name="T3" fmla="*/ 30 h 37"/>
                  <a:gd name="T4" fmla="*/ 30 w 53"/>
                  <a:gd name="T5" fmla="*/ 37 h 37"/>
                  <a:gd name="T6" fmla="*/ 53 w 53"/>
                  <a:gd name="T7" fmla="*/ 25 h 37"/>
                  <a:gd name="T8" fmla="*/ 45 w 53"/>
                  <a:gd name="T9" fmla="*/ 19 h 37"/>
                  <a:gd name="T10" fmla="*/ 37 w 53"/>
                  <a:gd name="T11" fmla="*/ 13 h 37"/>
                  <a:gd name="T12" fmla="*/ 30 w 53"/>
                  <a:gd name="T13" fmla="*/ 7 h 37"/>
                  <a:gd name="T14" fmla="*/ 24 w 53"/>
                  <a:gd name="T15" fmla="*/ 0 h 37"/>
                  <a:gd name="T16" fmla="*/ 0 w 53"/>
                  <a:gd name="T17" fmla="*/ 9 h 37"/>
                  <a:gd name="T18" fmla="*/ 6 w 53"/>
                  <a:gd name="T19" fmla="*/ 16 h 37"/>
                  <a:gd name="T20" fmla="*/ 13 w 53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7">
                    <a:moveTo>
                      <a:pt x="13" y="23"/>
                    </a:moveTo>
                    <a:cubicBezTo>
                      <a:pt x="16" y="26"/>
                      <a:pt x="18" y="28"/>
                      <a:pt x="21" y="30"/>
                    </a:cubicBezTo>
                    <a:cubicBezTo>
                      <a:pt x="24" y="33"/>
                      <a:pt x="27" y="35"/>
                      <a:pt x="30" y="37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0" y="23"/>
                      <a:pt x="47" y="21"/>
                      <a:pt x="45" y="19"/>
                    </a:cubicBezTo>
                    <a:cubicBezTo>
                      <a:pt x="42" y="17"/>
                      <a:pt x="39" y="15"/>
                      <a:pt x="37" y="13"/>
                    </a:cubicBezTo>
                    <a:cubicBezTo>
                      <a:pt x="35" y="11"/>
                      <a:pt x="32" y="9"/>
                      <a:pt x="30" y="7"/>
                    </a:cubicBezTo>
                    <a:cubicBezTo>
                      <a:pt x="28" y="5"/>
                      <a:pt x="26" y="2"/>
                      <a:pt x="2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2"/>
                      <a:pt x="4" y="14"/>
                      <a:pt x="6" y="16"/>
                    </a:cubicBezTo>
                    <a:cubicBezTo>
                      <a:pt x="9" y="19"/>
                      <a:pt x="11" y="21"/>
                      <a:pt x="13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55"/>
              <p:cNvSpPr>
                <a:spLocks/>
              </p:cNvSpPr>
              <p:nvPr/>
            </p:nvSpPr>
            <p:spPr bwMode="auto">
              <a:xfrm>
                <a:off x="111" y="2323"/>
                <a:ext cx="97" cy="30"/>
              </a:xfrm>
              <a:custGeom>
                <a:avLst/>
                <a:gdLst>
                  <a:gd name="T0" fmla="*/ 13 w 33"/>
                  <a:gd name="T1" fmla="*/ 5 h 11"/>
                  <a:gd name="T2" fmla="*/ 6 w 33"/>
                  <a:gd name="T3" fmla="*/ 7 h 11"/>
                  <a:gd name="T4" fmla="*/ 0 w 33"/>
                  <a:gd name="T5" fmla="*/ 9 h 11"/>
                  <a:gd name="T6" fmla="*/ 8 w 33"/>
                  <a:gd name="T7" fmla="*/ 11 h 11"/>
                  <a:gd name="T8" fmla="*/ 14 w 33"/>
                  <a:gd name="T9" fmla="*/ 9 h 11"/>
                  <a:gd name="T10" fmla="*/ 21 w 33"/>
                  <a:gd name="T11" fmla="*/ 6 h 11"/>
                  <a:gd name="T12" fmla="*/ 27 w 33"/>
                  <a:gd name="T13" fmla="*/ 4 h 11"/>
                  <a:gd name="T14" fmla="*/ 33 w 33"/>
                  <a:gd name="T15" fmla="*/ 2 h 11"/>
                  <a:gd name="T16" fmla="*/ 26 w 33"/>
                  <a:gd name="T17" fmla="*/ 0 h 11"/>
                  <a:gd name="T18" fmla="*/ 20 w 33"/>
                  <a:gd name="T19" fmla="*/ 2 h 11"/>
                  <a:gd name="T20" fmla="*/ 13 w 33"/>
                  <a:gd name="T2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1">
                    <a:moveTo>
                      <a:pt x="13" y="5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4" y="7"/>
                      <a:pt x="2" y="8"/>
                      <a:pt x="0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0" y="10"/>
                      <a:pt x="12" y="9"/>
                      <a:pt x="14" y="9"/>
                    </a:cubicBezTo>
                    <a:cubicBezTo>
                      <a:pt x="16" y="8"/>
                      <a:pt x="19" y="7"/>
                      <a:pt x="21" y="6"/>
                    </a:cubicBezTo>
                    <a:cubicBezTo>
                      <a:pt x="23" y="6"/>
                      <a:pt x="25" y="5"/>
                      <a:pt x="27" y="4"/>
                    </a:cubicBezTo>
                    <a:cubicBezTo>
                      <a:pt x="29" y="4"/>
                      <a:pt x="31" y="3"/>
                      <a:pt x="33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1"/>
                      <a:pt x="22" y="2"/>
                      <a:pt x="20" y="2"/>
                    </a:cubicBezTo>
                    <a:cubicBezTo>
                      <a:pt x="17" y="3"/>
                      <a:pt x="15" y="4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56"/>
              <p:cNvSpPr>
                <a:spLocks/>
              </p:cNvSpPr>
              <p:nvPr/>
            </p:nvSpPr>
            <p:spPr bwMode="auto">
              <a:xfrm>
                <a:off x="69" y="3133"/>
                <a:ext cx="251" cy="85"/>
              </a:xfrm>
              <a:custGeom>
                <a:avLst/>
                <a:gdLst>
                  <a:gd name="T0" fmla="*/ 55 w 85"/>
                  <a:gd name="T1" fmla="*/ 28 h 31"/>
                  <a:gd name="T2" fmla="*/ 74 w 85"/>
                  <a:gd name="T3" fmla="*/ 31 h 31"/>
                  <a:gd name="T4" fmla="*/ 85 w 85"/>
                  <a:gd name="T5" fmla="*/ 13 h 31"/>
                  <a:gd name="T6" fmla="*/ 67 w 85"/>
                  <a:gd name="T7" fmla="*/ 10 h 31"/>
                  <a:gd name="T8" fmla="*/ 49 w 85"/>
                  <a:gd name="T9" fmla="*/ 7 h 31"/>
                  <a:gd name="T10" fmla="*/ 32 w 85"/>
                  <a:gd name="T11" fmla="*/ 3 h 31"/>
                  <a:gd name="T12" fmla="*/ 15 w 85"/>
                  <a:gd name="T13" fmla="*/ 0 h 31"/>
                  <a:gd name="T14" fmla="*/ 0 w 85"/>
                  <a:gd name="T15" fmla="*/ 17 h 31"/>
                  <a:gd name="T16" fmla="*/ 18 w 85"/>
                  <a:gd name="T17" fmla="*/ 21 h 31"/>
                  <a:gd name="T18" fmla="*/ 36 w 85"/>
                  <a:gd name="T19" fmla="*/ 25 h 31"/>
                  <a:gd name="T20" fmla="*/ 55 w 85"/>
                  <a:gd name="T2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31">
                    <a:moveTo>
                      <a:pt x="55" y="28"/>
                    </a:moveTo>
                    <a:cubicBezTo>
                      <a:pt x="61" y="29"/>
                      <a:pt x="67" y="30"/>
                      <a:pt x="74" y="31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79" y="12"/>
                      <a:pt x="73" y="11"/>
                      <a:pt x="67" y="10"/>
                    </a:cubicBezTo>
                    <a:cubicBezTo>
                      <a:pt x="61" y="9"/>
                      <a:pt x="55" y="8"/>
                      <a:pt x="49" y="7"/>
                    </a:cubicBezTo>
                    <a:cubicBezTo>
                      <a:pt x="43" y="6"/>
                      <a:pt x="38" y="5"/>
                      <a:pt x="32" y="3"/>
                    </a:cubicBezTo>
                    <a:cubicBezTo>
                      <a:pt x="26" y="2"/>
                      <a:pt x="21" y="1"/>
                      <a:pt x="15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" y="19"/>
                      <a:pt x="12" y="20"/>
                      <a:pt x="18" y="21"/>
                    </a:cubicBezTo>
                    <a:cubicBezTo>
                      <a:pt x="24" y="23"/>
                      <a:pt x="30" y="24"/>
                      <a:pt x="36" y="25"/>
                    </a:cubicBezTo>
                    <a:cubicBezTo>
                      <a:pt x="42" y="26"/>
                      <a:pt x="49" y="27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57"/>
              <p:cNvSpPr>
                <a:spLocks/>
              </p:cNvSpPr>
              <p:nvPr/>
            </p:nvSpPr>
            <p:spPr bwMode="auto">
              <a:xfrm>
                <a:off x="518" y="3190"/>
                <a:ext cx="249" cy="71"/>
              </a:xfrm>
              <a:custGeom>
                <a:avLst/>
                <a:gdLst>
                  <a:gd name="T0" fmla="*/ 61 w 84"/>
                  <a:gd name="T1" fmla="*/ 25 h 26"/>
                  <a:gd name="T2" fmla="*/ 82 w 84"/>
                  <a:gd name="T3" fmla="*/ 26 h 26"/>
                  <a:gd name="T4" fmla="*/ 84 w 84"/>
                  <a:gd name="T5" fmla="*/ 6 h 26"/>
                  <a:gd name="T6" fmla="*/ 64 w 84"/>
                  <a:gd name="T7" fmla="*/ 5 h 26"/>
                  <a:gd name="T8" fmla="*/ 45 w 84"/>
                  <a:gd name="T9" fmla="*/ 4 h 26"/>
                  <a:gd name="T10" fmla="*/ 26 w 84"/>
                  <a:gd name="T11" fmla="*/ 2 h 26"/>
                  <a:gd name="T12" fmla="*/ 7 w 84"/>
                  <a:gd name="T13" fmla="*/ 0 h 26"/>
                  <a:gd name="T14" fmla="*/ 0 w 84"/>
                  <a:gd name="T15" fmla="*/ 20 h 26"/>
                  <a:gd name="T16" fmla="*/ 21 w 84"/>
                  <a:gd name="T17" fmla="*/ 22 h 26"/>
                  <a:gd name="T18" fmla="*/ 41 w 84"/>
                  <a:gd name="T19" fmla="*/ 23 h 26"/>
                  <a:gd name="T20" fmla="*/ 61 w 84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26">
                    <a:moveTo>
                      <a:pt x="61" y="25"/>
                    </a:moveTo>
                    <a:cubicBezTo>
                      <a:pt x="68" y="25"/>
                      <a:pt x="75" y="25"/>
                      <a:pt x="82" y="2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77" y="6"/>
                      <a:pt x="71" y="5"/>
                      <a:pt x="64" y="5"/>
                    </a:cubicBezTo>
                    <a:cubicBezTo>
                      <a:pt x="58" y="4"/>
                      <a:pt x="51" y="4"/>
                      <a:pt x="45" y="4"/>
                    </a:cubicBezTo>
                    <a:cubicBezTo>
                      <a:pt x="39" y="3"/>
                      <a:pt x="32" y="3"/>
                      <a:pt x="26" y="2"/>
                    </a:cubicBezTo>
                    <a:cubicBezTo>
                      <a:pt x="19" y="2"/>
                      <a:pt x="13" y="1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1"/>
                      <a:pt x="14" y="21"/>
                      <a:pt x="21" y="22"/>
                    </a:cubicBezTo>
                    <a:cubicBezTo>
                      <a:pt x="27" y="22"/>
                      <a:pt x="34" y="23"/>
                      <a:pt x="41" y="23"/>
                    </a:cubicBezTo>
                    <a:cubicBezTo>
                      <a:pt x="48" y="24"/>
                      <a:pt x="54" y="24"/>
                      <a:pt x="6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58"/>
              <p:cNvSpPr>
                <a:spLocks/>
              </p:cNvSpPr>
              <p:nvPr/>
            </p:nvSpPr>
            <p:spPr bwMode="auto">
              <a:xfrm>
                <a:off x="-409" y="2520"/>
                <a:ext cx="124" cy="52"/>
              </a:xfrm>
              <a:custGeom>
                <a:avLst/>
                <a:gdLst>
                  <a:gd name="T0" fmla="*/ 28 w 42"/>
                  <a:gd name="T1" fmla="*/ 10 h 19"/>
                  <a:gd name="T2" fmla="*/ 35 w 42"/>
                  <a:gd name="T3" fmla="*/ 5 h 19"/>
                  <a:gd name="T4" fmla="*/ 42 w 42"/>
                  <a:gd name="T5" fmla="*/ 1 h 19"/>
                  <a:gd name="T6" fmla="*/ 28 w 42"/>
                  <a:gd name="T7" fmla="*/ 0 h 19"/>
                  <a:gd name="T8" fmla="*/ 21 w 42"/>
                  <a:gd name="T9" fmla="*/ 4 h 19"/>
                  <a:gd name="T10" fmla="*/ 14 w 42"/>
                  <a:gd name="T11" fmla="*/ 9 h 19"/>
                  <a:gd name="T12" fmla="*/ 7 w 42"/>
                  <a:gd name="T13" fmla="*/ 14 h 19"/>
                  <a:gd name="T14" fmla="*/ 0 w 42"/>
                  <a:gd name="T15" fmla="*/ 19 h 19"/>
                  <a:gd name="T16" fmla="*/ 15 w 42"/>
                  <a:gd name="T17" fmla="*/ 19 h 19"/>
                  <a:gd name="T18" fmla="*/ 22 w 42"/>
                  <a:gd name="T19" fmla="*/ 14 h 19"/>
                  <a:gd name="T20" fmla="*/ 28 w 42"/>
                  <a:gd name="T2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9">
                    <a:moveTo>
                      <a:pt x="28" y="10"/>
                    </a:moveTo>
                    <a:cubicBezTo>
                      <a:pt x="30" y="8"/>
                      <a:pt x="33" y="7"/>
                      <a:pt x="35" y="5"/>
                    </a:cubicBezTo>
                    <a:cubicBezTo>
                      <a:pt x="37" y="4"/>
                      <a:pt x="39" y="2"/>
                      <a:pt x="42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1"/>
                      <a:pt x="23" y="3"/>
                      <a:pt x="21" y="4"/>
                    </a:cubicBezTo>
                    <a:cubicBezTo>
                      <a:pt x="19" y="6"/>
                      <a:pt x="16" y="7"/>
                      <a:pt x="14" y="9"/>
                    </a:cubicBezTo>
                    <a:cubicBezTo>
                      <a:pt x="11" y="10"/>
                      <a:pt x="9" y="12"/>
                      <a:pt x="7" y="14"/>
                    </a:cubicBezTo>
                    <a:cubicBezTo>
                      <a:pt x="4" y="15"/>
                      <a:pt x="2" y="17"/>
                      <a:pt x="0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7" y="17"/>
                      <a:pt x="19" y="16"/>
                      <a:pt x="22" y="14"/>
                    </a:cubicBezTo>
                    <a:cubicBezTo>
                      <a:pt x="24" y="13"/>
                      <a:pt x="26" y="11"/>
                      <a:pt x="2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59"/>
              <p:cNvSpPr>
                <a:spLocks/>
              </p:cNvSpPr>
              <p:nvPr/>
            </p:nvSpPr>
            <p:spPr bwMode="auto">
              <a:xfrm>
                <a:off x="994" y="3209"/>
                <a:ext cx="246" cy="58"/>
              </a:xfrm>
              <a:custGeom>
                <a:avLst/>
                <a:gdLst>
                  <a:gd name="T0" fmla="*/ 43 w 83"/>
                  <a:gd name="T1" fmla="*/ 21 h 21"/>
                  <a:gd name="T2" fmla="*/ 63 w 83"/>
                  <a:gd name="T3" fmla="*/ 21 h 21"/>
                  <a:gd name="T4" fmla="*/ 83 w 83"/>
                  <a:gd name="T5" fmla="*/ 20 h 21"/>
                  <a:gd name="T6" fmla="*/ 77 w 83"/>
                  <a:gd name="T7" fmla="*/ 0 h 21"/>
                  <a:gd name="T8" fmla="*/ 58 w 83"/>
                  <a:gd name="T9" fmla="*/ 1 h 21"/>
                  <a:gd name="T10" fmla="*/ 39 w 83"/>
                  <a:gd name="T11" fmla="*/ 1 h 21"/>
                  <a:gd name="T12" fmla="*/ 20 w 83"/>
                  <a:gd name="T13" fmla="*/ 1 h 21"/>
                  <a:gd name="T14" fmla="*/ 0 w 83"/>
                  <a:gd name="T15" fmla="*/ 1 h 21"/>
                  <a:gd name="T16" fmla="*/ 3 w 83"/>
                  <a:gd name="T17" fmla="*/ 21 h 21"/>
                  <a:gd name="T18" fmla="*/ 23 w 83"/>
                  <a:gd name="T19" fmla="*/ 21 h 21"/>
                  <a:gd name="T20" fmla="*/ 43 w 83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1">
                    <a:moveTo>
                      <a:pt x="43" y="21"/>
                    </a:moveTo>
                    <a:cubicBezTo>
                      <a:pt x="50" y="21"/>
                      <a:pt x="57" y="21"/>
                      <a:pt x="63" y="21"/>
                    </a:cubicBezTo>
                    <a:cubicBezTo>
                      <a:pt x="70" y="21"/>
                      <a:pt x="77" y="20"/>
                      <a:pt x="83" y="2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1" y="1"/>
                      <a:pt x="65" y="1"/>
                      <a:pt x="58" y="1"/>
                    </a:cubicBezTo>
                    <a:cubicBezTo>
                      <a:pt x="52" y="1"/>
                      <a:pt x="45" y="1"/>
                      <a:pt x="39" y="1"/>
                    </a:cubicBezTo>
                    <a:cubicBezTo>
                      <a:pt x="33" y="1"/>
                      <a:pt x="26" y="1"/>
                      <a:pt x="20" y="1"/>
                    </a:cubicBezTo>
                    <a:cubicBezTo>
                      <a:pt x="13" y="1"/>
                      <a:pt x="7" y="1"/>
                      <a:pt x="0" y="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9" y="21"/>
                      <a:pt x="16" y="21"/>
                      <a:pt x="23" y="21"/>
                    </a:cubicBezTo>
                    <a:cubicBezTo>
                      <a:pt x="30" y="21"/>
                      <a:pt x="36" y="21"/>
                      <a:pt x="4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0"/>
              <p:cNvSpPr>
                <a:spLocks/>
              </p:cNvSpPr>
              <p:nvPr/>
            </p:nvSpPr>
            <p:spPr bwMode="auto">
              <a:xfrm>
                <a:off x="-235" y="2435"/>
                <a:ext cx="121" cy="44"/>
              </a:xfrm>
              <a:custGeom>
                <a:avLst/>
                <a:gdLst>
                  <a:gd name="T0" fmla="*/ 19 w 41"/>
                  <a:gd name="T1" fmla="*/ 12 h 16"/>
                  <a:gd name="T2" fmla="*/ 26 w 41"/>
                  <a:gd name="T3" fmla="*/ 9 h 16"/>
                  <a:gd name="T4" fmla="*/ 33 w 41"/>
                  <a:gd name="T5" fmla="*/ 5 h 16"/>
                  <a:gd name="T6" fmla="*/ 41 w 41"/>
                  <a:gd name="T7" fmla="*/ 2 h 16"/>
                  <a:gd name="T8" fmla="*/ 30 w 41"/>
                  <a:gd name="T9" fmla="*/ 0 h 16"/>
                  <a:gd name="T10" fmla="*/ 23 w 41"/>
                  <a:gd name="T11" fmla="*/ 4 h 16"/>
                  <a:gd name="T12" fmla="*/ 15 w 41"/>
                  <a:gd name="T13" fmla="*/ 7 h 16"/>
                  <a:gd name="T14" fmla="*/ 8 w 41"/>
                  <a:gd name="T15" fmla="*/ 11 h 16"/>
                  <a:gd name="T16" fmla="*/ 0 w 41"/>
                  <a:gd name="T17" fmla="*/ 14 h 16"/>
                  <a:gd name="T18" fmla="*/ 11 w 41"/>
                  <a:gd name="T19" fmla="*/ 16 h 16"/>
                  <a:gd name="T20" fmla="*/ 19 w 41"/>
                  <a:gd name="T21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16">
                    <a:moveTo>
                      <a:pt x="19" y="12"/>
                    </a:moveTo>
                    <a:cubicBezTo>
                      <a:pt x="21" y="11"/>
                      <a:pt x="24" y="10"/>
                      <a:pt x="26" y="9"/>
                    </a:cubicBezTo>
                    <a:cubicBezTo>
                      <a:pt x="29" y="8"/>
                      <a:pt x="31" y="6"/>
                      <a:pt x="33" y="5"/>
                    </a:cubicBezTo>
                    <a:cubicBezTo>
                      <a:pt x="36" y="4"/>
                      <a:pt x="38" y="3"/>
                      <a:pt x="41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1"/>
                      <a:pt x="25" y="2"/>
                      <a:pt x="23" y="4"/>
                    </a:cubicBezTo>
                    <a:cubicBezTo>
                      <a:pt x="20" y="5"/>
                      <a:pt x="18" y="6"/>
                      <a:pt x="15" y="7"/>
                    </a:cubicBezTo>
                    <a:cubicBezTo>
                      <a:pt x="13" y="8"/>
                      <a:pt x="10" y="9"/>
                      <a:pt x="8" y="11"/>
                    </a:cubicBezTo>
                    <a:cubicBezTo>
                      <a:pt x="5" y="12"/>
                      <a:pt x="2" y="13"/>
                      <a:pt x="0" y="14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5"/>
                      <a:pt x="16" y="13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61"/>
              <p:cNvSpPr>
                <a:spLocks/>
              </p:cNvSpPr>
              <p:nvPr/>
            </p:nvSpPr>
            <p:spPr bwMode="auto">
              <a:xfrm>
                <a:off x="518" y="2222"/>
                <a:ext cx="74" cy="19"/>
              </a:xfrm>
              <a:custGeom>
                <a:avLst/>
                <a:gdLst>
                  <a:gd name="T0" fmla="*/ 18 w 74"/>
                  <a:gd name="T1" fmla="*/ 19 h 19"/>
                  <a:gd name="T2" fmla="*/ 74 w 74"/>
                  <a:gd name="T3" fmla="*/ 5 h 19"/>
                  <a:gd name="T4" fmla="*/ 57 w 74"/>
                  <a:gd name="T5" fmla="*/ 0 h 19"/>
                  <a:gd name="T6" fmla="*/ 0 w 74"/>
                  <a:gd name="T7" fmla="*/ 13 h 19"/>
                  <a:gd name="T8" fmla="*/ 18 w 7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9">
                    <a:moveTo>
                      <a:pt x="18" y="19"/>
                    </a:moveTo>
                    <a:lnTo>
                      <a:pt x="74" y="5"/>
                    </a:lnTo>
                    <a:lnTo>
                      <a:pt x="57" y="0"/>
                    </a:lnTo>
                    <a:lnTo>
                      <a:pt x="0" y="13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101" name="直接连接符 100"/>
          <p:cNvCxnSpPr/>
          <p:nvPr/>
        </p:nvCxnSpPr>
        <p:spPr>
          <a:xfrm>
            <a:off x="937895" y="659669"/>
            <a:ext cx="1" cy="550994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组合 101"/>
          <p:cNvGrpSpPr/>
          <p:nvPr/>
        </p:nvGrpSpPr>
        <p:grpSpPr>
          <a:xfrm>
            <a:off x="700026" y="186477"/>
            <a:ext cx="477146" cy="623585"/>
            <a:chOff x="13133388" y="-1152525"/>
            <a:chExt cx="1241425" cy="162242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6" name="椭圆 105"/>
          <p:cNvSpPr/>
          <p:nvPr/>
        </p:nvSpPr>
        <p:spPr>
          <a:xfrm flipH="1">
            <a:off x="896235" y="932525"/>
            <a:ext cx="79217" cy="792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07" name="直接连接符 106"/>
          <p:cNvCxnSpPr/>
          <p:nvPr/>
        </p:nvCxnSpPr>
        <p:spPr>
          <a:xfrm flipV="1">
            <a:off x="842112" y="1187922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8"/>
          <p:cNvSpPr txBox="1">
            <a:spLocks noChangeArrowheads="1"/>
          </p:cNvSpPr>
          <p:nvPr/>
        </p:nvSpPr>
        <p:spPr bwMode="auto">
          <a:xfrm>
            <a:off x="1229146" y="862661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sp>
        <p:nvSpPr>
          <p:cNvPr id="109" name="等腰三角形 108"/>
          <p:cNvSpPr/>
          <p:nvPr/>
        </p:nvSpPr>
        <p:spPr>
          <a:xfrm>
            <a:off x="403333" y="906769"/>
            <a:ext cx="680572" cy="307070"/>
          </a:xfrm>
          <a:prstGeom prst="triangle">
            <a:avLst/>
          </a:prstGeom>
          <a:solidFill>
            <a:srgbClr val="422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等腰三角形 109"/>
          <p:cNvSpPr/>
          <p:nvPr/>
        </p:nvSpPr>
        <p:spPr>
          <a:xfrm>
            <a:off x="791868" y="997442"/>
            <a:ext cx="471028" cy="216396"/>
          </a:xfrm>
          <a:prstGeom prst="triangle">
            <a:avLst/>
          </a:prstGeom>
          <a:solidFill>
            <a:srgbClr val="755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10422163" y="6463792"/>
            <a:ext cx="1225992" cy="131516"/>
            <a:chOff x="2248282" y="1620854"/>
            <a:chExt cx="2076510" cy="222754"/>
          </a:xfrm>
          <a:solidFill>
            <a:schemeClr val="bg1"/>
          </a:solidFill>
        </p:grpSpPr>
        <p:grpSp>
          <p:nvGrpSpPr>
            <p:cNvPr id="112" name="组合 111"/>
            <p:cNvGrpSpPr/>
            <p:nvPr/>
          </p:nvGrpSpPr>
          <p:grpSpPr>
            <a:xfrm>
              <a:off x="2248282" y="1625945"/>
              <a:ext cx="1424388" cy="217663"/>
              <a:chOff x="3356626" y="1246473"/>
              <a:chExt cx="1424388" cy="217663"/>
            </a:xfrm>
            <a:grpFill/>
          </p:grpSpPr>
          <p:sp>
            <p:nvSpPr>
              <p:cNvPr id="116" name="Freeform 93"/>
              <p:cNvSpPr>
                <a:spLocks noEditPoints="1"/>
              </p:cNvSpPr>
              <p:nvPr/>
            </p:nvSpPr>
            <p:spPr bwMode="auto">
              <a:xfrm>
                <a:off x="3356626" y="1246473"/>
                <a:ext cx="195026" cy="217663"/>
              </a:xfrm>
              <a:custGeom>
                <a:avLst/>
                <a:gdLst>
                  <a:gd name="T0" fmla="*/ 0 w 112"/>
                  <a:gd name="T1" fmla="*/ 0 h 125"/>
                  <a:gd name="T2" fmla="*/ 41 w 112"/>
                  <a:gd name="T3" fmla="*/ 0 h 125"/>
                  <a:gd name="T4" fmla="*/ 41 w 112"/>
                  <a:gd name="T5" fmla="*/ 56 h 125"/>
                  <a:gd name="T6" fmla="*/ 79 w 112"/>
                  <a:gd name="T7" fmla="*/ 56 h 125"/>
                  <a:gd name="T8" fmla="*/ 79 w 112"/>
                  <a:gd name="T9" fmla="*/ 81 h 125"/>
                  <a:gd name="T10" fmla="*/ 41 w 112"/>
                  <a:gd name="T11" fmla="*/ 81 h 125"/>
                  <a:gd name="T12" fmla="*/ 41 w 112"/>
                  <a:gd name="T13" fmla="*/ 125 h 125"/>
                  <a:gd name="T14" fmla="*/ 0 w 112"/>
                  <a:gd name="T15" fmla="*/ 125 h 125"/>
                  <a:gd name="T16" fmla="*/ 0 w 112"/>
                  <a:gd name="T17" fmla="*/ 0 h 125"/>
                  <a:gd name="T18" fmla="*/ 48 w 112"/>
                  <a:gd name="T19" fmla="*/ 25 h 125"/>
                  <a:gd name="T20" fmla="*/ 48 w 112"/>
                  <a:gd name="T21" fmla="*/ 0 h 125"/>
                  <a:gd name="T22" fmla="*/ 112 w 112"/>
                  <a:gd name="T23" fmla="*/ 0 h 125"/>
                  <a:gd name="T24" fmla="*/ 112 w 112"/>
                  <a:gd name="T25" fmla="*/ 41 h 125"/>
                  <a:gd name="T26" fmla="*/ 70 w 112"/>
                  <a:gd name="T27" fmla="*/ 41 h 125"/>
                  <a:gd name="T28" fmla="*/ 70 w 112"/>
                  <a:gd name="T29" fmla="*/ 25 h 125"/>
                  <a:gd name="T30" fmla="*/ 48 w 112"/>
                  <a:gd name="T31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2" h="125">
                    <a:moveTo>
                      <a:pt x="0" y="0"/>
                    </a:moveTo>
                    <a:lnTo>
                      <a:pt x="41" y="0"/>
                    </a:lnTo>
                    <a:lnTo>
                      <a:pt x="41" y="56"/>
                    </a:lnTo>
                    <a:lnTo>
                      <a:pt x="79" y="56"/>
                    </a:lnTo>
                    <a:lnTo>
                      <a:pt x="79" y="81"/>
                    </a:lnTo>
                    <a:lnTo>
                      <a:pt x="41" y="81"/>
                    </a:lnTo>
                    <a:lnTo>
                      <a:pt x="41" y="125"/>
                    </a:lnTo>
                    <a:lnTo>
                      <a:pt x="0" y="125"/>
                    </a:lnTo>
                    <a:lnTo>
                      <a:pt x="0" y="0"/>
                    </a:lnTo>
                    <a:close/>
                    <a:moveTo>
                      <a:pt x="48" y="25"/>
                    </a:moveTo>
                    <a:lnTo>
                      <a:pt x="48" y="0"/>
                    </a:lnTo>
                    <a:lnTo>
                      <a:pt x="112" y="0"/>
                    </a:lnTo>
                    <a:lnTo>
                      <a:pt x="112" y="41"/>
                    </a:lnTo>
                    <a:lnTo>
                      <a:pt x="70" y="41"/>
                    </a:lnTo>
                    <a:lnTo>
                      <a:pt x="70" y="25"/>
                    </a:lnTo>
                    <a:lnTo>
                      <a:pt x="48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94"/>
              <p:cNvSpPr>
                <a:spLocks noEditPoints="1"/>
              </p:cNvSpPr>
              <p:nvPr/>
            </p:nvSpPr>
            <p:spPr bwMode="auto">
              <a:xfrm>
                <a:off x="3569066" y="1246473"/>
                <a:ext cx="212439" cy="217663"/>
              </a:xfrm>
              <a:custGeom>
                <a:avLst/>
                <a:gdLst>
                  <a:gd name="T0" fmla="*/ 42 w 122"/>
                  <a:gd name="T1" fmla="*/ 100 h 125"/>
                  <a:gd name="T2" fmla="*/ 58 w 122"/>
                  <a:gd name="T3" fmla="*/ 100 h 125"/>
                  <a:gd name="T4" fmla="*/ 58 w 122"/>
                  <a:gd name="T5" fmla="*/ 125 h 125"/>
                  <a:gd name="T6" fmla="*/ 26 w 122"/>
                  <a:gd name="T7" fmla="*/ 125 h 125"/>
                  <a:gd name="T8" fmla="*/ 0 w 122"/>
                  <a:gd name="T9" fmla="*/ 100 h 125"/>
                  <a:gd name="T10" fmla="*/ 0 w 122"/>
                  <a:gd name="T11" fmla="*/ 25 h 125"/>
                  <a:gd name="T12" fmla="*/ 26 w 122"/>
                  <a:gd name="T13" fmla="*/ 0 h 125"/>
                  <a:gd name="T14" fmla="*/ 58 w 122"/>
                  <a:gd name="T15" fmla="*/ 0 h 125"/>
                  <a:gd name="T16" fmla="*/ 58 w 122"/>
                  <a:gd name="T17" fmla="*/ 25 h 125"/>
                  <a:gd name="T18" fmla="*/ 42 w 122"/>
                  <a:gd name="T19" fmla="*/ 25 h 125"/>
                  <a:gd name="T20" fmla="*/ 42 w 122"/>
                  <a:gd name="T21" fmla="*/ 100 h 125"/>
                  <a:gd name="T22" fmla="*/ 81 w 122"/>
                  <a:gd name="T23" fmla="*/ 25 h 125"/>
                  <a:gd name="T24" fmla="*/ 65 w 122"/>
                  <a:gd name="T25" fmla="*/ 25 h 125"/>
                  <a:gd name="T26" fmla="*/ 65 w 122"/>
                  <a:gd name="T27" fmla="*/ 0 h 125"/>
                  <a:gd name="T28" fmla="*/ 97 w 122"/>
                  <a:gd name="T29" fmla="*/ 0 h 125"/>
                  <a:gd name="T30" fmla="*/ 122 w 122"/>
                  <a:gd name="T31" fmla="*/ 25 h 125"/>
                  <a:gd name="T32" fmla="*/ 122 w 122"/>
                  <a:gd name="T33" fmla="*/ 100 h 125"/>
                  <a:gd name="T34" fmla="*/ 97 w 122"/>
                  <a:gd name="T35" fmla="*/ 125 h 125"/>
                  <a:gd name="T36" fmla="*/ 65 w 122"/>
                  <a:gd name="T37" fmla="*/ 125 h 125"/>
                  <a:gd name="T38" fmla="*/ 65 w 122"/>
                  <a:gd name="T39" fmla="*/ 100 h 125"/>
                  <a:gd name="T40" fmla="*/ 81 w 122"/>
                  <a:gd name="T41" fmla="*/ 100 h 125"/>
                  <a:gd name="T42" fmla="*/ 81 w 122"/>
                  <a:gd name="T43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25">
                    <a:moveTo>
                      <a:pt x="42" y="100"/>
                    </a:moveTo>
                    <a:lnTo>
                      <a:pt x="58" y="100"/>
                    </a:lnTo>
                    <a:lnTo>
                      <a:pt x="58" y="125"/>
                    </a:lnTo>
                    <a:lnTo>
                      <a:pt x="26" y="125"/>
                    </a:lnTo>
                    <a:lnTo>
                      <a:pt x="0" y="100"/>
                    </a:lnTo>
                    <a:lnTo>
                      <a:pt x="0" y="25"/>
                    </a:lnTo>
                    <a:lnTo>
                      <a:pt x="26" y="0"/>
                    </a:lnTo>
                    <a:lnTo>
                      <a:pt x="58" y="0"/>
                    </a:lnTo>
                    <a:lnTo>
                      <a:pt x="58" y="25"/>
                    </a:lnTo>
                    <a:lnTo>
                      <a:pt x="42" y="25"/>
                    </a:lnTo>
                    <a:lnTo>
                      <a:pt x="42" y="100"/>
                    </a:lnTo>
                    <a:close/>
                    <a:moveTo>
                      <a:pt x="81" y="25"/>
                    </a:moveTo>
                    <a:lnTo>
                      <a:pt x="65" y="25"/>
                    </a:lnTo>
                    <a:lnTo>
                      <a:pt x="65" y="0"/>
                    </a:lnTo>
                    <a:lnTo>
                      <a:pt x="97" y="0"/>
                    </a:lnTo>
                    <a:lnTo>
                      <a:pt x="122" y="25"/>
                    </a:lnTo>
                    <a:lnTo>
                      <a:pt x="122" y="100"/>
                    </a:lnTo>
                    <a:lnTo>
                      <a:pt x="97" y="125"/>
                    </a:lnTo>
                    <a:lnTo>
                      <a:pt x="65" y="125"/>
                    </a:lnTo>
                    <a:lnTo>
                      <a:pt x="65" y="100"/>
                    </a:lnTo>
                    <a:lnTo>
                      <a:pt x="81" y="100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95"/>
              <p:cNvSpPr>
                <a:spLocks noEditPoints="1"/>
              </p:cNvSpPr>
              <p:nvPr/>
            </p:nvSpPr>
            <p:spPr bwMode="auto">
              <a:xfrm>
                <a:off x="3816330" y="1246473"/>
                <a:ext cx="188061" cy="217663"/>
              </a:xfrm>
              <a:custGeom>
                <a:avLst/>
                <a:gdLst>
                  <a:gd name="T0" fmla="*/ 0 w 108"/>
                  <a:gd name="T1" fmla="*/ 125 h 125"/>
                  <a:gd name="T2" fmla="*/ 0 w 108"/>
                  <a:gd name="T3" fmla="*/ 0 h 125"/>
                  <a:gd name="T4" fmla="*/ 42 w 108"/>
                  <a:gd name="T5" fmla="*/ 0 h 125"/>
                  <a:gd name="T6" fmla="*/ 42 w 108"/>
                  <a:gd name="T7" fmla="*/ 125 h 125"/>
                  <a:gd name="T8" fmla="*/ 0 w 108"/>
                  <a:gd name="T9" fmla="*/ 125 h 125"/>
                  <a:gd name="T10" fmla="*/ 48 w 108"/>
                  <a:gd name="T11" fmla="*/ 125 h 125"/>
                  <a:gd name="T12" fmla="*/ 48 w 108"/>
                  <a:gd name="T13" fmla="*/ 100 h 125"/>
                  <a:gd name="T14" fmla="*/ 70 w 108"/>
                  <a:gd name="T15" fmla="*/ 100 h 125"/>
                  <a:gd name="T16" fmla="*/ 70 w 108"/>
                  <a:gd name="T17" fmla="*/ 84 h 125"/>
                  <a:gd name="T18" fmla="*/ 108 w 108"/>
                  <a:gd name="T19" fmla="*/ 84 h 125"/>
                  <a:gd name="T20" fmla="*/ 108 w 108"/>
                  <a:gd name="T21" fmla="*/ 125 h 125"/>
                  <a:gd name="T22" fmla="*/ 48 w 108"/>
                  <a:gd name="T2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8" h="125">
                    <a:moveTo>
                      <a:pt x="0" y="125"/>
                    </a:moveTo>
                    <a:lnTo>
                      <a:pt x="0" y="0"/>
                    </a:lnTo>
                    <a:lnTo>
                      <a:pt x="42" y="0"/>
                    </a:lnTo>
                    <a:lnTo>
                      <a:pt x="42" y="125"/>
                    </a:lnTo>
                    <a:lnTo>
                      <a:pt x="0" y="125"/>
                    </a:lnTo>
                    <a:close/>
                    <a:moveTo>
                      <a:pt x="48" y="125"/>
                    </a:moveTo>
                    <a:lnTo>
                      <a:pt x="48" y="100"/>
                    </a:lnTo>
                    <a:lnTo>
                      <a:pt x="70" y="100"/>
                    </a:lnTo>
                    <a:lnTo>
                      <a:pt x="70" y="84"/>
                    </a:lnTo>
                    <a:lnTo>
                      <a:pt x="108" y="84"/>
                    </a:lnTo>
                    <a:lnTo>
                      <a:pt x="108" y="125"/>
                    </a:lnTo>
                    <a:lnTo>
                      <a:pt x="48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96"/>
              <p:cNvSpPr>
                <a:spLocks noEditPoints="1"/>
              </p:cNvSpPr>
              <p:nvPr/>
            </p:nvSpPr>
            <p:spPr bwMode="auto">
              <a:xfrm>
                <a:off x="4025288" y="1246473"/>
                <a:ext cx="188061" cy="217663"/>
              </a:xfrm>
              <a:custGeom>
                <a:avLst/>
                <a:gdLst>
                  <a:gd name="T0" fmla="*/ 0 w 108"/>
                  <a:gd name="T1" fmla="*/ 125 h 125"/>
                  <a:gd name="T2" fmla="*/ 0 w 108"/>
                  <a:gd name="T3" fmla="*/ 0 h 125"/>
                  <a:gd name="T4" fmla="*/ 43 w 108"/>
                  <a:gd name="T5" fmla="*/ 0 h 125"/>
                  <a:gd name="T6" fmla="*/ 43 w 108"/>
                  <a:gd name="T7" fmla="*/ 125 h 125"/>
                  <a:gd name="T8" fmla="*/ 0 w 108"/>
                  <a:gd name="T9" fmla="*/ 125 h 125"/>
                  <a:gd name="T10" fmla="*/ 49 w 108"/>
                  <a:gd name="T11" fmla="*/ 125 h 125"/>
                  <a:gd name="T12" fmla="*/ 49 w 108"/>
                  <a:gd name="T13" fmla="*/ 100 h 125"/>
                  <a:gd name="T14" fmla="*/ 69 w 108"/>
                  <a:gd name="T15" fmla="*/ 100 h 125"/>
                  <a:gd name="T16" fmla="*/ 69 w 108"/>
                  <a:gd name="T17" fmla="*/ 84 h 125"/>
                  <a:gd name="T18" fmla="*/ 108 w 108"/>
                  <a:gd name="T19" fmla="*/ 84 h 125"/>
                  <a:gd name="T20" fmla="*/ 108 w 108"/>
                  <a:gd name="T21" fmla="*/ 125 h 125"/>
                  <a:gd name="T22" fmla="*/ 49 w 108"/>
                  <a:gd name="T2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8" h="125">
                    <a:moveTo>
                      <a:pt x="0" y="125"/>
                    </a:moveTo>
                    <a:lnTo>
                      <a:pt x="0" y="0"/>
                    </a:lnTo>
                    <a:lnTo>
                      <a:pt x="43" y="0"/>
                    </a:lnTo>
                    <a:lnTo>
                      <a:pt x="43" y="125"/>
                    </a:lnTo>
                    <a:lnTo>
                      <a:pt x="0" y="125"/>
                    </a:lnTo>
                    <a:close/>
                    <a:moveTo>
                      <a:pt x="49" y="125"/>
                    </a:moveTo>
                    <a:lnTo>
                      <a:pt x="49" y="100"/>
                    </a:lnTo>
                    <a:lnTo>
                      <a:pt x="69" y="100"/>
                    </a:lnTo>
                    <a:lnTo>
                      <a:pt x="69" y="84"/>
                    </a:lnTo>
                    <a:lnTo>
                      <a:pt x="108" y="84"/>
                    </a:lnTo>
                    <a:lnTo>
                      <a:pt x="108" y="125"/>
                    </a:lnTo>
                    <a:lnTo>
                      <a:pt x="49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97"/>
              <p:cNvSpPr>
                <a:spLocks noEditPoints="1"/>
              </p:cNvSpPr>
              <p:nvPr/>
            </p:nvSpPr>
            <p:spPr bwMode="auto">
              <a:xfrm>
                <a:off x="4229020" y="1246473"/>
                <a:ext cx="214181" cy="217663"/>
              </a:xfrm>
              <a:custGeom>
                <a:avLst/>
                <a:gdLst>
                  <a:gd name="T0" fmla="*/ 42 w 123"/>
                  <a:gd name="T1" fmla="*/ 100 h 125"/>
                  <a:gd name="T2" fmla="*/ 58 w 123"/>
                  <a:gd name="T3" fmla="*/ 100 h 125"/>
                  <a:gd name="T4" fmla="*/ 58 w 123"/>
                  <a:gd name="T5" fmla="*/ 125 h 125"/>
                  <a:gd name="T6" fmla="*/ 26 w 123"/>
                  <a:gd name="T7" fmla="*/ 125 h 125"/>
                  <a:gd name="T8" fmla="*/ 0 w 123"/>
                  <a:gd name="T9" fmla="*/ 100 h 125"/>
                  <a:gd name="T10" fmla="*/ 0 w 123"/>
                  <a:gd name="T11" fmla="*/ 25 h 125"/>
                  <a:gd name="T12" fmla="*/ 26 w 123"/>
                  <a:gd name="T13" fmla="*/ 0 h 125"/>
                  <a:gd name="T14" fmla="*/ 58 w 123"/>
                  <a:gd name="T15" fmla="*/ 0 h 125"/>
                  <a:gd name="T16" fmla="*/ 58 w 123"/>
                  <a:gd name="T17" fmla="*/ 25 h 125"/>
                  <a:gd name="T18" fmla="*/ 42 w 123"/>
                  <a:gd name="T19" fmla="*/ 25 h 125"/>
                  <a:gd name="T20" fmla="*/ 42 w 123"/>
                  <a:gd name="T21" fmla="*/ 100 h 125"/>
                  <a:gd name="T22" fmla="*/ 81 w 123"/>
                  <a:gd name="T23" fmla="*/ 25 h 125"/>
                  <a:gd name="T24" fmla="*/ 65 w 123"/>
                  <a:gd name="T25" fmla="*/ 25 h 125"/>
                  <a:gd name="T26" fmla="*/ 65 w 123"/>
                  <a:gd name="T27" fmla="*/ 0 h 125"/>
                  <a:gd name="T28" fmla="*/ 97 w 123"/>
                  <a:gd name="T29" fmla="*/ 0 h 125"/>
                  <a:gd name="T30" fmla="*/ 123 w 123"/>
                  <a:gd name="T31" fmla="*/ 25 h 125"/>
                  <a:gd name="T32" fmla="*/ 123 w 123"/>
                  <a:gd name="T33" fmla="*/ 100 h 125"/>
                  <a:gd name="T34" fmla="*/ 97 w 123"/>
                  <a:gd name="T35" fmla="*/ 125 h 125"/>
                  <a:gd name="T36" fmla="*/ 65 w 123"/>
                  <a:gd name="T37" fmla="*/ 125 h 125"/>
                  <a:gd name="T38" fmla="*/ 65 w 123"/>
                  <a:gd name="T39" fmla="*/ 100 h 125"/>
                  <a:gd name="T40" fmla="*/ 81 w 123"/>
                  <a:gd name="T41" fmla="*/ 100 h 125"/>
                  <a:gd name="T42" fmla="*/ 81 w 123"/>
                  <a:gd name="T43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3" h="125">
                    <a:moveTo>
                      <a:pt x="42" y="100"/>
                    </a:moveTo>
                    <a:lnTo>
                      <a:pt x="58" y="100"/>
                    </a:lnTo>
                    <a:lnTo>
                      <a:pt x="58" y="125"/>
                    </a:lnTo>
                    <a:lnTo>
                      <a:pt x="26" y="125"/>
                    </a:lnTo>
                    <a:lnTo>
                      <a:pt x="0" y="100"/>
                    </a:lnTo>
                    <a:lnTo>
                      <a:pt x="0" y="25"/>
                    </a:lnTo>
                    <a:lnTo>
                      <a:pt x="26" y="0"/>
                    </a:lnTo>
                    <a:lnTo>
                      <a:pt x="58" y="0"/>
                    </a:lnTo>
                    <a:lnTo>
                      <a:pt x="58" y="25"/>
                    </a:lnTo>
                    <a:lnTo>
                      <a:pt x="42" y="25"/>
                    </a:lnTo>
                    <a:lnTo>
                      <a:pt x="42" y="100"/>
                    </a:lnTo>
                    <a:close/>
                    <a:moveTo>
                      <a:pt x="81" y="25"/>
                    </a:moveTo>
                    <a:lnTo>
                      <a:pt x="65" y="25"/>
                    </a:lnTo>
                    <a:lnTo>
                      <a:pt x="65" y="0"/>
                    </a:lnTo>
                    <a:lnTo>
                      <a:pt x="97" y="0"/>
                    </a:lnTo>
                    <a:lnTo>
                      <a:pt x="123" y="25"/>
                    </a:lnTo>
                    <a:lnTo>
                      <a:pt x="123" y="100"/>
                    </a:lnTo>
                    <a:lnTo>
                      <a:pt x="97" y="125"/>
                    </a:lnTo>
                    <a:lnTo>
                      <a:pt x="65" y="125"/>
                    </a:lnTo>
                    <a:lnTo>
                      <a:pt x="65" y="100"/>
                    </a:lnTo>
                    <a:lnTo>
                      <a:pt x="81" y="100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98"/>
              <p:cNvSpPr>
                <a:spLocks noEditPoints="1"/>
              </p:cNvSpPr>
              <p:nvPr/>
            </p:nvSpPr>
            <p:spPr bwMode="auto">
              <a:xfrm>
                <a:off x="4451907" y="1246473"/>
                <a:ext cx="329107" cy="217663"/>
              </a:xfrm>
              <a:custGeom>
                <a:avLst/>
                <a:gdLst>
                  <a:gd name="T0" fmla="*/ 61 w 189"/>
                  <a:gd name="T1" fmla="*/ 69 h 125"/>
                  <a:gd name="T2" fmla="*/ 73 w 189"/>
                  <a:gd name="T3" fmla="*/ 16 h 125"/>
                  <a:gd name="T4" fmla="*/ 90 w 189"/>
                  <a:gd name="T5" fmla="*/ 76 h 125"/>
                  <a:gd name="T6" fmla="*/ 76 w 189"/>
                  <a:gd name="T7" fmla="*/ 125 h 125"/>
                  <a:gd name="T8" fmla="*/ 38 w 189"/>
                  <a:gd name="T9" fmla="*/ 125 h 125"/>
                  <a:gd name="T10" fmla="*/ 0 w 189"/>
                  <a:gd name="T11" fmla="*/ 0 h 125"/>
                  <a:gd name="T12" fmla="*/ 43 w 189"/>
                  <a:gd name="T13" fmla="*/ 0 h 125"/>
                  <a:gd name="T14" fmla="*/ 61 w 189"/>
                  <a:gd name="T15" fmla="*/ 69 h 125"/>
                  <a:gd name="T16" fmla="*/ 150 w 189"/>
                  <a:gd name="T17" fmla="*/ 125 h 125"/>
                  <a:gd name="T18" fmla="*/ 110 w 189"/>
                  <a:gd name="T19" fmla="*/ 125 h 125"/>
                  <a:gd name="T20" fmla="*/ 75 w 189"/>
                  <a:gd name="T21" fmla="*/ 0 h 125"/>
                  <a:gd name="T22" fmla="*/ 117 w 189"/>
                  <a:gd name="T23" fmla="*/ 0 h 125"/>
                  <a:gd name="T24" fmla="*/ 150 w 189"/>
                  <a:gd name="T25" fmla="*/ 125 h 125"/>
                  <a:gd name="T26" fmla="*/ 150 w 189"/>
                  <a:gd name="T27" fmla="*/ 0 h 125"/>
                  <a:gd name="T28" fmla="*/ 189 w 189"/>
                  <a:gd name="T29" fmla="*/ 0 h 125"/>
                  <a:gd name="T30" fmla="*/ 154 w 189"/>
                  <a:gd name="T31" fmla="*/ 119 h 125"/>
                  <a:gd name="T32" fmla="*/ 137 w 189"/>
                  <a:gd name="T33" fmla="*/ 51 h 125"/>
                  <a:gd name="T34" fmla="*/ 150 w 189"/>
                  <a:gd name="T3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9" h="125">
                    <a:moveTo>
                      <a:pt x="61" y="69"/>
                    </a:moveTo>
                    <a:lnTo>
                      <a:pt x="73" y="16"/>
                    </a:lnTo>
                    <a:lnTo>
                      <a:pt x="90" y="76"/>
                    </a:lnTo>
                    <a:lnTo>
                      <a:pt x="76" y="125"/>
                    </a:lnTo>
                    <a:lnTo>
                      <a:pt x="38" y="125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61" y="69"/>
                    </a:lnTo>
                    <a:close/>
                    <a:moveTo>
                      <a:pt x="150" y="125"/>
                    </a:moveTo>
                    <a:lnTo>
                      <a:pt x="110" y="125"/>
                    </a:lnTo>
                    <a:lnTo>
                      <a:pt x="75" y="0"/>
                    </a:lnTo>
                    <a:lnTo>
                      <a:pt x="117" y="0"/>
                    </a:lnTo>
                    <a:lnTo>
                      <a:pt x="150" y="125"/>
                    </a:lnTo>
                    <a:close/>
                    <a:moveTo>
                      <a:pt x="150" y="0"/>
                    </a:moveTo>
                    <a:lnTo>
                      <a:pt x="189" y="0"/>
                    </a:lnTo>
                    <a:lnTo>
                      <a:pt x="154" y="119"/>
                    </a:lnTo>
                    <a:lnTo>
                      <a:pt x="137" y="51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3823296" y="1620854"/>
              <a:ext cx="501496" cy="219404"/>
              <a:chOff x="3823296" y="1620854"/>
              <a:chExt cx="501496" cy="219404"/>
            </a:xfrm>
            <a:grpFill/>
          </p:grpSpPr>
          <p:sp>
            <p:nvSpPr>
              <p:cNvPr id="114" name="Freeform 99"/>
              <p:cNvSpPr>
                <a:spLocks noEditPoints="1"/>
              </p:cNvSpPr>
              <p:nvPr/>
            </p:nvSpPr>
            <p:spPr bwMode="auto">
              <a:xfrm>
                <a:off x="3823296" y="1620854"/>
                <a:ext cx="266420" cy="219404"/>
              </a:xfrm>
              <a:custGeom>
                <a:avLst/>
                <a:gdLst>
                  <a:gd name="T0" fmla="*/ 0 w 153"/>
                  <a:gd name="T1" fmla="*/ 126 h 126"/>
                  <a:gd name="T2" fmla="*/ 0 w 153"/>
                  <a:gd name="T3" fmla="*/ 12 h 126"/>
                  <a:gd name="T4" fmla="*/ 38 w 153"/>
                  <a:gd name="T5" fmla="*/ 77 h 126"/>
                  <a:gd name="T6" fmla="*/ 38 w 153"/>
                  <a:gd name="T7" fmla="*/ 126 h 126"/>
                  <a:gd name="T8" fmla="*/ 0 w 153"/>
                  <a:gd name="T9" fmla="*/ 126 h 126"/>
                  <a:gd name="T10" fmla="*/ 0 w 153"/>
                  <a:gd name="T11" fmla="*/ 0 h 126"/>
                  <a:gd name="T12" fmla="*/ 44 w 153"/>
                  <a:gd name="T13" fmla="*/ 0 h 126"/>
                  <a:gd name="T14" fmla="*/ 78 w 153"/>
                  <a:gd name="T15" fmla="*/ 56 h 126"/>
                  <a:gd name="T16" fmla="*/ 104 w 153"/>
                  <a:gd name="T17" fmla="*/ 10 h 126"/>
                  <a:gd name="T18" fmla="*/ 104 w 153"/>
                  <a:gd name="T19" fmla="*/ 74 h 126"/>
                  <a:gd name="T20" fmla="*/ 74 w 153"/>
                  <a:gd name="T21" fmla="*/ 126 h 126"/>
                  <a:gd name="T22" fmla="*/ 0 w 153"/>
                  <a:gd name="T23" fmla="*/ 0 h 126"/>
                  <a:gd name="T24" fmla="*/ 110 w 153"/>
                  <a:gd name="T25" fmla="*/ 126 h 126"/>
                  <a:gd name="T26" fmla="*/ 110 w 153"/>
                  <a:gd name="T27" fmla="*/ 0 h 126"/>
                  <a:gd name="T28" fmla="*/ 153 w 153"/>
                  <a:gd name="T29" fmla="*/ 0 h 126"/>
                  <a:gd name="T30" fmla="*/ 153 w 153"/>
                  <a:gd name="T31" fmla="*/ 126 h 126"/>
                  <a:gd name="T32" fmla="*/ 110 w 153"/>
                  <a:gd name="T3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3" h="126">
                    <a:moveTo>
                      <a:pt x="0" y="126"/>
                    </a:moveTo>
                    <a:lnTo>
                      <a:pt x="0" y="12"/>
                    </a:lnTo>
                    <a:lnTo>
                      <a:pt x="38" y="77"/>
                    </a:lnTo>
                    <a:lnTo>
                      <a:pt x="38" y="126"/>
                    </a:lnTo>
                    <a:lnTo>
                      <a:pt x="0" y="126"/>
                    </a:lnTo>
                    <a:close/>
                    <a:moveTo>
                      <a:pt x="0" y="0"/>
                    </a:moveTo>
                    <a:lnTo>
                      <a:pt x="44" y="0"/>
                    </a:lnTo>
                    <a:lnTo>
                      <a:pt x="78" y="56"/>
                    </a:lnTo>
                    <a:lnTo>
                      <a:pt x="104" y="10"/>
                    </a:lnTo>
                    <a:lnTo>
                      <a:pt x="104" y="74"/>
                    </a:lnTo>
                    <a:lnTo>
                      <a:pt x="74" y="126"/>
                    </a:lnTo>
                    <a:lnTo>
                      <a:pt x="0" y="0"/>
                    </a:lnTo>
                    <a:close/>
                    <a:moveTo>
                      <a:pt x="110" y="126"/>
                    </a:moveTo>
                    <a:lnTo>
                      <a:pt x="110" y="0"/>
                    </a:lnTo>
                    <a:lnTo>
                      <a:pt x="153" y="0"/>
                    </a:lnTo>
                    <a:lnTo>
                      <a:pt x="153" y="126"/>
                    </a:lnTo>
                    <a:lnTo>
                      <a:pt x="110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00"/>
              <p:cNvSpPr>
                <a:spLocks noEditPoints="1"/>
              </p:cNvSpPr>
              <p:nvPr/>
            </p:nvSpPr>
            <p:spPr bwMode="auto">
              <a:xfrm>
                <a:off x="4128024" y="1620854"/>
                <a:ext cx="196768" cy="219404"/>
              </a:xfrm>
              <a:custGeom>
                <a:avLst/>
                <a:gdLst>
                  <a:gd name="T0" fmla="*/ 41 w 113"/>
                  <a:gd name="T1" fmla="*/ 74 h 126"/>
                  <a:gd name="T2" fmla="*/ 41 w 113"/>
                  <a:gd name="T3" fmla="*/ 126 h 126"/>
                  <a:gd name="T4" fmla="*/ 0 w 113"/>
                  <a:gd name="T5" fmla="*/ 126 h 126"/>
                  <a:gd name="T6" fmla="*/ 0 w 113"/>
                  <a:gd name="T7" fmla="*/ 0 h 126"/>
                  <a:gd name="T8" fmla="*/ 41 w 113"/>
                  <a:gd name="T9" fmla="*/ 0 h 126"/>
                  <a:gd name="T10" fmla="*/ 41 w 113"/>
                  <a:gd name="T11" fmla="*/ 50 h 126"/>
                  <a:gd name="T12" fmla="*/ 82 w 113"/>
                  <a:gd name="T13" fmla="*/ 50 h 126"/>
                  <a:gd name="T14" fmla="*/ 82 w 113"/>
                  <a:gd name="T15" fmla="*/ 74 h 126"/>
                  <a:gd name="T16" fmla="*/ 41 w 113"/>
                  <a:gd name="T17" fmla="*/ 74 h 126"/>
                  <a:gd name="T18" fmla="*/ 48 w 113"/>
                  <a:gd name="T19" fmla="*/ 25 h 126"/>
                  <a:gd name="T20" fmla="*/ 48 w 113"/>
                  <a:gd name="T21" fmla="*/ 0 h 126"/>
                  <a:gd name="T22" fmla="*/ 113 w 113"/>
                  <a:gd name="T23" fmla="*/ 0 h 126"/>
                  <a:gd name="T24" fmla="*/ 113 w 113"/>
                  <a:gd name="T25" fmla="*/ 37 h 126"/>
                  <a:gd name="T26" fmla="*/ 75 w 113"/>
                  <a:gd name="T27" fmla="*/ 37 h 126"/>
                  <a:gd name="T28" fmla="*/ 75 w 113"/>
                  <a:gd name="T29" fmla="*/ 25 h 126"/>
                  <a:gd name="T30" fmla="*/ 48 w 113"/>
                  <a:gd name="T31" fmla="*/ 25 h 126"/>
                  <a:gd name="T32" fmla="*/ 48 w 113"/>
                  <a:gd name="T33" fmla="*/ 126 h 126"/>
                  <a:gd name="T34" fmla="*/ 48 w 113"/>
                  <a:gd name="T35" fmla="*/ 100 h 126"/>
                  <a:gd name="T36" fmla="*/ 72 w 113"/>
                  <a:gd name="T37" fmla="*/ 100 h 126"/>
                  <a:gd name="T38" fmla="*/ 72 w 113"/>
                  <a:gd name="T39" fmla="*/ 88 h 126"/>
                  <a:gd name="T40" fmla="*/ 113 w 113"/>
                  <a:gd name="T41" fmla="*/ 88 h 126"/>
                  <a:gd name="T42" fmla="*/ 113 w 113"/>
                  <a:gd name="T43" fmla="*/ 126 h 126"/>
                  <a:gd name="T44" fmla="*/ 48 w 113"/>
                  <a:gd name="T4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" h="126">
                    <a:moveTo>
                      <a:pt x="41" y="74"/>
                    </a:moveTo>
                    <a:lnTo>
                      <a:pt x="41" y="126"/>
                    </a:lnTo>
                    <a:lnTo>
                      <a:pt x="0" y="126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50"/>
                    </a:lnTo>
                    <a:lnTo>
                      <a:pt x="82" y="50"/>
                    </a:lnTo>
                    <a:lnTo>
                      <a:pt x="82" y="74"/>
                    </a:lnTo>
                    <a:lnTo>
                      <a:pt x="41" y="74"/>
                    </a:lnTo>
                    <a:close/>
                    <a:moveTo>
                      <a:pt x="48" y="25"/>
                    </a:moveTo>
                    <a:lnTo>
                      <a:pt x="48" y="0"/>
                    </a:lnTo>
                    <a:lnTo>
                      <a:pt x="113" y="0"/>
                    </a:lnTo>
                    <a:lnTo>
                      <a:pt x="113" y="37"/>
                    </a:lnTo>
                    <a:lnTo>
                      <a:pt x="75" y="37"/>
                    </a:lnTo>
                    <a:lnTo>
                      <a:pt x="75" y="25"/>
                    </a:lnTo>
                    <a:lnTo>
                      <a:pt x="48" y="25"/>
                    </a:lnTo>
                    <a:close/>
                    <a:moveTo>
                      <a:pt x="48" y="126"/>
                    </a:moveTo>
                    <a:lnTo>
                      <a:pt x="48" y="100"/>
                    </a:lnTo>
                    <a:lnTo>
                      <a:pt x="72" y="100"/>
                    </a:lnTo>
                    <a:lnTo>
                      <a:pt x="72" y="88"/>
                    </a:lnTo>
                    <a:lnTo>
                      <a:pt x="113" y="88"/>
                    </a:lnTo>
                    <a:lnTo>
                      <a:pt x="113" y="126"/>
                    </a:lnTo>
                    <a:lnTo>
                      <a:pt x="48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09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2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b="56190"/>
          <a:stretch/>
        </p:blipFill>
        <p:spPr>
          <a:xfrm>
            <a:off x="-38100" y="-76199"/>
            <a:ext cx="12268948" cy="7010399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-2735474" y="2699095"/>
            <a:ext cx="9852025" cy="3262313"/>
            <a:chOff x="-1357695" y="2741932"/>
            <a:chExt cx="9852025" cy="3262313"/>
          </a:xfrm>
        </p:grpSpPr>
        <p:sp>
          <p:nvSpPr>
            <p:cNvPr id="76" name="任意多边形 75"/>
            <p:cNvSpPr/>
            <p:nvPr/>
          </p:nvSpPr>
          <p:spPr>
            <a:xfrm>
              <a:off x="-323850" y="3752850"/>
              <a:ext cx="1504950" cy="1781175"/>
            </a:xfrm>
            <a:custGeom>
              <a:avLst/>
              <a:gdLst>
                <a:gd name="connsiteX0" fmla="*/ 1504950 w 1504950"/>
                <a:gd name="connsiteY0" fmla="*/ 0 h 1781175"/>
                <a:gd name="connsiteX1" fmla="*/ 1504950 w 1504950"/>
                <a:gd name="connsiteY1" fmla="*/ 1781175 h 1781175"/>
                <a:gd name="connsiteX2" fmla="*/ 0 w 1504950"/>
                <a:gd name="connsiteY2" fmla="*/ 1333500 h 1781175"/>
                <a:gd name="connsiteX3" fmla="*/ 152400 w 1504950"/>
                <a:gd name="connsiteY3" fmla="*/ 400050 h 1781175"/>
                <a:gd name="connsiteX4" fmla="*/ 1419225 w 1504950"/>
                <a:gd name="connsiteY4" fmla="*/ 0 h 1781175"/>
                <a:gd name="connsiteX5" fmla="*/ 1504950 w 1504950"/>
                <a:gd name="connsiteY5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950" h="1781175">
                  <a:moveTo>
                    <a:pt x="1504950" y="0"/>
                  </a:moveTo>
                  <a:lnTo>
                    <a:pt x="1504950" y="1781175"/>
                  </a:lnTo>
                  <a:lnTo>
                    <a:pt x="0" y="1333500"/>
                  </a:lnTo>
                  <a:lnTo>
                    <a:pt x="152400" y="400050"/>
                  </a:lnTo>
                  <a:lnTo>
                    <a:pt x="1419225" y="0"/>
                  </a:lnTo>
                  <a:lnTo>
                    <a:pt x="15049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Group 4"/>
            <p:cNvGrpSpPr>
              <a:grpSpLocks noChangeAspect="1"/>
            </p:cNvGrpSpPr>
            <p:nvPr/>
          </p:nvGrpSpPr>
          <p:grpSpPr bwMode="auto">
            <a:xfrm flipH="1">
              <a:off x="-1357695" y="2741932"/>
              <a:ext cx="9852025" cy="3262313"/>
              <a:chOff x="-1624" y="1989"/>
              <a:chExt cx="6206" cy="205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-1450" y="203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6"/>
              <p:cNvSpPr>
                <a:spLocks noEditPoints="1"/>
              </p:cNvSpPr>
              <p:nvPr/>
            </p:nvSpPr>
            <p:spPr bwMode="auto">
              <a:xfrm>
                <a:off x="-1624" y="1989"/>
                <a:ext cx="6206" cy="2055"/>
              </a:xfrm>
              <a:custGeom>
                <a:avLst/>
                <a:gdLst>
                  <a:gd name="T0" fmla="*/ 715 w 2100"/>
                  <a:gd name="T1" fmla="*/ 704 h 751"/>
                  <a:gd name="T2" fmla="*/ 144 w 2100"/>
                  <a:gd name="T3" fmla="*/ 343 h 751"/>
                  <a:gd name="T4" fmla="*/ 497 w 2100"/>
                  <a:gd name="T5" fmla="*/ 126 h 751"/>
                  <a:gd name="T6" fmla="*/ 155 w 2100"/>
                  <a:gd name="T7" fmla="*/ 349 h 751"/>
                  <a:gd name="T8" fmla="*/ 817 w 2100"/>
                  <a:gd name="T9" fmla="*/ 690 h 751"/>
                  <a:gd name="T10" fmla="*/ 1787 w 2100"/>
                  <a:gd name="T11" fmla="*/ 300 h 751"/>
                  <a:gd name="T12" fmla="*/ 873 w 2100"/>
                  <a:gd name="T13" fmla="*/ 330 h 751"/>
                  <a:gd name="T14" fmla="*/ 535 w 2100"/>
                  <a:gd name="T15" fmla="*/ 234 h 751"/>
                  <a:gd name="T16" fmla="*/ 559 w 2100"/>
                  <a:gd name="T17" fmla="*/ 140 h 751"/>
                  <a:gd name="T18" fmla="*/ 708 w 2100"/>
                  <a:gd name="T19" fmla="*/ 133 h 751"/>
                  <a:gd name="T20" fmla="*/ 544 w 2100"/>
                  <a:gd name="T21" fmla="*/ 243 h 751"/>
                  <a:gd name="T22" fmla="*/ 1030 w 2100"/>
                  <a:gd name="T23" fmla="*/ 321 h 751"/>
                  <a:gd name="T24" fmla="*/ 1060 w 2100"/>
                  <a:gd name="T25" fmla="*/ 309 h 751"/>
                  <a:gd name="T26" fmla="*/ 562 w 2100"/>
                  <a:gd name="T27" fmla="*/ 246 h 751"/>
                  <a:gd name="T28" fmla="*/ 731 w 2100"/>
                  <a:gd name="T29" fmla="*/ 129 h 751"/>
                  <a:gd name="T30" fmla="*/ 958 w 2100"/>
                  <a:gd name="T31" fmla="*/ 39 h 751"/>
                  <a:gd name="T32" fmla="*/ 911 w 2100"/>
                  <a:gd name="T33" fmla="*/ 14 h 751"/>
                  <a:gd name="T34" fmla="*/ 692 w 2100"/>
                  <a:gd name="T35" fmla="*/ 1 h 751"/>
                  <a:gd name="T36" fmla="*/ 114 w 2100"/>
                  <a:gd name="T37" fmla="*/ 12 h 751"/>
                  <a:gd name="T38" fmla="*/ 437 w 2100"/>
                  <a:gd name="T39" fmla="*/ 4 h 751"/>
                  <a:gd name="T40" fmla="*/ 828 w 2100"/>
                  <a:gd name="T41" fmla="*/ 5 h 751"/>
                  <a:gd name="T42" fmla="*/ 926 w 2100"/>
                  <a:gd name="T43" fmla="*/ 19 h 751"/>
                  <a:gd name="T44" fmla="*/ 897 w 2100"/>
                  <a:gd name="T45" fmla="*/ 69 h 751"/>
                  <a:gd name="T46" fmla="*/ 949 w 2100"/>
                  <a:gd name="T47" fmla="*/ 38 h 751"/>
                  <a:gd name="T48" fmla="*/ 906 w 2100"/>
                  <a:gd name="T49" fmla="*/ 14 h 751"/>
                  <a:gd name="T50" fmla="*/ 704 w 2100"/>
                  <a:gd name="T51" fmla="*/ 1 h 751"/>
                  <a:gd name="T52" fmla="*/ 121 w 2100"/>
                  <a:gd name="T53" fmla="*/ 13 h 751"/>
                  <a:gd name="T54" fmla="*/ 138 w 2100"/>
                  <a:gd name="T55" fmla="*/ 28 h 751"/>
                  <a:gd name="T56" fmla="*/ 691 w 2100"/>
                  <a:gd name="T57" fmla="*/ 13 h 751"/>
                  <a:gd name="T58" fmla="*/ 841 w 2100"/>
                  <a:gd name="T59" fmla="*/ 21 h 751"/>
                  <a:gd name="T60" fmla="*/ 793 w 2100"/>
                  <a:gd name="T61" fmla="*/ 51 h 751"/>
                  <a:gd name="T62" fmla="*/ 620 w 2100"/>
                  <a:gd name="T63" fmla="*/ 91 h 751"/>
                  <a:gd name="T64" fmla="*/ 846 w 2100"/>
                  <a:gd name="T65" fmla="*/ 23 h 751"/>
                  <a:gd name="T66" fmla="*/ 805 w 2100"/>
                  <a:gd name="T67" fmla="*/ 17 h 751"/>
                  <a:gd name="T68" fmla="*/ 484 w 2100"/>
                  <a:gd name="T69" fmla="*/ 17 h 751"/>
                  <a:gd name="T70" fmla="*/ 80 w 2100"/>
                  <a:gd name="T71" fmla="*/ 31 h 751"/>
                  <a:gd name="T72" fmla="*/ 668 w 2100"/>
                  <a:gd name="T73" fmla="*/ 14 h 751"/>
                  <a:gd name="T74" fmla="*/ 833 w 2100"/>
                  <a:gd name="T75" fmla="*/ 20 h 751"/>
                  <a:gd name="T76" fmla="*/ 823 w 2100"/>
                  <a:gd name="T77" fmla="*/ 40 h 751"/>
                  <a:gd name="T78" fmla="*/ 474 w 2100"/>
                  <a:gd name="T79" fmla="*/ 128 h 751"/>
                  <a:gd name="T80" fmla="*/ 108 w 2100"/>
                  <a:gd name="T81" fmla="*/ 369 h 751"/>
                  <a:gd name="T82" fmla="*/ 1217 w 2100"/>
                  <a:gd name="T83" fmla="*/ 733 h 751"/>
                  <a:gd name="T84" fmla="*/ 1720 w 2100"/>
                  <a:gd name="T85" fmla="*/ 308 h 751"/>
                  <a:gd name="T86" fmla="*/ 1542 w 2100"/>
                  <a:gd name="T87" fmla="*/ 366 h 751"/>
                  <a:gd name="T88" fmla="*/ 1335 w 2100"/>
                  <a:gd name="T89" fmla="*/ 410 h 751"/>
                  <a:gd name="T90" fmla="*/ 1057 w 2100"/>
                  <a:gd name="T91" fmla="*/ 442 h 751"/>
                  <a:gd name="T92" fmla="*/ 789 w 2100"/>
                  <a:gd name="T93" fmla="*/ 444 h 751"/>
                  <a:gd name="T94" fmla="*/ 896 w 2100"/>
                  <a:gd name="T95" fmla="*/ 35 h 751"/>
                  <a:gd name="T96" fmla="*/ 888 w 2100"/>
                  <a:gd name="T97" fmla="*/ 22 h 751"/>
                  <a:gd name="T98" fmla="*/ 874 w 2100"/>
                  <a:gd name="T99" fmla="*/ 18 h 751"/>
                  <a:gd name="T100" fmla="*/ 197 w 2100"/>
                  <a:gd name="T101" fmla="*/ 18 h 751"/>
                  <a:gd name="T102" fmla="*/ 440 w 2100"/>
                  <a:gd name="T103" fmla="*/ 11 h 751"/>
                  <a:gd name="T104" fmla="*/ 533 w 2100"/>
                  <a:gd name="T105" fmla="*/ 9 h 751"/>
                  <a:gd name="T106" fmla="*/ 607 w 2100"/>
                  <a:gd name="T107" fmla="*/ 8 h 751"/>
                  <a:gd name="T108" fmla="*/ 676 w 2100"/>
                  <a:gd name="T109" fmla="*/ 7 h 751"/>
                  <a:gd name="T110" fmla="*/ 776 w 2100"/>
                  <a:gd name="T111" fmla="*/ 9 h 751"/>
                  <a:gd name="T112" fmla="*/ 828 w 2100"/>
                  <a:gd name="T113" fmla="*/ 11 h 751"/>
                  <a:gd name="T114" fmla="*/ 861 w 2100"/>
                  <a:gd name="T115" fmla="*/ 55 h 751"/>
                  <a:gd name="T116" fmla="*/ 725 w 2100"/>
                  <a:gd name="T117" fmla="*/ 90 h 751"/>
                  <a:gd name="T118" fmla="*/ 600 w 2100"/>
                  <a:gd name="T119" fmla="*/ 127 h 751"/>
                  <a:gd name="T120" fmla="*/ 383 w 2100"/>
                  <a:gd name="T121" fmla="*/ 281 h 751"/>
                  <a:gd name="T122" fmla="*/ 439 w 2100"/>
                  <a:gd name="T123" fmla="*/ 194 h 751"/>
                  <a:gd name="T124" fmla="*/ 481 w 2100"/>
                  <a:gd name="T125" fmla="*/ 179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0" h="751">
                    <a:moveTo>
                      <a:pt x="2063" y="389"/>
                    </a:move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55" y="397"/>
                      <a:pt x="2046" y="405"/>
                      <a:pt x="2036" y="414"/>
                    </a:cubicBezTo>
                    <a:cubicBezTo>
                      <a:pt x="2026" y="422"/>
                      <a:pt x="2015" y="431"/>
                      <a:pt x="2002" y="440"/>
                    </a:cubicBezTo>
                    <a:cubicBezTo>
                      <a:pt x="1990" y="449"/>
                      <a:pt x="1976" y="459"/>
                      <a:pt x="1961" y="468"/>
                    </a:cubicBezTo>
                    <a:cubicBezTo>
                      <a:pt x="1945" y="478"/>
                      <a:pt x="1928" y="488"/>
                      <a:pt x="1909" y="498"/>
                    </a:cubicBezTo>
                    <a:cubicBezTo>
                      <a:pt x="1890" y="508"/>
                      <a:pt x="1869" y="519"/>
                      <a:pt x="1846" y="529"/>
                    </a:cubicBezTo>
                    <a:cubicBezTo>
                      <a:pt x="1822" y="540"/>
                      <a:pt x="1797" y="551"/>
                      <a:pt x="1769" y="562"/>
                    </a:cubicBezTo>
                    <a:cubicBezTo>
                      <a:pt x="1740" y="573"/>
                      <a:pt x="1709" y="585"/>
                      <a:pt x="1676" y="595"/>
                    </a:cubicBezTo>
                    <a:cubicBezTo>
                      <a:pt x="1642" y="607"/>
                      <a:pt x="1605" y="61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45" y="634"/>
                      <a:pt x="1524" y="639"/>
                      <a:pt x="1502" y="644"/>
                    </a:cubicBezTo>
                    <a:cubicBezTo>
                      <a:pt x="1480" y="649"/>
                      <a:pt x="1457" y="654"/>
                      <a:pt x="1434" y="659"/>
                    </a:cubicBezTo>
                    <a:cubicBezTo>
                      <a:pt x="1410" y="664"/>
                      <a:pt x="1385" y="669"/>
                      <a:pt x="1360" y="673"/>
                    </a:cubicBezTo>
                    <a:cubicBezTo>
                      <a:pt x="1334" y="677"/>
                      <a:pt x="1308" y="682"/>
                      <a:pt x="1281" y="685"/>
                    </a:cubicBezTo>
                    <a:cubicBezTo>
                      <a:pt x="1253" y="689"/>
                      <a:pt x="1225" y="693"/>
                      <a:pt x="1196" y="696"/>
                    </a:cubicBezTo>
                    <a:cubicBezTo>
                      <a:pt x="1167" y="699"/>
                      <a:pt x="1137" y="702"/>
                      <a:pt x="1107" y="704"/>
                    </a:cubicBezTo>
                    <a:cubicBezTo>
                      <a:pt x="1076" y="707"/>
                      <a:pt x="1045" y="709"/>
                      <a:pt x="1013" y="710"/>
                    </a:cubicBezTo>
                    <a:cubicBezTo>
                      <a:pt x="981" y="711"/>
                      <a:pt x="949" y="712"/>
                      <a:pt x="916" y="712"/>
                    </a:cubicBezTo>
                    <a:cubicBezTo>
                      <a:pt x="883" y="712"/>
                      <a:pt x="849" y="711"/>
                      <a:pt x="816" y="710"/>
                    </a:cubicBezTo>
                    <a:cubicBezTo>
                      <a:pt x="782" y="709"/>
                      <a:pt x="748" y="707"/>
                      <a:pt x="715" y="704"/>
                    </a:cubicBezTo>
                    <a:cubicBezTo>
                      <a:pt x="681" y="701"/>
                      <a:pt x="648" y="697"/>
                      <a:pt x="614" y="692"/>
                    </a:cubicBezTo>
                    <a:cubicBezTo>
                      <a:pt x="581" y="688"/>
                      <a:pt x="549" y="682"/>
                      <a:pt x="517" y="675"/>
                    </a:cubicBezTo>
                    <a:cubicBezTo>
                      <a:pt x="501" y="672"/>
                      <a:pt x="486" y="668"/>
                      <a:pt x="470" y="665"/>
                    </a:cubicBezTo>
                    <a:cubicBezTo>
                      <a:pt x="455" y="661"/>
                      <a:pt x="440" y="657"/>
                      <a:pt x="425" y="653"/>
                    </a:cubicBezTo>
                    <a:cubicBezTo>
                      <a:pt x="411" y="648"/>
                      <a:pt x="397" y="644"/>
                      <a:pt x="383" y="639"/>
                    </a:cubicBezTo>
                    <a:cubicBezTo>
                      <a:pt x="369" y="634"/>
                      <a:pt x="355" y="629"/>
                      <a:pt x="342" y="624"/>
                    </a:cubicBezTo>
                    <a:cubicBezTo>
                      <a:pt x="329" y="619"/>
                      <a:pt x="317" y="614"/>
                      <a:pt x="304" y="608"/>
                    </a:cubicBezTo>
                    <a:cubicBezTo>
                      <a:pt x="293" y="602"/>
                      <a:pt x="281" y="596"/>
                      <a:pt x="270" y="590"/>
                    </a:cubicBezTo>
                    <a:cubicBezTo>
                      <a:pt x="259" y="584"/>
                      <a:pt x="249" y="578"/>
                      <a:pt x="239" y="572"/>
                    </a:cubicBezTo>
                    <a:cubicBezTo>
                      <a:pt x="229" y="565"/>
                      <a:pt x="220" y="559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03" y="545"/>
                      <a:pt x="195" y="538"/>
                      <a:pt x="188" y="531"/>
                    </a:cubicBezTo>
                    <a:cubicBezTo>
                      <a:pt x="181" y="525"/>
                      <a:pt x="174" y="517"/>
                      <a:pt x="168" y="510"/>
                    </a:cubicBezTo>
                    <a:cubicBezTo>
                      <a:pt x="162" y="503"/>
                      <a:pt x="157" y="496"/>
                      <a:pt x="152" y="488"/>
                    </a:cubicBezTo>
                    <a:cubicBezTo>
                      <a:pt x="148" y="481"/>
                      <a:pt x="144" y="474"/>
                      <a:pt x="141" y="467"/>
                    </a:cubicBezTo>
                    <a:cubicBezTo>
                      <a:pt x="138" y="459"/>
                      <a:pt x="135" y="452"/>
                      <a:pt x="133" y="445"/>
                    </a:cubicBezTo>
                    <a:cubicBezTo>
                      <a:pt x="131" y="438"/>
                      <a:pt x="130" y="430"/>
                      <a:pt x="129" y="423"/>
                    </a:cubicBezTo>
                    <a:cubicBezTo>
                      <a:pt x="129" y="416"/>
                      <a:pt x="129" y="409"/>
                      <a:pt x="129" y="402"/>
                    </a:cubicBezTo>
                    <a:cubicBezTo>
                      <a:pt x="129" y="395"/>
                      <a:pt x="130" y="388"/>
                      <a:pt x="131" y="381"/>
                    </a:cubicBezTo>
                    <a:cubicBezTo>
                      <a:pt x="132" y="378"/>
                      <a:pt x="133" y="375"/>
                      <a:pt x="134" y="372"/>
                    </a:cubicBezTo>
                    <a:cubicBezTo>
                      <a:pt x="135" y="368"/>
                      <a:pt x="136" y="365"/>
                      <a:pt x="137" y="362"/>
                    </a:cubicBezTo>
                    <a:cubicBezTo>
                      <a:pt x="138" y="359"/>
                      <a:pt x="139" y="355"/>
                      <a:pt x="140" y="352"/>
                    </a:cubicBezTo>
                    <a:cubicBezTo>
                      <a:pt x="141" y="349"/>
                      <a:pt x="143" y="346"/>
                      <a:pt x="144" y="343"/>
                    </a:cubicBezTo>
                    <a:cubicBezTo>
                      <a:pt x="145" y="340"/>
                      <a:pt x="147" y="337"/>
                      <a:pt x="149" y="334"/>
                    </a:cubicBezTo>
                    <a:cubicBezTo>
                      <a:pt x="150" y="331"/>
                      <a:pt x="152" y="328"/>
                      <a:pt x="154" y="325"/>
                    </a:cubicBezTo>
                    <a:cubicBezTo>
                      <a:pt x="155" y="322"/>
                      <a:pt x="157" y="319"/>
                      <a:pt x="159" y="316"/>
                    </a:cubicBezTo>
                    <a:cubicBezTo>
                      <a:pt x="161" y="313"/>
                      <a:pt x="163" y="310"/>
                      <a:pt x="166" y="307"/>
                    </a:cubicBezTo>
                    <a:cubicBezTo>
                      <a:pt x="170" y="301"/>
                      <a:pt x="175" y="295"/>
                      <a:pt x="180" y="290"/>
                    </a:cubicBezTo>
                    <a:cubicBezTo>
                      <a:pt x="185" y="284"/>
                      <a:pt x="190" y="279"/>
                      <a:pt x="196" y="273"/>
                    </a:cubicBezTo>
                    <a:cubicBezTo>
                      <a:pt x="201" y="268"/>
                      <a:pt x="207" y="263"/>
                      <a:pt x="213" y="258"/>
                    </a:cubicBezTo>
                    <a:cubicBezTo>
                      <a:pt x="219" y="253"/>
                      <a:pt x="225" y="248"/>
                      <a:pt x="231" y="244"/>
                    </a:cubicBezTo>
                    <a:cubicBezTo>
                      <a:pt x="237" y="239"/>
                      <a:pt x="244" y="235"/>
                      <a:pt x="250" y="230"/>
                    </a:cubicBezTo>
                    <a:cubicBezTo>
                      <a:pt x="256" y="226"/>
                      <a:pt x="263" y="222"/>
                      <a:pt x="269" y="218"/>
                    </a:cubicBezTo>
                    <a:cubicBezTo>
                      <a:pt x="275" y="215"/>
                      <a:pt x="282" y="211"/>
                      <a:pt x="288" y="207"/>
                    </a:cubicBezTo>
                    <a:cubicBezTo>
                      <a:pt x="295" y="204"/>
                      <a:pt x="301" y="201"/>
                      <a:pt x="307" y="197"/>
                    </a:cubicBezTo>
                    <a:cubicBezTo>
                      <a:pt x="313" y="194"/>
                      <a:pt x="320" y="191"/>
                      <a:pt x="326" y="188"/>
                    </a:cubicBezTo>
                    <a:cubicBezTo>
                      <a:pt x="332" y="185"/>
                      <a:pt x="338" y="182"/>
                      <a:pt x="344" y="180"/>
                    </a:cubicBezTo>
                    <a:cubicBezTo>
                      <a:pt x="350" y="177"/>
                      <a:pt x="355" y="175"/>
                      <a:pt x="361" y="172"/>
                    </a:cubicBezTo>
                    <a:cubicBezTo>
                      <a:pt x="367" y="170"/>
                      <a:pt x="373" y="167"/>
                      <a:pt x="378" y="165"/>
                    </a:cubicBezTo>
                    <a:cubicBezTo>
                      <a:pt x="384" y="163"/>
                      <a:pt x="389" y="161"/>
                      <a:pt x="394" y="159"/>
                    </a:cubicBezTo>
                    <a:cubicBezTo>
                      <a:pt x="400" y="157"/>
                      <a:pt x="405" y="155"/>
                      <a:pt x="410" y="153"/>
                    </a:cubicBezTo>
                    <a:cubicBezTo>
                      <a:pt x="415" y="151"/>
                      <a:pt x="420" y="149"/>
                      <a:pt x="425" y="147"/>
                    </a:cubicBezTo>
                    <a:cubicBezTo>
                      <a:pt x="430" y="146"/>
                      <a:pt x="435" y="144"/>
                      <a:pt x="440" y="142"/>
                    </a:cubicBezTo>
                    <a:cubicBezTo>
                      <a:pt x="445" y="141"/>
                      <a:pt x="449" y="139"/>
                      <a:pt x="454" y="138"/>
                    </a:cubicBezTo>
                    <a:cubicBezTo>
                      <a:pt x="459" y="136"/>
                      <a:pt x="463" y="135"/>
                      <a:pt x="468" y="133"/>
                    </a:cubicBezTo>
                    <a:cubicBezTo>
                      <a:pt x="472" y="132"/>
                      <a:pt x="476" y="130"/>
                      <a:pt x="481" y="129"/>
                    </a:cubicBezTo>
                    <a:cubicBezTo>
                      <a:pt x="485" y="128"/>
                      <a:pt x="489" y="126"/>
                      <a:pt x="493" y="125"/>
                    </a:cubicBezTo>
                    <a:cubicBezTo>
                      <a:pt x="497" y="126"/>
                      <a:pt x="497" y="126"/>
                      <a:pt x="497" y="126"/>
                    </a:cubicBezTo>
                    <a:cubicBezTo>
                      <a:pt x="493" y="127"/>
                      <a:pt x="489" y="129"/>
                      <a:pt x="485" y="130"/>
                    </a:cubicBezTo>
                    <a:cubicBezTo>
                      <a:pt x="480" y="131"/>
                      <a:pt x="476" y="133"/>
                      <a:pt x="472" y="134"/>
                    </a:cubicBezTo>
                    <a:cubicBezTo>
                      <a:pt x="467" y="136"/>
                      <a:pt x="463" y="137"/>
                      <a:pt x="458" y="138"/>
                    </a:cubicBezTo>
                    <a:cubicBezTo>
                      <a:pt x="454" y="140"/>
                      <a:pt x="449" y="142"/>
                      <a:pt x="444" y="143"/>
                    </a:cubicBezTo>
                    <a:cubicBezTo>
                      <a:pt x="439" y="145"/>
                      <a:pt x="435" y="146"/>
                      <a:pt x="430" y="148"/>
                    </a:cubicBezTo>
                    <a:cubicBezTo>
                      <a:pt x="425" y="150"/>
                      <a:pt x="420" y="152"/>
                      <a:pt x="415" y="154"/>
                    </a:cubicBezTo>
                    <a:cubicBezTo>
                      <a:pt x="410" y="156"/>
                      <a:pt x="405" y="158"/>
                      <a:pt x="399" y="160"/>
                    </a:cubicBezTo>
                    <a:cubicBezTo>
                      <a:pt x="394" y="162"/>
                      <a:pt x="389" y="164"/>
                      <a:pt x="383" y="166"/>
                    </a:cubicBezTo>
                    <a:cubicBezTo>
                      <a:pt x="378" y="168"/>
                      <a:pt x="372" y="170"/>
                      <a:pt x="367" y="173"/>
                    </a:cubicBezTo>
                    <a:cubicBezTo>
                      <a:pt x="361" y="175"/>
                      <a:pt x="355" y="178"/>
                      <a:pt x="350" y="180"/>
                    </a:cubicBezTo>
                    <a:cubicBezTo>
                      <a:pt x="344" y="183"/>
                      <a:pt x="338" y="186"/>
                      <a:pt x="332" y="189"/>
                    </a:cubicBezTo>
                    <a:cubicBezTo>
                      <a:pt x="326" y="191"/>
                      <a:pt x="320" y="194"/>
                      <a:pt x="314" y="198"/>
                    </a:cubicBezTo>
                    <a:cubicBezTo>
                      <a:pt x="308" y="201"/>
                      <a:pt x="302" y="204"/>
                      <a:pt x="296" y="208"/>
                    </a:cubicBezTo>
                    <a:cubicBezTo>
                      <a:pt x="290" y="211"/>
                      <a:pt x="283" y="215"/>
                      <a:pt x="277" y="218"/>
                    </a:cubicBezTo>
                    <a:cubicBezTo>
                      <a:pt x="271" y="222"/>
                      <a:pt x="265" y="226"/>
                      <a:pt x="259" y="230"/>
                    </a:cubicBezTo>
                    <a:cubicBezTo>
                      <a:pt x="253" y="234"/>
                      <a:pt x="247" y="239"/>
                      <a:pt x="241" y="243"/>
                    </a:cubicBezTo>
                    <a:cubicBezTo>
                      <a:pt x="235" y="248"/>
                      <a:pt x="229" y="252"/>
                      <a:pt x="223" y="257"/>
                    </a:cubicBezTo>
                    <a:cubicBezTo>
                      <a:pt x="218" y="262"/>
                      <a:pt x="212" y="267"/>
                      <a:pt x="207" y="272"/>
                    </a:cubicBezTo>
                    <a:cubicBezTo>
                      <a:pt x="202" y="277"/>
                      <a:pt x="196" y="282"/>
                      <a:pt x="192" y="288"/>
                    </a:cubicBezTo>
                    <a:cubicBezTo>
                      <a:pt x="187" y="293"/>
                      <a:pt x="183" y="299"/>
                      <a:pt x="179" y="305"/>
                    </a:cubicBezTo>
                    <a:cubicBezTo>
                      <a:pt x="177" y="307"/>
                      <a:pt x="175" y="310"/>
                      <a:pt x="173" y="313"/>
                    </a:cubicBezTo>
                    <a:cubicBezTo>
                      <a:pt x="171" y="316"/>
                      <a:pt x="169" y="319"/>
                      <a:pt x="167" y="322"/>
                    </a:cubicBezTo>
                    <a:cubicBezTo>
                      <a:pt x="166" y="325"/>
                      <a:pt x="164" y="328"/>
                      <a:pt x="163" y="331"/>
                    </a:cubicBezTo>
                    <a:cubicBezTo>
                      <a:pt x="161" y="334"/>
                      <a:pt x="160" y="337"/>
                      <a:pt x="159" y="340"/>
                    </a:cubicBezTo>
                    <a:cubicBezTo>
                      <a:pt x="157" y="343"/>
                      <a:pt x="156" y="346"/>
                      <a:pt x="155" y="349"/>
                    </a:cubicBezTo>
                    <a:cubicBezTo>
                      <a:pt x="154" y="352"/>
                      <a:pt x="153" y="355"/>
                      <a:pt x="152" y="358"/>
                    </a:cubicBezTo>
                    <a:cubicBezTo>
                      <a:pt x="151" y="361"/>
                      <a:pt x="150" y="364"/>
                      <a:pt x="149" y="367"/>
                    </a:cubicBezTo>
                    <a:cubicBezTo>
                      <a:pt x="149" y="370"/>
                      <a:pt x="148" y="374"/>
                      <a:pt x="148" y="377"/>
                    </a:cubicBezTo>
                    <a:cubicBezTo>
                      <a:pt x="146" y="383"/>
                      <a:pt x="146" y="390"/>
                      <a:pt x="146" y="397"/>
                    </a:cubicBezTo>
                    <a:cubicBezTo>
                      <a:pt x="146" y="403"/>
                      <a:pt x="146" y="410"/>
                      <a:pt x="147" y="417"/>
                    </a:cubicBezTo>
                    <a:cubicBezTo>
                      <a:pt x="148" y="424"/>
                      <a:pt x="149" y="431"/>
                      <a:pt x="151" y="438"/>
                    </a:cubicBezTo>
                    <a:cubicBezTo>
                      <a:pt x="153" y="445"/>
                      <a:pt x="156" y="452"/>
                      <a:pt x="159" y="459"/>
                    </a:cubicBezTo>
                    <a:cubicBezTo>
                      <a:pt x="163" y="466"/>
                      <a:pt x="167" y="473"/>
                      <a:pt x="171" y="479"/>
                    </a:cubicBezTo>
                    <a:cubicBezTo>
                      <a:pt x="176" y="486"/>
                      <a:pt x="181" y="493"/>
                      <a:pt x="187" y="500"/>
                    </a:cubicBezTo>
                    <a:cubicBezTo>
                      <a:pt x="193" y="507"/>
                      <a:pt x="199" y="514"/>
                      <a:pt x="206" y="520"/>
                    </a:cubicBezTo>
                    <a:cubicBezTo>
                      <a:pt x="214" y="527"/>
                      <a:pt x="221" y="534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8" y="546"/>
                      <a:pt x="247" y="553"/>
                      <a:pt x="257" y="559"/>
                    </a:cubicBezTo>
                    <a:cubicBezTo>
                      <a:pt x="267" y="565"/>
                      <a:pt x="277" y="571"/>
                      <a:pt x="287" y="576"/>
                    </a:cubicBezTo>
                    <a:cubicBezTo>
                      <a:pt x="298" y="582"/>
                      <a:pt x="310" y="588"/>
                      <a:pt x="321" y="593"/>
                    </a:cubicBezTo>
                    <a:cubicBezTo>
                      <a:pt x="333" y="598"/>
                      <a:pt x="345" y="603"/>
                      <a:pt x="358" y="608"/>
                    </a:cubicBezTo>
                    <a:cubicBezTo>
                      <a:pt x="371" y="613"/>
                      <a:pt x="384" y="618"/>
                      <a:pt x="397" y="622"/>
                    </a:cubicBezTo>
                    <a:cubicBezTo>
                      <a:pt x="411" y="627"/>
                      <a:pt x="425" y="631"/>
                      <a:pt x="439" y="635"/>
                    </a:cubicBezTo>
                    <a:cubicBezTo>
                      <a:pt x="453" y="639"/>
                      <a:pt x="468" y="643"/>
                      <a:pt x="483" y="647"/>
                    </a:cubicBezTo>
                    <a:cubicBezTo>
                      <a:pt x="497" y="650"/>
                      <a:pt x="513" y="654"/>
                      <a:pt x="528" y="657"/>
                    </a:cubicBezTo>
                    <a:cubicBezTo>
                      <a:pt x="559" y="663"/>
                      <a:pt x="590" y="668"/>
                      <a:pt x="622" y="673"/>
                    </a:cubicBezTo>
                    <a:cubicBezTo>
                      <a:pt x="654" y="677"/>
                      <a:pt x="686" y="681"/>
                      <a:pt x="719" y="684"/>
                    </a:cubicBezTo>
                    <a:cubicBezTo>
                      <a:pt x="751" y="686"/>
                      <a:pt x="784" y="688"/>
                      <a:pt x="817" y="690"/>
                    </a:cubicBezTo>
                    <a:cubicBezTo>
                      <a:pt x="849" y="691"/>
                      <a:pt x="881" y="692"/>
                      <a:pt x="913" y="692"/>
                    </a:cubicBezTo>
                    <a:cubicBezTo>
                      <a:pt x="945" y="692"/>
                      <a:pt x="977" y="691"/>
                      <a:pt x="1008" y="690"/>
                    </a:cubicBezTo>
                    <a:cubicBezTo>
                      <a:pt x="1039" y="688"/>
                      <a:pt x="1069" y="687"/>
                      <a:pt x="1099" y="685"/>
                    </a:cubicBezTo>
                    <a:cubicBezTo>
                      <a:pt x="1128" y="682"/>
                      <a:pt x="1157" y="680"/>
                      <a:pt x="1186" y="677"/>
                    </a:cubicBezTo>
                    <a:cubicBezTo>
                      <a:pt x="1214" y="674"/>
                      <a:pt x="1241" y="670"/>
                      <a:pt x="1268" y="667"/>
                    </a:cubicBezTo>
                    <a:cubicBezTo>
                      <a:pt x="1294" y="663"/>
                      <a:pt x="1320" y="659"/>
                      <a:pt x="1345" y="655"/>
                    </a:cubicBezTo>
                    <a:cubicBezTo>
                      <a:pt x="1370" y="651"/>
                      <a:pt x="1394" y="646"/>
                      <a:pt x="1417" y="642"/>
                    </a:cubicBezTo>
                    <a:cubicBezTo>
                      <a:pt x="1440" y="637"/>
                      <a:pt x="1463" y="633"/>
                      <a:pt x="1484" y="628"/>
                    </a:cubicBezTo>
                    <a:cubicBezTo>
                      <a:pt x="1505" y="623"/>
                      <a:pt x="1526" y="618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85" y="603"/>
                      <a:pt x="1622" y="592"/>
                      <a:pt x="1656" y="581"/>
                    </a:cubicBezTo>
                    <a:cubicBezTo>
                      <a:pt x="1688" y="571"/>
                      <a:pt x="1719" y="560"/>
                      <a:pt x="1748" y="550"/>
                    </a:cubicBezTo>
                    <a:cubicBezTo>
                      <a:pt x="1775" y="539"/>
                      <a:pt x="1800" y="529"/>
                      <a:pt x="1824" y="518"/>
                    </a:cubicBezTo>
                    <a:cubicBezTo>
                      <a:pt x="1847" y="508"/>
                      <a:pt x="1868" y="498"/>
                      <a:pt x="1887" y="488"/>
                    </a:cubicBezTo>
                    <a:cubicBezTo>
                      <a:pt x="1906" y="478"/>
                      <a:pt x="1923" y="469"/>
                      <a:pt x="1939" y="459"/>
                    </a:cubicBezTo>
                    <a:cubicBezTo>
                      <a:pt x="1954" y="450"/>
                      <a:pt x="1968" y="441"/>
                      <a:pt x="1981" y="432"/>
                    </a:cubicBezTo>
                    <a:cubicBezTo>
                      <a:pt x="1994" y="423"/>
                      <a:pt x="2005" y="415"/>
                      <a:pt x="2016" y="406"/>
                    </a:cubicBezTo>
                    <a:cubicBezTo>
                      <a:pt x="2026" y="398"/>
                      <a:pt x="2035" y="390"/>
                      <a:pt x="2043" y="383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586" y="235"/>
                      <a:pt x="1586" y="235"/>
                      <a:pt x="1586" y="235"/>
                    </a:cubicBezTo>
                    <a:cubicBezTo>
                      <a:pt x="1575" y="238"/>
                      <a:pt x="1563" y="241"/>
                      <a:pt x="1551" y="245"/>
                    </a:cubicBezTo>
                    <a:cubicBezTo>
                      <a:pt x="1539" y="248"/>
                      <a:pt x="1526" y="252"/>
                      <a:pt x="1513" y="255"/>
                    </a:cubicBezTo>
                    <a:cubicBezTo>
                      <a:pt x="1499" y="258"/>
                      <a:pt x="1485" y="262"/>
                      <a:pt x="1470" y="265"/>
                    </a:cubicBezTo>
                    <a:cubicBezTo>
                      <a:pt x="1455" y="269"/>
                      <a:pt x="1439" y="272"/>
                      <a:pt x="1423" y="276"/>
                    </a:cubicBezTo>
                    <a:cubicBezTo>
                      <a:pt x="1406" y="279"/>
                      <a:pt x="1388" y="283"/>
                      <a:pt x="1370" y="286"/>
                    </a:cubicBezTo>
                    <a:cubicBezTo>
                      <a:pt x="1352" y="289"/>
                      <a:pt x="1333" y="293"/>
                      <a:pt x="1313" y="296"/>
                    </a:cubicBezTo>
                    <a:cubicBezTo>
                      <a:pt x="1293" y="299"/>
                      <a:pt x="1272" y="302"/>
                      <a:pt x="1250" y="305"/>
                    </a:cubicBezTo>
                    <a:cubicBezTo>
                      <a:pt x="1229" y="308"/>
                      <a:pt x="1206" y="311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71" y="315"/>
                      <a:pt x="1159" y="316"/>
                      <a:pt x="1147" y="317"/>
                    </a:cubicBezTo>
                    <a:cubicBezTo>
                      <a:pt x="1135" y="319"/>
                      <a:pt x="1123" y="320"/>
                      <a:pt x="1110" y="321"/>
                    </a:cubicBezTo>
                    <a:cubicBezTo>
                      <a:pt x="1098" y="322"/>
                      <a:pt x="1085" y="323"/>
                      <a:pt x="1072" y="324"/>
                    </a:cubicBezTo>
                    <a:cubicBezTo>
                      <a:pt x="1060" y="325"/>
                      <a:pt x="1047" y="326"/>
                      <a:pt x="1034" y="326"/>
                    </a:cubicBezTo>
                    <a:cubicBezTo>
                      <a:pt x="1020" y="327"/>
                      <a:pt x="1007" y="328"/>
                      <a:pt x="994" y="328"/>
                    </a:cubicBezTo>
                    <a:cubicBezTo>
                      <a:pt x="981" y="329"/>
                      <a:pt x="967" y="329"/>
                      <a:pt x="954" y="330"/>
                    </a:cubicBezTo>
                    <a:cubicBezTo>
                      <a:pt x="941" y="330"/>
                      <a:pt x="927" y="330"/>
                      <a:pt x="914" y="330"/>
                    </a:cubicBezTo>
                    <a:cubicBezTo>
                      <a:pt x="900" y="330"/>
                      <a:pt x="887" y="330"/>
                      <a:pt x="873" y="330"/>
                    </a:cubicBezTo>
                    <a:cubicBezTo>
                      <a:pt x="860" y="330"/>
                      <a:pt x="847" y="330"/>
                      <a:pt x="834" y="329"/>
                    </a:cubicBezTo>
                    <a:cubicBezTo>
                      <a:pt x="820" y="329"/>
                      <a:pt x="807" y="328"/>
                      <a:pt x="794" y="327"/>
                    </a:cubicBezTo>
                    <a:cubicBezTo>
                      <a:pt x="782" y="326"/>
                      <a:pt x="769" y="325"/>
                      <a:pt x="757" y="324"/>
                    </a:cubicBezTo>
                    <a:cubicBezTo>
                      <a:pt x="744" y="323"/>
                      <a:pt x="732" y="322"/>
                      <a:pt x="721" y="320"/>
                    </a:cubicBezTo>
                    <a:cubicBezTo>
                      <a:pt x="709" y="319"/>
                      <a:pt x="698" y="317"/>
                      <a:pt x="687" y="316"/>
                    </a:cubicBezTo>
                    <a:cubicBezTo>
                      <a:pt x="676" y="314"/>
                      <a:pt x="666" y="312"/>
                      <a:pt x="656" y="310"/>
                    </a:cubicBezTo>
                    <a:cubicBezTo>
                      <a:pt x="646" y="308"/>
                      <a:pt x="637" y="306"/>
                      <a:pt x="628" y="303"/>
                    </a:cubicBezTo>
                    <a:cubicBezTo>
                      <a:pt x="620" y="301"/>
                      <a:pt x="613" y="299"/>
                      <a:pt x="605" y="297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4" y="296"/>
                      <a:pt x="604" y="296"/>
                      <a:pt x="604" y="296"/>
                    </a:cubicBezTo>
                    <a:cubicBezTo>
                      <a:pt x="597" y="294"/>
                      <a:pt x="590" y="291"/>
                      <a:pt x="584" y="288"/>
                    </a:cubicBezTo>
                    <a:cubicBezTo>
                      <a:pt x="578" y="285"/>
                      <a:pt x="572" y="283"/>
                      <a:pt x="567" y="280"/>
                    </a:cubicBezTo>
                    <a:cubicBezTo>
                      <a:pt x="563" y="277"/>
                      <a:pt x="558" y="274"/>
                      <a:pt x="554" y="271"/>
                    </a:cubicBezTo>
                    <a:cubicBezTo>
                      <a:pt x="551" y="268"/>
                      <a:pt x="547" y="265"/>
                      <a:pt x="545" y="261"/>
                    </a:cubicBezTo>
                    <a:cubicBezTo>
                      <a:pt x="544" y="261"/>
                      <a:pt x="543" y="260"/>
                      <a:pt x="543" y="259"/>
                    </a:cubicBezTo>
                    <a:cubicBezTo>
                      <a:pt x="542" y="258"/>
                      <a:pt x="542" y="257"/>
                      <a:pt x="541" y="257"/>
                    </a:cubicBezTo>
                    <a:cubicBezTo>
                      <a:pt x="541" y="256"/>
                      <a:pt x="540" y="255"/>
                      <a:pt x="540" y="254"/>
                    </a:cubicBezTo>
                    <a:cubicBezTo>
                      <a:pt x="539" y="253"/>
                      <a:pt x="539" y="253"/>
                      <a:pt x="538" y="252"/>
                    </a:cubicBezTo>
                    <a:cubicBezTo>
                      <a:pt x="538" y="251"/>
                      <a:pt x="537" y="250"/>
                      <a:pt x="537" y="249"/>
                    </a:cubicBezTo>
                    <a:cubicBezTo>
                      <a:pt x="537" y="248"/>
                      <a:pt x="536" y="248"/>
                      <a:pt x="536" y="247"/>
                    </a:cubicBezTo>
                    <a:cubicBezTo>
                      <a:pt x="536" y="246"/>
                      <a:pt x="536" y="245"/>
                      <a:pt x="535" y="245"/>
                    </a:cubicBezTo>
                    <a:cubicBezTo>
                      <a:pt x="535" y="244"/>
                      <a:pt x="535" y="243"/>
                      <a:pt x="535" y="243"/>
                    </a:cubicBezTo>
                    <a:cubicBezTo>
                      <a:pt x="535" y="241"/>
                      <a:pt x="535" y="240"/>
                      <a:pt x="535" y="238"/>
                    </a:cubicBezTo>
                    <a:cubicBezTo>
                      <a:pt x="535" y="237"/>
                      <a:pt x="535" y="236"/>
                      <a:pt x="535" y="234"/>
                    </a:cubicBezTo>
                    <a:cubicBezTo>
                      <a:pt x="535" y="233"/>
                      <a:pt x="535" y="231"/>
                      <a:pt x="536" y="230"/>
                    </a:cubicBezTo>
                    <a:cubicBezTo>
                      <a:pt x="536" y="229"/>
                      <a:pt x="537" y="227"/>
                      <a:pt x="538" y="226"/>
                    </a:cubicBezTo>
                    <a:cubicBezTo>
                      <a:pt x="538" y="225"/>
                      <a:pt x="539" y="223"/>
                      <a:pt x="540" y="222"/>
                    </a:cubicBezTo>
                    <a:cubicBezTo>
                      <a:pt x="541" y="220"/>
                      <a:pt x="542" y="219"/>
                      <a:pt x="543" y="218"/>
                    </a:cubicBezTo>
                    <a:cubicBezTo>
                      <a:pt x="544" y="216"/>
                      <a:pt x="545" y="215"/>
                      <a:pt x="547" y="213"/>
                    </a:cubicBezTo>
                    <a:cubicBezTo>
                      <a:pt x="548" y="212"/>
                      <a:pt x="549" y="210"/>
                      <a:pt x="551" y="209"/>
                    </a:cubicBezTo>
                    <a:cubicBezTo>
                      <a:pt x="553" y="207"/>
                      <a:pt x="554" y="206"/>
                      <a:pt x="556" y="205"/>
                    </a:cubicBezTo>
                    <a:cubicBezTo>
                      <a:pt x="558" y="203"/>
                      <a:pt x="560" y="202"/>
                      <a:pt x="562" y="200"/>
                    </a:cubicBezTo>
                    <a:cubicBezTo>
                      <a:pt x="564" y="199"/>
                      <a:pt x="566" y="197"/>
                      <a:pt x="568" y="196"/>
                    </a:cubicBezTo>
                    <a:cubicBezTo>
                      <a:pt x="570" y="194"/>
                      <a:pt x="572" y="193"/>
                      <a:pt x="574" y="191"/>
                    </a:cubicBezTo>
                    <a:cubicBezTo>
                      <a:pt x="579" y="188"/>
                      <a:pt x="584" y="185"/>
                      <a:pt x="589" y="182"/>
                    </a:cubicBezTo>
                    <a:cubicBezTo>
                      <a:pt x="594" y="180"/>
                      <a:pt x="599" y="177"/>
                      <a:pt x="604" y="174"/>
                    </a:cubicBezTo>
                    <a:cubicBezTo>
                      <a:pt x="610" y="171"/>
                      <a:pt x="615" y="169"/>
                      <a:pt x="621" y="166"/>
                    </a:cubicBezTo>
                    <a:cubicBezTo>
                      <a:pt x="626" y="163"/>
                      <a:pt x="632" y="161"/>
                      <a:pt x="638" y="158"/>
                    </a:cubicBezTo>
                    <a:cubicBezTo>
                      <a:pt x="568" y="142"/>
                      <a:pt x="568" y="142"/>
                      <a:pt x="568" y="142"/>
                    </a:cubicBezTo>
                    <a:cubicBezTo>
                      <a:pt x="565" y="143"/>
                      <a:pt x="563" y="144"/>
                      <a:pt x="561" y="145"/>
                    </a:cubicBezTo>
                    <a:cubicBezTo>
                      <a:pt x="558" y="146"/>
                      <a:pt x="556" y="147"/>
                      <a:pt x="554" y="147"/>
                    </a:cubicBezTo>
                    <a:cubicBezTo>
                      <a:pt x="551" y="148"/>
                      <a:pt x="549" y="149"/>
                      <a:pt x="547" y="150"/>
                    </a:cubicBezTo>
                    <a:cubicBezTo>
                      <a:pt x="544" y="151"/>
                      <a:pt x="542" y="152"/>
                      <a:pt x="540" y="153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33" y="150"/>
                      <a:pt x="535" y="149"/>
                      <a:pt x="538" y="148"/>
                    </a:cubicBezTo>
                    <a:cubicBezTo>
                      <a:pt x="540" y="147"/>
                      <a:pt x="543" y="146"/>
                      <a:pt x="545" y="146"/>
                    </a:cubicBezTo>
                    <a:cubicBezTo>
                      <a:pt x="547" y="145"/>
                      <a:pt x="550" y="144"/>
                      <a:pt x="552" y="143"/>
                    </a:cubicBezTo>
                    <a:cubicBezTo>
                      <a:pt x="554" y="142"/>
                      <a:pt x="557" y="141"/>
                      <a:pt x="559" y="140"/>
                    </a:cubicBezTo>
                    <a:cubicBezTo>
                      <a:pt x="559" y="140"/>
                      <a:pt x="559" y="140"/>
                      <a:pt x="559" y="140"/>
                    </a:cubicBezTo>
                    <a:cubicBezTo>
                      <a:pt x="563" y="141"/>
                      <a:pt x="563" y="141"/>
                      <a:pt x="563" y="141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43" y="156"/>
                      <a:pt x="649" y="153"/>
                      <a:pt x="655" y="151"/>
                    </a:cubicBezTo>
                    <a:cubicBezTo>
                      <a:pt x="660" y="149"/>
                      <a:pt x="666" y="147"/>
                      <a:pt x="671" y="144"/>
                    </a:cubicBezTo>
                    <a:cubicBezTo>
                      <a:pt x="677" y="142"/>
                      <a:pt x="683" y="140"/>
                      <a:pt x="688" y="138"/>
                    </a:cubicBezTo>
                    <a:cubicBezTo>
                      <a:pt x="694" y="136"/>
                      <a:pt x="699" y="134"/>
                      <a:pt x="704" y="132"/>
                    </a:cubicBezTo>
                    <a:cubicBezTo>
                      <a:pt x="710" y="130"/>
                      <a:pt x="715" y="128"/>
                      <a:pt x="720" y="126"/>
                    </a:cubicBezTo>
                    <a:cubicBezTo>
                      <a:pt x="726" y="124"/>
                      <a:pt x="731" y="122"/>
                      <a:pt x="736" y="121"/>
                    </a:cubicBezTo>
                    <a:cubicBezTo>
                      <a:pt x="741" y="119"/>
                      <a:pt x="746" y="117"/>
                      <a:pt x="751" y="115"/>
                    </a:cubicBezTo>
                    <a:cubicBezTo>
                      <a:pt x="756" y="114"/>
                      <a:pt x="761" y="112"/>
                      <a:pt x="766" y="111"/>
                    </a:cubicBezTo>
                    <a:cubicBezTo>
                      <a:pt x="775" y="107"/>
                      <a:pt x="785" y="104"/>
                      <a:pt x="794" y="101"/>
                    </a:cubicBezTo>
                    <a:cubicBezTo>
                      <a:pt x="802" y="99"/>
                      <a:pt x="811" y="96"/>
                      <a:pt x="819" y="93"/>
                    </a:cubicBezTo>
                    <a:cubicBezTo>
                      <a:pt x="828" y="91"/>
                      <a:pt x="836" y="88"/>
                      <a:pt x="843" y="85"/>
                    </a:cubicBezTo>
                    <a:cubicBezTo>
                      <a:pt x="851" y="83"/>
                      <a:pt x="858" y="81"/>
                      <a:pt x="865" y="78"/>
                    </a:cubicBezTo>
                    <a:cubicBezTo>
                      <a:pt x="868" y="79"/>
                      <a:pt x="868" y="79"/>
                      <a:pt x="868" y="79"/>
                    </a:cubicBezTo>
                    <a:cubicBezTo>
                      <a:pt x="861" y="81"/>
                      <a:pt x="854" y="84"/>
                      <a:pt x="847" y="86"/>
                    </a:cubicBezTo>
                    <a:cubicBezTo>
                      <a:pt x="839" y="89"/>
                      <a:pt x="831" y="91"/>
                      <a:pt x="823" y="94"/>
                    </a:cubicBezTo>
                    <a:cubicBezTo>
                      <a:pt x="815" y="97"/>
                      <a:pt x="806" y="99"/>
                      <a:pt x="797" y="102"/>
                    </a:cubicBezTo>
                    <a:cubicBezTo>
                      <a:pt x="788" y="105"/>
                      <a:pt x="779" y="108"/>
                      <a:pt x="769" y="111"/>
                    </a:cubicBezTo>
                    <a:cubicBezTo>
                      <a:pt x="765" y="113"/>
                      <a:pt x="760" y="115"/>
                      <a:pt x="755" y="116"/>
                    </a:cubicBezTo>
                    <a:cubicBezTo>
                      <a:pt x="750" y="118"/>
                      <a:pt x="745" y="120"/>
                      <a:pt x="740" y="122"/>
                    </a:cubicBezTo>
                    <a:cubicBezTo>
                      <a:pt x="735" y="123"/>
                      <a:pt x="730" y="125"/>
                      <a:pt x="724" y="127"/>
                    </a:cubicBezTo>
                    <a:cubicBezTo>
                      <a:pt x="719" y="129"/>
                      <a:pt x="714" y="131"/>
                      <a:pt x="708" y="133"/>
                    </a:cubicBezTo>
                    <a:cubicBezTo>
                      <a:pt x="703" y="135"/>
                      <a:pt x="698" y="137"/>
                      <a:pt x="692" y="139"/>
                    </a:cubicBezTo>
                    <a:cubicBezTo>
                      <a:pt x="687" y="141"/>
                      <a:pt x="681" y="143"/>
                      <a:pt x="676" y="145"/>
                    </a:cubicBezTo>
                    <a:cubicBezTo>
                      <a:pt x="670" y="148"/>
                      <a:pt x="665" y="150"/>
                      <a:pt x="659" y="152"/>
                    </a:cubicBezTo>
                    <a:cubicBezTo>
                      <a:pt x="653" y="155"/>
                      <a:pt x="648" y="157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37" y="162"/>
                      <a:pt x="631" y="164"/>
                      <a:pt x="626" y="167"/>
                    </a:cubicBezTo>
                    <a:cubicBezTo>
                      <a:pt x="620" y="170"/>
                      <a:pt x="615" y="172"/>
                      <a:pt x="610" y="175"/>
                    </a:cubicBezTo>
                    <a:cubicBezTo>
                      <a:pt x="604" y="178"/>
                      <a:pt x="599" y="181"/>
                      <a:pt x="594" y="183"/>
                    </a:cubicBezTo>
                    <a:cubicBezTo>
                      <a:pt x="589" y="186"/>
                      <a:pt x="585" y="189"/>
                      <a:pt x="580" y="192"/>
                    </a:cubicBezTo>
                    <a:cubicBezTo>
                      <a:pt x="578" y="193"/>
                      <a:pt x="576" y="195"/>
                      <a:pt x="574" y="196"/>
                    </a:cubicBezTo>
                    <a:cubicBezTo>
                      <a:pt x="572" y="198"/>
                      <a:pt x="570" y="199"/>
                      <a:pt x="568" y="201"/>
                    </a:cubicBezTo>
                    <a:cubicBezTo>
                      <a:pt x="566" y="202"/>
                      <a:pt x="565" y="204"/>
                      <a:pt x="563" y="205"/>
                    </a:cubicBezTo>
                    <a:cubicBezTo>
                      <a:pt x="561" y="206"/>
                      <a:pt x="560" y="208"/>
                      <a:pt x="558" y="209"/>
                    </a:cubicBezTo>
                    <a:cubicBezTo>
                      <a:pt x="557" y="211"/>
                      <a:pt x="555" y="212"/>
                      <a:pt x="554" y="213"/>
                    </a:cubicBezTo>
                    <a:cubicBezTo>
                      <a:pt x="553" y="215"/>
                      <a:pt x="552" y="216"/>
                      <a:pt x="551" y="218"/>
                    </a:cubicBezTo>
                    <a:cubicBezTo>
                      <a:pt x="550" y="219"/>
                      <a:pt x="549" y="220"/>
                      <a:pt x="548" y="222"/>
                    </a:cubicBezTo>
                    <a:cubicBezTo>
                      <a:pt x="547" y="223"/>
                      <a:pt x="546" y="224"/>
                      <a:pt x="546" y="225"/>
                    </a:cubicBezTo>
                    <a:cubicBezTo>
                      <a:pt x="545" y="227"/>
                      <a:pt x="545" y="228"/>
                      <a:pt x="544" y="229"/>
                    </a:cubicBezTo>
                    <a:cubicBezTo>
                      <a:pt x="544" y="231"/>
                      <a:pt x="544" y="232"/>
                      <a:pt x="543" y="233"/>
                    </a:cubicBezTo>
                    <a:cubicBezTo>
                      <a:pt x="543" y="235"/>
                      <a:pt x="543" y="236"/>
                      <a:pt x="543" y="237"/>
                    </a:cubicBezTo>
                    <a:cubicBezTo>
                      <a:pt x="543" y="238"/>
                      <a:pt x="543" y="240"/>
                      <a:pt x="544" y="241"/>
                    </a:cubicBezTo>
                    <a:cubicBezTo>
                      <a:pt x="544" y="242"/>
                      <a:pt x="544" y="242"/>
                      <a:pt x="544" y="243"/>
                    </a:cubicBezTo>
                    <a:cubicBezTo>
                      <a:pt x="544" y="244"/>
                      <a:pt x="545" y="244"/>
                      <a:pt x="545" y="245"/>
                    </a:cubicBezTo>
                    <a:cubicBezTo>
                      <a:pt x="545" y="246"/>
                      <a:pt x="545" y="247"/>
                      <a:pt x="546" y="247"/>
                    </a:cubicBezTo>
                    <a:cubicBezTo>
                      <a:pt x="546" y="248"/>
                      <a:pt x="547" y="249"/>
                      <a:pt x="547" y="250"/>
                    </a:cubicBezTo>
                    <a:cubicBezTo>
                      <a:pt x="547" y="250"/>
                      <a:pt x="548" y="251"/>
                      <a:pt x="548" y="252"/>
                    </a:cubicBezTo>
                    <a:cubicBezTo>
                      <a:pt x="549" y="253"/>
                      <a:pt x="549" y="254"/>
                      <a:pt x="550" y="254"/>
                    </a:cubicBezTo>
                    <a:cubicBezTo>
                      <a:pt x="550" y="255"/>
                      <a:pt x="551" y="256"/>
                      <a:pt x="552" y="257"/>
                    </a:cubicBezTo>
                    <a:cubicBezTo>
                      <a:pt x="552" y="257"/>
                      <a:pt x="553" y="258"/>
                      <a:pt x="553" y="259"/>
                    </a:cubicBezTo>
                    <a:cubicBezTo>
                      <a:pt x="556" y="262"/>
                      <a:pt x="559" y="265"/>
                      <a:pt x="563" y="268"/>
                    </a:cubicBezTo>
                    <a:cubicBezTo>
                      <a:pt x="566" y="271"/>
                      <a:pt x="571" y="273"/>
                      <a:pt x="575" y="276"/>
                    </a:cubicBezTo>
                    <a:cubicBezTo>
                      <a:pt x="580" y="279"/>
                      <a:pt x="585" y="282"/>
                      <a:pt x="591" y="284"/>
                    </a:cubicBezTo>
                    <a:cubicBezTo>
                      <a:pt x="597" y="287"/>
                      <a:pt x="604" y="289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8" y="294"/>
                      <a:pt x="626" y="297"/>
                      <a:pt x="634" y="299"/>
                    </a:cubicBezTo>
                    <a:cubicBezTo>
                      <a:pt x="643" y="301"/>
                      <a:pt x="652" y="303"/>
                      <a:pt x="661" y="305"/>
                    </a:cubicBezTo>
                    <a:cubicBezTo>
                      <a:pt x="671" y="307"/>
                      <a:pt x="681" y="309"/>
                      <a:pt x="691" y="310"/>
                    </a:cubicBezTo>
                    <a:cubicBezTo>
                      <a:pt x="702" y="312"/>
                      <a:pt x="712" y="314"/>
                      <a:pt x="724" y="315"/>
                    </a:cubicBezTo>
                    <a:cubicBezTo>
                      <a:pt x="735" y="316"/>
                      <a:pt x="747" y="318"/>
                      <a:pt x="759" y="319"/>
                    </a:cubicBezTo>
                    <a:cubicBezTo>
                      <a:pt x="771" y="320"/>
                      <a:pt x="783" y="321"/>
                      <a:pt x="796" y="321"/>
                    </a:cubicBezTo>
                    <a:cubicBezTo>
                      <a:pt x="808" y="322"/>
                      <a:pt x="821" y="323"/>
                      <a:pt x="834" y="323"/>
                    </a:cubicBezTo>
                    <a:cubicBezTo>
                      <a:pt x="847" y="324"/>
                      <a:pt x="860" y="324"/>
                      <a:pt x="873" y="324"/>
                    </a:cubicBezTo>
                    <a:cubicBezTo>
                      <a:pt x="886" y="325"/>
                      <a:pt x="899" y="325"/>
                      <a:pt x="912" y="325"/>
                    </a:cubicBezTo>
                    <a:cubicBezTo>
                      <a:pt x="925" y="324"/>
                      <a:pt x="939" y="324"/>
                      <a:pt x="952" y="324"/>
                    </a:cubicBezTo>
                    <a:cubicBezTo>
                      <a:pt x="965" y="324"/>
                      <a:pt x="978" y="323"/>
                      <a:pt x="991" y="323"/>
                    </a:cubicBezTo>
                    <a:cubicBezTo>
                      <a:pt x="1004" y="322"/>
                      <a:pt x="1017" y="322"/>
                      <a:pt x="1030" y="321"/>
                    </a:cubicBezTo>
                    <a:cubicBezTo>
                      <a:pt x="1043" y="320"/>
                      <a:pt x="1055" y="319"/>
                      <a:pt x="1068" y="318"/>
                    </a:cubicBezTo>
                    <a:cubicBezTo>
                      <a:pt x="1080" y="318"/>
                      <a:pt x="1093" y="317"/>
                      <a:pt x="1105" y="316"/>
                    </a:cubicBezTo>
                    <a:cubicBezTo>
                      <a:pt x="1117" y="314"/>
                      <a:pt x="1129" y="313"/>
                      <a:pt x="1141" y="312"/>
                    </a:cubicBezTo>
                    <a:cubicBezTo>
                      <a:pt x="1153" y="311"/>
                      <a:pt x="1165" y="310"/>
                      <a:pt x="1176" y="309"/>
                    </a:cubicBezTo>
                    <a:cubicBezTo>
                      <a:pt x="1176" y="309"/>
                      <a:pt x="1176" y="309"/>
                      <a:pt x="1176" y="309"/>
                    </a:cubicBezTo>
                    <a:cubicBezTo>
                      <a:pt x="1199" y="306"/>
                      <a:pt x="1222" y="303"/>
                      <a:pt x="1243" y="300"/>
                    </a:cubicBezTo>
                    <a:cubicBezTo>
                      <a:pt x="1265" y="297"/>
                      <a:pt x="1285" y="294"/>
                      <a:pt x="1305" y="291"/>
                    </a:cubicBezTo>
                    <a:cubicBezTo>
                      <a:pt x="1325" y="288"/>
                      <a:pt x="1344" y="285"/>
                      <a:pt x="1362" y="282"/>
                    </a:cubicBezTo>
                    <a:cubicBezTo>
                      <a:pt x="1380" y="278"/>
                      <a:pt x="1397" y="275"/>
                      <a:pt x="1414" y="272"/>
                    </a:cubicBezTo>
                    <a:cubicBezTo>
                      <a:pt x="1430" y="268"/>
                      <a:pt x="1446" y="265"/>
                      <a:pt x="1461" y="262"/>
                    </a:cubicBezTo>
                    <a:cubicBezTo>
                      <a:pt x="1476" y="258"/>
                      <a:pt x="1490" y="255"/>
                      <a:pt x="1503" y="252"/>
                    </a:cubicBezTo>
                    <a:cubicBezTo>
                      <a:pt x="1517" y="248"/>
                      <a:pt x="1530" y="245"/>
                      <a:pt x="1542" y="242"/>
                    </a:cubicBezTo>
                    <a:cubicBezTo>
                      <a:pt x="1554" y="238"/>
                      <a:pt x="1565" y="235"/>
                      <a:pt x="1576" y="232"/>
                    </a:cubicBezTo>
                    <a:cubicBezTo>
                      <a:pt x="1560" y="226"/>
                      <a:pt x="1560" y="226"/>
                      <a:pt x="1560" y="226"/>
                    </a:cubicBezTo>
                    <a:cubicBezTo>
                      <a:pt x="1549" y="230"/>
                      <a:pt x="1538" y="233"/>
                      <a:pt x="1526" y="236"/>
                    </a:cubicBezTo>
                    <a:cubicBezTo>
                      <a:pt x="1513" y="239"/>
                      <a:pt x="1501" y="242"/>
                      <a:pt x="1487" y="245"/>
                    </a:cubicBezTo>
                    <a:cubicBezTo>
                      <a:pt x="1474" y="249"/>
                      <a:pt x="1460" y="252"/>
                      <a:pt x="1445" y="255"/>
                    </a:cubicBezTo>
                    <a:cubicBezTo>
                      <a:pt x="1430" y="258"/>
                      <a:pt x="1415" y="262"/>
                      <a:pt x="1399" y="265"/>
                    </a:cubicBezTo>
                    <a:cubicBezTo>
                      <a:pt x="1382" y="268"/>
                      <a:pt x="1365" y="271"/>
                      <a:pt x="1348" y="274"/>
                    </a:cubicBezTo>
                    <a:cubicBezTo>
                      <a:pt x="1330" y="277"/>
                      <a:pt x="1311" y="280"/>
                      <a:pt x="1292" y="283"/>
                    </a:cubicBezTo>
                    <a:cubicBezTo>
                      <a:pt x="1272" y="286"/>
                      <a:pt x="1252" y="289"/>
                      <a:pt x="1231" y="292"/>
                    </a:cubicBezTo>
                    <a:cubicBezTo>
                      <a:pt x="1210" y="295"/>
                      <a:pt x="1188" y="297"/>
                      <a:pt x="1166" y="300"/>
                    </a:cubicBezTo>
                    <a:cubicBezTo>
                      <a:pt x="1155" y="301"/>
                      <a:pt x="1143" y="302"/>
                      <a:pt x="1132" y="303"/>
                    </a:cubicBezTo>
                    <a:cubicBezTo>
                      <a:pt x="1120" y="304"/>
                      <a:pt x="1108" y="305"/>
                      <a:pt x="1096" y="306"/>
                    </a:cubicBezTo>
                    <a:cubicBezTo>
                      <a:pt x="1084" y="307"/>
                      <a:pt x="1072" y="308"/>
                      <a:pt x="1060" y="309"/>
                    </a:cubicBezTo>
                    <a:cubicBezTo>
                      <a:pt x="1048" y="310"/>
                      <a:pt x="1036" y="311"/>
                      <a:pt x="1023" y="311"/>
                    </a:cubicBezTo>
                    <a:cubicBezTo>
                      <a:pt x="1011" y="312"/>
                      <a:pt x="998" y="313"/>
                      <a:pt x="986" y="313"/>
                    </a:cubicBezTo>
                    <a:cubicBezTo>
                      <a:pt x="973" y="313"/>
                      <a:pt x="960" y="314"/>
                      <a:pt x="948" y="314"/>
                    </a:cubicBezTo>
                    <a:cubicBezTo>
                      <a:pt x="935" y="314"/>
                      <a:pt x="922" y="315"/>
                      <a:pt x="910" y="315"/>
                    </a:cubicBezTo>
                    <a:cubicBezTo>
                      <a:pt x="897" y="315"/>
                      <a:pt x="884" y="315"/>
                      <a:pt x="872" y="314"/>
                    </a:cubicBezTo>
                    <a:cubicBezTo>
                      <a:pt x="859" y="314"/>
                      <a:pt x="847" y="314"/>
                      <a:pt x="834" y="313"/>
                    </a:cubicBezTo>
                    <a:cubicBezTo>
                      <a:pt x="822" y="313"/>
                      <a:pt x="810" y="312"/>
                      <a:pt x="798" y="312"/>
                    </a:cubicBezTo>
                    <a:cubicBezTo>
                      <a:pt x="786" y="311"/>
                      <a:pt x="774" y="310"/>
                      <a:pt x="763" y="309"/>
                    </a:cubicBezTo>
                    <a:cubicBezTo>
                      <a:pt x="751" y="308"/>
                      <a:pt x="740" y="307"/>
                      <a:pt x="729" y="306"/>
                    </a:cubicBezTo>
                    <a:cubicBezTo>
                      <a:pt x="718" y="304"/>
                      <a:pt x="708" y="303"/>
                      <a:pt x="698" y="301"/>
                    </a:cubicBezTo>
                    <a:cubicBezTo>
                      <a:pt x="688" y="300"/>
                      <a:pt x="679" y="298"/>
                      <a:pt x="670" y="296"/>
                    </a:cubicBezTo>
                    <a:cubicBezTo>
                      <a:pt x="661" y="295"/>
                      <a:pt x="652" y="293"/>
                      <a:pt x="644" y="291"/>
                    </a:cubicBezTo>
                    <a:cubicBezTo>
                      <a:pt x="637" y="289"/>
                      <a:pt x="629" y="286"/>
                      <a:pt x="623" y="284"/>
                    </a:cubicBezTo>
                    <a:cubicBezTo>
                      <a:pt x="619" y="283"/>
                      <a:pt x="616" y="282"/>
                      <a:pt x="613" y="281"/>
                    </a:cubicBezTo>
                    <a:cubicBezTo>
                      <a:pt x="610" y="280"/>
                      <a:pt x="607" y="279"/>
                      <a:pt x="604" y="277"/>
                    </a:cubicBezTo>
                    <a:cubicBezTo>
                      <a:pt x="601" y="276"/>
                      <a:pt x="599" y="275"/>
                      <a:pt x="596" y="274"/>
                    </a:cubicBezTo>
                    <a:cubicBezTo>
                      <a:pt x="594" y="273"/>
                      <a:pt x="591" y="271"/>
                      <a:pt x="589" y="270"/>
                    </a:cubicBezTo>
                    <a:cubicBezTo>
                      <a:pt x="587" y="269"/>
                      <a:pt x="585" y="268"/>
                      <a:pt x="583" y="266"/>
                    </a:cubicBezTo>
                    <a:cubicBezTo>
                      <a:pt x="581" y="265"/>
                      <a:pt x="579" y="264"/>
                      <a:pt x="578" y="262"/>
                    </a:cubicBezTo>
                    <a:cubicBezTo>
                      <a:pt x="576" y="261"/>
                      <a:pt x="574" y="260"/>
                      <a:pt x="573" y="259"/>
                    </a:cubicBezTo>
                    <a:cubicBezTo>
                      <a:pt x="571" y="257"/>
                      <a:pt x="570" y="256"/>
                      <a:pt x="569" y="254"/>
                    </a:cubicBezTo>
                    <a:cubicBezTo>
                      <a:pt x="568" y="254"/>
                      <a:pt x="567" y="253"/>
                      <a:pt x="567" y="252"/>
                    </a:cubicBezTo>
                    <a:cubicBezTo>
                      <a:pt x="566" y="252"/>
                      <a:pt x="566" y="251"/>
                      <a:pt x="565" y="250"/>
                    </a:cubicBezTo>
                    <a:cubicBezTo>
                      <a:pt x="565" y="250"/>
                      <a:pt x="564" y="249"/>
                      <a:pt x="564" y="248"/>
                    </a:cubicBezTo>
                    <a:cubicBezTo>
                      <a:pt x="563" y="248"/>
                      <a:pt x="563" y="247"/>
                      <a:pt x="562" y="246"/>
                    </a:cubicBezTo>
                    <a:cubicBezTo>
                      <a:pt x="562" y="245"/>
                      <a:pt x="561" y="245"/>
                      <a:pt x="561" y="244"/>
                    </a:cubicBezTo>
                    <a:cubicBezTo>
                      <a:pt x="561" y="243"/>
                      <a:pt x="560" y="243"/>
                      <a:pt x="560" y="242"/>
                    </a:cubicBezTo>
                    <a:cubicBezTo>
                      <a:pt x="560" y="241"/>
                      <a:pt x="560" y="241"/>
                      <a:pt x="560" y="240"/>
                    </a:cubicBezTo>
                    <a:cubicBezTo>
                      <a:pt x="559" y="240"/>
                      <a:pt x="559" y="239"/>
                      <a:pt x="559" y="238"/>
                    </a:cubicBezTo>
                    <a:cubicBezTo>
                      <a:pt x="559" y="237"/>
                      <a:pt x="559" y="236"/>
                      <a:pt x="558" y="235"/>
                    </a:cubicBezTo>
                    <a:cubicBezTo>
                      <a:pt x="558" y="234"/>
                      <a:pt x="558" y="233"/>
                      <a:pt x="558" y="231"/>
                    </a:cubicBezTo>
                    <a:cubicBezTo>
                      <a:pt x="559" y="230"/>
                      <a:pt x="559" y="229"/>
                      <a:pt x="559" y="228"/>
                    </a:cubicBezTo>
                    <a:cubicBezTo>
                      <a:pt x="559" y="227"/>
                      <a:pt x="560" y="226"/>
                      <a:pt x="560" y="225"/>
                    </a:cubicBezTo>
                    <a:cubicBezTo>
                      <a:pt x="561" y="224"/>
                      <a:pt x="561" y="222"/>
                      <a:pt x="562" y="221"/>
                    </a:cubicBezTo>
                    <a:cubicBezTo>
                      <a:pt x="563" y="220"/>
                      <a:pt x="563" y="219"/>
                      <a:pt x="564" y="218"/>
                    </a:cubicBezTo>
                    <a:cubicBezTo>
                      <a:pt x="565" y="216"/>
                      <a:pt x="566" y="215"/>
                      <a:pt x="567" y="214"/>
                    </a:cubicBezTo>
                    <a:cubicBezTo>
                      <a:pt x="568" y="212"/>
                      <a:pt x="570" y="211"/>
                      <a:pt x="571" y="210"/>
                    </a:cubicBezTo>
                    <a:cubicBezTo>
                      <a:pt x="572" y="209"/>
                      <a:pt x="574" y="207"/>
                      <a:pt x="575" y="206"/>
                    </a:cubicBezTo>
                    <a:cubicBezTo>
                      <a:pt x="577" y="205"/>
                      <a:pt x="578" y="203"/>
                      <a:pt x="580" y="202"/>
                    </a:cubicBezTo>
                    <a:cubicBezTo>
                      <a:pt x="582" y="200"/>
                      <a:pt x="584" y="199"/>
                      <a:pt x="585" y="198"/>
                    </a:cubicBezTo>
                    <a:cubicBezTo>
                      <a:pt x="587" y="196"/>
                      <a:pt x="589" y="195"/>
                      <a:pt x="591" y="193"/>
                    </a:cubicBezTo>
                    <a:cubicBezTo>
                      <a:pt x="595" y="191"/>
                      <a:pt x="600" y="188"/>
                      <a:pt x="605" y="185"/>
                    </a:cubicBezTo>
                    <a:cubicBezTo>
                      <a:pt x="609" y="182"/>
                      <a:pt x="614" y="180"/>
                      <a:pt x="619" y="177"/>
                    </a:cubicBezTo>
                    <a:cubicBezTo>
                      <a:pt x="624" y="174"/>
                      <a:pt x="629" y="172"/>
                      <a:pt x="635" y="169"/>
                    </a:cubicBezTo>
                    <a:cubicBezTo>
                      <a:pt x="640" y="166"/>
                      <a:pt x="645" y="164"/>
                      <a:pt x="651" y="161"/>
                    </a:cubicBezTo>
                    <a:cubicBezTo>
                      <a:pt x="656" y="159"/>
                      <a:pt x="662" y="157"/>
                      <a:pt x="667" y="154"/>
                    </a:cubicBezTo>
                    <a:cubicBezTo>
                      <a:pt x="672" y="152"/>
                      <a:pt x="678" y="150"/>
                      <a:pt x="683" y="147"/>
                    </a:cubicBezTo>
                    <a:cubicBezTo>
                      <a:pt x="689" y="145"/>
                      <a:pt x="694" y="143"/>
                      <a:pt x="700" y="141"/>
                    </a:cubicBezTo>
                    <a:cubicBezTo>
                      <a:pt x="705" y="139"/>
                      <a:pt x="710" y="137"/>
                      <a:pt x="716" y="135"/>
                    </a:cubicBezTo>
                    <a:cubicBezTo>
                      <a:pt x="721" y="133"/>
                      <a:pt x="726" y="131"/>
                      <a:pt x="731" y="129"/>
                    </a:cubicBezTo>
                    <a:cubicBezTo>
                      <a:pt x="737" y="127"/>
                      <a:pt x="742" y="125"/>
                      <a:pt x="747" y="123"/>
                    </a:cubicBezTo>
                    <a:cubicBezTo>
                      <a:pt x="752" y="122"/>
                      <a:pt x="757" y="120"/>
                      <a:pt x="762" y="118"/>
                    </a:cubicBezTo>
                    <a:cubicBezTo>
                      <a:pt x="767" y="116"/>
                      <a:pt x="771" y="115"/>
                      <a:pt x="776" y="113"/>
                    </a:cubicBezTo>
                    <a:cubicBezTo>
                      <a:pt x="785" y="110"/>
                      <a:pt x="795" y="107"/>
                      <a:pt x="804" y="104"/>
                    </a:cubicBezTo>
                    <a:cubicBezTo>
                      <a:pt x="812" y="101"/>
                      <a:pt x="821" y="98"/>
                      <a:pt x="829" y="95"/>
                    </a:cubicBezTo>
                    <a:cubicBezTo>
                      <a:pt x="837" y="93"/>
                      <a:pt x="845" y="90"/>
                      <a:pt x="853" y="87"/>
                    </a:cubicBezTo>
                    <a:cubicBezTo>
                      <a:pt x="860" y="85"/>
                      <a:pt x="867" y="83"/>
                      <a:pt x="874" y="80"/>
                    </a:cubicBezTo>
                    <a:cubicBezTo>
                      <a:pt x="876" y="80"/>
                      <a:pt x="877" y="79"/>
                      <a:pt x="879" y="79"/>
                    </a:cubicBezTo>
                    <a:cubicBezTo>
                      <a:pt x="880" y="78"/>
                      <a:pt x="881" y="78"/>
                      <a:pt x="883" y="77"/>
                    </a:cubicBezTo>
                    <a:cubicBezTo>
                      <a:pt x="884" y="77"/>
                      <a:pt x="885" y="76"/>
                      <a:pt x="887" y="76"/>
                    </a:cubicBezTo>
                    <a:cubicBezTo>
                      <a:pt x="888" y="75"/>
                      <a:pt x="889" y="75"/>
                      <a:pt x="890" y="74"/>
                    </a:cubicBezTo>
                    <a:cubicBezTo>
                      <a:pt x="892" y="74"/>
                      <a:pt x="894" y="73"/>
                      <a:pt x="896" y="72"/>
                    </a:cubicBezTo>
                    <a:cubicBezTo>
                      <a:pt x="898" y="72"/>
                      <a:pt x="900" y="71"/>
                      <a:pt x="901" y="71"/>
                    </a:cubicBezTo>
                    <a:cubicBezTo>
                      <a:pt x="903" y="70"/>
                      <a:pt x="905" y="69"/>
                      <a:pt x="907" y="69"/>
                    </a:cubicBezTo>
                    <a:cubicBezTo>
                      <a:pt x="908" y="68"/>
                      <a:pt x="910" y="67"/>
                      <a:pt x="912" y="67"/>
                    </a:cubicBezTo>
                    <a:cubicBezTo>
                      <a:pt x="914" y="66"/>
                      <a:pt x="917" y="64"/>
                      <a:pt x="919" y="63"/>
                    </a:cubicBezTo>
                    <a:cubicBezTo>
                      <a:pt x="922" y="62"/>
                      <a:pt x="924" y="61"/>
                      <a:pt x="927" y="60"/>
                    </a:cubicBezTo>
                    <a:cubicBezTo>
                      <a:pt x="929" y="59"/>
                      <a:pt x="931" y="58"/>
                      <a:pt x="934" y="57"/>
                    </a:cubicBezTo>
                    <a:cubicBezTo>
                      <a:pt x="936" y="56"/>
                      <a:pt x="938" y="55"/>
                      <a:pt x="940" y="54"/>
                    </a:cubicBezTo>
                    <a:cubicBezTo>
                      <a:pt x="941" y="53"/>
                      <a:pt x="943" y="52"/>
                      <a:pt x="945" y="51"/>
                    </a:cubicBezTo>
                    <a:cubicBezTo>
                      <a:pt x="947" y="50"/>
                      <a:pt x="948" y="49"/>
                      <a:pt x="950" y="48"/>
                    </a:cubicBezTo>
                    <a:cubicBezTo>
                      <a:pt x="951" y="47"/>
                      <a:pt x="952" y="46"/>
                      <a:pt x="953" y="45"/>
                    </a:cubicBezTo>
                    <a:cubicBezTo>
                      <a:pt x="954" y="44"/>
                      <a:pt x="955" y="43"/>
                      <a:pt x="956" y="42"/>
                    </a:cubicBezTo>
                    <a:cubicBezTo>
                      <a:pt x="956" y="41"/>
                      <a:pt x="957" y="41"/>
                      <a:pt x="957" y="40"/>
                    </a:cubicBezTo>
                    <a:cubicBezTo>
                      <a:pt x="957" y="40"/>
                      <a:pt x="957" y="39"/>
                      <a:pt x="958" y="39"/>
                    </a:cubicBezTo>
                    <a:cubicBezTo>
                      <a:pt x="958" y="38"/>
                      <a:pt x="958" y="38"/>
                      <a:pt x="958" y="37"/>
                    </a:cubicBezTo>
                    <a:cubicBezTo>
                      <a:pt x="958" y="36"/>
                      <a:pt x="958" y="36"/>
                      <a:pt x="958" y="35"/>
                    </a:cubicBezTo>
                    <a:cubicBezTo>
                      <a:pt x="958" y="35"/>
                      <a:pt x="958" y="34"/>
                      <a:pt x="957" y="34"/>
                    </a:cubicBezTo>
                    <a:cubicBezTo>
                      <a:pt x="957" y="33"/>
                      <a:pt x="957" y="33"/>
                      <a:pt x="956" y="32"/>
                    </a:cubicBezTo>
                    <a:cubicBezTo>
                      <a:pt x="956" y="32"/>
                      <a:pt x="956" y="31"/>
                      <a:pt x="955" y="31"/>
                    </a:cubicBezTo>
                    <a:cubicBezTo>
                      <a:pt x="955" y="30"/>
                      <a:pt x="954" y="30"/>
                      <a:pt x="954" y="29"/>
                    </a:cubicBezTo>
                    <a:cubicBezTo>
                      <a:pt x="953" y="28"/>
                      <a:pt x="952" y="28"/>
                      <a:pt x="951" y="27"/>
                    </a:cubicBezTo>
                    <a:cubicBezTo>
                      <a:pt x="951" y="27"/>
                      <a:pt x="950" y="26"/>
                      <a:pt x="949" y="26"/>
                    </a:cubicBezTo>
                    <a:cubicBezTo>
                      <a:pt x="948" y="25"/>
                      <a:pt x="947" y="25"/>
                      <a:pt x="946" y="24"/>
                    </a:cubicBezTo>
                    <a:cubicBezTo>
                      <a:pt x="945" y="24"/>
                      <a:pt x="944" y="23"/>
                      <a:pt x="942" y="23"/>
                    </a:cubicBezTo>
                    <a:cubicBezTo>
                      <a:pt x="941" y="22"/>
                      <a:pt x="940" y="22"/>
                      <a:pt x="938" y="21"/>
                    </a:cubicBezTo>
                    <a:cubicBezTo>
                      <a:pt x="937" y="21"/>
                      <a:pt x="936" y="20"/>
                      <a:pt x="934" y="20"/>
                    </a:cubicBezTo>
                    <a:cubicBezTo>
                      <a:pt x="933" y="19"/>
                      <a:pt x="931" y="19"/>
                      <a:pt x="930" y="18"/>
                    </a:cubicBezTo>
                    <a:cubicBezTo>
                      <a:pt x="928" y="18"/>
                      <a:pt x="926" y="18"/>
                      <a:pt x="925" y="17"/>
                    </a:cubicBezTo>
                    <a:cubicBezTo>
                      <a:pt x="924" y="17"/>
                      <a:pt x="924" y="17"/>
                      <a:pt x="924" y="17"/>
                    </a:cubicBezTo>
                    <a:cubicBezTo>
                      <a:pt x="923" y="17"/>
                      <a:pt x="923" y="17"/>
                      <a:pt x="922" y="16"/>
                    </a:cubicBezTo>
                    <a:cubicBezTo>
                      <a:pt x="922" y="16"/>
                      <a:pt x="921" y="16"/>
                      <a:pt x="921" y="16"/>
                    </a:cubicBezTo>
                    <a:cubicBezTo>
                      <a:pt x="921" y="16"/>
                      <a:pt x="920" y="16"/>
                      <a:pt x="920" y="16"/>
                    </a:cubicBezTo>
                    <a:cubicBezTo>
                      <a:pt x="918" y="16"/>
                      <a:pt x="918" y="16"/>
                      <a:pt x="918" y="16"/>
                    </a:cubicBezTo>
                    <a:cubicBezTo>
                      <a:pt x="917" y="15"/>
                      <a:pt x="917" y="15"/>
                      <a:pt x="917" y="15"/>
                    </a:cubicBezTo>
                    <a:cubicBezTo>
                      <a:pt x="917" y="15"/>
                      <a:pt x="916" y="15"/>
                      <a:pt x="916" y="15"/>
                    </a:cubicBezTo>
                    <a:cubicBezTo>
                      <a:pt x="916" y="15"/>
                      <a:pt x="916" y="15"/>
                      <a:pt x="915" y="15"/>
                    </a:cubicBezTo>
                    <a:cubicBezTo>
                      <a:pt x="915" y="15"/>
                      <a:pt x="915" y="15"/>
                      <a:pt x="915" y="15"/>
                    </a:cubicBezTo>
                    <a:cubicBezTo>
                      <a:pt x="914" y="15"/>
                      <a:pt x="914" y="15"/>
                      <a:pt x="914" y="15"/>
                    </a:cubicBezTo>
                    <a:cubicBezTo>
                      <a:pt x="913" y="14"/>
                      <a:pt x="912" y="14"/>
                      <a:pt x="911" y="14"/>
                    </a:cubicBezTo>
                    <a:cubicBezTo>
                      <a:pt x="910" y="14"/>
                      <a:pt x="909" y="13"/>
                      <a:pt x="908" y="13"/>
                    </a:cubicBezTo>
                    <a:cubicBezTo>
                      <a:pt x="907" y="13"/>
                      <a:pt x="906" y="13"/>
                      <a:pt x="904" y="13"/>
                    </a:cubicBezTo>
                    <a:cubicBezTo>
                      <a:pt x="903" y="12"/>
                      <a:pt x="902" y="12"/>
                      <a:pt x="901" y="12"/>
                    </a:cubicBezTo>
                    <a:cubicBezTo>
                      <a:pt x="899" y="12"/>
                      <a:pt x="897" y="11"/>
                      <a:pt x="894" y="11"/>
                    </a:cubicBezTo>
                    <a:cubicBezTo>
                      <a:pt x="892" y="11"/>
                      <a:pt x="889" y="10"/>
                      <a:pt x="887" y="10"/>
                    </a:cubicBezTo>
                    <a:cubicBezTo>
                      <a:pt x="885" y="10"/>
                      <a:pt x="882" y="9"/>
                      <a:pt x="880" y="9"/>
                    </a:cubicBezTo>
                    <a:cubicBezTo>
                      <a:pt x="877" y="9"/>
                      <a:pt x="875" y="8"/>
                      <a:pt x="872" y="8"/>
                    </a:cubicBezTo>
                    <a:cubicBezTo>
                      <a:pt x="870" y="8"/>
                      <a:pt x="868" y="8"/>
                      <a:pt x="865" y="7"/>
                    </a:cubicBezTo>
                    <a:cubicBezTo>
                      <a:pt x="863" y="7"/>
                      <a:pt x="860" y="7"/>
                      <a:pt x="858" y="7"/>
                    </a:cubicBezTo>
                    <a:cubicBezTo>
                      <a:pt x="855" y="6"/>
                      <a:pt x="853" y="6"/>
                      <a:pt x="851" y="6"/>
                    </a:cubicBezTo>
                    <a:cubicBezTo>
                      <a:pt x="848" y="6"/>
                      <a:pt x="846" y="6"/>
                      <a:pt x="843" y="5"/>
                    </a:cubicBezTo>
                    <a:cubicBezTo>
                      <a:pt x="841" y="5"/>
                      <a:pt x="839" y="5"/>
                      <a:pt x="836" y="5"/>
                    </a:cubicBezTo>
                    <a:cubicBezTo>
                      <a:pt x="834" y="5"/>
                      <a:pt x="832" y="5"/>
                      <a:pt x="829" y="4"/>
                    </a:cubicBezTo>
                    <a:cubicBezTo>
                      <a:pt x="827" y="4"/>
                      <a:pt x="825" y="4"/>
                      <a:pt x="823" y="4"/>
                    </a:cubicBezTo>
                    <a:cubicBezTo>
                      <a:pt x="820" y="4"/>
                      <a:pt x="818" y="4"/>
                      <a:pt x="816" y="4"/>
                    </a:cubicBezTo>
                    <a:cubicBezTo>
                      <a:pt x="811" y="3"/>
                      <a:pt x="807" y="3"/>
                      <a:pt x="803" y="3"/>
                    </a:cubicBezTo>
                    <a:cubicBezTo>
                      <a:pt x="798" y="3"/>
                      <a:pt x="794" y="3"/>
                      <a:pt x="790" y="2"/>
                    </a:cubicBezTo>
                    <a:cubicBezTo>
                      <a:pt x="785" y="2"/>
                      <a:pt x="781" y="2"/>
                      <a:pt x="777" y="2"/>
                    </a:cubicBezTo>
                    <a:cubicBezTo>
                      <a:pt x="773" y="2"/>
                      <a:pt x="769" y="2"/>
                      <a:pt x="764" y="2"/>
                    </a:cubicBezTo>
                    <a:cubicBezTo>
                      <a:pt x="760" y="1"/>
                      <a:pt x="756" y="1"/>
                      <a:pt x="752" y="1"/>
                    </a:cubicBezTo>
                    <a:cubicBezTo>
                      <a:pt x="748" y="1"/>
                      <a:pt x="744" y="1"/>
                      <a:pt x="740" y="1"/>
                    </a:cubicBezTo>
                    <a:cubicBezTo>
                      <a:pt x="736" y="1"/>
                      <a:pt x="732" y="1"/>
                      <a:pt x="728" y="1"/>
                    </a:cubicBezTo>
                    <a:cubicBezTo>
                      <a:pt x="724" y="1"/>
                      <a:pt x="720" y="1"/>
                      <a:pt x="716" y="1"/>
                    </a:cubicBezTo>
                    <a:cubicBezTo>
                      <a:pt x="712" y="1"/>
                      <a:pt x="708" y="1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0"/>
                      <a:pt x="680" y="0"/>
                    </a:cubicBezTo>
                    <a:cubicBezTo>
                      <a:pt x="676" y="0"/>
                      <a:pt x="672" y="0"/>
                      <a:pt x="668" y="0"/>
                    </a:cubicBezTo>
                    <a:cubicBezTo>
                      <a:pt x="660" y="0"/>
                      <a:pt x="652" y="0"/>
                      <a:pt x="644" y="1"/>
                    </a:cubicBezTo>
                    <a:cubicBezTo>
                      <a:pt x="636" y="1"/>
                      <a:pt x="628" y="1"/>
                      <a:pt x="620" y="1"/>
                    </a:cubicBezTo>
                    <a:cubicBezTo>
                      <a:pt x="612" y="1"/>
                      <a:pt x="604" y="1"/>
                      <a:pt x="595" y="1"/>
                    </a:cubicBezTo>
                    <a:cubicBezTo>
                      <a:pt x="587" y="1"/>
                      <a:pt x="579" y="1"/>
                      <a:pt x="570" y="1"/>
                    </a:cubicBezTo>
                    <a:cubicBezTo>
                      <a:pt x="562" y="1"/>
                      <a:pt x="553" y="1"/>
                      <a:pt x="545" y="1"/>
                    </a:cubicBezTo>
                    <a:cubicBezTo>
                      <a:pt x="536" y="2"/>
                      <a:pt x="528" y="2"/>
                      <a:pt x="519" y="2"/>
                    </a:cubicBezTo>
                    <a:cubicBezTo>
                      <a:pt x="510" y="2"/>
                      <a:pt x="501" y="2"/>
                      <a:pt x="492" y="2"/>
                    </a:cubicBezTo>
                    <a:cubicBezTo>
                      <a:pt x="483" y="3"/>
                      <a:pt x="474" y="3"/>
                      <a:pt x="465" y="3"/>
                    </a:cubicBezTo>
                    <a:cubicBezTo>
                      <a:pt x="456" y="3"/>
                      <a:pt x="447" y="3"/>
                      <a:pt x="437" y="3"/>
                    </a:cubicBezTo>
                    <a:cubicBezTo>
                      <a:pt x="428" y="4"/>
                      <a:pt x="418" y="4"/>
                      <a:pt x="409" y="4"/>
                    </a:cubicBezTo>
                    <a:cubicBezTo>
                      <a:pt x="399" y="4"/>
                      <a:pt x="389" y="5"/>
                      <a:pt x="379" y="5"/>
                    </a:cubicBezTo>
                    <a:cubicBezTo>
                      <a:pt x="369" y="5"/>
                      <a:pt x="359" y="5"/>
                      <a:pt x="349" y="5"/>
                    </a:cubicBezTo>
                    <a:cubicBezTo>
                      <a:pt x="339" y="6"/>
                      <a:pt x="328" y="6"/>
                      <a:pt x="318" y="6"/>
                    </a:cubicBezTo>
                    <a:cubicBezTo>
                      <a:pt x="307" y="7"/>
                      <a:pt x="296" y="7"/>
                      <a:pt x="285" y="7"/>
                    </a:cubicBezTo>
                    <a:cubicBezTo>
                      <a:pt x="274" y="7"/>
                      <a:pt x="263" y="8"/>
                      <a:pt x="252" y="8"/>
                    </a:cubicBezTo>
                    <a:cubicBezTo>
                      <a:pt x="240" y="8"/>
                      <a:pt x="229" y="9"/>
                      <a:pt x="217" y="9"/>
                    </a:cubicBezTo>
                    <a:cubicBezTo>
                      <a:pt x="211" y="9"/>
                      <a:pt x="205" y="9"/>
                      <a:pt x="199" y="10"/>
                    </a:cubicBezTo>
                    <a:cubicBezTo>
                      <a:pt x="193" y="10"/>
                      <a:pt x="187" y="10"/>
                      <a:pt x="181" y="10"/>
                    </a:cubicBezTo>
                    <a:cubicBezTo>
                      <a:pt x="175" y="10"/>
                      <a:pt x="168" y="10"/>
                      <a:pt x="162" y="11"/>
                    </a:cubicBezTo>
                    <a:cubicBezTo>
                      <a:pt x="156" y="11"/>
                      <a:pt x="150" y="11"/>
                      <a:pt x="143" y="11"/>
                    </a:cubicBezTo>
                    <a:cubicBezTo>
                      <a:pt x="140" y="11"/>
                      <a:pt x="137" y="11"/>
                      <a:pt x="134" y="12"/>
                    </a:cubicBezTo>
                    <a:cubicBezTo>
                      <a:pt x="130" y="12"/>
                      <a:pt x="127" y="12"/>
                      <a:pt x="124" y="12"/>
                    </a:cubicBezTo>
                    <a:cubicBezTo>
                      <a:pt x="121" y="12"/>
                      <a:pt x="117" y="12"/>
                      <a:pt x="114" y="12"/>
                    </a:cubicBezTo>
                    <a:cubicBezTo>
                      <a:pt x="111" y="12"/>
                      <a:pt x="107" y="12"/>
                      <a:pt x="104" y="12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5" y="13"/>
                      <a:pt x="108" y="13"/>
                      <a:pt x="112" y="13"/>
                    </a:cubicBezTo>
                    <a:cubicBezTo>
                      <a:pt x="115" y="13"/>
                      <a:pt x="118" y="13"/>
                      <a:pt x="122" y="13"/>
                    </a:cubicBezTo>
                    <a:cubicBezTo>
                      <a:pt x="125" y="13"/>
                      <a:pt x="128" y="12"/>
                      <a:pt x="132" y="12"/>
                    </a:cubicBezTo>
                    <a:cubicBezTo>
                      <a:pt x="135" y="12"/>
                      <a:pt x="138" y="12"/>
                      <a:pt x="141" y="12"/>
                    </a:cubicBezTo>
                    <a:cubicBezTo>
                      <a:pt x="148" y="12"/>
                      <a:pt x="154" y="12"/>
                      <a:pt x="160" y="11"/>
                    </a:cubicBezTo>
                    <a:cubicBezTo>
                      <a:pt x="167" y="11"/>
                      <a:pt x="173" y="11"/>
                      <a:pt x="179" y="11"/>
                    </a:cubicBezTo>
                    <a:cubicBezTo>
                      <a:pt x="185" y="11"/>
                      <a:pt x="191" y="11"/>
                      <a:pt x="197" y="10"/>
                    </a:cubicBezTo>
                    <a:cubicBezTo>
                      <a:pt x="203" y="10"/>
                      <a:pt x="209" y="10"/>
                      <a:pt x="215" y="10"/>
                    </a:cubicBezTo>
                    <a:cubicBezTo>
                      <a:pt x="227" y="9"/>
                      <a:pt x="239" y="9"/>
                      <a:pt x="250" y="9"/>
                    </a:cubicBezTo>
                    <a:cubicBezTo>
                      <a:pt x="262" y="8"/>
                      <a:pt x="273" y="8"/>
                      <a:pt x="284" y="8"/>
                    </a:cubicBezTo>
                    <a:cubicBezTo>
                      <a:pt x="295" y="8"/>
                      <a:pt x="306" y="7"/>
                      <a:pt x="316" y="7"/>
                    </a:cubicBezTo>
                    <a:cubicBezTo>
                      <a:pt x="327" y="7"/>
                      <a:pt x="33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58" y="6"/>
                      <a:pt x="368" y="6"/>
                      <a:pt x="378" y="5"/>
                    </a:cubicBezTo>
                    <a:cubicBezTo>
                      <a:pt x="388" y="5"/>
                      <a:pt x="398" y="5"/>
                      <a:pt x="408" y="5"/>
                    </a:cubicBezTo>
                    <a:cubicBezTo>
                      <a:pt x="418" y="4"/>
                      <a:pt x="427" y="4"/>
                      <a:pt x="437" y="4"/>
                    </a:cubicBezTo>
                    <a:cubicBezTo>
                      <a:pt x="446" y="4"/>
                      <a:pt x="456" y="4"/>
                      <a:pt x="465" y="3"/>
                    </a:cubicBezTo>
                    <a:cubicBezTo>
                      <a:pt x="474" y="3"/>
                      <a:pt x="483" y="3"/>
                      <a:pt x="492" y="3"/>
                    </a:cubicBezTo>
                    <a:cubicBezTo>
                      <a:pt x="501" y="3"/>
                      <a:pt x="510" y="3"/>
                      <a:pt x="519" y="2"/>
                    </a:cubicBezTo>
                    <a:cubicBezTo>
                      <a:pt x="527" y="2"/>
                      <a:pt x="536" y="2"/>
                      <a:pt x="545" y="2"/>
                    </a:cubicBezTo>
                    <a:cubicBezTo>
                      <a:pt x="553" y="2"/>
                      <a:pt x="562" y="2"/>
                      <a:pt x="570" y="2"/>
                    </a:cubicBezTo>
                    <a:cubicBezTo>
                      <a:pt x="579" y="2"/>
                      <a:pt x="587" y="2"/>
                      <a:pt x="595" y="1"/>
                    </a:cubicBezTo>
                    <a:cubicBezTo>
                      <a:pt x="603" y="1"/>
                      <a:pt x="612" y="1"/>
                      <a:pt x="620" y="1"/>
                    </a:cubicBezTo>
                    <a:cubicBezTo>
                      <a:pt x="628" y="1"/>
                      <a:pt x="636" y="1"/>
                      <a:pt x="644" y="1"/>
                    </a:cubicBezTo>
                    <a:cubicBezTo>
                      <a:pt x="652" y="1"/>
                      <a:pt x="660" y="1"/>
                      <a:pt x="668" y="1"/>
                    </a:cubicBezTo>
                    <a:cubicBezTo>
                      <a:pt x="672" y="1"/>
                      <a:pt x="676" y="1"/>
                      <a:pt x="680" y="1"/>
                    </a:cubicBezTo>
                    <a:cubicBezTo>
                      <a:pt x="684" y="1"/>
                      <a:pt x="688" y="1"/>
                      <a:pt x="692" y="1"/>
                    </a:cubicBezTo>
                    <a:cubicBezTo>
                      <a:pt x="696" y="1"/>
                      <a:pt x="700" y="1"/>
                      <a:pt x="704" y="1"/>
                    </a:cubicBezTo>
                    <a:cubicBezTo>
                      <a:pt x="708" y="1"/>
                      <a:pt x="712" y="1"/>
                      <a:pt x="716" y="1"/>
                    </a:cubicBezTo>
                    <a:cubicBezTo>
                      <a:pt x="720" y="1"/>
                      <a:pt x="724" y="1"/>
                      <a:pt x="728" y="1"/>
                    </a:cubicBezTo>
                    <a:cubicBezTo>
                      <a:pt x="732" y="1"/>
                      <a:pt x="736" y="2"/>
                      <a:pt x="740" y="2"/>
                    </a:cubicBezTo>
                    <a:cubicBezTo>
                      <a:pt x="744" y="2"/>
                      <a:pt x="748" y="2"/>
                      <a:pt x="752" y="2"/>
                    </a:cubicBezTo>
                    <a:cubicBezTo>
                      <a:pt x="756" y="2"/>
                      <a:pt x="760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8" y="2"/>
                      <a:pt x="772" y="2"/>
                      <a:pt x="777" y="2"/>
                    </a:cubicBezTo>
                    <a:cubicBezTo>
                      <a:pt x="781" y="3"/>
                      <a:pt x="785" y="3"/>
                      <a:pt x="789" y="3"/>
                    </a:cubicBezTo>
                    <a:cubicBezTo>
                      <a:pt x="793" y="3"/>
                      <a:pt x="798" y="3"/>
                      <a:pt x="802" y="3"/>
                    </a:cubicBezTo>
                    <a:cubicBezTo>
                      <a:pt x="806" y="4"/>
                      <a:pt x="811" y="4"/>
                      <a:pt x="815" y="4"/>
                    </a:cubicBezTo>
                    <a:cubicBezTo>
                      <a:pt x="817" y="4"/>
                      <a:pt x="819" y="4"/>
                      <a:pt x="822" y="4"/>
                    </a:cubicBezTo>
                    <a:cubicBezTo>
                      <a:pt x="824" y="5"/>
                      <a:pt x="826" y="5"/>
                      <a:pt x="828" y="5"/>
                    </a:cubicBezTo>
                    <a:cubicBezTo>
                      <a:pt x="831" y="5"/>
                      <a:pt x="833" y="5"/>
                      <a:pt x="835" y="5"/>
                    </a:cubicBezTo>
                    <a:cubicBezTo>
                      <a:pt x="838" y="5"/>
                      <a:pt x="840" y="6"/>
                      <a:pt x="842" y="6"/>
                    </a:cubicBezTo>
                    <a:cubicBezTo>
                      <a:pt x="844" y="6"/>
                      <a:pt x="847" y="6"/>
                      <a:pt x="849" y="6"/>
                    </a:cubicBezTo>
                    <a:cubicBezTo>
                      <a:pt x="851" y="7"/>
                      <a:pt x="854" y="7"/>
                      <a:pt x="856" y="7"/>
                    </a:cubicBezTo>
                    <a:cubicBezTo>
                      <a:pt x="859" y="7"/>
                      <a:pt x="861" y="7"/>
                      <a:pt x="863" y="8"/>
                    </a:cubicBezTo>
                    <a:cubicBezTo>
                      <a:pt x="866" y="8"/>
                      <a:pt x="868" y="8"/>
                      <a:pt x="870" y="9"/>
                    </a:cubicBezTo>
                    <a:cubicBezTo>
                      <a:pt x="873" y="9"/>
                      <a:pt x="875" y="9"/>
                      <a:pt x="878" y="9"/>
                    </a:cubicBezTo>
                    <a:cubicBezTo>
                      <a:pt x="880" y="10"/>
                      <a:pt x="882" y="10"/>
                      <a:pt x="885" y="10"/>
                    </a:cubicBezTo>
                    <a:cubicBezTo>
                      <a:pt x="887" y="11"/>
                      <a:pt x="889" y="11"/>
                      <a:pt x="892" y="11"/>
                    </a:cubicBezTo>
                    <a:cubicBezTo>
                      <a:pt x="894" y="12"/>
                      <a:pt x="896" y="12"/>
                      <a:pt x="898" y="12"/>
                    </a:cubicBezTo>
                    <a:cubicBezTo>
                      <a:pt x="899" y="13"/>
                      <a:pt x="900" y="13"/>
                      <a:pt x="901" y="13"/>
                    </a:cubicBezTo>
                    <a:cubicBezTo>
                      <a:pt x="903" y="13"/>
                      <a:pt x="904" y="13"/>
                      <a:pt x="905" y="14"/>
                    </a:cubicBezTo>
                    <a:cubicBezTo>
                      <a:pt x="906" y="14"/>
                      <a:pt x="907" y="14"/>
                      <a:pt x="908" y="14"/>
                    </a:cubicBezTo>
                    <a:cubicBezTo>
                      <a:pt x="909" y="14"/>
                      <a:pt x="910" y="15"/>
                      <a:pt x="911" y="15"/>
                    </a:cubicBezTo>
                    <a:cubicBezTo>
                      <a:pt x="911" y="15"/>
                      <a:pt x="911" y="15"/>
                      <a:pt x="911" y="15"/>
                    </a:cubicBezTo>
                    <a:cubicBezTo>
                      <a:pt x="912" y="15"/>
                      <a:pt x="912" y="15"/>
                      <a:pt x="912" y="15"/>
                    </a:cubicBezTo>
                    <a:cubicBezTo>
                      <a:pt x="912" y="15"/>
                      <a:pt x="913" y="15"/>
                      <a:pt x="913" y="15"/>
                    </a:cubicBezTo>
                    <a:cubicBezTo>
                      <a:pt x="913" y="15"/>
                      <a:pt x="913" y="15"/>
                      <a:pt x="914" y="15"/>
                    </a:cubicBezTo>
                    <a:cubicBezTo>
                      <a:pt x="915" y="16"/>
                      <a:pt x="915" y="16"/>
                      <a:pt x="915" y="16"/>
                    </a:cubicBezTo>
                    <a:cubicBezTo>
                      <a:pt x="916" y="16"/>
                      <a:pt x="916" y="16"/>
                      <a:pt x="916" y="16"/>
                    </a:cubicBezTo>
                    <a:cubicBezTo>
                      <a:pt x="917" y="16"/>
                      <a:pt x="917" y="16"/>
                      <a:pt x="917" y="16"/>
                    </a:cubicBezTo>
                    <a:cubicBezTo>
                      <a:pt x="918" y="16"/>
                      <a:pt x="918" y="17"/>
                      <a:pt x="919" y="17"/>
                    </a:cubicBezTo>
                    <a:cubicBezTo>
                      <a:pt x="919" y="17"/>
                      <a:pt x="919" y="17"/>
                      <a:pt x="920" y="17"/>
                    </a:cubicBezTo>
                    <a:cubicBezTo>
                      <a:pt x="920" y="17"/>
                      <a:pt x="921" y="17"/>
                      <a:pt x="921" y="17"/>
                    </a:cubicBezTo>
                    <a:cubicBezTo>
                      <a:pt x="923" y="18"/>
                      <a:pt x="924" y="18"/>
                      <a:pt x="926" y="19"/>
                    </a:cubicBezTo>
                    <a:cubicBezTo>
                      <a:pt x="927" y="19"/>
                      <a:pt x="929" y="19"/>
                      <a:pt x="930" y="20"/>
                    </a:cubicBezTo>
                    <a:cubicBezTo>
                      <a:pt x="932" y="20"/>
                      <a:pt x="933" y="21"/>
                      <a:pt x="934" y="21"/>
                    </a:cubicBezTo>
                    <a:cubicBezTo>
                      <a:pt x="936" y="22"/>
                      <a:pt x="937" y="22"/>
                      <a:pt x="938" y="23"/>
                    </a:cubicBezTo>
                    <a:cubicBezTo>
                      <a:pt x="939" y="23"/>
                      <a:pt x="940" y="24"/>
                      <a:pt x="941" y="24"/>
                    </a:cubicBezTo>
                    <a:cubicBezTo>
                      <a:pt x="942" y="25"/>
                      <a:pt x="943" y="25"/>
                      <a:pt x="944" y="26"/>
                    </a:cubicBezTo>
                    <a:cubicBezTo>
                      <a:pt x="945" y="26"/>
                      <a:pt x="946" y="27"/>
                      <a:pt x="947" y="27"/>
                    </a:cubicBezTo>
                    <a:cubicBezTo>
                      <a:pt x="947" y="28"/>
                      <a:pt x="948" y="28"/>
                      <a:pt x="949" y="29"/>
                    </a:cubicBezTo>
                    <a:cubicBezTo>
                      <a:pt x="949" y="29"/>
                      <a:pt x="949" y="29"/>
                      <a:pt x="949" y="29"/>
                    </a:cubicBezTo>
                    <a:cubicBezTo>
                      <a:pt x="949" y="29"/>
                      <a:pt x="950" y="30"/>
                      <a:pt x="950" y="30"/>
                    </a:cubicBezTo>
                    <a:cubicBezTo>
                      <a:pt x="951" y="31"/>
                      <a:pt x="951" y="31"/>
                      <a:pt x="951" y="32"/>
                    </a:cubicBezTo>
                    <a:cubicBezTo>
                      <a:pt x="952" y="33"/>
                      <a:pt x="952" y="33"/>
                      <a:pt x="952" y="34"/>
                    </a:cubicBezTo>
                    <a:cubicBezTo>
                      <a:pt x="952" y="34"/>
                      <a:pt x="952" y="35"/>
                      <a:pt x="952" y="35"/>
                    </a:cubicBezTo>
                    <a:cubicBezTo>
                      <a:pt x="953" y="36"/>
                      <a:pt x="953" y="36"/>
                      <a:pt x="952" y="37"/>
                    </a:cubicBezTo>
                    <a:cubicBezTo>
                      <a:pt x="952" y="37"/>
                      <a:pt x="952" y="38"/>
                      <a:pt x="952" y="38"/>
                    </a:cubicBezTo>
                    <a:cubicBezTo>
                      <a:pt x="952" y="39"/>
                      <a:pt x="952" y="39"/>
                      <a:pt x="951" y="40"/>
                    </a:cubicBezTo>
                    <a:cubicBezTo>
                      <a:pt x="951" y="40"/>
                      <a:pt x="951" y="41"/>
                      <a:pt x="950" y="41"/>
                    </a:cubicBezTo>
                    <a:cubicBezTo>
                      <a:pt x="950" y="42"/>
                      <a:pt x="949" y="43"/>
                      <a:pt x="948" y="44"/>
                    </a:cubicBezTo>
                    <a:cubicBezTo>
                      <a:pt x="947" y="45"/>
                      <a:pt x="945" y="46"/>
                      <a:pt x="944" y="47"/>
                    </a:cubicBezTo>
                    <a:cubicBezTo>
                      <a:pt x="943" y="48"/>
                      <a:pt x="941" y="49"/>
                      <a:pt x="939" y="50"/>
                    </a:cubicBezTo>
                    <a:cubicBezTo>
                      <a:pt x="938" y="51"/>
                      <a:pt x="936" y="52"/>
                      <a:pt x="934" y="53"/>
                    </a:cubicBezTo>
                    <a:cubicBezTo>
                      <a:pt x="932" y="54"/>
                      <a:pt x="930" y="55"/>
                      <a:pt x="928" y="56"/>
                    </a:cubicBezTo>
                    <a:cubicBezTo>
                      <a:pt x="926" y="57"/>
                      <a:pt x="923" y="58"/>
                      <a:pt x="921" y="59"/>
                    </a:cubicBezTo>
                    <a:cubicBezTo>
                      <a:pt x="919" y="60"/>
                      <a:pt x="916" y="62"/>
                      <a:pt x="914" y="63"/>
                    </a:cubicBezTo>
                    <a:cubicBezTo>
                      <a:pt x="911" y="64"/>
                      <a:pt x="908" y="65"/>
                      <a:pt x="906" y="66"/>
                    </a:cubicBezTo>
                    <a:cubicBezTo>
                      <a:pt x="903" y="67"/>
                      <a:pt x="900" y="68"/>
                      <a:pt x="897" y="69"/>
                    </a:cubicBezTo>
                    <a:cubicBezTo>
                      <a:pt x="894" y="70"/>
                      <a:pt x="891" y="71"/>
                      <a:pt x="888" y="72"/>
                    </a:cubicBezTo>
                    <a:cubicBezTo>
                      <a:pt x="885" y="73"/>
                      <a:pt x="882" y="74"/>
                      <a:pt x="879" y="76"/>
                    </a:cubicBezTo>
                    <a:cubicBezTo>
                      <a:pt x="875" y="77"/>
                      <a:pt x="872" y="78"/>
                      <a:pt x="868" y="79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15" y="69"/>
                      <a:pt x="815" y="69"/>
                      <a:pt x="815" y="69"/>
                    </a:cubicBezTo>
                    <a:cubicBezTo>
                      <a:pt x="800" y="73"/>
                      <a:pt x="800" y="73"/>
                      <a:pt x="800" y="73"/>
                    </a:cubicBezTo>
                    <a:cubicBezTo>
                      <a:pt x="794" y="72"/>
                      <a:pt x="794" y="72"/>
                      <a:pt x="794" y="72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12" y="68"/>
                      <a:pt x="812" y="68"/>
                      <a:pt x="812" y="68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69" y="77"/>
                      <a:pt x="872" y="76"/>
                      <a:pt x="875" y="75"/>
                    </a:cubicBezTo>
                    <a:cubicBezTo>
                      <a:pt x="878" y="74"/>
                      <a:pt x="882" y="73"/>
                      <a:pt x="885" y="72"/>
                    </a:cubicBezTo>
                    <a:cubicBezTo>
                      <a:pt x="888" y="70"/>
                      <a:pt x="891" y="69"/>
                      <a:pt x="894" y="68"/>
                    </a:cubicBezTo>
                    <a:cubicBezTo>
                      <a:pt x="897" y="67"/>
                      <a:pt x="900" y="66"/>
                      <a:pt x="902" y="65"/>
                    </a:cubicBezTo>
                    <a:cubicBezTo>
                      <a:pt x="905" y="64"/>
                      <a:pt x="908" y="63"/>
                      <a:pt x="910" y="62"/>
                    </a:cubicBezTo>
                    <a:cubicBezTo>
                      <a:pt x="913" y="61"/>
                      <a:pt x="915" y="60"/>
                      <a:pt x="918" y="59"/>
                    </a:cubicBezTo>
                    <a:cubicBezTo>
                      <a:pt x="920" y="58"/>
                      <a:pt x="922" y="57"/>
                      <a:pt x="925" y="56"/>
                    </a:cubicBezTo>
                    <a:cubicBezTo>
                      <a:pt x="927" y="55"/>
                      <a:pt x="929" y="54"/>
                      <a:pt x="931" y="53"/>
                    </a:cubicBezTo>
                    <a:cubicBezTo>
                      <a:pt x="933" y="52"/>
                      <a:pt x="934" y="51"/>
                      <a:pt x="936" y="50"/>
                    </a:cubicBezTo>
                    <a:cubicBezTo>
                      <a:pt x="938" y="49"/>
                      <a:pt x="939" y="48"/>
                      <a:pt x="941" y="47"/>
                    </a:cubicBezTo>
                    <a:cubicBezTo>
                      <a:pt x="942" y="46"/>
                      <a:pt x="943" y="45"/>
                      <a:pt x="945" y="44"/>
                    </a:cubicBezTo>
                    <a:cubicBezTo>
                      <a:pt x="946" y="43"/>
                      <a:pt x="947" y="42"/>
                      <a:pt x="947" y="41"/>
                    </a:cubicBezTo>
                    <a:cubicBezTo>
                      <a:pt x="948" y="41"/>
                      <a:pt x="948" y="40"/>
                      <a:pt x="948" y="40"/>
                    </a:cubicBezTo>
                    <a:cubicBezTo>
                      <a:pt x="949" y="39"/>
                      <a:pt x="949" y="39"/>
                      <a:pt x="949" y="38"/>
                    </a:cubicBezTo>
                    <a:cubicBezTo>
                      <a:pt x="949" y="38"/>
                      <a:pt x="949" y="37"/>
                      <a:pt x="950" y="37"/>
                    </a:cubicBezTo>
                    <a:cubicBezTo>
                      <a:pt x="950" y="36"/>
                      <a:pt x="950" y="35"/>
                      <a:pt x="950" y="35"/>
                    </a:cubicBezTo>
                    <a:cubicBezTo>
                      <a:pt x="950" y="34"/>
                      <a:pt x="949" y="34"/>
                      <a:pt x="949" y="33"/>
                    </a:cubicBezTo>
                    <a:cubicBezTo>
                      <a:pt x="949" y="33"/>
                      <a:pt x="949" y="32"/>
                      <a:pt x="949" y="32"/>
                    </a:cubicBezTo>
                    <a:cubicBezTo>
                      <a:pt x="948" y="31"/>
                      <a:pt x="948" y="31"/>
                      <a:pt x="947" y="30"/>
                    </a:cubicBezTo>
                    <a:cubicBezTo>
                      <a:pt x="947" y="30"/>
                      <a:pt x="947" y="29"/>
                      <a:pt x="946" y="29"/>
                    </a:cubicBezTo>
                    <a:cubicBezTo>
                      <a:pt x="945" y="28"/>
                      <a:pt x="945" y="28"/>
                      <a:pt x="944" y="27"/>
                    </a:cubicBezTo>
                    <a:cubicBezTo>
                      <a:pt x="943" y="27"/>
                      <a:pt x="942" y="26"/>
                      <a:pt x="942" y="26"/>
                    </a:cubicBezTo>
                    <a:cubicBezTo>
                      <a:pt x="941" y="25"/>
                      <a:pt x="940" y="25"/>
                      <a:pt x="939" y="24"/>
                    </a:cubicBezTo>
                    <a:cubicBezTo>
                      <a:pt x="938" y="24"/>
                      <a:pt x="937" y="23"/>
                      <a:pt x="936" y="23"/>
                    </a:cubicBezTo>
                    <a:cubicBezTo>
                      <a:pt x="934" y="22"/>
                      <a:pt x="933" y="22"/>
                      <a:pt x="932" y="21"/>
                    </a:cubicBezTo>
                    <a:cubicBezTo>
                      <a:pt x="931" y="21"/>
                      <a:pt x="929" y="20"/>
                      <a:pt x="928" y="20"/>
                    </a:cubicBezTo>
                    <a:cubicBezTo>
                      <a:pt x="927" y="20"/>
                      <a:pt x="925" y="19"/>
                      <a:pt x="924" y="19"/>
                    </a:cubicBezTo>
                    <a:cubicBezTo>
                      <a:pt x="922" y="18"/>
                      <a:pt x="921" y="18"/>
                      <a:pt x="919" y="17"/>
                    </a:cubicBezTo>
                    <a:cubicBezTo>
                      <a:pt x="919" y="17"/>
                      <a:pt x="918" y="17"/>
                      <a:pt x="918" y="17"/>
                    </a:cubicBezTo>
                    <a:cubicBezTo>
                      <a:pt x="917" y="17"/>
                      <a:pt x="917" y="17"/>
                      <a:pt x="917" y="17"/>
                    </a:cubicBezTo>
                    <a:cubicBezTo>
                      <a:pt x="916" y="17"/>
                      <a:pt x="916" y="17"/>
                      <a:pt x="915" y="17"/>
                    </a:cubicBezTo>
                    <a:cubicBezTo>
                      <a:pt x="915" y="16"/>
                      <a:pt x="915" y="16"/>
                      <a:pt x="914" y="16"/>
                    </a:cubicBezTo>
                    <a:cubicBezTo>
                      <a:pt x="913" y="16"/>
                      <a:pt x="913" y="16"/>
                      <a:pt x="913" y="16"/>
                    </a:cubicBezTo>
                    <a:cubicBezTo>
                      <a:pt x="912" y="16"/>
                      <a:pt x="912" y="16"/>
                      <a:pt x="912" y="16"/>
                    </a:cubicBezTo>
                    <a:cubicBezTo>
                      <a:pt x="911" y="16"/>
                      <a:pt x="911" y="15"/>
                      <a:pt x="911" y="15"/>
                    </a:cubicBezTo>
                    <a:cubicBezTo>
                      <a:pt x="911" y="15"/>
                      <a:pt x="910" y="15"/>
                      <a:pt x="910" y="15"/>
                    </a:cubicBezTo>
                    <a:cubicBezTo>
                      <a:pt x="910" y="15"/>
                      <a:pt x="910" y="15"/>
                      <a:pt x="909" y="15"/>
                    </a:cubicBezTo>
                    <a:cubicBezTo>
                      <a:pt x="909" y="15"/>
                      <a:pt x="909" y="15"/>
                      <a:pt x="909" y="15"/>
                    </a:cubicBezTo>
                    <a:cubicBezTo>
                      <a:pt x="908" y="15"/>
                      <a:pt x="907" y="15"/>
                      <a:pt x="906" y="14"/>
                    </a:cubicBezTo>
                    <a:cubicBezTo>
                      <a:pt x="905" y="14"/>
                      <a:pt x="904" y="14"/>
                      <a:pt x="903" y="14"/>
                    </a:cubicBezTo>
                    <a:cubicBezTo>
                      <a:pt x="902" y="14"/>
                      <a:pt x="901" y="13"/>
                      <a:pt x="900" y="13"/>
                    </a:cubicBezTo>
                    <a:cubicBezTo>
                      <a:pt x="899" y="13"/>
                      <a:pt x="898" y="13"/>
                      <a:pt x="897" y="13"/>
                    </a:cubicBezTo>
                    <a:cubicBezTo>
                      <a:pt x="894" y="12"/>
                      <a:pt x="892" y="12"/>
                      <a:pt x="890" y="12"/>
                    </a:cubicBezTo>
                    <a:cubicBezTo>
                      <a:pt x="888" y="11"/>
                      <a:pt x="886" y="11"/>
                      <a:pt x="883" y="11"/>
                    </a:cubicBezTo>
                    <a:cubicBezTo>
                      <a:pt x="881" y="10"/>
                      <a:pt x="879" y="10"/>
                      <a:pt x="876" y="10"/>
                    </a:cubicBezTo>
                    <a:cubicBezTo>
                      <a:pt x="874" y="9"/>
                      <a:pt x="872" y="9"/>
                      <a:pt x="869" y="9"/>
                    </a:cubicBezTo>
                    <a:cubicBezTo>
                      <a:pt x="867" y="8"/>
                      <a:pt x="865" y="8"/>
                      <a:pt x="862" y="8"/>
                    </a:cubicBezTo>
                    <a:cubicBezTo>
                      <a:pt x="860" y="8"/>
                      <a:pt x="858" y="8"/>
                      <a:pt x="855" y="7"/>
                    </a:cubicBezTo>
                    <a:cubicBezTo>
                      <a:pt x="853" y="7"/>
                      <a:pt x="851" y="7"/>
                      <a:pt x="848" y="7"/>
                    </a:cubicBezTo>
                    <a:cubicBezTo>
                      <a:pt x="846" y="6"/>
                      <a:pt x="844" y="6"/>
                      <a:pt x="841" y="6"/>
                    </a:cubicBezTo>
                    <a:cubicBezTo>
                      <a:pt x="839" y="6"/>
                      <a:pt x="837" y="6"/>
                      <a:pt x="835" y="6"/>
                    </a:cubicBezTo>
                    <a:cubicBezTo>
                      <a:pt x="832" y="5"/>
                      <a:pt x="830" y="5"/>
                      <a:pt x="828" y="5"/>
                    </a:cubicBezTo>
                    <a:cubicBezTo>
                      <a:pt x="826" y="5"/>
                      <a:pt x="823" y="5"/>
                      <a:pt x="821" y="5"/>
                    </a:cubicBezTo>
                    <a:cubicBezTo>
                      <a:pt x="819" y="5"/>
                      <a:pt x="817" y="4"/>
                      <a:pt x="815" y="4"/>
                    </a:cubicBezTo>
                    <a:cubicBezTo>
                      <a:pt x="810" y="4"/>
                      <a:pt x="806" y="4"/>
                      <a:pt x="802" y="4"/>
                    </a:cubicBezTo>
                    <a:cubicBezTo>
                      <a:pt x="797" y="4"/>
                      <a:pt x="793" y="3"/>
                      <a:pt x="789" y="3"/>
                    </a:cubicBezTo>
                    <a:cubicBezTo>
                      <a:pt x="785" y="3"/>
                      <a:pt x="780" y="3"/>
                      <a:pt x="776" y="3"/>
                    </a:cubicBezTo>
                    <a:cubicBezTo>
                      <a:pt x="772" y="3"/>
                      <a:pt x="768" y="3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0" y="2"/>
                      <a:pt x="756" y="2"/>
                      <a:pt x="752" y="2"/>
                    </a:cubicBezTo>
                    <a:cubicBezTo>
                      <a:pt x="748" y="2"/>
                      <a:pt x="744" y="2"/>
                      <a:pt x="740" y="2"/>
                    </a:cubicBezTo>
                    <a:cubicBezTo>
                      <a:pt x="736" y="2"/>
                      <a:pt x="732" y="2"/>
                      <a:pt x="728" y="2"/>
                    </a:cubicBezTo>
                    <a:cubicBezTo>
                      <a:pt x="724" y="2"/>
                      <a:pt x="720" y="2"/>
                      <a:pt x="716" y="2"/>
                    </a:cubicBezTo>
                    <a:cubicBezTo>
                      <a:pt x="712" y="2"/>
                      <a:pt x="708" y="2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1"/>
                      <a:pt x="680" y="1"/>
                    </a:cubicBezTo>
                    <a:cubicBezTo>
                      <a:pt x="676" y="1"/>
                      <a:pt x="672" y="1"/>
                      <a:pt x="668" y="1"/>
                    </a:cubicBezTo>
                    <a:cubicBezTo>
                      <a:pt x="660" y="1"/>
                      <a:pt x="652" y="1"/>
                      <a:pt x="644" y="1"/>
                    </a:cubicBezTo>
                    <a:cubicBezTo>
                      <a:pt x="636" y="1"/>
                      <a:pt x="628" y="1"/>
                      <a:pt x="620" y="2"/>
                    </a:cubicBezTo>
                    <a:cubicBezTo>
                      <a:pt x="612" y="2"/>
                      <a:pt x="603" y="2"/>
                      <a:pt x="595" y="2"/>
                    </a:cubicBezTo>
                    <a:cubicBezTo>
                      <a:pt x="587" y="2"/>
                      <a:pt x="578" y="2"/>
                      <a:pt x="570" y="2"/>
                    </a:cubicBezTo>
                    <a:cubicBezTo>
                      <a:pt x="562" y="2"/>
                      <a:pt x="553" y="2"/>
                      <a:pt x="545" y="2"/>
                    </a:cubicBezTo>
                    <a:cubicBezTo>
                      <a:pt x="536" y="3"/>
                      <a:pt x="527" y="3"/>
                      <a:pt x="519" y="3"/>
                    </a:cubicBezTo>
                    <a:cubicBezTo>
                      <a:pt x="510" y="3"/>
                      <a:pt x="501" y="3"/>
                      <a:pt x="492" y="3"/>
                    </a:cubicBezTo>
                    <a:cubicBezTo>
                      <a:pt x="483" y="3"/>
                      <a:pt x="474" y="4"/>
                      <a:pt x="465" y="4"/>
                    </a:cubicBezTo>
                    <a:cubicBezTo>
                      <a:pt x="455" y="4"/>
                      <a:pt x="446" y="4"/>
                      <a:pt x="436" y="4"/>
                    </a:cubicBezTo>
                    <a:cubicBezTo>
                      <a:pt x="427" y="5"/>
                      <a:pt x="417" y="5"/>
                      <a:pt x="408" y="5"/>
                    </a:cubicBezTo>
                    <a:cubicBezTo>
                      <a:pt x="398" y="5"/>
                      <a:pt x="388" y="6"/>
                      <a:pt x="378" y="6"/>
                    </a:cubicBezTo>
                    <a:cubicBezTo>
                      <a:pt x="368" y="6"/>
                      <a:pt x="358" y="6"/>
                      <a:pt x="347" y="7"/>
                    </a:cubicBezTo>
                    <a:cubicBezTo>
                      <a:pt x="337" y="7"/>
                      <a:pt x="326" y="7"/>
                      <a:pt x="316" y="7"/>
                    </a:cubicBezTo>
                    <a:cubicBezTo>
                      <a:pt x="305" y="8"/>
                      <a:pt x="294" y="8"/>
                      <a:pt x="283" y="8"/>
                    </a:cubicBezTo>
                    <a:cubicBezTo>
                      <a:pt x="272" y="9"/>
                      <a:pt x="261" y="9"/>
                      <a:pt x="249" y="9"/>
                    </a:cubicBezTo>
                    <a:cubicBezTo>
                      <a:pt x="238" y="10"/>
                      <a:pt x="226" y="10"/>
                      <a:pt x="214" y="10"/>
                    </a:cubicBezTo>
                    <a:cubicBezTo>
                      <a:pt x="208" y="10"/>
                      <a:pt x="202" y="11"/>
                      <a:pt x="196" y="11"/>
                    </a:cubicBezTo>
                    <a:cubicBezTo>
                      <a:pt x="190" y="11"/>
                      <a:pt x="184" y="11"/>
                      <a:pt x="178" y="11"/>
                    </a:cubicBezTo>
                    <a:cubicBezTo>
                      <a:pt x="172" y="11"/>
                      <a:pt x="165" y="12"/>
                      <a:pt x="159" y="12"/>
                    </a:cubicBezTo>
                    <a:cubicBezTo>
                      <a:pt x="153" y="12"/>
                      <a:pt x="146" y="12"/>
                      <a:pt x="140" y="12"/>
                    </a:cubicBezTo>
                    <a:cubicBezTo>
                      <a:pt x="137" y="13"/>
                      <a:pt x="134" y="13"/>
                      <a:pt x="130" y="13"/>
                    </a:cubicBezTo>
                    <a:cubicBezTo>
                      <a:pt x="127" y="13"/>
                      <a:pt x="124" y="13"/>
                      <a:pt x="121" y="13"/>
                    </a:cubicBezTo>
                    <a:cubicBezTo>
                      <a:pt x="117" y="13"/>
                      <a:pt x="114" y="13"/>
                      <a:pt x="111" y="13"/>
                    </a:cubicBezTo>
                    <a:cubicBezTo>
                      <a:pt x="107" y="14"/>
                      <a:pt x="104" y="14"/>
                      <a:pt x="10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8" y="23"/>
                      <a:pt x="40" y="23"/>
                      <a:pt x="42" y="23"/>
                    </a:cubicBezTo>
                    <a:cubicBezTo>
                      <a:pt x="45" y="22"/>
                      <a:pt x="47" y="22"/>
                      <a:pt x="50" y="22"/>
                    </a:cubicBezTo>
                    <a:cubicBezTo>
                      <a:pt x="52" y="22"/>
                      <a:pt x="55" y="22"/>
                      <a:pt x="57" y="22"/>
                    </a:cubicBezTo>
                    <a:cubicBezTo>
                      <a:pt x="60" y="22"/>
                      <a:pt x="62" y="22"/>
                      <a:pt x="64" y="2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59" y="23"/>
                      <a:pt x="56" y="23"/>
                      <a:pt x="54" y="23"/>
                    </a:cubicBezTo>
                    <a:cubicBezTo>
                      <a:pt x="52" y="23"/>
                      <a:pt x="49" y="23"/>
                      <a:pt x="47" y="23"/>
                    </a:cubicBezTo>
                    <a:cubicBezTo>
                      <a:pt x="44" y="23"/>
                      <a:pt x="42" y="24"/>
                      <a:pt x="39" y="24"/>
                    </a:cubicBezTo>
                    <a:cubicBezTo>
                      <a:pt x="37" y="24"/>
                      <a:pt x="34" y="24"/>
                      <a:pt x="32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4" y="31"/>
                      <a:pt x="58" y="31"/>
                      <a:pt x="62" y="30"/>
                    </a:cubicBezTo>
                    <a:cubicBezTo>
                      <a:pt x="66" y="30"/>
                      <a:pt x="69" y="30"/>
                      <a:pt x="73" y="30"/>
                    </a:cubicBezTo>
                    <a:cubicBezTo>
                      <a:pt x="77" y="30"/>
                      <a:pt x="81" y="30"/>
                      <a:pt x="84" y="30"/>
                    </a:cubicBezTo>
                    <a:cubicBezTo>
                      <a:pt x="88" y="29"/>
                      <a:pt x="92" y="29"/>
                      <a:pt x="95" y="29"/>
                    </a:cubicBezTo>
                    <a:cubicBezTo>
                      <a:pt x="102" y="29"/>
                      <a:pt x="110" y="29"/>
                      <a:pt x="117" y="28"/>
                    </a:cubicBezTo>
                    <a:cubicBezTo>
                      <a:pt x="124" y="28"/>
                      <a:pt x="131" y="28"/>
                      <a:pt x="138" y="28"/>
                    </a:cubicBezTo>
                    <a:cubicBezTo>
                      <a:pt x="145" y="27"/>
                      <a:pt x="152" y="27"/>
                      <a:pt x="158" y="27"/>
                    </a:cubicBezTo>
                    <a:cubicBezTo>
                      <a:pt x="165" y="27"/>
                      <a:pt x="172" y="26"/>
                      <a:pt x="179" y="26"/>
                    </a:cubicBezTo>
                    <a:cubicBezTo>
                      <a:pt x="192" y="26"/>
                      <a:pt x="205" y="25"/>
                      <a:pt x="218" y="25"/>
                    </a:cubicBezTo>
                    <a:cubicBezTo>
                      <a:pt x="231" y="24"/>
                      <a:pt x="243" y="24"/>
                      <a:pt x="256" y="23"/>
                    </a:cubicBezTo>
                    <a:cubicBezTo>
                      <a:pt x="268" y="23"/>
                      <a:pt x="280" y="22"/>
                      <a:pt x="292" y="22"/>
                    </a:cubicBezTo>
                    <a:cubicBezTo>
                      <a:pt x="304" y="22"/>
                      <a:pt x="315" y="21"/>
                      <a:pt x="327" y="21"/>
                    </a:cubicBezTo>
                    <a:cubicBezTo>
                      <a:pt x="326" y="21"/>
                      <a:pt x="326" y="21"/>
                      <a:pt x="326" y="21"/>
                    </a:cubicBezTo>
                    <a:cubicBezTo>
                      <a:pt x="327" y="21"/>
                      <a:pt x="327" y="21"/>
                      <a:pt x="327" y="21"/>
                    </a:cubicBezTo>
                    <a:cubicBezTo>
                      <a:pt x="338" y="21"/>
                      <a:pt x="349" y="20"/>
                      <a:pt x="360" y="20"/>
                    </a:cubicBezTo>
                    <a:cubicBezTo>
                      <a:pt x="371" y="20"/>
                      <a:pt x="382" y="19"/>
                      <a:pt x="393" y="19"/>
                    </a:cubicBezTo>
                    <a:cubicBezTo>
                      <a:pt x="403" y="19"/>
                      <a:pt x="414" y="18"/>
                      <a:pt x="424" y="18"/>
                    </a:cubicBezTo>
                    <a:cubicBezTo>
                      <a:pt x="434" y="18"/>
                      <a:pt x="444" y="17"/>
                      <a:pt x="454" y="17"/>
                    </a:cubicBezTo>
                    <a:cubicBezTo>
                      <a:pt x="464" y="17"/>
                      <a:pt x="474" y="17"/>
                      <a:pt x="484" y="16"/>
                    </a:cubicBezTo>
                    <a:cubicBezTo>
                      <a:pt x="493" y="16"/>
                      <a:pt x="503" y="16"/>
                      <a:pt x="512" y="16"/>
                    </a:cubicBezTo>
                    <a:cubicBezTo>
                      <a:pt x="522" y="15"/>
                      <a:pt x="531" y="15"/>
                      <a:pt x="540" y="15"/>
                    </a:cubicBezTo>
                    <a:cubicBezTo>
                      <a:pt x="549" y="15"/>
                      <a:pt x="558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76" y="14"/>
                      <a:pt x="584" y="14"/>
                      <a:pt x="593" y="14"/>
                    </a:cubicBezTo>
                    <a:cubicBezTo>
                      <a:pt x="602" y="14"/>
                      <a:pt x="610" y="14"/>
                      <a:pt x="619" y="14"/>
                    </a:cubicBezTo>
                    <a:cubicBezTo>
                      <a:pt x="627" y="14"/>
                      <a:pt x="635" y="14"/>
                      <a:pt x="643" y="14"/>
                    </a:cubicBezTo>
                    <a:cubicBezTo>
                      <a:pt x="652" y="13"/>
                      <a:pt x="660" y="13"/>
                      <a:pt x="668" y="13"/>
                    </a:cubicBezTo>
                    <a:cubicBezTo>
                      <a:pt x="672" y="13"/>
                      <a:pt x="676" y="13"/>
                      <a:pt x="680" y="13"/>
                    </a:cubicBezTo>
                    <a:cubicBezTo>
                      <a:pt x="683" y="13"/>
                      <a:pt x="687" y="13"/>
                      <a:pt x="691" y="13"/>
                    </a:cubicBezTo>
                    <a:cubicBezTo>
                      <a:pt x="695" y="13"/>
                      <a:pt x="699" y="13"/>
                      <a:pt x="703" y="13"/>
                    </a:cubicBezTo>
                    <a:cubicBezTo>
                      <a:pt x="707" y="13"/>
                      <a:pt x="710" y="13"/>
                      <a:pt x="714" y="13"/>
                    </a:cubicBezTo>
                    <a:cubicBezTo>
                      <a:pt x="718" y="13"/>
                      <a:pt x="722" y="13"/>
                      <a:pt x="725" y="14"/>
                    </a:cubicBezTo>
                    <a:cubicBezTo>
                      <a:pt x="729" y="14"/>
                      <a:pt x="733" y="14"/>
                      <a:pt x="736" y="14"/>
                    </a:cubicBezTo>
                    <a:cubicBezTo>
                      <a:pt x="740" y="14"/>
                      <a:pt x="744" y="14"/>
                      <a:pt x="747" y="14"/>
                    </a:cubicBezTo>
                    <a:cubicBezTo>
                      <a:pt x="751" y="14"/>
                      <a:pt x="754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61" y="14"/>
                      <a:pt x="765" y="14"/>
                      <a:pt x="768" y="14"/>
                    </a:cubicBezTo>
                    <a:cubicBezTo>
                      <a:pt x="772" y="15"/>
                      <a:pt x="775" y="15"/>
                      <a:pt x="778" y="15"/>
                    </a:cubicBezTo>
                    <a:cubicBezTo>
                      <a:pt x="782" y="15"/>
                      <a:pt x="785" y="15"/>
                      <a:pt x="788" y="15"/>
                    </a:cubicBezTo>
                    <a:cubicBezTo>
                      <a:pt x="791" y="15"/>
                      <a:pt x="794" y="15"/>
                      <a:pt x="797" y="16"/>
                    </a:cubicBezTo>
                    <a:cubicBezTo>
                      <a:pt x="800" y="16"/>
                      <a:pt x="803" y="16"/>
                      <a:pt x="806" y="16"/>
                    </a:cubicBezTo>
                    <a:cubicBezTo>
                      <a:pt x="809" y="16"/>
                      <a:pt x="811" y="17"/>
                      <a:pt x="814" y="17"/>
                    </a:cubicBezTo>
                    <a:cubicBezTo>
                      <a:pt x="816" y="17"/>
                      <a:pt x="819" y="17"/>
                      <a:pt x="821" y="17"/>
                    </a:cubicBezTo>
                    <a:cubicBezTo>
                      <a:pt x="823" y="18"/>
                      <a:pt x="825" y="18"/>
                      <a:pt x="827" y="18"/>
                    </a:cubicBezTo>
                    <a:cubicBezTo>
                      <a:pt x="828" y="18"/>
                      <a:pt x="829" y="18"/>
                      <a:pt x="830" y="19"/>
                    </a:cubicBezTo>
                    <a:cubicBezTo>
                      <a:pt x="831" y="19"/>
                      <a:pt x="832" y="19"/>
                      <a:pt x="833" y="19"/>
                    </a:cubicBezTo>
                    <a:cubicBezTo>
                      <a:pt x="834" y="19"/>
                      <a:pt x="834" y="19"/>
                      <a:pt x="835" y="19"/>
                    </a:cubicBezTo>
                    <a:cubicBezTo>
                      <a:pt x="836" y="19"/>
                      <a:pt x="836" y="20"/>
                      <a:pt x="837" y="20"/>
                    </a:cubicBezTo>
                    <a:cubicBezTo>
                      <a:pt x="838" y="20"/>
                      <a:pt x="838" y="20"/>
                      <a:pt x="838" y="20"/>
                    </a:cubicBezTo>
                    <a:cubicBezTo>
                      <a:pt x="839" y="20"/>
                      <a:pt x="839" y="20"/>
                      <a:pt x="839" y="20"/>
                    </a:cubicBezTo>
                    <a:cubicBezTo>
                      <a:pt x="839" y="20"/>
                      <a:pt x="840" y="20"/>
                      <a:pt x="840" y="20"/>
                    </a:cubicBezTo>
                    <a:cubicBezTo>
                      <a:pt x="840" y="20"/>
                      <a:pt x="841" y="20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4" y="21"/>
                      <a:pt x="844" y="21"/>
                    </a:cubicBezTo>
                    <a:cubicBezTo>
                      <a:pt x="844" y="21"/>
                      <a:pt x="844" y="21"/>
                      <a:pt x="844" y="21"/>
                    </a:cubicBezTo>
                    <a:cubicBezTo>
                      <a:pt x="844" y="22"/>
                      <a:pt x="845" y="22"/>
                      <a:pt x="845" y="22"/>
                    </a:cubicBezTo>
                    <a:cubicBezTo>
                      <a:pt x="846" y="22"/>
                      <a:pt x="847" y="22"/>
                      <a:pt x="848" y="23"/>
                    </a:cubicBezTo>
                    <a:cubicBezTo>
                      <a:pt x="849" y="23"/>
                      <a:pt x="850" y="24"/>
                      <a:pt x="851" y="24"/>
                    </a:cubicBezTo>
                    <a:cubicBezTo>
                      <a:pt x="851" y="25"/>
                      <a:pt x="852" y="25"/>
                      <a:pt x="852" y="25"/>
                    </a:cubicBezTo>
                    <a:cubicBezTo>
                      <a:pt x="853" y="26"/>
                      <a:pt x="853" y="26"/>
                      <a:pt x="853" y="27"/>
                    </a:cubicBezTo>
                    <a:cubicBezTo>
                      <a:pt x="853" y="27"/>
                      <a:pt x="853" y="28"/>
                      <a:pt x="853" y="28"/>
                    </a:cubicBezTo>
                    <a:cubicBezTo>
                      <a:pt x="853" y="29"/>
                      <a:pt x="853" y="29"/>
                      <a:pt x="853" y="30"/>
                    </a:cubicBezTo>
                    <a:cubicBezTo>
                      <a:pt x="852" y="30"/>
                      <a:pt x="852" y="31"/>
                      <a:pt x="851" y="31"/>
                    </a:cubicBezTo>
                    <a:cubicBezTo>
                      <a:pt x="850" y="32"/>
                      <a:pt x="850" y="32"/>
                      <a:pt x="849" y="33"/>
                    </a:cubicBezTo>
                    <a:cubicBezTo>
                      <a:pt x="848" y="34"/>
                      <a:pt x="847" y="34"/>
                      <a:pt x="845" y="35"/>
                    </a:cubicBezTo>
                    <a:cubicBezTo>
                      <a:pt x="844" y="35"/>
                      <a:pt x="843" y="36"/>
                      <a:pt x="841" y="37"/>
                    </a:cubicBezTo>
                    <a:cubicBezTo>
                      <a:pt x="840" y="37"/>
                      <a:pt x="838" y="38"/>
                      <a:pt x="836" y="39"/>
                    </a:cubicBezTo>
                    <a:cubicBezTo>
                      <a:pt x="835" y="39"/>
                      <a:pt x="833" y="40"/>
                      <a:pt x="831" y="41"/>
                    </a:cubicBezTo>
                    <a:cubicBezTo>
                      <a:pt x="829" y="41"/>
                      <a:pt x="827" y="42"/>
                      <a:pt x="825" y="43"/>
                    </a:cubicBezTo>
                    <a:cubicBezTo>
                      <a:pt x="822" y="43"/>
                      <a:pt x="820" y="44"/>
                      <a:pt x="818" y="45"/>
                    </a:cubicBezTo>
                    <a:cubicBezTo>
                      <a:pt x="815" y="45"/>
                      <a:pt x="813" y="46"/>
                      <a:pt x="810" y="47"/>
                    </a:cubicBezTo>
                    <a:cubicBezTo>
                      <a:pt x="808" y="48"/>
                      <a:pt x="805" y="48"/>
                      <a:pt x="802" y="49"/>
                    </a:cubicBezTo>
                    <a:cubicBezTo>
                      <a:pt x="799" y="50"/>
                      <a:pt x="796" y="51"/>
                      <a:pt x="793" y="51"/>
                    </a:cubicBezTo>
                    <a:cubicBezTo>
                      <a:pt x="790" y="52"/>
                      <a:pt x="787" y="53"/>
                      <a:pt x="784" y="54"/>
                    </a:cubicBezTo>
                    <a:cubicBezTo>
                      <a:pt x="781" y="55"/>
                      <a:pt x="777" y="55"/>
                      <a:pt x="774" y="56"/>
                    </a:cubicBezTo>
                    <a:cubicBezTo>
                      <a:pt x="771" y="57"/>
                      <a:pt x="767" y="58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56" y="61"/>
                      <a:pt x="748" y="62"/>
                      <a:pt x="741" y="64"/>
                    </a:cubicBezTo>
                    <a:cubicBezTo>
                      <a:pt x="732" y="66"/>
                      <a:pt x="724" y="68"/>
                      <a:pt x="715" y="70"/>
                    </a:cubicBezTo>
                    <a:cubicBezTo>
                      <a:pt x="706" y="72"/>
                      <a:pt x="697" y="74"/>
                      <a:pt x="687" y="77"/>
                    </a:cubicBezTo>
                    <a:cubicBezTo>
                      <a:pt x="678" y="79"/>
                      <a:pt x="667" y="81"/>
                      <a:pt x="657" y="84"/>
                    </a:cubicBezTo>
                    <a:cubicBezTo>
                      <a:pt x="651" y="85"/>
                      <a:pt x="646" y="86"/>
                      <a:pt x="640" y="88"/>
                    </a:cubicBezTo>
                    <a:cubicBezTo>
                      <a:pt x="635" y="89"/>
                      <a:pt x="629" y="91"/>
                      <a:pt x="623" y="92"/>
                    </a:cubicBezTo>
                    <a:cubicBezTo>
                      <a:pt x="617" y="93"/>
                      <a:pt x="611" y="95"/>
                      <a:pt x="605" y="97"/>
                    </a:cubicBezTo>
                    <a:cubicBezTo>
                      <a:pt x="598" y="98"/>
                      <a:pt x="592" y="100"/>
                      <a:pt x="586" y="101"/>
                    </a:cubicBezTo>
                    <a:cubicBezTo>
                      <a:pt x="579" y="103"/>
                      <a:pt x="572" y="105"/>
                      <a:pt x="565" y="107"/>
                    </a:cubicBezTo>
                    <a:cubicBezTo>
                      <a:pt x="558" y="109"/>
                      <a:pt x="551" y="111"/>
                      <a:pt x="544" y="113"/>
                    </a:cubicBezTo>
                    <a:cubicBezTo>
                      <a:pt x="537" y="115"/>
                      <a:pt x="529" y="117"/>
                      <a:pt x="521" y="119"/>
                    </a:cubicBezTo>
                    <a:cubicBezTo>
                      <a:pt x="513" y="121"/>
                      <a:pt x="505" y="124"/>
                      <a:pt x="497" y="126"/>
                    </a:cubicBezTo>
                    <a:cubicBezTo>
                      <a:pt x="494" y="125"/>
                      <a:pt x="494" y="125"/>
                      <a:pt x="494" y="125"/>
                    </a:cubicBezTo>
                    <a:cubicBezTo>
                      <a:pt x="502" y="123"/>
                      <a:pt x="510" y="120"/>
                      <a:pt x="518" y="118"/>
                    </a:cubicBezTo>
                    <a:cubicBezTo>
                      <a:pt x="526" y="116"/>
                      <a:pt x="533" y="114"/>
                      <a:pt x="541" y="112"/>
                    </a:cubicBezTo>
                    <a:cubicBezTo>
                      <a:pt x="548" y="110"/>
                      <a:pt x="555" y="108"/>
                      <a:pt x="562" y="106"/>
                    </a:cubicBezTo>
                    <a:cubicBezTo>
                      <a:pt x="569" y="104"/>
                      <a:pt x="576" y="102"/>
                      <a:pt x="582" y="101"/>
                    </a:cubicBezTo>
                    <a:cubicBezTo>
                      <a:pt x="589" y="99"/>
                      <a:pt x="595" y="97"/>
                      <a:pt x="602" y="96"/>
                    </a:cubicBezTo>
                    <a:cubicBezTo>
                      <a:pt x="608" y="94"/>
                      <a:pt x="614" y="93"/>
                      <a:pt x="620" y="91"/>
                    </a:cubicBezTo>
                    <a:cubicBezTo>
                      <a:pt x="626" y="90"/>
                      <a:pt x="632" y="88"/>
                      <a:pt x="637" y="87"/>
                    </a:cubicBezTo>
                    <a:cubicBezTo>
                      <a:pt x="643" y="86"/>
                      <a:pt x="648" y="84"/>
                      <a:pt x="654" y="83"/>
                    </a:cubicBezTo>
                    <a:cubicBezTo>
                      <a:pt x="664" y="81"/>
                      <a:pt x="675" y="78"/>
                      <a:pt x="685" y="76"/>
                    </a:cubicBezTo>
                    <a:cubicBezTo>
                      <a:pt x="694" y="74"/>
                      <a:pt x="704" y="72"/>
                      <a:pt x="713" y="69"/>
                    </a:cubicBezTo>
                    <a:cubicBezTo>
                      <a:pt x="721" y="67"/>
                      <a:pt x="730" y="65"/>
                      <a:pt x="738" y="64"/>
                    </a:cubicBezTo>
                    <a:cubicBezTo>
                      <a:pt x="746" y="62"/>
                      <a:pt x="753" y="60"/>
                      <a:pt x="761" y="58"/>
                    </a:cubicBezTo>
                    <a:cubicBezTo>
                      <a:pt x="764" y="57"/>
                      <a:pt x="768" y="57"/>
                      <a:pt x="771" y="56"/>
                    </a:cubicBezTo>
                    <a:cubicBezTo>
                      <a:pt x="775" y="55"/>
                      <a:pt x="778" y="54"/>
                      <a:pt x="781" y="53"/>
                    </a:cubicBezTo>
                    <a:cubicBezTo>
                      <a:pt x="784" y="52"/>
                      <a:pt x="787" y="52"/>
                      <a:pt x="791" y="51"/>
                    </a:cubicBezTo>
                    <a:cubicBezTo>
                      <a:pt x="794" y="50"/>
                      <a:pt x="796" y="49"/>
                      <a:pt x="799" y="49"/>
                    </a:cubicBezTo>
                    <a:cubicBezTo>
                      <a:pt x="802" y="48"/>
                      <a:pt x="805" y="47"/>
                      <a:pt x="807" y="46"/>
                    </a:cubicBezTo>
                    <a:cubicBezTo>
                      <a:pt x="810" y="46"/>
                      <a:pt x="813" y="45"/>
                      <a:pt x="815" y="44"/>
                    </a:cubicBezTo>
                    <a:cubicBezTo>
                      <a:pt x="817" y="44"/>
                      <a:pt x="820" y="43"/>
                      <a:pt x="822" y="42"/>
                    </a:cubicBezTo>
                    <a:cubicBezTo>
                      <a:pt x="824" y="42"/>
                      <a:pt x="826" y="41"/>
                      <a:pt x="828" y="40"/>
                    </a:cubicBezTo>
                    <a:cubicBezTo>
                      <a:pt x="830" y="40"/>
                      <a:pt x="832" y="39"/>
                      <a:pt x="834" y="38"/>
                    </a:cubicBezTo>
                    <a:cubicBezTo>
                      <a:pt x="835" y="38"/>
                      <a:pt x="837" y="37"/>
                      <a:pt x="839" y="36"/>
                    </a:cubicBezTo>
                    <a:cubicBezTo>
                      <a:pt x="840" y="36"/>
                      <a:pt x="841" y="35"/>
                      <a:pt x="843" y="35"/>
                    </a:cubicBezTo>
                    <a:cubicBezTo>
                      <a:pt x="844" y="34"/>
                      <a:pt x="845" y="33"/>
                      <a:pt x="846" y="33"/>
                    </a:cubicBezTo>
                    <a:cubicBezTo>
                      <a:pt x="847" y="32"/>
                      <a:pt x="848" y="32"/>
                      <a:pt x="848" y="31"/>
                    </a:cubicBezTo>
                    <a:cubicBezTo>
                      <a:pt x="849" y="31"/>
                      <a:pt x="849" y="30"/>
                      <a:pt x="850" y="30"/>
                    </a:cubicBezTo>
                    <a:cubicBezTo>
                      <a:pt x="850" y="29"/>
                      <a:pt x="850" y="29"/>
                      <a:pt x="851" y="28"/>
                    </a:cubicBezTo>
                    <a:cubicBezTo>
                      <a:pt x="851" y="28"/>
                      <a:pt x="851" y="27"/>
                      <a:pt x="850" y="27"/>
                    </a:cubicBezTo>
                    <a:cubicBezTo>
                      <a:pt x="850" y="26"/>
                      <a:pt x="850" y="26"/>
                      <a:pt x="850" y="25"/>
                    </a:cubicBezTo>
                    <a:cubicBezTo>
                      <a:pt x="849" y="25"/>
                      <a:pt x="849" y="25"/>
                      <a:pt x="848" y="24"/>
                    </a:cubicBezTo>
                    <a:cubicBezTo>
                      <a:pt x="847" y="24"/>
                      <a:pt x="847" y="23"/>
                      <a:pt x="846" y="23"/>
                    </a:cubicBezTo>
                    <a:cubicBezTo>
                      <a:pt x="845" y="23"/>
                      <a:pt x="844" y="22"/>
                      <a:pt x="842" y="22"/>
                    </a:cubicBezTo>
                    <a:cubicBezTo>
                      <a:pt x="842" y="22"/>
                      <a:pt x="842" y="22"/>
                      <a:pt x="842" y="22"/>
                    </a:cubicBezTo>
                    <a:cubicBezTo>
                      <a:pt x="842" y="22"/>
                      <a:pt x="842" y="22"/>
                      <a:pt x="842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8" y="21"/>
                      <a:pt x="838" y="21"/>
                    </a:cubicBezTo>
                    <a:cubicBezTo>
                      <a:pt x="838" y="20"/>
                      <a:pt x="837" y="20"/>
                      <a:pt x="837" y="20"/>
                    </a:cubicBezTo>
                    <a:cubicBezTo>
                      <a:pt x="837" y="20"/>
                      <a:pt x="837" y="20"/>
                      <a:pt x="836" y="20"/>
                    </a:cubicBezTo>
                    <a:cubicBezTo>
                      <a:pt x="836" y="20"/>
                      <a:pt x="836" y="20"/>
                      <a:pt x="835" y="20"/>
                    </a:cubicBezTo>
                    <a:cubicBezTo>
                      <a:pt x="835" y="20"/>
                      <a:pt x="834" y="20"/>
                      <a:pt x="833" y="20"/>
                    </a:cubicBezTo>
                    <a:cubicBezTo>
                      <a:pt x="833" y="19"/>
                      <a:pt x="832" y="19"/>
                      <a:pt x="831" y="19"/>
                    </a:cubicBezTo>
                    <a:cubicBezTo>
                      <a:pt x="830" y="19"/>
                      <a:pt x="829" y="19"/>
                      <a:pt x="829" y="19"/>
                    </a:cubicBezTo>
                    <a:cubicBezTo>
                      <a:pt x="828" y="19"/>
                      <a:pt x="827" y="19"/>
                      <a:pt x="826" y="18"/>
                    </a:cubicBezTo>
                    <a:cubicBezTo>
                      <a:pt x="825" y="18"/>
                      <a:pt x="824" y="18"/>
                      <a:pt x="823" y="18"/>
                    </a:cubicBezTo>
                    <a:cubicBezTo>
                      <a:pt x="822" y="18"/>
                      <a:pt x="821" y="18"/>
                      <a:pt x="820" y="18"/>
                    </a:cubicBezTo>
                    <a:cubicBezTo>
                      <a:pt x="819" y="18"/>
                      <a:pt x="818" y="18"/>
                      <a:pt x="817" y="17"/>
                    </a:cubicBezTo>
                    <a:cubicBezTo>
                      <a:pt x="815" y="17"/>
                      <a:pt x="814" y="17"/>
                      <a:pt x="813" y="17"/>
                    </a:cubicBezTo>
                    <a:cubicBezTo>
                      <a:pt x="812" y="17"/>
                      <a:pt x="811" y="17"/>
                      <a:pt x="809" y="17"/>
                    </a:cubicBezTo>
                    <a:cubicBezTo>
                      <a:pt x="808" y="17"/>
                      <a:pt x="807" y="17"/>
                      <a:pt x="805" y="17"/>
                    </a:cubicBezTo>
                    <a:cubicBezTo>
                      <a:pt x="804" y="16"/>
                      <a:pt x="803" y="16"/>
                      <a:pt x="801" y="16"/>
                    </a:cubicBezTo>
                    <a:cubicBezTo>
                      <a:pt x="800" y="16"/>
                      <a:pt x="798" y="16"/>
                      <a:pt x="797" y="16"/>
                    </a:cubicBezTo>
                    <a:cubicBezTo>
                      <a:pt x="794" y="16"/>
                      <a:pt x="791" y="16"/>
                      <a:pt x="788" y="16"/>
                    </a:cubicBezTo>
                    <a:cubicBezTo>
                      <a:pt x="785" y="15"/>
                      <a:pt x="781" y="15"/>
                      <a:pt x="778" y="15"/>
                    </a:cubicBezTo>
                    <a:cubicBezTo>
                      <a:pt x="775" y="15"/>
                      <a:pt x="771" y="15"/>
                      <a:pt x="768" y="15"/>
                    </a:cubicBezTo>
                    <a:cubicBezTo>
                      <a:pt x="765" y="15"/>
                      <a:pt x="761" y="15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4" y="14"/>
                      <a:pt x="751" y="14"/>
                      <a:pt x="747" y="14"/>
                    </a:cubicBezTo>
                    <a:cubicBezTo>
                      <a:pt x="744" y="14"/>
                      <a:pt x="740" y="14"/>
                      <a:pt x="736" y="14"/>
                    </a:cubicBezTo>
                    <a:cubicBezTo>
                      <a:pt x="733" y="14"/>
                      <a:pt x="729" y="14"/>
                      <a:pt x="725" y="14"/>
                    </a:cubicBezTo>
                    <a:cubicBezTo>
                      <a:pt x="722" y="14"/>
                      <a:pt x="718" y="14"/>
                      <a:pt x="714" y="14"/>
                    </a:cubicBezTo>
                    <a:cubicBezTo>
                      <a:pt x="710" y="14"/>
                      <a:pt x="707" y="14"/>
                      <a:pt x="703" y="14"/>
                    </a:cubicBezTo>
                    <a:cubicBezTo>
                      <a:pt x="699" y="14"/>
                      <a:pt x="695" y="14"/>
                      <a:pt x="691" y="14"/>
                    </a:cubicBezTo>
                    <a:cubicBezTo>
                      <a:pt x="687" y="14"/>
                      <a:pt x="683" y="14"/>
                      <a:pt x="680" y="14"/>
                    </a:cubicBezTo>
                    <a:cubicBezTo>
                      <a:pt x="676" y="14"/>
                      <a:pt x="672" y="14"/>
                      <a:pt x="668" y="14"/>
                    </a:cubicBezTo>
                    <a:cubicBezTo>
                      <a:pt x="660" y="14"/>
                      <a:pt x="652" y="14"/>
                      <a:pt x="643" y="14"/>
                    </a:cubicBezTo>
                    <a:cubicBezTo>
                      <a:pt x="635" y="14"/>
                      <a:pt x="627" y="14"/>
                      <a:pt x="619" y="14"/>
                    </a:cubicBezTo>
                    <a:cubicBezTo>
                      <a:pt x="610" y="14"/>
                      <a:pt x="602" y="14"/>
                      <a:pt x="593" y="15"/>
                    </a:cubicBezTo>
                    <a:cubicBezTo>
                      <a:pt x="584" y="15"/>
                      <a:pt x="576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58" y="15"/>
                      <a:pt x="549" y="15"/>
                      <a:pt x="540" y="16"/>
                    </a:cubicBezTo>
                    <a:cubicBezTo>
                      <a:pt x="531" y="16"/>
                      <a:pt x="521" y="16"/>
                      <a:pt x="512" y="16"/>
                    </a:cubicBezTo>
                    <a:cubicBezTo>
                      <a:pt x="503" y="16"/>
                      <a:pt x="493" y="17"/>
                      <a:pt x="484" y="17"/>
                    </a:cubicBezTo>
                    <a:cubicBezTo>
                      <a:pt x="474" y="17"/>
                      <a:pt x="464" y="17"/>
                      <a:pt x="454" y="18"/>
                    </a:cubicBezTo>
                    <a:cubicBezTo>
                      <a:pt x="444" y="18"/>
                      <a:pt x="434" y="18"/>
                      <a:pt x="424" y="18"/>
                    </a:cubicBezTo>
                    <a:cubicBezTo>
                      <a:pt x="413" y="19"/>
                      <a:pt x="403" y="19"/>
                      <a:pt x="392" y="19"/>
                    </a:cubicBezTo>
                    <a:cubicBezTo>
                      <a:pt x="381" y="20"/>
                      <a:pt x="371" y="20"/>
                      <a:pt x="360" y="20"/>
                    </a:cubicBezTo>
                    <a:cubicBezTo>
                      <a:pt x="349" y="21"/>
                      <a:pt x="337" y="21"/>
                      <a:pt x="326" y="21"/>
                    </a:cubicBezTo>
                    <a:cubicBezTo>
                      <a:pt x="314" y="22"/>
                      <a:pt x="303" y="22"/>
                      <a:pt x="291" y="23"/>
                    </a:cubicBezTo>
                    <a:cubicBezTo>
                      <a:pt x="279" y="23"/>
                      <a:pt x="267" y="23"/>
                      <a:pt x="255" y="24"/>
                    </a:cubicBezTo>
                    <a:cubicBezTo>
                      <a:pt x="242" y="24"/>
                      <a:pt x="230" y="25"/>
                      <a:pt x="217" y="25"/>
                    </a:cubicBezTo>
                    <a:cubicBezTo>
                      <a:pt x="204" y="26"/>
                      <a:pt x="191" y="26"/>
                      <a:pt x="177" y="27"/>
                    </a:cubicBezTo>
                    <a:cubicBezTo>
                      <a:pt x="171" y="27"/>
                      <a:pt x="164" y="27"/>
                      <a:pt x="157" y="27"/>
                    </a:cubicBezTo>
                    <a:cubicBezTo>
                      <a:pt x="150" y="28"/>
                      <a:pt x="143" y="28"/>
                      <a:pt x="136" y="28"/>
                    </a:cubicBezTo>
                    <a:cubicBezTo>
                      <a:pt x="129" y="28"/>
                      <a:pt x="122" y="29"/>
                      <a:pt x="115" y="29"/>
                    </a:cubicBezTo>
                    <a:cubicBezTo>
                      <a:pt x="108" y="29"/>
                      <a:pt x="101" y="29"/>
                      <a:pt x="94" y="30"/>
                    </a:cubicBezTo>
                    <a:cubicBezTo>
                      <a:pt x="90" y="30"/>
                      <a:pt x="86" y="30"/>
                      <a:pt x="83" y="30"/>
                    </a:cubicBezTo>
                    <a:cubicBezTo>
                      <a:pt x="79" y="30"/>
                      <a:pt x="75" y="30"/>
                      <a:pt x="72" y="31"/>
                    </a:cubicBezTo>
                    <a:cubicBezTo>
                      <a:pt x="68" y="31"/>
                      <a:pt x="64" y="31"/>
                      <a:pt x="60" y="31"/>
                    </a:cubicBezTo>
                    <a:cubicBezTo>
                      <a:pt x="57" y="31"/>
                      <a:pt x="53" y="31"/>
                      <a:pt x="49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0" y="32"/>
                      <a:pt x="53" y="32"/>
                      <a:pt x="57" y="32"/>
                    </a:cubicBezTo>
                    <a:cubicBezTo>
                      <a:pt x="61" y="32"/>
                      <a:pt x="65" y="32"/>
                      <a:pt x="69" y="32"/>
                    </a:cubicBezTo>
                    <a:cubicBezTo>
                      <a:pt x="72" y="32"/>
                      <a:pt x="76" y="31"/>
                      <a:pt x="80" y="31"/>
                    </a:cubicBezTo>
                    <a:cubicBezTo>
                      <a:pt x="83" y="31"/>
                      <a:pt x="87" y="31"/>
                      <a:pt x="91" y="31"/>
                    </a:cubicBezTo>
                    <a:cubicBezTo>
                      <a:pt x="94" y="31"/>
                      <a:pt x="98" y="31"/>
                      <a:pt x="101" y="30"/>
                    </a:cubicBezTo>
                    <a:cubicBezTo>
                      <a:pt x="105" y="30"/>
                      <a:pt x="108" y="30"/>
                      <a:pt x="111" y="30"/>
                    </a:cubicBezTo>
                    <a:cubicBezTo>
                      <a:pt x="115" y="30"/>
                      <a:pt x="118" y="30"/>
                      <a:pt x="122" y="30"/>
                    </a:cubicBezTo>
                    <a:cubicBezTo>
                      <a:pt x="125" y="29"/>
                      <a:pt x="128" y="29"/>
                      <a:pt x="132" y="29"/>
                    </a:cubicBezTo>
                    <a:cubicBezTo>
                      <a:pt x="135" y="29"/>
                      <a:pt x="139" y="29"/>
                      <a:pt x="143" y="29"/>
                    </a:cubicBezTo>
                    <a:cubicBezTo>
                      <a:pt x="146" y="29"/>
                      <a:pt x="150" y="29"/>
                      <a:pt x="154" y="28"/>
                    </a:cubicBezTo>
                    <a:cubicBezTo>
                      <a:pt x="157" y="28"/>
                      <a:pt x="161" y="28"/>
                      <a:pt x="165" y="28"/>
                    </a:cubicBezTo>
                    <a:cubicBezTo>
                      <a:pt x="168" y="28"/>
                      <a:pt x="172" y="28"/>
                      <a:pt x="175" y="28"/>
                    </a:cubicBezTo>
                    <a:cubicBezTo>
                      <a:pt x="189" y="27"/>
                      <a:pt x="202" y="27"/>
                      <a:pt x="215" y="26"/>
                    </a:cubicBezTo>
                    <a:cubicBezTo>
                      <a:pt x="228" y="26"/>
                      <a:pt x="240" y="25"/>
                      <a:pt x="253" y="25"/>
                    </a:cubicBezTo>
                    <a:cubicBezTo>
                      <a:pt x="265" y="24"/>
                      <a:pt x="277" y="24"/>
                      <a:pt x="289" y="23"/>
                    </a:cubicBezTo>
                    <a:cubicBezTo>
                      <a:pt x="301" y="23"/>
                      <a:pt x="313" y="23"/>
                      <a:pt x="325" y="22"/>
                    </a:cubicBezTo>
                    <a:cubicBezTo>
                      <a:pt x="336" y="22"/>
                      <a:pt x="347" y="22"/>
                      <a:pt x="359" y="21"/>
                    </a:cubicBezTo>
                    <a:cubicBezTo>
                      <a:pt x="370" y="21"/>
                      <a:pt x="381" y="20"/>
                      <a:pt x="391" y="20"/>
                    </a:cubicBezTo>
                    <a:cubicBezTo>
                      <a:pt x="402" y="20"/>
                      <a:pt x="412" y="20"/>
                      <a:pt x="423" y="19"/>
                    </a:cubicBezTo>
                    <a:cubicBezTo>
                      <a:pt x="433" y="19"/>
                      <a:pt x="443" y="19"/>
                      <a:pt x="453" y="18"/>
                    </a:cubicBezTo>
                    <a:cubicBezTo>
                      <a:pt x="463" y="18"/>
                      <a:pt x="473" y="18"/>
                      <a:pt x="483" y="18"/>
                    </a:cubicBezTo>
                    <a:cubicBezTo>
                      <a:pt x="493" y="17"/>
                      <a:pt x="502" y="17"/>
                      <a:pt x="512" y="17"/>
                    </a:cubicBezTo>
                    <a:cubicBezTo>
                      <a:pt x="521" y="17"/>
                      <a:pt x="530" y="16"/>
                      <a:pt x="540" y="16"/>
                    </a:cubicBezTo>
                    <a:cubicBezTo>
                      <a:pt x="549" y="16"/>
                      <a:pt x="558" y="16"/>
                      <a:pt x="567" y="16"/>
                    </a:cubicBezTo>
                    <a:cubicBezTo>
                      <a:pt x="575" y="16"/>
                      <a:pt x="584" y="15"/>
                      <a:pt x="593" y="15"/>
                    </a:cubicBezTo>
                    <a:cubicBezTo>
                      <a:pt x="602" y="15"/>
                      <a:pt x="610" y="15"/>
                      <a:pt x="619" y="15"/>
                    </a:cubicBezTo>
                    <a:cubicBezTo>
                      <a:pt x="627" y="15"/>
                      <a:pt x="635" y="15"/>
                      <a:pt x="643" y="15"/>
                    </a:cubicBezTo>
                    <a:cubicBezTo>
                      <a:pt x="652" y="15"/>
                      <a:pt x="660" y="15"/>
                      <a:pt x="668" y="14"/>
                    </a:cubicBezTo>
                    <a:cubicBezTo>
                      <a:pt x="672" y="14"/>
                      <a:pt x="676" y="14"/>
                      <a:pt x="679" y="14"/>
                    </a:cubicBezTo>
                    <a:cubicBezTo>
                      <a:pt x="683" y="14"/>
                      <a:pt x="687" y="14"/>
                      <a:pt x="691" y="14"/>
                    </a:cubicBezTo>
                    <a:cubicBezTo>
                      <a:pt x="695" y="14"/>
                      <a:pt x="699" y="14"/>
                      <a:pt x="703" y="14"/>
                    </a:cubicBezTo>
                    <a:cubicBezTo>
                      <a:pt x="707" y="14"/>
                      <a:pt x="710" y="15"/>
                      <a:pt x="714" y="15"/>
                    </a:cubicBezTo>
                    <a:cubicBezTo>
                      <a:pt x="718" y="15"/>
                      <a:pt x="722" y="15"/>
                      <a:pt x="725" y="15"/>
                    </a:cubicBezTo>
                    <a:cubicBezTo>
                      <a:pt x="729" y="15"/>
                      <a:pt x="733" y="15"/>
                      <a:pt x="736" y="15"/>
                    </a:cubicBezTo>
                    <a:cubicBezTo>
                      <a:pt x="740" y="15"/>
                      <a:pt x="743" y="15"/>
                      <a:pt x="747" y="15"/>
                    </a:cubicBezTo>
                    <a:cubicBezTo>
                      <a:pt x="750" y="15"/>
                      <a:pt x="754" y="15"/>
                      <a:pt x="757" y="15"/>
                    </a:cubicBezTo>
                    <a:cubicBezTo>
                      <a:pt x="761" y="15"/>
                      <a:pt x="764" y="15"/>
                      <a:pt x="768" y="15"/>
                    </a:cubicBezTo>
                    <a:cubicBezTo>
                      <a:pt x="771" y="16"/>
                      <a:pt x="774" y="16"/>
                      <a:pt x="777" y="16"/>
                    </a:cubicBezTo>
                    <a:cubicBezTo>
                      <a:pt x="781" y="16"/>
                      <a:pt x="784" y="16"/>
                      <a:pt x="787" y="16"/>
                    </a:cubicBezTo>
                    <a:cubicBezTo>
                      <a:pt x="790" y="16"/>
                      <a:pt x="793" y="17"/>
                      <a:pt x="796" y="17"/>
                    </a:cubicBezTo>
                    <a:cubicBezTo>
                      <a:pt x="797" y="17"/>
                      <a:pt x="799" y="17"/>
                      <a:pt x="800" y="17"/>
                    </a:cubicBezTo>
                    <a:cubicBezTo>
                      <a:pt x="801" y="17"/>
                      <a:pt x="803" y="17"/>
                      <a:pt x="804" y="17"/>
                    </a:cubicBezTo>
                    <a:cubicBezTo>
                      <a:pt x="805" y="17"/>
                      <a:pt x="807" y="17"/>
                      <a:pt x="808" y="17"/>
                    </a:cubicBezTo>
                    <a:cubicBezTo>
                      <a:pt x="809" y="18"/>
                      <a:pt x="810" y="18"/>
                      <a:pt x="811" y="18"/>
                    </a:cubicBezTo>
                    <a:cubicBezTo>
                      <a:pt x="813" y="18"/>
                      <a:pt x="814" y="18"/>
                      <a:pt x="815" y="18"/>
                    </a:cubicBezTo>
                    <a:cubicBezTo>
                      <a:pt x="816" y="18"/>
                      <a:pt x="817" y="18"/>
                      <a:pt x="818" y="18"/>
                    </a:cubicBezTo>
                    <a:cubicBezTo>
                      <a:pt x="819" y="18"/>
                      <a:pt x="820" y="19"/>
                      <a:pt x="821" y="19"/>
                    </a:cubicBezTo>
                    <a:cubicBezTo>
                      <a:pt x="822" y="19"/>
                      <a:pt x="823" y="19"/>
                      <a:pt x="824" y="19"/>
                    </a:cubicBezTo>
                    <a:cubicBezTo>
                      <a:pt x="824" y="19"/>
                      <a:pt x="825" y="19"/>
                      <a:pt x="826" y="19"/>
                    </a:cubicBezTo>
                    <a:cubicBezTo>
                      <a:pt x="827" y="19"/>
                      <a:pt x="827" y="20"/>
                      <a:pt x="828" y="20"/>
                    </a:cubicBezTo>
                    <a:cubicBezTo>
                      <a:pt x="829" y="20"/>
                      <a:pt x="829" y="20"/>
                      <a:pt x="830" y="20"/>
                    </a:cubicBezTo>
                    <a:cubicBezTo>
                      <a:pt x="831" y="20"/>
                      <a:pt x="831" y="20"/>
                      <a:pt x="832" y="20"/>
                    </a:cubicBezTo>
                    <a:cubicBezTo>
                      <a:pt x="832" y="20"/>
                      <a:pt x="832" y="20"/>
                      <a:pt x="833" y="20"/>
                    </a:cubicBezTo>
                    <a:cubicBezTo>
                      <a:pt x="833" y="21"/>
                      <a:pt x="833" y="21"/>
                      <a:pt x="833" y="21"/>
                    </a:cubicBezTo>
                    <a:cubicBezTo>
                      <a:pt x="834" y="21"/>
                      <a:pt x="834" y="21"/>
                      <a:pt x="834" y="21"/>
                    </a:cubicBezTo>
                    <a:cubicBezTo>
                      <a:pt x="834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9" y="22"/>
                      <a:pt x="840" y="23"/>
                      <a:pt x="841" y="23"/>
                    </a:cubicBezTo>
                    <a:cubicBezTo>
                      <a:pt x="842" y="23"/>
                      <a:pt x="843" y="24"/>
                      <a:pt x="843" y="24"/>
                    </a:cubicBezTo>
                    <a:cubicBezTo>
                      <a:pt x="844" y="25"/>
                      <a:pt x="844" y="25"/>
                      <a:pt x="845" y="25"/>
                    </a:cubicBezTo>
                    <a:cubicBezTo>
                      <a:pt x="845" y="26"/>
                      <a:pt x="845" y="26"/>
                      <a:pt x="845" y="27"/>
                    </a:cubicBezTo>
                    <a:cubicBezTo>
                      <a:pt x="846" y="27"/>
                      <a:pt x="846" y="27"/>
                      <a:pt x="846" y="28"/>
                    </a:cubicBezTo>
                    <a:cubicBezTo>
                      <a:pt x="845" y="28"/>
                      <a:pt x="845" y="29"/>
                      <a:pt x="845" y="29"/>
                    </a:cubicBezTo>
                    <a:cubicBezTo>
                      <a:pt x="844" y="30"/>
                      <a:pt x="844" y="30"/>
                      <a:pt x="843" y="31"/>
                    </a:cubicBezTo>
                    <a:cubicBezTo>
                      <a:pt x="843" y="31"/>
                      <a:pt x="842" y="32"/>
                      <a:pt x="841" y="32"/>
                    </a:cubicBezTo>
                    <a:cubicBezTo>
                      <a:pt x="840" y="33"/>
                      <a:pt x="839" y="34"/>
                      <a:pt x="838" y="34"/>
                    </a:cubicBezTo>
                    <a:cubicBezTo>
                      <a:pt x="836" y="35"/>
                      <a:pt x="835" y="35"/>
                      <a:pt x="834" y="36"/>
                    </a:cubicBezTo>
                    <a:cubicBezTo>
                      <a:pt x="832" y="36"/>
                      <a:pt x="830" y="37"/>
                      <a:pt x="829" y="38"/>
                    </a:cubicBezTo>
                    <a:cubicBezTo>
                      <a:pt x="827" y="38"/>
                      <a:pt x="825" y="39"/>
                      <a:pt x="823" y="40"/>
                    </a:cubicBezTo>
                    <a:cubicBezTo>
                      <a:pt x="821" y="40"/>
                      <a:pt x="819" y="41"/>
                      <a:pt x="817" y="42"/>
                    </a:cubicBezTo>
                    <a:cubicBezTo>
                      <a:pt x="815" y="42"/>
                      <a:pt x="813" y="43"/>
                      <a:pt x="810" y="44"/>
                    </a:cubicBezTo>
                    <a:cubicBezTo>
                      <a:pt x="808" y="44"/>
                      <a:pt x="805" y="45"/>
                      <a:pt x="803" y="46"/>
                    </a:cubicBezTo>
                    <a:cubicBezTo>
                      <a:pt x="800" y="46"/>
                      <a:pt x="797" y="47"/>
                      <a:pt x="794" y="48"/>
                    </a:cubicBezTo>
                    <a:cubicBezTo>
                      <a:pt x="792" y="49"/>
                      <a:pt x="789" y="49"/>
                      <a:pt x="786" y="50"/>
                    </a:cubicBezTo>
                    <a:cubicBezTo>
                      <a:pt x="783" y="51"/>
                      <a:pt x="780" y="52"/>
                      <a:pt x="776" y="52"/>
                    </a:cubicBezTo>
                    <a:cubicBezTo>
                      <a:pt x="773" y="53"/>
                      <a:pt x="770" y="54"/>
                      <a:pt x="766" y="55"/>
                    </a:cubicBezTo>
                    <a:cubicBezTo>
                      <a:pt x="763" y="56"/>
                      <a:pt x="759" y="56"/>
                      <a:pt x="756" y="57"/>
                    </a:cubicBezTo>
                    <a:cubicBezTo>
                      <a:pt x="753" y="58"/>
                      <a:pt x="751" y="58"/>
                      <a:pt x="748" y="59"/>
                    </a:cubicBezTo>
                    <a:cubicBezTo>
                      <a:pt x="746" y="60"/>
                      <a:pt x="743" y="60"/>
                      <a:pt x="741" y="61"/>
                    </a:cubicBezTo>
                    <a:cubicBezTo>
                      <a:pt x="738" y="61"/>
                      <a:pt x="735" y="62"/>
                      <a:pt x="733" y="63"/>
                    </a:cubicBezTo>
                    <a:cubicBezTo>
                      <a:pt x="730" y="63"/>
                      <a:pt x="727" y="64"/>
                      <a:pt x="724" y="65"/>
                    </a:cubicBezTo>
                    <a:cubicBezTo>
                      <a:pt x="719" y="66"/>
                      <a:pt x="713" y="67"/>
                      <a:pt x="707" y="68"/>
                    </a:cubicBezTo>
                    <a:cubicBezTo>
                      <a:pt x="701" y="70"/>
                      <a:pt x="695" y="71"/>
                      <a:pt x="689" y="73"/>
                    </a:cubicBezTo>
                    <a:cubicBezTo>
                      <a:pt x="683" y="74"/>
                      <a:pt x="676" y="76"/>
                      <a:pt x="670" y="77"/>
                    </a:cubicBezTo>
                    <a:cubicBezTo>
                      <a:pt x="663" y="79"/>
                      <a:pt x="656" y="80"/>
                      <a:pt x="649" y="82"/>
                    </a:cubicBezTo>
                    <a:cubicBezTo>
                      <a:pt x="643" y="83"/>
                      <a:pt x="638" y="84"/>
                      <a:pt x="632" y="86"/>
                    </a:cubicBezTo>
                    <a:cubicBezTo>
                      <a:pt x="626" y="87"/>
                      <a:pt x="621" y="88"/>
                      <a:pt x="615" y="90"/>
                    </a:cubicBezTo>
                    <a:cubicBezTo>
                      <a:pt x="609" y="91"/>
                      <a:pt x="603" y="93"/>
                      <a:pt x="596" y="94"/>
                    </a:cubicBezTo>
                    <a:cubicBezTo>
                      <a:pt x="590" y="96"/>
                      <a:pt x="583" y="98"/>
                      <a:pt x="577" y="99"/>
                    </a:cubicBezTo>
                    <a:cubicBezTo>
                      <a:pt x="570" y="101"/>
                      <a:pt x="563" y="103"/>
                      <a:pt x="556" y="104"/>
                    </a:cubicBezTo>
                    <a:cubicBezTo>
                      <a:pt x="549" y="106"/>
                      <a:pt x="542" y="108"/>
                      <a:pt x="535" y="110"/>
                    </a:cubicBezTo>
                    <a:cubicBezTo>
                      <a:pt x="527" y="112"/>
                      <a:pt x="519" y="114"/>
                      <a:pt x="512" y="117"/>
                    </a:cubicBezTo>
                    <a:cubicBezTo>
                      <a:pt x="504" y="119"/>
                      <a:pt x="495" y="121"/>
                      <a:pt x="487" y="124"/>
                    </a:cubicBezTo>
                    <a:cubicBezTo>
                      <a:pt x="483" y="125"/>
                      <a:pt x="478" y="126"/>
                      <a:pt x="474" y="128"/>
                    </a:cubicBezTo>
                    <a:cubicBezTo>
                      <a:pt x="470" y="129"/>
                      <a:pt x="465" y="130"/>
                      <a:pt x="461" y="132"/>
                    </a:cubicBezTo>
                    <a:cubicBezTo>
                      <a:pt x="456" y="133"/>
                      <a:pt x="451" y="135"/>
                      <a:pt x="447" y="136"/>
                    </a:cubicBezTo>
                    <a:cubicBezTo>
                      <a:pt x="442" y="138"/>
                      <a:pt x="437" y="139"/>
                      <a:pt x="432" y="141"/>
                    </a:cubicBezTo>
                    <a:cubicBezTo>
                      <a:pt x="427" y="143"/>
                      <a:pt x="422" y="144"/>
                      <a:pt x="417" y="146"/>
                    </a:cubicBezTo>
                    <a:cubicBezTo>
                      <a:pt x="412" y="148"/>
                      <a:pt x="407" y="150"/>
                      <a:pt x="402" y="151"/>
                    </a:cubicBezTo>
                    <a:cubicBezTo>
                      <a:pt x="396" y="153"/>
                      <a:pt x="391" y="155"/>
                      <a:pt x="385" y="157"/>
                    </a:cubicBezTo>
                    <a:cubicBezTo>
                      <a:pt x="380" y="160"/>
                      <a:pt x="374" y="162"/>
                      <a:pt x="369" y="164"/>
                    </a:cubicBezTo>
                    <a:cubicBezTo>
                      <a:pt x="363" y="166"/>
                      <a:pt x="357" y="169"/>
                      <a:pt x="351" y="171"/>
                    </a:cubicBezTo>
                    <a:cubicBezTo>
                      <a:pt x="345" y="173"/>
                      <a:pt x="339" y="176"/>
                      <a:pt x="333" y="179"/>
                    </a:cubicBezTo>
                    <a:cubicBezTo>
                      <a:pt x="327" y="182"/>
                      <a:pt x="320" y="184"/>
                      <a:pt x="314" y="187"/>
                    </a:cubicBezTo>
                    <a:cubicBezTo>
                      <a:pt x="308" y="190"/>
                      <a:pt x="301" y="193"/>
                      <a:pt x="295" y="197"/>
                    </a:cubicBezTo>
                    <a:cubicBezTo>
                      <a:pt x="288" y="200"/>
                      <a:pt x="281" y="203"/>
                      <a:pt x="275" y="207"/>
                    </a:cubicBezTo>
                    <a:cubicBezTo>
                      <a:pt x="268" y="211"/>
                      <a:pt x="261" y="214"/>
                      <a:pt x="255" y="218"/>
                    </a:cubicBezTo>
                    <a:cubicBezTo>
                      <a:pt x="248" y="222"/>
                      <a:pt x="241" y="227"/>
                      <a:pt x="234" y="231"/>
                    </a:cubicBezTo>
                    <a:cubicBezTo>
                      <a:pt x="227" y="235"/>
                      <a:pt x="221" y="240"/>
                      <a:pt x="214" y="245"/>
                    </a:cubicBezTo>
                    <a:cubicBezTo>
                      <a:pt x="207" y="249"/>
                      <a:pt x="201" y="254"/>
                      <a:pt x="194" y="260"/>
                    </a:cubicBezTo>
                    <a:cubicBezTo>
                      <a:pt x="188" y="265"/>
                      <a:pt x="181" y="270"/>
                      <a:pt x="175" y="276"/>
                    </a:cubicBezTo>
                    <a:cubicBezTo>
                      <a:pt x="169" y="281"/>
                      <a:pt x="163" y="287"/>
                      <a:pt x="158" y="293"/>
                    </a:cubicBezTo>
                    <a:cubicBezTo>
                      <a:pt x="152" y="299"/>
                      <a:pt x="147" y="305"/>
                      <a:pt x="142" y="311"/>
                    </a:cubicBezTo>
                    <a:cubicBezTo>
                      <a:pt x="140" y="314"/>
                      <a:pt x="137" y="317"/>
                      <a:pt x="135" y="320"/>
                    </a:cubicBezTo>
                    <a:cubicBezTo>
                      <a:pt x="133" y="324"/>
                      <a:pt x="130" y="327"/>
                      <a:pt x="128" y="330"/>
                    </a:cubicBezTo>
                    <a:cubicBezTo>
                      <a:pt x="126" y="333"/>
                      <a:pt x="124" y="337"/>
                      <a:pt x="123" y="340"/>
                    </a:cubicBezTo>
                    <a:cubicBezTo>
                      <a:pt x="121" y="343"/>
                      <a:pt x="119" y="346"/>
                      <a:pt x="117" y="349"/>
                    </a:cubicBezTo>
                    <a:cubicBezTo>
                      <a:pt x="116" y="352"/>
                      <a:pt x="114" y="356"/>
                      <a:pt x="113" y="359"/>
                    </a:cubicBezTo>
                    <a:cubicBezTo>
                      <a:pt x="111" y="362"/>
                      <a:pt x="110" y="366"/>
                      <a:pt x="108" y="369"/>
                    </a:cubicBezTo>
                    <a:cubicBezTo>
                      <a:pt x="107" y="373"/>
                      <a:pt x="106" y="376"/>
                      <a:pt x="105" y="380"/>
                    </a:cubicBezTo>
                    <a:cubicBezTo>
                      <a:pt x="104" y="383"/>
                      <a:pt x="103" y="387"/>
                      <a:pt x="102" y="390"/>
                    </a:cubicBezTo>
                    <a:cubicBezTo>
                      <a:pt x="100" y="397"/>
                      <a:pt x="99" y="405"/>
                      <a:pt x="98" y="412"/>
                    </a:cubicBezTo>
                    <a:cubicBezTo>
                      <a:pt x="97" y="420"/>
                      <a:pt x="97" y="427"/>
                      <a:pt x="97" y="435"/>
                    </a:cubicBezTo>
                    <a:cubicBezTo>
                      <a:pt x="97" y="443"/>
                      <a:pt x="98" y="450"/>
                      <a:pt x="100" y="458"/>
                    </a:cubicBezTo>
                    <a:cubicBezTo>
                      <a:pt x="101" y="466"/>
                      <a:pt x="103" y="474"/>
                      <a:pt x="106" y="482"/>
                    </a:cubicBezTo>
                    <a:cubicBezTo>
                      <a:pt x="109" y="490"/>
                      <a:pt x="113" y="498"/>
                      <a:pt x="117" y="506"/>
                    </a:cubicBezTo>
                    <a:cubicBezTo>
                      <a:pt x="122" y="514"/>
                      <a:pt x="127" y="521"/>
                      <a:pt x="132" y="529"/>
                    </a:cubicBezTo>
                    <a:cubicBezTo>
                      <a:pt x="138" y="537"/>
                      <a:pt x="145" y="545"/>
                      <a:pt x="152" y="552"/>
                    </a:cubicBezTo>
                    <a:cubicBezTo>
                      <a:pt x="159" y="560"/>
                      <a:pt x="167" y="568"/>
                      <a:pt x="176" y="575"/>
                    </a:cubicBezTo>
                    <a:cubicBezTo>
                      <a:pt x="185" y="582"/>
                      <a:pt x="194" y="590"/>
                      <a:pt x="204" y="597"/>
                    </a:cubicBezTo>
                    <a:cubicBezTo>
                      <a:pt x="214" y="604"/>
                      <a:pt x="225" y="611"/>
                      <a:pt x="236" y="617"/>
                    </a:cubicBezTo>
                    <a:cubicBezTo>
                      <a:pt x="248" y="624"/>
                      <a:pt x="260" y="630"/>
                      <a:pt x="272" y="637"/>
                    </a:cubicBezTo>
                    <a:cubicBezTo>
                      <a:pt x="285" y="643"/>
                      <a:pt x="298" y="649"/>
                      <a:pt x="312" y="655"/>
                    </a:cubicBezTo>
                    <a:cubicBezTo>
                      <a:pt x="326" y="660"/>
                      <a:pt x="340" y="666"/>
                      <a:pt x="354" y="671"/>
                    </a:cubicBezTo>
                    <a:cubicBezTo>
                      <a:pt x="369" y="676"/>
                      <a:pt x="384" y="681"/>
                      <a:pt x="400" y="686"/>
                    </a:cubicBezTo>
                    <a:cubicBezTo>
                      <a:pt x="415" y="691"/>
                      <a:pt x="431" y="695"/>
                      <a:pt x="447" y="699"/>
                    </a:cubicBezTo>
                    <a:cubicBezTo>
                      <a:pt x="463" y="704"/>
                      <a:pt x="480" y="707"/>
                      <a:pt x="497" y="711"/>
                    </a:cubicBezTo>
                    <a:cubicBezTo>
                      <a:pt x="530" y="718"/>
                      <a:pt x="565" y="725"/>
                      <a:pt x="600" y="730"/>
                    </a:cubicBezTo>
                    <a:cubicBezTo>
                      <a:pt x="635" y="735"/>
                      <a:pt x="671" y="739"/>
                      <a:pt x="706" y="742"/>
                    </a:cubicBezTo>
                    <a:cubicBezTo>
                      <a:pt x="742" y="746"/>
                      <a:pt x="778" y="748"/>
                      <a:pt x="814" y="749"/>
                    </a:cubicBezTo>
                    <a:cubicBezTo>
                      <a:pt x="849" y="751"/>
                      <a:pt x="885" y="751"/>
                      <a:pt x="920" y="751"/>
                    </a:cubicBezTo>
                    <a:cubicBezTo>
                      <a:pt x="955" y="751"/>
                      <a:pt x="989" y="750"/>
                      <a:pt x="1023" y="749"/>
                    </a:cubicBezTo>
                    <a:cubicBezTo>
                      <a:pt x="1057" y="747"/>
                      <a:pt x="1090" y="745"/>
                      <a:pt x="1122" y="743"/>
                    </a:cubicBezTo>
                    <a:cubicBezTo>
                      <a:pt x="1155" y="740"/>
                      <a:pt x="1186" y="737"/>
                      <a:pt x="1217" y="733"/>
                    </a:cubicBezTo>
                    <a:cubicBezTo>
                      <a:pt x="1247" y="730"/>
                      <a:pt x="1277" y="726"/>
                      <a:pt x="1305" y="721"/>
                    </a:cubicBezTo>
                    <a:cubicBezTo>
                      <a:pt x="1334" y="717"/>
                      <a:pt x="1361" y="712"/>
                      <a:pt x="1388" y="707"/>
                    </a:cubicBezTo>
                    <a:cubicBezTo>
                      <a:pt x="1415" y="702"/>
                      <a:pt x="1440" y="697"/>
                      <a:pt x="1465" y="692"/>
                    </a:cubicBezTo>
                    <a:cubicBezTo>
                      <a:pt x="1490" y="687"/>
                      <a:pt x="1513" y="681"/>
                      <a:pt x="1536" y="675"/>
                    </a:cubicBezTo>
                    <a:cubicBezTo>
                      <a:pt x="1559" y="670"/>
                      <a:pt x="1580" y="664"/>
                      <a:pt x="1601" y="658"/>
                    </a:cubicBezTo>
                    <a:cubicBezTo>
                      <a:pt x="1642" y="647"/>
                      <a:pt x="1680" y="635"/>
                      <a:pt x="1715" y="622"/>
                    </a:cubicBezTo>
                    <a:cubicBezTo>
                      <a:pt x="1749" y="610"/>
                      <a:pt x="1781" y="598"/>
                      <a:pt x="1810" y="586"/>
                    </a:cubicBezTo>
                    <a:cubicBezTo>
                      <a:pt x="1838" y="574"/>
                      <a:pt x="1863" y="562"/>
                      <a:pt x="1887" y="551"/>
                    </a:cubicBezTo>
                    <a:cubicBezTo>
                      <a:pt x="1910" y="539"/>
                      <a:pt x="1931" y="528"/>
                      <a:pt x="1950" y="517"/>
                    </a:cubicBezTo>
                    <a:cubicBezTo>
                      <a:pt x="1969" y="506"/>
                      <a:pt x="1986" y="495"/>
                      <a:pt x="2001" y="485"/>
                    </a:cubicBezTo>
                    <a:cubicBezTo>
                      <a:pt x="2016" y="475"/>
                      <a:pt x="2029" y="465"/>
                      <a:pt x="2042" y="455"/>
                    </a:cubicBezTo>
                    <a:cubicBezTo>
                      <a:pt x="2054" y="445"/>
                      <a:pt x="2064" y="436"/>
                      <a:pt x="2074" y="427"/>
                    </a:cubicBezTo>
                    <a:cubicBezTo>
                      <a:pt x="2084" y="418"/>
                      <a:pt x="2092" y="409"/>
                      <a:pt x="2100" y="401"/>
                    </a:cubicBezTo>
                    <a:lnTo>
                      <a:pt x="2063" y="389"/>
                    </a:lnTo>
                    <a:close/>
                    <a:moveTo>
                      <a:pt x="1720" y="308"/>
                    </a:moveTo>
                    <a:cubicBezTo>
                      <a:pt x="1722" y="307"/>
                      <a:pt x="1724" y="307"/>
                      <a:pt x="1726" y="306"/>
                    </a:cubicBezTo>
                    <a:cubicBezTo>
                      <a:pt x="1728" y="305"/>
                      <a:pt x="1730" y="304"/>
                      <a:pt x="1732" y="303"/>
                    </a:cubicBezTo>
                    <a:cubicBezTo>
                      <a:pt x="1734" y="302"/>
                      <a:pt x="1736" y="302"/>
                      <a:pt x="1738" y="301"/>
                    </a:cubicBezTo>
                    <a:cubicBezTo>
                      <a:pt x="1765" y="310"/>
                      <a:pt x="1765" y="310"/>
                      <a:pt x="1765" y="310"/>
                    </a:cubicBezTo>
                    <a:cubicBezTo>
                      <a:pt x="1763" y="311"/>
                      <a:pt x="1761" y="312"/>
                      <a:pt x="1759" y="313"/>
                    </a:cubicBezTo>
                    <a:cubicBezTo>
                      <a:pt x="1757" y="313"/>
                      <a:pt x="1755" y="314"/>
                      <a:pt x="1753" y="315"/>
                    </a:cubicBezTo>
                    <a:cubicBezTo>
                      <a:pt x="1751" y="316"/>
                      <a:pt x="1749" y="317"/>
                      <a:pt x="1747" y="318"/>
                    </a:cubicBezTo>
                    <a:cubicBezTo>
                      <a:pt x="1745" y="319"/>
                      <a:pt x="1743" y="320"/>
                      <a:pt x="1741" y="320"/>
                    </a:cubicBezTo>
                    <a:cubicBezTo>
                      <a:pt x="1714" y="311"/>
                      <a:pt x="1714" y="311"/>
                      <a:pt x="1714" y="311"/>
                    </a:cubicBezTo>
                    <a:cubicBezTo>
                      <a:pt x="1716" y="310"/>
                      <a:pt x="1718" y="309"/>
                      <a:pt x="1720" y="308"/>
                    </a:cubicBezTo>
                    <a:close/>
                    <a:moveTo>
                      <a:pt x="1665" y="329"/>
                    </a:moveTo>
                    <a:cubicBezTo>
                      <a:pt x="1668" y="328"/>
                      <a:pt x="1670" y="327"/>
                      <a:pt x="1673" y="326"/>
                    </a:cubicBezTo>
                    <a:cubicBezTo>
                      <a:pt x="1675" y="325"/>
                      <a:pt x="1678" y="324"/>
                      <a:pt x="1680" y="323"/>
                    </a:cubicBezTo>
                    <a:cubicBezTo>
                      <a:pt x="1682" y="323"/>
                      <a:pt x="1685" y="322"/>
                      <a:pt x="1687" y="321"/>
                    </a:cubicBezTo>
                    <a:cubicBezTo>
                      <a:pt x="1714" y="331"/>
                      <a:pt x="1714" y="331"/>
                      <a:pt x="1714" y="331"/>
                    </a:cubicBezTo>
                    <a:cubicBezTo>
                      <a:pt x="1712" y="332"/>
                      <a:pt x="1710" y="333"/>
                      <a:pt x="1707" y="334"/>
                    </a:cubicBezTo>
                    <a:cubicBezTo>
                      <a:pt x="1705" y="335"/>
                      <a:pt x="1702" y="336"/>
                      <a:pt x="1700" y="337"/>
                    </a:cubicBezTo>
                    <a:cubicBezTo>
                      <a:pt x="1698" y="338"/>
                      <a:pt x="1695" y="338"/>
                      <a:pt x="1693" y="339"/>
                    </a:cubicBezTo>
                    <a:cubicBezTo>
                      <a:pt x="1690" y="340"/>
                      <a:pt x="1688" y="341"/>
                      <a:pt x="1685" y="342"/>
                    </a:cubicBezTo>
                    <a:cubicBezTo>
                      <a:pt x="1658" y="331"/>
                      <a:pt x="1658" y="331"/>
                      <a:pt x="1658" y="331"/>
                    </a:cubicBezTo>
                    <a:cubicBezTo>
                      <a:pt x="1660" y="330"/>
                      <a:pt x="1663" y="329"/>
                      <a:pt x="1665" y="329"/>
                    </a:cubicBezTo>
                    <a:close/>
                    <a:moveTo>
                      <a:pt x="1600" y="350"/>
                    </a:moveTo>
                    <a:cubicBezTo>
                      <a:pt x="1603" y="349"/>
                      <a:pt x="1606" y="348"/>
                      <a:pt x="1609" y="347"/>
                    </a:cubicBezTo>
                    <a:cubicBezTo>
                      <a:pt x="1611" y="346"/>
                      <a:pt x="1614" y="345"/>
                      <a:pt x="1617" y="344"/>
                    </a:cubicBezTo>
                    <a:cubicBezTo>
                      <a:pt x="1620" y="344"/>
                      <a:pt x="1623" y="343"/>
                      <a:pt x="1626" y="342"/>
                    </a:cubicBezTo>
                    <a:cubicBezTo>
                      <a:pt x="1653" y="353"/>
                      <a:pt x="1653" y="353"/>
                      <a:pt x="1653" y="353"/>
                    </a:cubicBezTo>
                    <a:cubicBezTo>
                      <a:pt x="1650" y="354"/>
                      <a:pt x="1647" y="355"/>
                      <a:pt x="1644" y="356"/>
                    </a:cubicBezTo>
                    <a:cubicBezTo>
                      <a:pt x="1641" y="357"/>
                      <a:pt x="1638" y="358"/>
                      <a:pt x="1636" y="359"/>
                    </a:cubicBezTo>
                    <a:cubicBezTo>
                      <a:pt x="1633" y="360"/>
                      <a:pt x="1630" y="361"/>
                      <a:pt x="1627" y="362"/>
                    </a:cubicBezTo>
                    <a:cubicBezTo>
                      <a:pt x="1624" y="363"/>
                      <a:pt x="1621" y="364"/>
                      <a:pt x="1617" y="365"/>
                    </a:cubicBezTo>
                    <a:cubicBezTo>
                      <a:pt x="1591" y="352"/>
                      <a:pt x="1591" y="352"/>
                      <a:pt x="1591" y="352"/>
                    </a:cubicBezTo>
                    <a:cubicBezTo>
                      <a:pt x="1594" y="352"/>
                      <a:pt x="1597" y="351"/>
                      <a:pt x="1600" y="350"/>
                    </a:cubicBezTo>
                    <a:close/>
                    <a:moveTo>
                      <a:pt x="1521" y="371"/>
                    </a:moveTo>
                    <a:cubicBezTo>
                      <a:pt x="1525" y="370"/>
                      <a:pt x="1529" y="370"/>
                      <a:pt x="1532" y="369"/>
                    </a:cubicBezTo>
                    <a:cubicBezTo>
                      <a:pt x="1535" y="368"/>
                      <a:pt x="1539" y="367"/>
                      <a:pt x="1542" y="366"/>
                    </a:cubicBezTo>
                    <a:cubicBezTo>
                      <a:pt x="1546" y="365"/>
                      <a:pt x="1549" y="364"/>
                      <a:pt x="1552" y="363"/>
                    </a:cubicBezTo>
                    <a:cubicBezTo>
                      <a:pt x="1579" y="376"/>
                      <a:pt x="1579" y="376"/>
                      <a:pt x="1579" y="376"/>
                    </a:cubicBezTo>
                    <a:cubicBezTo>
                      <a:pt x="1575" y="377"/>
                      <a:pt x="1572" y="378"/>
                      <a:pt x="1568" y="379"/>
                    </a:cubicBezTo>
                    <a:cubicBezTo>
                      <a:pt x="1565" y="380"/>
                      <a:pt x="1562" y="381"/>
                      <a:pt x="1558" y="382"/>
                    </a:cubicBezTo>
                    <a:cubicBezTo>
                      <a:pt x="1554" y="383"/>
                      <a:pt x="1551" y="384"/>
                      <a:pt x="1547" y="385"/>
                    </a:cubicBezTo>
                    <a:cubicBezTo>
                      <a:pt x="1544" y="386"/>
                      <a:pt x="1540" y="387"/>
                      <a:pt x="1536" y="388"/>
                    </a:cubicBezTo>
                    <a:cubicBezTo>
                      <a:pt x="1511" y="374"/>
                      <a:pt x="1511" y="374"/>
                      <a:pt x="1511" y="374"/>
                    </a:cubicBezTo>
                    <a:cubicBezTo>
                      <a:pt x="1514" y="373"/>
                      <a:pt x="1518" y="372"/>
                      <a:pt x="1521" y="371"/>
                    </a:cubicBezTo>
                    <a:close/>
                    <a:moveTo>
                      <a:pt x="1429" y="393"/>
                    </a:moveTo>
                    <a:cubicBezTo>
                      <a:pt x="1433" y="392"/>
                      <a:pt x="1437" y="391"/>
                      <a:pt x="1441" y="390"/>
                    </a:cubicBezTo>
                    <a:cubicBezTo>
                      <a:pt x="1445" y="389"/>
                      <a:pt x="1449" y="388"/>
                      <a:pt x="1453" y="387"/>
                    </a:cubicBezTo>
                    <a:cubicBezTo>
                      <a:pt x="1457" y="387"/>
                      <a:pt x="1461" y="386"/>
                      <a:pt x="1465" y="385"/>
                    </a:cubicBezTo>
                    <a:cubicBezTo>
                      <a:pt x="1490" y="399"/>
                      <a:pt x="1490" y="399"/>
                      <a:pt x="1490" y="399"/>
                    </a:cubicBezTo>
                    <a:cubicBezTo>
                      <a:pt x="1486" y="400"/>
                      <a:pt x="1482" y="401"/>
                      <a:pt x="1478" y="402"/>
                    </a:cubicBezTo>
                    <a:cubicBezTo>
                      <a:pt x="1474" y="403"/>
                      <a:pt x="1470" y="404"/>
                      <a:pt x="1466" y="405"/>
                    </a:cubicBezTo>
                    <a:cubicBezTo>
                      <a:pt x="1461" y="406"/>
                      <a:pt x="1457" y="407"/>
                      <a:pt x="1453" y="408"/>
                    </a:cubicBezTo>
                    <a:cubicBezTo>
                      <a:pt x="1449" y="409"/>
                      <a:pt x="1444" y="410"/>
                      <a:pt x="1440" y="411"/>
                    </a:cubicBezTo>
                    <a:cubicBezTo>
                      <a:pt x="1416" y="395"/>
                      <a:pt x="1416" y="395"/>
                      <a:pt x="1416" y="395"/>
                    </a:cubicBezTo>
                    <a:cubicBezTo>
                      <a:pt x="1421" y="394"/>
                      <a:pt x="1425" y="394"/>
                      <a:pt x="1429" y="393"/>
                    </a:cubicBezTo>
                    <a:close/>
                    <a:moveTo>
                      <a:pt x="1306" y="415"/>
                    </a:move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11" y="414"/>
                      <a:pt x="1316" y="414"/>
                      <a:pt x="1321" y="413"/>
                    </a:cubicBezTo>
                    <a:cubicBezTo>
                      <a:pt x="1326" y="412"/>
                      <a:pt x="1330" y="411"/>
                      <a:pt x="1335" y="410"/>
                    </a:cubicBezTo>
                    <a:cubicBezTo>
                      <a:pt x="1340" y="410"/>
                      <a:pt x="1345" y="409"/>
                      <a:pt x="1349" y="408"/>
                    </a:cubicBezTo>
                    <a:cubicBezTo>
                      <a:pt x="1354" y="407"/>
                      <a:pt x="1359" y="406"/>
                      <a:pt x="1363" y="405"/>
                    </a:cubicBezTo>
                    <a:cubicBezTo>
                      <a:pt x="1385" y="422"/>
                      <a:pt x="1385" y="422"/>
                      <a:pt x="1385" y="422"/>
                    </a:cubicBezTo>
                    <a:cubicBezTo>
                      <a:pt x="1381" y="422"/>
                      <a:pt x="1376" y="423"/>
                      <a:pt x="1371" y="424"/>
                    </a:cubicBezTo>
                    <a:cubicBezTo>
                      <a:pt x="1366" y="425"/>
                      <a:pt x="1361" y="426"/>
                      <a:pt x="1357" y="427"/>
                    </a:cubicBezTo>
                    <a:cubicBezTo>
                      <a:pt x="1352" y="428"/>
                      <a:pt x="1347" y="429"/>
                      <a:pt x="1342" y="429"/>
                    </a:cubicBezTo>
                    <a:cubicBezTo>
                      <a:pt x="1337" y="430"/>
                      <a:pt x="1332" y="431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lose/>
                    <a:moveTo>
                      <a:pt x="1196" y="430"/>
                    </a:moveTo>
                    <a:cubicBezTo>
                      <a:pt x="1202" y="429"/>
                      <a:pt x="1207" y="429"/>
                      <a:pt x="1213" y="428"/>
                    </a:cubicBezTo>
                    <a:cubicBezTo>
                      <a:pt x="1218" y="427"/>
                      <a:pt x="1224" y="427"/>
                      <a:pt x="1229" y="426"/>
                    </a:cubicBezTo>
                    <a:cubicBezTo>
                      <a:pt x="1234" y="425"/>
                      <a:pt x="1240" y="425"/>
                      <a:pt x="1245" y="424"/>
                    </a:cubicBezTo>
                    <a:cubicBezTo>
                      <a:pt x="1263" y="442"/>
                      <a:pt x="1263" y="442"/>
                      <a:pt x="1263" y="442"/>
                    </a:cubicBezTo>
                    <a:cubicBezTo>
                      <a:pt x="1258" y="442"/>
                      <a:pt x="1252" y="443"/>
                      <a:pt x="1247" y="444"/>
                    </a:cubicBezTo>
                    <a:cubicBezTo>
                      <a:pt x="1241" y="445"/>
                      <a:pt x="1236" y="445"/>
                      <a:pt x="1230" y="446"/>
                    </a:cubicBezTo>
                    <a:cubicBezTo>
                      <a:pt x="1224" y="447"/>
                      <a:pt x="1219" y="447"/>
                      <a:pt x="1213" y="448"/>
                    </a:cubicBezTo>
                    <a:cubicBezTo>
                      <a:pt x="1207" y="449"/>
                      <a:pt x="1201" y="449"/>
                      <a:pt x="1196" y="450"/>
                    </a:cubicBezTo>
                    <a:cubicBezTo>
                      <a:pt x="1180" y="432"/>
                      <a:pt x="1180" y="432"/>
                      <a:pt x="1180" y="432"/>
                    </a:cubicBezTo>
                    <a:cubicBezTo>
                      <a:pt x="1185" y="431"/>
                      <a:pt x="1191" y="431"/>
                      <a:pt x="1196" y="430"/>
                    </a:cubicBezTo>
                    <a:close/>
                    <a:moveTo>
                      <a:pt x="1057" y="442"/>
                    </a:moveTo>
                    <a:cubicBezTo>
                      <a:pt x="1063" y="442"/>
                      <a:pt x="1069" y="442"/>
                      <a:pt x="1075" y="441"/>
                    </a:cubicBezTo>
                    <a:cubicBezTo>
                      <a:pt x="1081" y="441"/>
                      <a:pt x="1087" y="440"/>
                      <a:pt x="1093" y="440"/>
                    </a:cubicBezTo>
                    <a:cubicBezTo>
                      <a:pt x="1099" y="439"/>
                      <a:pt x="1105" y="439"/>
                      <a:pt x="1111" y="438"/>
                    </a:cubicBezTo>
                    <a:cubicBezTo>
                      <a:pt x="1124" y="457"/>
                      <a:pt x="1124" y="457"/>
                      <a:pt x="1124" y="457"/>
                    </a:cubicBezTo>
                    <a:cubicBezTo>
                      <a:pt x="1118" y="458"/>
                      <a:pt x="1111" y="458"/>
                      <a:pt x="1105" y="459"/>
                    </a:cubicBezTo>
                    <a:cubicBezTo>
                      <a:pt x="1099" y="459"/>
                      <a:pt x="1093" y="460"/>
                      <a:pt x="1086" y="460"/>
                    </a:cubicBezTo>
                    <a:cubicBezTo>
                      <a:pt x="1080" y="461"/>
                      <a:pt x="1074" y="461"/>
                      <a:pt x="1067" y="462"/>
                    </a:cubicBezTo>
                    <a:cubicBezTo>
                      <a:pt x="1061" y="462"/>
                      <a:pt x="1055" y="463"/>
                      <a:pt x="1048" y="463"/>
                    </a:cubicBezTo>
                    <a:cubicBezTo>
                      <a:pt x="1038" y="443"/>
                      <a:pt x="1038" y="443"/>
                      <a:pt x="1038" y="443"/>
                    </a:cubicBezTo>
                    <a:cubicBezTo>
                      <a:pt x="1045" y="443"/>
                      <a:pt x="1051" y="443"/>
                      <a:pt x="1057" y="442"/>
                    </a:cubicBezTo>
                    <a:close/>
                    <a:moveTo>
                      <a:pt x="906" y="447"/>
                    </a:moveTo>
                    <a:cubicBezTo>
                      <a:pt x="912" y="447"/>
                      <a:pt x="919" y="447"/>
                      <a:pt x="925" y="447"/>
                    </a:cubicBezTo>
                    <a:cubicBezTo>
                      <a:pt x="931" y="447"/>
                      <a:pt x="938" y="447"/>
                      <a:pt x="944" y="447"/>
                    </a:cubicBezTo>
                    <a:cubicBezTo>
                      <a:pt x="951" y="447"/>
                      <a:pt x="957" y="447"/>
                      <a:pt x="963" y="446"/>
                    </a:cubicBezTo>
                    <a:cubicBezTo>
                      <a:pt x="969" y="466"/>
                      <a:pt x="969" y="466"/>
                      <a:pt x="969" y="466"/>
                    </a:cubicBezTo>
                    <a:cubicBezTo>
                      <a:pt x="963" y="466"/>
                      <a:pt x="956" y="467"/>
                      <a:pt x="949" y="467"/>
                    </a:cubicBezTo>
                    <a:cubicBezTo>
                      <a:pt x="943" y="467"/>
                      <a:pt x="936" y="467"/>
                      <a:pt x="929" y="467"/>
                    </a:cubicBezTo>
                    <a:cubicBezTo>
                      <a:pt x="922" y="467"/>
                      <a:pt x="916" y="467"/>
                      <a:pt x="909" y="467"/>
                    </a:cubicBezTo>
                    <a:cubicBezTo>
                      <a:pt x="902" y="467"/>
                      <a:pt x="895" y="467"/>
                      <a:pt x="889" y="467"/>
                    </a:cubicBezTo>
                    <a:cubicBezTo>
                      <a:pt x="886" y="447"/>
                      <a:pt x="886" y="447"/>
                      <a:pt x="886" y="447"/>
                    </a:cubicBezTo>
                    <a:cubicBezTo>
                      <a:pt x="893" y="447"/>
                      <a:pt x="899" y="447"/>
                      <a:pt x="906" y="447"/>
                    </a:cubicBezTo>
                    <a:close/>
                    <a:moveTo>
                      <a:pt x="732" y="439"/>
                    </a:moveTo>
                    <a:cubicBezTo>
                      <a:pt x="738" y="440"/>
                      <a:pt x="744" y="441"/>
                      <a:pt x="751" y="441"/>
                    </a:cubicBezTo>
                    <a:cubicBezTo>
                      <a:pt x="757" y="442"/>
                      <a:pt x="764" y="442"/>
                      <a:pt x="770" y="443"/>
                    </a:cubicBezTo>
                    <a:cubicBezTo>
                      <a:pt x="776" y="443"/>
                      <a:pt x="783" y="443"/>
                      <a:pt x="789" y="444"/>
                    </a:cubicBezTo>
                    <a:cubicBezTo>
                      <a:pt x="796" y="444"/>
                      <a:pt x="802" y="445"/>
                      <a:pt x="809" y="445"/>
                    </a:cubicBezTo>
                    <a:cubicBezTo>
                      <a:pt x="807" y="465"/>
                      <a:pt x="807" y="465"/>
                      <a:pt x="807" y="465"/>
                    </a:cubicBezTo>
                    <a:cubicBezTo>
                      <a:pt x="800" y="464"/>
                      <a:pt x="793" y="464"/>
                      <a:pt x="786" y="464"/>
                    </a:cubicBezTo>
                    <a:cubicBezTo>
                      <a:pt x="779" y="463"/>
                      <a:pt x="773" y="463"/>
                      <a:pt x="766" y="462"/>
                    </a:cubicBezTo>
                    <a:cubicBezTo>
                      <a:pt x="759" y="462"/>
                      <a:pt x="752" y="461"/>
                      <a:pt x="746" y="461"/>
                    </a:cubicBezTo>
                    <a:cubicBezTo>
                      <a:pt x="739" y="460"/>
                      <a:pt x="732" y="460"/>
                      <a:pt x="725" y="459"/>
                    </a:cubicBezTo>
                    <a:lnTo>
                      <a:pt x="732" y="439"/>
                    </a:lnTo>
                    <a:close/>
                    <a:moveTo>
                      <a:pt x="588" y="418"/>
                    </a:moveTo>
                    <a:cubicBezTo>
                      <a:pt x="594" y="419"/>
                      <a:pt x="599" y="420"/>
                      <a:pt x="605" y="421"/>
                    </a:cubicBezTo>
                    <a:cubicBezTo>
                      <a:pt x="611" y="423"/>
                      <a:pt x="616" y="424"/>
                      <a:pt x="622" y="425"/>
                    </a:cubicBezTo>
                    <a:cubicBezTo>
                      <a:pt x="628" y="426"/>
                      <a:pt x="634" y="427"/>
                      <a:pt x="640" y="428"/>
                    </a:cubicBezTo>
                    <a:cubicBezTo>
                      <a:pt x="646" y="429"/>
                      <a:pt x="652" y="430"/>
                      <a:pt x="658" y="431"/>
                    </a:cubicBezTo>
                    <a:cubicBezTo>
                      <a:pt x="647" y="449"/>
                      <a:pt x="647" y="449"/>
                      <a:pt x="647" y="449"/>
                    </a:cubicBezTo>
                    <a:cubicBezTo>
                      <a:pt x="640" y="448"/>
                      <a:pt x="634" y="447"/>
                      <a:pt x="628" y="446"/>
                    </a:cubicBezTo>
                    <a:cubicBezTo>
                      <a:pt x="622" y="445"/>
                      <a:pt x="615" y="444"/>
                      <a:pt x="609" y="443"/>
                    </a:cubicBezTo>
                    <a:cubicBezTo>
                      <a:pt x="603" y="442"/>
                      <a:pt x="597" y="441"/>
                      <a:pt x="591" y="439"/>
                    </a:cubicBezTo>
                    <a:cubicBezTo>
                      <a:pt x="585" y="438"/>
                      <a:pt x="579" y="437"/>
                      <a:pt x="573" y="435"/>
                    </a:cubicBezTo>
                    <a:lnTo>
                      <a:pt x="588" y="418"/>
                    </a:lnTo>
                    <a:close/>
                    <a:moveTo>
                      <a:pt x="902" y="35"/>
                    </a:moveTo>
                    <a:cubicBezTo>
                      <a:pt x="902" y="35"/>
                      <a:pt x="902" y="35"/>
                      <a:pt x="902" y="36"/>
                    </a:cubicBezTo>
                    <a:cubicBezTo>
                      <a:pt x="902" y="36"/>
                      <a:pt x="901" y="36"/>
                      <a:pt x="901" y="36"/>
                    </a:cubicBezTo>
                    <a:cubicBezTo>
                      <a:pt x="901" y="37"/>
                      <a:pt x="900" y="37"/>
                      <a:pt x="900" y="37"/>
                    </a:cubicBezTo>
                    <a:cubicBezTo>
                      <a:pt x="894" y="37"/>
                      <a:pt x="894" y="37"/>
                      <a:pt x="894" y="37"/>
                    </a:cubicBezTo>
                    <a:cubicBezTo>
                      <a:pt x="894" y="36"/>
                      <a:pt x="895" y="36"/>
                      <a:pt x="895" y="36"/>
                    </a:cubicBezTo>
                    <a:cubicBezTo>
                      <a:pt x="895" y="36"/>
                      <a:pt x="896" y="35"/>
                      <a:pt x="896" y="35"/>
                    </a:cubicBezTo>
                    <a:cubicBezTo>
                      <a:pt x="896" y="35"/>
                      <a:pt x="896" y="35"/>
                      <a:pt x="896" y="34"/>
                    </a:cubicBezTo>
                    <a:cubicBezTo>
                      <a:pt x="897" y="34"/>
                      <a:pt x="897" y="34"/>
                      <a:pt x="897" y="34"/>
                    </a:cubicBezTo>
                    <a:cubicBezTo>
                      <a:pt x="903" y="34"/>
                      <a:pt x="903" y="34"/>
                      <a:pt x="903" y="34"/>
                    </a:cubicBezTo>
                    <a:cubicBezTo>
                      <a:pt x="903" y="34"/>
                      <a:pt x="903" y="35"/>
                      <a:pt x="902" y="35"/>
                    </a:cubicBezTo>
                    <a:close/>
                    <a:moveTo>
                      <a:pt x="903" y="28"/>
                    </a:moveTo>
                    <a:cubicBezTo>
                      <a:pt x="903" y="28"/>
                      <a:pt x="903" y="28"/>
                      <a:pt x="903" y="29"/>
                    </a:cubicBezTo>
                    <a:cubicBezTo>
                      <a:pt x="903" y="29"/>
                      <a:pt x="903" y="29"/>
                      <a:pt x="903" y="29"/>
                    </a:cubicBezTo>
                    <a:cubicBezTo>
                      <a:pt x="904" y="30"/>
                      <a:pt x="904" y="30"/>
                      <a:pt x="904" y="30"/>
                    </a:cubicBezTo>
                    <a:cubicBezTo>
                      <a:pt x="904" y="30"/>
                      <a:pt x="904" y="31"/>
                      <a:pt x="904" y="31"/>
                    </a:cubicBezTo>
                    <a:cubicBezTo>
                      <a:pt x="898" y="31"/>
                      <a:pt x="898" y="31"/>
                      <a:pt x="898" y="31"/>
                    </a:cubicBezTo>
                    <a:cubicBezTo>
                      <a:pt x="898" y="30"/>
                      <a:pt x="898" y="30"/>
                      <a:pt x="898" y="30"/>
                    </a:cubicBezTo>
                    <a:cubicBezTo>
                      <a:pt x="898" y="30"/>
                      <a:pt x="898" y="29"/>
                      <a:pt x="898" y="29"/>
                    </a:cubicBezTo>
                    <a:cubicBezTo>
                      <a:pt x="898" y="29"/>
                      <a:pt x="898" y="29"/>
                      <a:pt x="897" y="28"/>
                    </a:cubicBezTo>
                    <a:cubicBezTo>
                      <a:pt x="897" y="28"/>
                      <a:pt x="897" y="28"/>
                      <a:pt x="897" y="28"/>
                    </a:cubicBezTo>
                    <a:lnTo>
                      <a:pt x="903" y="28"/>
                    </a:lnTo>
                    <a:close/>
                    <a:moveTo>
                      <a:pt x="893" y="22"/>
                    </a:moveTo>
                    <a:cubicBezTo>
                      <a:pt x="894" y="22"/>
                      <a:pt x="894" y="22"/>
                      <a:pt x="895" y="23"/>
                    </a:cubicBezTo>
                    <a:cubicBezTo>
                      <a:pt x="895" y="23"/>
                      <a:pt x="896" y="23"/>
                      <a:pt x="896" y="23"/>
                    </a:cubicBezTo>
                    <a:cubicBezTo>
                      <a:pt x="897" y="24"/>
                      <a:pt x="897" y="24"/>
                      <a:pt x="898" y="24"/>
                    </a:cubicBezTo>
                    <a:cubicBezTo>
                      <a:pt x="898" y="24"/>
                      <a:pt x="899" y="25"/>
                      <a:pt x="899" y="25"/>
                    </a:cubicBezTo>
                    <a:cubicBezTo>
                      <a:pt x="894" y="25"/>
                      <a:pt x="894" y="25"/>
                      <a:pt x="894" y="25"/>
                    </a:cubicBezTo>
                    <a:cubicBezTo>
                      <a:pt x="893" y="25"/>
                      <a:pt x="893" y="24"/>
                      <a:pt x="893" y="24"/>
                    </a:cubicBezTo>
                    <a:cubicBezTo>
                      <a:pt x="892" y="24"/>
                      <a:pt x="892" y="24"/>
                      <a:pt x="891" y="23"/>
                    </a:cubicBezTo>
                    <a:cubicBezTo>
                      <a:pt x="891" y="23"/>
                      <a:pt x="890" y="23"/>
                      <a:pt x="890" y="23"/>
                    </a:cubicBezTo>
                    <a:cubicBezTo>
                      <a:pt x="889" y="23"/>
                      <a:pt x="889" y="22"/>
                      <a:pt x="888" y="22"/>
                    </a:cubicBezTo>
                    <a:lnTo>
                      <a:pt x="893" y="22"/>
                    </a:lnTo>
                    <a:close/>
                    <a:moveTo>
                      <a:pt x="888" y="41"/>
                    </a:moveTo>
                    <a:cubicBezTo>
                      <a:pt x="889" y="40"/>
                      <a:pt x="889" y="40"/>
                      <a:pt x="890" y="40"/>
                    </a:cubicBezTo>
                    <a:cubicBezTo>
                      <a:pt x="896" y="40"/>
                      <a:pt x="896" y="40"/>
                      <a:pt x="896" y="40"/>
                    </a:cubicBezTo>
                    <a:cubicBezTo>
                      <a:pt x="895" y="41"/>
                      <a:pt x="895" y="41"/>
                      <a:pt x="894" y="41"/>
                    </a:cubicBezTo>
                    <a:cubicBezTo>
                      <a:pt x="894" y="42"/>
                      <a:pt x="893" y="42"/>
                      <a:pt x="893" y="42"/>
                    </a:cubicBezTo>
                    <a:cubicBezTo>
                      <a:pt x="892" y="42"/>
                      <a:pt x="892" y="43"/>
                      <a:pt x="891" y="43"/>
                    </a:cubicBezTo>
                    <a:cubicBezTo>
                      <a:pt x="891" y="43"/>
                      <a:pt x="890" y="43"/>
                      <a:pt x="890" y="44"/>
                    </a:cubicBezTo>
                    <a:cubicBezTo>
                      <a:pt x="884" y="43"/>
                      <a:pt x="884" y="43"/>
                      <a:pt x="884" y="43"/>
                    </a:cubicBezTo>
                    <a:cubicBezTo>
                      <a:pt x="884" y="43"/>
                      <a:pt x="885" y="42"/>
                      <a:pt x="885" y="42"/>
                    </a:cubicBezTo>
                    <a:cubicBezTo>
                      <a:pt x="886" y="42"/>
                      <a:pt x="886" y="42"/>
                      <a:pt x="887" y="41"/>
                    </a:cubicBezTo>
                    <a:cubicBezTo>
                      <a:pt x="887" y="41"/>
                      <a:pt x="888" y="41"/>
                      <a:pt x="888" y="41"/>
                    </a:cubicBezTo>
                    <a:close/>
                    <a:moveTo>
                      <a:pt x="876" y="17"/>
                    </a:moveTo>
                    <a:cubicBezTo>
                      <a:pt x="876" y="17"/>
                      <a:pt x="876" y="17"/>
                      <a:pt x="877" y="17"/>
                    </a:cubicBezTo>
                    <a:cubicBezTo>
                      <a:pt x="877" y="17"/>
                      <a:pt x="878" y="17"/>
                      <a:pt x="878" y="17"/>
                    </a:cubicBezTo>
                    <a:cubicBezTo>
                      <a:pt x="879" y="18"/>
                      <a:pt x="879" y="18"/>
                      <a:pt x="879" y="18"/>
                    </a:cubicBezTo>
                    <a:cubicBezTo>
                      <a:pt x="880" y="18"/>
                      <a:pt x="880" y="18"/>
                      <a:pt x="881" y="18"/>
                    </a:cubicBezTo>
                    <a:cubicBezTo>
                      <a:pt x="881" y="18"/>
                      <a:pt x="881" y="18"/>
                      <a:pt x="882" y="18"/>
                    </a:cubicBezTo>
                    <a:cubicBezTo>
                      <a:pt x="882" y="19"/>
                      <a:pt x="883" y="19"/>
                      <a:pt x="883" y="19"/>
                    </a:cubicBezTo>
                    <a:cubicBezTo>
                      <a:pt x="883" y="19"/>
                      <a:pt x="884" y="19"/>
                      <a:pt x="884" y="19"/>
                    </a:cubicBezTo>
                    <a:cubicBezTo>
                      <a:pt x="884" y="19"/>
                      <a:pt x="885" y="19"/>
                      <a:pt x="885" y="19"/>
                    </a:cubicBezTo>
                    <a:cubicBezTo>
                      <a:pt x="881" y="20"/>
                      <a:pt x="881" y="20"/>
                      <a:pt x="881" y="20"/>
                    </a:cubicBezTo>
                    <a:cubicBezTo>
                      <a:pt x="880" y="19"/>
                      <a:pt x="879" y="19"/>
                      <a:pt x="879" y="19"/>
                    </a:cubicBezTo>
                    <a:cubicBezTo>
                      <a:pt x="878" y="19"/>
                      <a:pt x="877" y="19"/>
                      <a:pt x="876" y="18"/>
                    </a:cubicBezTo>
                    <a:cubicBezTo>
                      <a:pt x="876" y="18"/>
                      <a:pt x="875" y="18"/>
                      <a:pt x="874" y="18"/>
                    </a:cubicBezTo>
                    <a:cubicBezTo>
                      <a:pt x="873" y="18"/>
                      <a:pt x="872" y="17"/>
                      <a:pt x="872" y="17"/>
                    </a:cubicBezTo>
                    <a:lnTo>
                      <a:pt x="876" y="17"/>
                    </a:lnTo>
                    <a:close/>
                    <a:moveTo>
                      <a:pt x="870" y="49"/>
                    </a:moveTo>
                    <a:cubicBezTo>
                      <a:pt x="871" y="48"/>
                      <a:pt x="871" y="48"/>
                      <a:pt x="872" y="48"/>
                    </a:cubicBezTo>
                    <a:cubicBezTo>
                      <a:pt x="873" y="48"/>
                      <a:pt x="873" y="47"/>
                      <a:pt x="874" y="47"/>
                    </a:cubicBezTo>
                    <a:cubicBezTo>
                      <a:pt x="875" y="47"/>
                      <a:pt x="876" y="46"/>
                      <a:pt x="876" y="46"/>
                    </a:cubicBezTo>
                    <a:cubicBezTo>
                      <a:pt x="882" y="47"/>
                      <a:pt x="882" y="47"/>
                      <a:pt x="882" y="47"/>
                    </a:cubicBezTo>
                    <a:cubicBezTo>
                      <a:pt x="882" y="47"/>
                      <a:pt x="881" y="48"/>
                      <a:pt x="880" y="48"/>
                    </a:cubicBezTo>
                    <a:cubicBezTo>
                      <a:pt x="879" y="48"/>
                      <a:pt x="879" y="48"/>
                      <a:pt x="878" y="49"/>
                    </a:cubicBezTo>
                    <a:cubicBezTo>
                      <a:pt x="877" y="49"/>
                      <a:pt x="877" y="49"/>
                      <a:pt x="876" y="49"/>
                    </a:cubicBezTo>
                    <a:cubicBezTo>
                      <a:pt x="875" y="50"/>
                      <a:pt x="874" y="50"/>
                      <a:pt x="874" y="50"/>
                    </a:cubicBezTo>
                    <a:cubicBezTo>
                      <a:pt x="868" y="49"/>
                      <a:pt x="868" y="49"/>
                      <a:pt x="868" y="49"/>
                    </a:cubicBezTo>
                    <a:cubicBezTo>
                      <a:pt x="868" y="49"/>
                      <a:pt x="869" y="49"/>
                      <a:pt x="870" y="49"/>
                    </a:cubicBezTo>
                    <a:close/>
                    <a:moveTo>
                      <a:pt x="118" y="21"/>
                    </a:moveTo>
                    <a:cubicBezTo>
                      <a:pt x="90" y="22"/>
                      <a:pt x="90" y="22"/>
                      <a:pt x="90" y="22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120" y="20"/>
                      <a:pt x="120" y="20"/>
                      <a:pt x="120" y="20"/>
                    </a:cubicBezTo>
                    <a:lnTo>
                      <a:pt x="118" y="21"/>
                    </a:lnTo>
                    <a:close/>
                    <a:moveTo>
                      <a:pt x="171" y="19"/>
                    </a:moveTo>
                    <a:cubicBezTo>
                      <a:pt x="145" y="20"/>
                      <a:pt x="145" y="20"/>
                      <a:pt x="145" y="20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73" y="18"/>
                      <a:pt x="173" y="18"/>
                      <a:pt x="173" y="18"/>
                    </a:cubicBezTo>
                    <a:lnTo>
                      <a:pt x="171" y="19"/>
                    </a:lnTo>
                    <a:close/>
                    <a:moveTo>
                      <a:pt x="221" y="17"/>
                    </a:moveTo>
                    <a:cubicBezTo>
                      <a:pt x="197" y="18"/>
                      <a:pt x="197" y="18"/>
                      <a:pt x="197" y="18"/>
                    </a:cubicBezTo>
                    <a:cubicBezTo>
                      <a:pt x="199" y="17"/>
                      <a:pt x="199" y="17"/>
                      <a:pt x="199" y="17"/>
                    </a:cubicBezTo>
                    <a:cubicBezTo>
                      <a:pt x="223" y="16"/>
                      <a:pt x="223" y="16"/>
                      <a:pt x="223" y="16"/>
                    </a:cubicBezTo>
                    <a:lnTo>
                      <a:pt x="221" y="17"/>
                    </a:lnTo>
                    <a:close/>
                    <a:moveTo>
                      <a:pt x="269" y="16"/>
                    </a:moveTo>
                    <a:cubicBezTo>
                      <a:pt x="246" y="17"/>
                      <a:pt x="246" y="17"/>
                      <a:pt x="246" y="17"/>
                    </a:cubicBezTo>
                    <a:cubicBezTo>
                      <a:pt x="248" y="16"/>
                      <a:pt x="248" y="16"/>
                      <a:pt x="248" y="16"/>
                    </a:cubicBezTo>
                    <a:cubicBezTo>
                      <a:pt x="271" y="15"/>
                      <a:pt x="271" y="15"/>
                      <a:pt x="271" y="15"/>
                    </a:cubicBezTo>
                    <a:lnTo>
                      <a:pt x="269" y="16"/>
                    </a:lnTo>
                    <a:close/>
                    <a:moveTo>
                      <a:pt x="315" y="14"/>
                    </a:moveTo>
                    <a:cubicBezTo>
                      <a:pt x="292" y="15"/>
                      <a:pt x="292" y="15"/>
                      <a:pt x="292" y="15"/>
                    </a:cubicBezTo>
                    <a:cubicBezTo>
                      <a:pt x="294" y="14"/>
                      <a:pt x="294" y="14"/>
                      <a:pt x="294" y="14"/>
                    </a:cubicBezTo>
                    <a:cubicBezTo>
                      <a:pt x="316" y="13"/>
                      <a:pt x="316" y="13"/>
                      <a:pt x="316" y="13"/>
                    </a:cubicBezTo>
                    <a:lnTo>
                      <a:pt x="315" y="14"/>
                    </a:lnTo>
                    <a:close/>
                    <a:moveTo>
                      <a:pt x="359" y="13"/>
                    </a:moveTo>
                    <a:cubicBezTo>
                      <a:pt x="337" y="14"/>
                      <a:pt x="337" y="14"/>
                      <a:pt x="337" y="14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60" y="12"/>
                      <a:pt x="360" y="12"/>
                      <a:pt x="360" y="12"/>
                    </a:cubicBezTo>
                    <a:lnTo>
                      <a:pt x="359" y="13"/>
                    </a:lnTo>
                    <a:close/>
                    <a:moveTo>
                      <a:pt x="400" y="12"/>
                    </a:moveTo>
                    <a:cubicBezTo>
                      <a:pt x="380" y="13"/>
                      <a:pt x="380" y="13"/>
                      <a:pt x="380" y="13"/>
                    </a:cubicBezTo>
                    <a:cubicBezTo>
                      <a:pt x="381" y="12"/>
                      <a:pt x="381" y="12"/>
                      <a:pt x="381" y="12"/>
                    </a:cubicBezTo>
                    <a:cubicBezTo>
                      <a:pt x="401" y="11"/>
                      <a:pt x="401" y="11"/>
                      <a:pt x="401" y="11"/>
                    </a:cubicBezTo>
                    <a:lnTo>
                      <a:pt x="400" y="12"/>
                    </a:lnTo>
                    <a:close/>
                    <a:moveTo>
                      <a:pt x="440" y="11"/>
                    </a:moveTo>
                    <a:cubicBezTo>
                      <a:pt x="420" y="11"/>
                      <a:pt x="420" y="11"/>
                      <a:pt x="420" y="11"/>
                    </a:cubicBezTo>
                    <a:cubicBezTo>
                      <a:pt x="421" y="11"/>
                      <a:pt x="421" y="11"/>
                      <a:pt x="421" y="11"/>
                    </a:cubicBezTo>
                    <a:cubicBezTo>
                      <a:pt x="441" y="10"/>
                      <a:pt x="441" y="10"/>
                      <a:pt x="441" y="10"/>
                    </a:cubicBezTo>
                    <a:lnTo>
                      <a:pt x="440" y="11"/>
                    </a:lnTo>
                    <a:close/>
                    <a:moveTo>
                      <a:pt x="478" y="10"/>
                    </a:moveTo>
                    <a:cubicBezTo>
                      <a:pt x="459" y="11"/>
                      <a:pt x="459" y="11"/>
                      <a:pt x="459" y="11"/>
                    </a:cubicBezTo>
                    <a:cubicBezTo>
                      <a:pt x="460" y="10"/>
                      <a:pt x="460" y="10"/>
                      <a:pt x="460" y="10"/>
                    </a:cubicBezTo>
                    <a:cubicBezTo>
                      <a:pt x="479" y="9"/>
                      <a:pt x="479" y="9"/>
                      <a:pt x="479" y="9"/>
                    </a:cubicBezTo>
                    <a:lnTo>
                      <a:pt x="478" y="10"/>
                    </a:lnTo>
                    <a:close/>
                    <a:moveTo>
                      <a:pt x="515" y="9"/>
                    </a:moveTo>
                    <a:cubicBezTo>
                      <a:pt x="514" y="9"/>
                      <a:pt x="512" y="9"/>
                      <a:pt x="511" y="9"/>
                    </a:cubicBezTo>
                    <a:cubicBezTo>
                      <a:pt x="509" y="9"/>
                      <a:pt x="508" y="9"/>
                      <a:pt x="506" y="9"/>
                    </a:cubicBezTo>
                    <a:cubicBezTo>
                      <a:pt x="505" y="9"/>
                      <a:pt x="503" y="10"/>
                      <a:pt x="502" y="10"/>
                    </a:cubicBezTo>
                    <a:cubicBezTo>
                      <a:pt x="500" y="10"/>
                      <a:pt x="499" y="10"/>
                      <a:pt x="497" y="10"/>
                    </a:cubicBezTo>
                    <a:cubicBezTo>
                      <a:pt x="498" y="9"/>
                      <a:pt x="498" y="9"/>
                      <a:pt x="498" y="9"/>
                    </a:cubicBezTo>
                    <a:cubicBezTo>
                      <a:pt x="499" y="9"/>
                      <a:pt x="501" y="9"/>
                      <a:pt x="502" y="9"/>
                    </a:cubicBezTo>
                    <a:cubicBezTo>
                      <a:pt x="504" y="9"/>
                      <a:pt x="505" y="9"/>
                      <a:pt x="507" y="9"/>
                    </a:cubicBezTo>
                    <a:cubicBezTo>
                      <a:pt x="508" y="9"/>
                      <a:pt x="510" y="9"/>
                      <a:pt x="511" y="9"/>
                    </a:cubicBezTo>
                    <a:cubicBezTo>
                      <a:pt x="513" y="9"/>
                      <a:pt x="514" y="9"/>
                      <a:pt x="516" y="9"/>
                    </a:cubicBezTo>
                    <a:lnTo>
                      <a:pt x="515" y="9"/>
                    </a:lnTo>
                    <a:close/>
                    <a:moveTo>
                      <a:pt x="551" y="9"/>
                    </a:moveTo>
                    <a:cubicBezTo>
                      <a:pt x="550" y="9"/>
                      <a:pt x="548" y="9"/>
                      <a:pt x="547" y="9"/>
                    </a:cubicBezTo>
                    <a:cubicBezTo>
                      <a:pt x="545" y="9"/>
                      <a:pt x="544" y="9"/>
                      <a:pt x="542" y="9"/>
                    </a:cubicBezTo>
                    <a:cubicBezTo>
                      <a:pt x="541" y="9"/>
                      <a:pt x="539" y="9"/>
                      <a:pt x="538" y="9"/>
                    </a:cubicBezTo>
                    <a:cubicBezTo>
                      <a:pt x="536" y="9"/>
                      <a:pt x="535" y="9"/>
                      <a:pt x="533" y="9"/>
                    </a:cubicBezTo>
                    <a:cubicBezTo>
                      <a:pt x="534" y="8"/>
                      <a:pt x="534" y="8"/>
                      <a:pt x="534" y="8"/>
                    </a:cubicBezTo>
                    <a:cubicBezTo>
                      <a:pt x="535" y="8"/>
                      <a:pt x="537" y="8"/>
                      <a:pt x="538" y="8"/>
                    </a:cubicBezTo>
                    <a:cubicBezTo>
                      <a:pt x="540" y="8"/>
                      <a:pt x="541" y="8"/>
                      <a:pt x="543" y="8"/>
                    </a:cubicBezTo>
                    <a:cubicBezTo>
                      <a:pt x="544" y="8"/>
                      <a:pt x="546" y="8"/>
                      <a:pt x="547" y="8"/>
                    </a:cubicBezTo>
                    <a:cubicBezTo>
                      <a:pt x="548" y="8"/>
                      <a:pt x="550" y="8"/>
                      <a:pt x="551" y="8"/>
                    </a:cubicBezTo>
                    <a:lnTo>
                      <a:pt x="551" y="9"/>
                    </a:lnTo>
                    <a:close/>
                    <a:moveTo>
                      <a:pt x="586" y="8"/>
                    </a:moveTo>
                    <a:cubicBezTo>
                      <a:pt x="584" y="8"/>
                      <a:pt x="583" y="8"/>
                      <a:pt x="581" y="8"/>
                    </a:cubicBezTo>
                    <a:cubicBezTo>
                      <a:pt x="580" y="8"/>
                      <a:pt x="579" y="8"/>
                      <a:pt x="577" y="8"/>
                    </a:cubicBezTo>
                    <a:cubicBezTo>
                      <a:pt x="576" y="8"/>
                      <a:pt x="574" y="8"/>
                      <a:pt x="573" y="8"/>
                    </a:cubicBezTo>
                    <a:cubicBezTo>
                      <a:pt x="571" y="8"/>
                      <a:pt x="570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70" y="8"/>
                      <a:pt x="572" y="8"/>
                      <a:pt x="573" y="8"/>
                    </a:cubicBezTo>
                    <a:cubicBezTo>
                      <a:pt x="574" y="7"/>
                      <a:pt x="576" y="7"/>
                      <a:pt x="577" y="7"/>
                    </a:cubicBezTo>
                    <a:cubicBezTo>
                      <a:pt x="579" y="7"/>
                      <a:pt x="580" y="7"/>
                      <a:pt x="582" y="7"/>
                    </a:cubicBezTo>
                    <a:cubicBezTo>
                      <a:pt x="583" y="7"/>
                      <a:pt x="584" y="7"/>
                      <a:pt x="586" y="7"/>
                    </a:cubicBezTo>
                    <a:lnTo>
                      <a:pt x="586" y="8"/>
                    </a:lnTo>
                    <a:close/>
                    <a:moveTo>
                      <a:pt x="619" y="8"/>
                    </a:moveTo>
                    <a:cubicBezTo>
                      <a:pt x="618" y="8"/>
                      <a:pt x="616" y="8"/>
                      <a:pt x="615" y="8"/>
                    </a:cubicBezTo>
                    <a:cubicBezTo>
                      <a:pt x="614" y="8"/>
                      <a:pt x="612" y="8"/>
                      <a:pt x="611" y="8"/>
                    </a:cubicBezTo>
                    <a:cubicBezTo>
                      <a:pt x="610" y="8"/>
                      <a:pt x="608" y="8"/>
                      <a:pt x="607" y="8"/>
                    </a:cubicBezTo>
                    <a:cubicBezTo>
                      <a:pt x="605" y="8"/>
                      <a:pt x="604" y="8"/>
                      <a:pt x="603" y="8"/>
                    </a:cubicBezTo>
                    <a:cubicBezTo>
                      <a:pt x="603" y="7"/>
                      <a:pt x="603" y="7"/>
                      <a:pt x="603" y="7"/>
                    </a:cubicBezTo>
                    <a:cubicBezTo>
                      <a:pt x="604" y="7"/>
                      <a:pt x="605" y="7"/>
                      <a:pt x="607" y="7"/>
                    </a:cubicBezTo>
                    <a:cubicBezTo>
                      <a:pt x="608" y="7"/>
                      <a:pt x="610" y="7"/>
                      <a:pt x="611" y="7"/>
                    </a:cubicBezTo>
                    <a:cubicBezTo>
                      <a:pt x="612" y="7"/>
                      <a:pt x="614" y="7"/>
                      <a:pt x="615" y="7"/>
                    </a:cubicBezTo>
                    <a:cubicBezTo>
                      <a:pt x="617" y="7"/>
                      <a:pt x="618" y="7"/>
                      <a:pt x="619" y="7"/>
                    </a:cubicBezTo>
                    <a:lnTo>
                      <a:pt x="619" y="8"/>
                    </a:lnTo>
                    <a:close/>
                    <a:moveTo>
                      <a:pt x="652" y="7"/>
                    </a:moveTo>
                    <a:cubicBezTo>
                      <a:pt x="650" y="7"/>
                      <a:pt x="649" y="7"/>
                      <a:pt x="648" y="7"/>
                    </a:cubicBezTo>
                    <a:cubicBezTo>
                      <a:pt x="646" y="7"/>
                      <a:pt x="645" y="7"/>
                      <a:pt x="644" y="7"/>
                    </a:cubicBezTo>
                    <a:cubicBezTo>
                      <a:pt x="642" y="7"/>
                      <a:pt x="641" y="8"/>
                      <a:pt x="640" y="8"/>
                    </a:cubicBezTo>
                    <a:cubicBezTo>
                      <a:pt x="638" y="8"/>
                      <a:pt x="637" y="8"/>
                      <a:pt x="636" y="8"/>
                    </a:cubicBezTo>
                    <a:cubicBezTo>
                      <a:pt x="636" y="7"/>
                      <a:pt x="636" y="7"/>
                      <a:pt x="636" y="7"/>
                    </a:cubicBezTo>
                    <a:cubicBezTo>
                      <a:pt x="637" y="7"/>
                      <a:pt x="638" y="7"/>
                      <a:pt x="640" y="7"/>
                    </a:cubicBezTo>
                    <a:cubicBezTo>
                      <a:pt x="641" y="7"/>
                      <a:pt x="642" y="7"/>
                      <a:pt x="644" y="7"/>
                    </a:cubicBezTo>
                    <a:cubicBezTo>
                      <a:pt x="645" y="7"/>
                      <a:pt x="646" y="7"/>
                      <a:pt x="648" y="7"/>
                    </a:cubicBezTo>
                    <a:cubicBezTo>
                      <a:pt x="649" y="7"/>
                      <a:pt x="651" y="7"/>
                      <a:pt x="652" y="7"/>
                    </a:cubicBezTo>
                    <a:close/>
                    <a:moveTo>
                      <a:pt x="684" y="7"/>
                    </a:moveTo>
                    <a:cubicBezTo>
                      <a:pt x="682" y="7"/>
                      <a:pt x="681" y="7"/>
                      <a:pt x="680" y="7"/>
                    </a:cubicBezTo>
                    <a:cubicBezTo>
                      <a:pt x="678" y="7"/>
                      <a:pt x="677" y="7"/>
                      <a:pt x="676" y="7"/>
                    </a:cubicBezTo>
                    <a:cubicBezTo>
                      <a:pt x="675" y="7"/>
                      <a:pt x="673" y="7"/>
                      <a:pt x="672" y="7"/>
                    </a:cubicBezTo>
                    <a:cubicBezTo>
                      <a:pt x="671" y="7"/>
                      <a:pt x="669" y="7"/>
                      <a:pt x="668" y="7"/>
                    </a:cubicBezTo>
                    <a:cubicBezTo>
                      <a:pt x="668" y="7"/>
                      <a:pt x="668" y="7"/>
                      <a:pt x="668" y="7"/>
                    </a:cubicBezTo>
                    <a:cubicBezTo>
                      <a:pt x="669" y="7"/>
                      <a:pt x="671" y="7"/>
                      <a:pt x="672" y="7"/>
                    </a:cubicBezTo>
                    <a:cubicBezTo>
                      <a:pt x="673" y="7"/>
                      <a:pt x="675" y="7"/>
                      <a:pt x="676" y="7"/>
                    </a:cubicBezTo>
                    <a:cubicBezTo>
                      <a:pt x="680" y="7"/>
                      <a:pt x="680" y="7"/>
                      <a:pt x="680" y="7"/>
                    </a:cubicBezTo>
                    <a:cubicBezTo>
                      <a:pt x="681" y="7"/>
                      <a:pt x="682" y="7"/>
                      <a:pt x="684" y="7"/>
                    </a:cubicBezTo>
                    <a:close/>
                    <a:moveTo>
                      <a:pt x="715" y="8"/>
                    </a:moveTo>
                    <a:cubicBezTo>
                      <a:pt x="714" y="8"/>
                      <a:pt x="712" y="8"/>
                      <a:pt x="711" y="7"/>
                    </a:cubicBezTo>
                    <a:cubicBezTo>
                      <a:pt x="710" y="7"/>
                      <a:pt x="709" y="7"/>
                      <a:pt x="707" y="7"/>
                    </a:cubicBezTo>
                    <a:cubicBezTo>
                      <a:pt x="706" y="7"/>
                      <a:pt x="705" y="7"/>
                      <a:pt x="703" y="7"/>
                    </a:cubicBezTo>
                    <a:cubicBezTo>
                      <a:pt x="702" y="7"/>
                      <a:pt x="701" y="7"/>
                      <a:pt x="699" y="7"/>
                    </a:cubicBezTo>
                    <a:cubicBezTo>
                      <a:pt x="700" y="7"/>
                      <a:pt x="700" y="7"/>
                      <a:pt x="700" y="7"/>
                    </a:cubicBezTo>
                    <a:cubicBezTo>
                      <a:pt x="701" y="7"/>
                      <a:pt x="702" y="7"/>
                      <a:pt x="703" y="7"/>
                    </a:cubicBezTo>
                    <a:cubicBezTo>
                      <a:pt x="705" y="7"/>
                      <a:pt x="706" y="7"/>
                      <a:pt x="707" y="7"/>
                    </a:cubicBezTo>
                    <a:cubicBezTo>
                      <a:pt x="709" y="7"/>
                      <a:pt x="710" y="7"/>
                      <a:pt x="711" y="7"/>
                    </a:cubicBezTo>
                    <a:cubicBezTo>
                      <a:pt x="713" y="7"/>
                      <a:pt x="714" y="7"/>
                      <a:pt x="715" y="7"/>
                    </a:cubicBezTo>
                    <a:lnTo>
                      <a:pt x="715" y="8"/>
                    </a:lnTo>
                    <a:close/>
                    <a:moveTo>
                      <a:pt x="746" y="8"/>
                    </a:moveTo>
                    <a:cubicBezTo>
                      <a:pt x="745" y="8"/>
                      <a:pt x="743" y="8"/>
                      <a:pt x="742" y="8"/>
                    </a:cubicBezTo>
                    <a:cubicBezTo>
                      <a:pt x="741" y="8"/>
                      <a:pt x="739" y="8"/>
                      <a:pt x="738" y="8"/>
                    </a:cubicBezTo>
                    <a:cubicBezTo>
                      <a:pt x="737" y="8"/>
                      <a:pt x="736" y="8"/>
                      <a:pt x="734" y="8"/>
                    </a:cubicBezTo>
                    <a:cubicBezTo>
                      <a:pt x="733" y="8"/>
                      <a:pt x="732" y="8"/>
                      <a:pt x="730" y="8"/>
                    </a:cubicBezTo>
                    <a:cubicBezTo>
                      <a:pt x="731" y="7"/>
                      <a:pt x="731" y="7"/>
                      <a:pt x="731" y="7"/>
                    </a:cubicBezTo>
                    <a:cubicBezTo>
                      <a:pt x="732" y="7"/>
                      <a:pt x="733" y="7"/>
                      <a:pt x="734" y="7"/>
                    </a:cubicBezTo>
                    <a:cubicBezTo>
                      <a:pt x="736" y="7"/>
                      <a:pt x="737" y="7"/>
                      <a:pt x="738" y="7"/>
                    </a:cubicBezTo>
                    <a:cubicBezTo>
                      <a:pt x="740" y="7"/>
                      <a:pt x="741" y="7"/>
                      <a:pt x="742" y="7"/>
                    </a:cubicBezTo>
                    <a:cubicBezTo>
                      <a:pt x="743" y="7"/>
                      <a:pt x="745" y="7"/>
                      <a:pt x="746" y="7"/>
                    </a:cubicBezTo>
                    <a:lnTo>
                      <a:pt x="746" y="8"/>
                    </a:lnTo>
                    <a:close/>
                    <a:moveTo>
                      <a:pt x="776" y="9"/>
                    </a:moveTo>
                    <a:cubicBezTo>
                      <a:pt x="775" y="9"/>
                      <a:pt x="774" y="9"/>
                      <a:pt x="772" y="9"/>
                    </a:cubicBezTo>
                    <a:cubicBezTo>
                      <a:pt x="771" y="9"/>
                      <a:pt x="770" y="9"/>
                      <a:pt x="769" y="8"/>
                    </a:cubicBezTo>
                    <a:cubicBezTo>
                      <a:pt x="767" y="8"/>
                      <a:pt x="766" y="8"/>
                      <a:pt x="765" y="8"/>
                    </a:cubicBezTo>
                    <a:cubicBezTo>
                      <a:pt x="764" y="8"/>
                      <a:pt x="762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3" y="8"/>
                      <a:pt x="764" y="8"/>
                      <a:pt x="765" y="8"/>
                    </a:cubicBezTo>
                    <a:cubicBezTo>
                      <a:pt x="766" y="8"/>
                      <a:pt x="768" y="8"/>
                      <a:pt x="769" y="8"/>
                    </a:cubicBezTo>
                    <a:cubicBezTo>
                      <a:pt x="770" y="8"/>
                      <a:pt x="772" y="8"/>
                      <a:pt x="773" y="8"/>
                    </a:cubicBezTo>
                    <a:cubicBezTo>
                      <a:pt x="774" y="8"/>
                      <a:pt x="775" y="8"/>
                      <a:pt x="777" y="8"/>
                    </a:cubicBezTo>
                    <a:lnTo>
                      <a:pt x="776" y="9"/>
                    </a:lnTo>
                    <a:close/>
                    <a:moveTo>
                      <a:pt x="806" y="10"/>
                    </a:moveTo>
                    <a:cubicBezTo>
                      <a:pt x="805" y="10"/>
                      <a:pt x="803" y="10"/>
                      <a:pt x="802" y="10"/>
                    </a:cubicBezTo>
                    <a:cubicBezTo>
                      <a:pt x="801" y="10"/>
                      <a:pt x="800" y="10"/>
                      <a:pt x="798" y="10"/>
                    </a:cubicBezTo>
                    <a:cubicBezTo>
                      <a:pt x="797" y="10"/>
                      <a:pt x="796" y="10"/>
                      <a:pt x="795" y="9"/>
                    </a:cubicBezTo>
                    <a:cubicBezTo>
                      <a:pt x="794" y="9"/>
                      <a:pt x="792" y="9"/>
                      <a:pt x="791" y="9"/>
                    </a:cubicBezTo>
                    <a:cubicBezTo>
                      <a:pt x="792" y="9"/>
                      <a:pt x="792" y="9"/>
                      <a:pt x="792" y="9"/>
                    </a:cubicBezTo>
                    <a:cubicBezTo>
                      <a:pt x="793" y="9"/>
                      <a:pt x="794" y="9"/>
                      <a:pt x="796" y="9"/>
                    </a:cubicBezTo>
                    <a:cubicBezTo>
                      <a:pt x="797" y="9"/>
                      <a:pt x="798" y="9"/>
                      <a:pt x="799" y="9"/>
                    </a:cubicBezTo>
                    <a:cubicBezTo>
                      <a:pt x="801" y="9"/>
                      <a:pt x="802" y="9"/>
                      <a:pt x="803" y="9"/>
                    </a:cubicBezTo>
                    <a:cubicBezTo>
                      <a:pt x="804" y="9"/>
                      <a:pt x="806" y="9"/>
                      <a:pt x="807" y="9"/>
                    </a:cubicBezTo>
                    <a:lnTo>
                      <a:pt x="806" y="10"/>
                    </a:lnTo>
                    <a:close/>
                    <a:moveTo>
                      <a:pt x="835" y="12"/>
                    </a:moveTo>
                    <a:cubicBezTo>
                      <a:pt x="833" y="12"/>
                      <a:pt x="832" y="12"/>
                      <a:pt x="831" y="12"/>
                    </a:cubicBezTo>
                    <a:cubicBezTo>
                      <a:pt x="830" y="12"/>
                      <a:pt x="829" y="12"/>
                      <a:pt x="828" y="11"/>
                    </a:cubicBezTo>
                    <a:cubicBezTo>
                      <a:pt x="826" y="11"/>
                      <a:pt x="825" y="11"/>
                      <a:pt x="824" y="11"/>
                    </a:cubicBezTo>
                    <a:cubicBezTo>
                      <a:pt x="823" y="11"/>
                      <a:pt x="822" y="11"/>
                      <a:pt x="820" y="11"/>
                    </a:cubicBezTo>
                    <a:cubicBezTo>
                      <a:pt x="822" y="10"/>
                      <a:pt x="822" y="10"/>
                      <a:pt x="822" y="10"/>
                    </a:cubicBezTo>
                    <a:cubicBezTo>
                      <a:pt x="823" y="10"/>
                      <a:pt x="824" y="10"/>
                      <a:pt x="826" y="11"/>
                    </a:cubicBezTo>
                    <a:cubicBezTo>
                      <a:pt x="827" y="11"/>
                      <a:pt x="828" y="11"/>
                      <a:pt x="829" y="11"/>
                    </a:cubicBezTo>
                    <a:cubicBezTo>
                      <a:pt x="830" y="11"/>
                      <a:pt x="832" y="11"/>
                      <a:pt x="833" y="11"/>
                    </a:cubicBezTo>
                    <a:cubicBezTo>
                      <a:pt x="834" y="11"/>
                      <a:pt x="835" y="11"/>
                      <a:pt x="837" y="11"/>
                    </a:cubicBezTo>
                    <a:lnTo>
                      <a:pt x="835" y="12"/>
                    </a:lnTo>
                    <a:close/>
                    <a:moveTo>
                      <a:pt x="851" y="14"/>
                    </a:moveTo>
                    <a:cubicBezTo>
                      <a:pt x="850" y="14"/>
                      <a:pt x="849" y="14"/>
                      <a:pt x="848" y="14"/>
                    </a:cubicBezTo>
                    <a:cubicBezTo>
                      <a:pt x="851" y="13"/>
                      <a:pt x="851" y="13"/>
                      <a:pt x="851" y="13"/>
                    </a:cubicBezTo>
                    <a:cubicBezTo>
                      <a:pt x="852" y="13"/>
                      <a:pt x="853" y="13"/>
                      <a:pt x="854" y="13"/>
                    </a:cubicBezTo>
                    <a:cubicBezTo>
                      <a:pt x="855" y="14"/>
                      <a:pt x="856" y="14"/>
                      <a:pt x="857" y="14"/>
                    </a:cubicBezTo>
                    <a:cubicBezTo>
                      <a:pt x="859" y="14"/>
                      <a:pt x="860" y="14"/>
                      <a:pt x="861" y="14"/>
                    </a:cubicBezTo>
                    <a:cubicBezTo>
                      <a:pt x="862" y="14"/>
                      <a:pt x="863" y="15"/>
                      <a:pt x="864" y="15"/>
                    </a:cubicBezTo>
                    <a:cubicBezTo>
                      <a:pt x="861" y="15"/>
                      <a:pt x="861" y="15"/>
                      <a:pt x="861" y="15"/>
                    </a:cubicBezTo>
                    <a:cubicBezTo>
                      <a:pt x="860" y="15"/>
                      <a:pt x="859" y="15"/>
                      <a:pt x="858" y="15"/>
                    </a:cubicBezTo>
                    <a:cubicBezTo>
                      <a:pt x="857" y="15"/>
                      <a:pt x="856" y="14"/>
                      <a:pt x="855" y="14"/>
                    </a:cubicBezTo>
                    <a:cubicBezTo>
                      <a:pt x="854" y="14"/>
                      <a:pt x="852" y="14"/>
                      <a:pt x="851" y="14"/>
                    </a:cubicBezTo>
                    <a:close/>
                    <a:moveTo>
                      <a:pt x="850" y="55"/>
                    </a:moveTo>
                    <a:cubicBezTo>
                      <a:pt x="851" y="55"/>
                      <a:pt x="852" y="55"/>
                      <a:pt x="853" y="55"/>
                    </a:cubicBezTo>
                    <a:cubicBezTo>
                      <a:pt x="853" y="54"/>
                      <a:pt x="854" y="54"/>
                      <a:pt x="855" y="54"/>
                    </a:cubicBezTo>
                    <a:cubicBezTo>
                      <a:pt x="856" y="53"/>
                      <a:pt x="857" y="53"/>
                      <a:pt x="858" y="53"/>
                    </a:cubicBezTo>
                    <a:cubicBezTo>
                      <a:pt x="864" y="54"/>
                      <a:pt x="864" y="54"/>
                      <a:pt x="864" y="54"/>
                    </a:cubicBezTo>
                    <a:cubicBezTo>
                      <a:pt x="863" y="54"/>
                      <a:pt x="862" y="54"/>
                      <a:pt x="861" y="55"/>
                    </a:cubicBezTo>
                    <a:cubicBezTo>
                      <a:pt x="860" y="55"/>
                      <a:pt x="860" y="55"/>
                      <a:pt x="859" y="55"/>
                    </a:cubicBezTo>
                    <a:cubicBezTo>
                      <a:pt x="858" y="56"/>
                      <a:pt x="857" y="56"/>
                      <a:pt x="856" y="56"/>
                    </a:cubicBezTo>
                    <a:cubicBezTo>
                      <a:pt x="855" y="57"/>
                      <a:pt x="854" y="57"/>
                      <a:pt x="853" y="57"/>
                    </a:cubicBezTo>
                    <a:cubicBezTo>
                      <a:pt x="847" y="56"/>
                      <a:pt x="847" y="56"/>
                      <a:pt x="847" y="56"/>
                    </a:cubicBezTo>
                    <a:cubicBezTo>
                      <a:pt x="848" y="56"/>
                      <a:pt x="849" y="56"/>
                      <a:pt x="850" y="55"/>
                    </a:cubicBezTo>
                    <a:close/>
                    <a:moveTo>
                      <a:pt x="826" y="63"/>
                    </a:moveTo>
                    <a:cubicBezTo>
                      <a:pt x="827" y="62"/>
                      <a:pt x="828" y="62"/>
                      <a:pt x="829" y="62"/>
                    </a:cubicBezTo>
                    <a:cubicBezTo>
                      <a:pt x="830" y="61"/>
                      <a:pt x="831" y="61"/>
                      <a:pt x="832" y="61"/>
                    </a:cubicBezTo>
                    <a:cubicBezTo>
                      <a:pt x="833" y="60"/>
                      <a:pt x="834" y="60"/>
                      <a:pt x="835" y="60"/>
                    </a:cubicBezTo>
                    <a:cubicBezTo>
                      <a:pt x="841" y="61"/>
                      <a:pt x="841" y="61"/>
                      <a:pt x="841" y="61"/>
                    </a:cubicBezTo>
                    <a:cubicBezTo>
                      <a:pt x="840" y="61"/>
                      <a:pt x="839" y="62"/>
                      <a:pt x="838" y="62"/>
                    </a:cubicBezTo>
                    <a:cubicBezTo>
                      <a:pt x="837" y="62"/>
                      <a:pt x="836" y="62"/>
                      <a:pt x="835" y="63"/>
                    </a:cubicBezTo>
                    <a:cubicBezTo>
                      <a:pt x="834" y="63"/>
                      <a:pt x="833" y="63"/>
                      <a:pt x="832" y="64"/>
                    </a:cubicBezTo>
                    <a:cubicBezTo>
                      <a:pt x="831" y="64"/>
                      <a:pt x="830" y="64"/>
                      <a:pt x="829" y="65"/>
                    </a:cubicBezTo>
                    <a:cubicBezTo>
                      <a:pt x="822" y="64"/>
                      <a:pt x="822" y="64"/>
                      <a:pt x="822" y="64"/>
                    </a:cubicBezTo>
                    <a:cubicBezTo>
                      <a:pt x="824" y="63"/>
                      <a:pt x="825" y="63"/>
                      <a:pt x="826" y="63"/>
                    </a:cubicBezTo>
                    <a:close/>
                    <a:moveTo>
                      <a:pt x="778" y="76"/>
                    </a:moveTo>
                    <a:cubicBezTo>
                      <a:pt x="784" y="77"/>
                      <a:pt x="784" y="77"/>
                      <a:pt x="784" y="77"/>
                    </a:cubicBezTo>
                    <a:cubicBezTo>
                      <a:pt x="768" y="82"/>
                      <a:pt x="768" y="82"/>
                      <a:pt x="768" y="82"/>
                    </a:cubicBezTo>
                    <a:cubicBezTo>
                      <a:pt x="761" y="80"/>
                      <a:pt x="761" y="80"/>
                      <a:pt x="761" y="80"/>
                    </a:cubicBezTo>
                    <a:lnTo>
                      <a:pt x="778" y="76"/>
                    </a:lnTo>
                    <a:close/>
                    <a:moveTo>
                      <a:pt x="744" y="85"/>
                    </a:moveTo>
                    <a:cubicBezTo>
                      <a:pt x="750" y="87"/>
                      <a:pt x="750" y="87"/>
                      <a:pt x="750" y="87"/>
                    </a:cubicBezTo>
                    <a:cubicBezTo>
                      <a:pt x="731" y="92"/>
                      <a:pt x="731" y="92"/>
                      <a:pt x="731" y="92"/>
                    </a:cubicBezTo>
                    <a:cubicBezTo>
                      <a:pt x="725" y="90"/>
                      <a:pt x="725" y="90"/>
                      <a:pt x="725" y="90"/>
                    </a:cubicBezTo>
                    <a:lnTo>
                      <a:pt x="744" y="85"/>
                    </a:lnTo>
                    <a:close/>
                    <a:moveTo>
                      <a:pt x="689" y="100"/>
                    </a:moveTo>
                    <a:cubicBezTo>
                      <a:pt x="691" y="99"/>
                      <a:pt x="693" y="99"/>
                      <a:pt x="694" y="98"/>
                    </a:cubicBezTo>
                    <a:cubicBezTo>
                      <a:pt x="696" y="98"/>
                      <a:pt x="698" y="97"/>
                      <a:pt x="700" y="97"/>
                    </a:cubicBezTo>
                    <a:cubicBezTo>
                      <a:pt x="701" y="97"/>
                      <a:pt x="703" y="96"/>
                      <a:pt x="705" y="96"/>
                    </a:cubicBezTo>
                    <a:cubicBezTo>
                      <a:pt x="711" y="97"/>
                      <a:pt x="711" y="97"/>
                      <a:pt x="711" y="97"/>
                    </a:cubicBezTo>
                    <a:cubicBezTo>
                      <a:pt x="710" y="98"/>
                      <a:pt x="708" y="98"/>
                      <a:pt x="706" y="99"/>
                    </a:cubicBezTo>
                    <a:cubicBezTo>
                      <a:pt x="704" y="99"/>
                      <a:pt x="703" y="100"/>
                      <a:pt x="701" y="100"/>
                    </a:cubicBezTo>
                    <a:cubicBezTo>
                      <a:pt x="699" y="101"/>
                      <a:pt x="698" y="101"/>
                      <a:pt x="696" y="102"/>
                    </a:cubicBezTo>
                    <a:cubicBezTo>
                      <a:pt x="694" y="102"/>
                      <a:pt x="692" y="103"/>
                      <a:pt x="690" y="103"/>
                    </a:cubicBezTo>
                    <a:cubicBezTo>
                      <a:pt x="684" y="101"/>
                      <a:pt x="684" y="101"/>
                      <a:pt x="684" y="101"/>
                    </a:cubicBezTo>
                    <a:cubicBezTo>
                      <a:pt x="685" y="101"/>
                      <a:pt x="687" y="100"/>
                      <a:pt x="689" y="100"/>
                    </a:cubicBezTo>
                    <a:close/>
                    <a:moveTo>
                      <a:pt x="644" y="113"/>
                    </a:moveTo>
                    <a:cubicBezTo>
                      <a:pt x="646" y="112"/>
                      <a:pt x="648" y="112"/>
                      <a:pt x="650" y="111"/>
                    </a:cubicBezTo>
                    <a:cubicBezTo>
                      <a:pt x="652" y="111"/>
                      <a:pt x="654" y="110"/>
                      <a:pt x="656" y="109"/>
                    </a:cubicBezTo>
                    <a:cubicBezTo>
                      <a:pt x="658" y="109"/>
                      <a:pt x="659" y="108"/>
                      <a:pt x="661" y="108"/>
                    </a:cubicBezTo>
                    <a:cubicBezTo>
                      <a:pt x="668" y="110"/>
                      <a:pt x="668" y="110"/>
                      <a:pt x="668" y="110"/>
                    </a:cubicBezTo>
                    <a:cubicBezTo>
                      <a:pt x="666" y="110"/>
                      <a:pt x="664" y="111"/>
                      <a:pt x="663" y="111"/>
                    </a:cubicBezTo>
                    <a:cubicBezTo>
                      <a:pt x="661" y="112"/>
                      <a:pt x="659" y="112"/>
                      <a:pt x="657" y="113"/>
                    </a:cubicBezTo>
                    <a:cubicBezTo>
                      <a:pt x="655" y="114"/>
                      <a:pt x="653" y="114"/>
                      <a:pt x="651" y="115"/>
                    </a:cubicBezTo>
                    <a:cubicBezTo>
                      <a:pt x="649" y="115"/>
                      <a:pt x="647" y="116"/>
                      <a:pt x="645" y="117"/>
                    </a:cubicBezTo>
                    <a:cubicBezTo>
                      <a:pt x="638" y="115"/>
                      <a:pt x="638" y="115"/>
                      <a:pt x="638" y="115"/>
                    </a:cubicBezTo>
                    <a:cubicBezTo>
                      <a:pt x="640" y="114"/>
                      <a:pt x="642" y="114"/>
                      <a:pt x="644" y="113"/>
                    </a:cubicBezTo>
                    <a:close/>
                    <a:moveTo>
                      <a:pt x="593" y="129"/>
                    </a:moveTo>
                    <a:cubicBezTo>
                      <a:pt x="596" y="128"/>
                      <a:pt x="598" y="127"/>
                      <a:pt x="600" y="127"/>
                    </a:cubicBezTo>
                    <a:cubicBezTo>
                      <a:pt x="602" y="126"/>
                      <a:pt x="604" y="125"/>
                      <a:pt x="607" y="124"/>
                    </a:cubicBezTo>
                    <a:cubicBezTo>
                      <a:pt x="609" y="124"/>
                      <a:pt x="611" y="123"/>
                      <a:pt x="613" y="122"/>
                    </a:cubicBezTo>
                    <a:cubicBezTo>
                      <a:pt x="620" y="124"/>
                      <a:pt x="620" y="124"/>
                      <a:pt x="620" y="124"/>
                    </a:cubicBezTo>
                    <a:cubicBezTo>
                      <a:pt x="618" y="125"/>
                      <a:pt x="616" y="126"/>
                      <a:pt x="614" y="126"/>
                    </a:cubicBezTo>
                    <a:cubicBezTo>
                      <a:pt x="612" y="127"/>
                      <a:pt x="610" y="128"/>
                      <a:pt x="608" y="128"/>
                    </a:cubicBezTo>
                    <a:cubicBezTo>
                      <a:pt x="606" y="129"/>
                      <a:pt x="603" y="130"/>
                      <a:pt x="601" y="131"/>
                    </a:cubicBezTo>
                    <a:cubicBezTo>
                      <a:pt x="599" y="131"/>
                      <a:pt x="597" y="132"/>
                      <a:pt x="595" y="133"/>
                    </a:cubicBezTo>
                    <a:cubicBezTo>
                      <a:pt x="587" y="131"/>
                      <a:pt x="587" y="131"/>
                      <a:pt x="587" y="131"/>
                    </a:cubicBezTo>
                    <a:cubicBezTo>
                      <a:pt x="589" y="130"/>
                      <a:pt x="591" y="129"/>
                      <a:pt x="593" y="129"/>
                    </a:cubicBezTo>
                    <a:close/>
                    <a:moveTo>
                      <a:pt x="372" y="253"/>
                    </a:moveTo>
                    <a:cubicBezTo>
                      <a:pt x="373" y="251"/>
                      <a:pt x="375" y="249"/>
                      <a:pt x="376" y="247"/>
                    </a:cubicBezTo>
                    <a:cubicBezTo>
                      <a:pt x="378" y="245"/>
                      <a:pt x="379" y="243"/>
                      <a:pt x="381" y="241"/>
                    </a:cubicBezTo>
                    <a:cubicBezTo>
                      <a:pt x="382" y="239"/>
                      <a:pt x="384" y="237"/>
                      <a:pt x="386" y="235"/>
                    </a:cubicBezTo>
                    <a:cubicBezTo>
                      <a:pt x="404" y="234"/>
                      <a:pt x="404" y="234"/>
                      <a:pt x="404" y="234"/>
                    </a:cubicBezTo>
                    <a:cubicBezTo>
                      <a:pt x="402" y="236"/>
                      <a:pt x="401" y="237"/>
                      <a:pt x="399" y="239"/>
                    </a:cubicBezTo>
                    <a:cubicBezTo>
                      <a:pt x="398" y="241"/>
                      <a:pt x="397" y="243"/>
                      <a:pt x="395" y="245"/>
                    </a:cubicBezTo>
                    <a:cubicBezTo>
                      <a:pt x="394" y="247"/>
                      <a:pt x="393" y="249"/>
                      <a:pt x="392" y="251"/>
                    </a:cubicBezTo>
                    <a:cubicBezTo>
                      <a:pt x="391" y="253"/>
                      <a:pt x="390" y="255"/>
                      <a:pt x="389" y="257"/>
                    </a:cubicBezTo>
                    <a:cubicBezTo>
                      <a:pt x="368" y="259"/>
                      <a:pt x="368" y="259"/>
                      <a:pt x="368" y="259"/>
                    </a:cubicBezTo>
                    <a:cubicBezTo>
                      <a:pt x="369" y="257"/>
                      <a:pt x="371" y="255"/>
                      <a:pt x="372" y="253"/>
                    </a:cubicBezTo>
                    <a:close/>
                    <a:moveTo>
                      <a:pt x="362" y="307"/>
                    </a:moveTo>
                    <a:cubicBezTo>
                      <a:pt x="362" y="305"/>
                      <a:pt x="361" y="302"/>
                      <a:pt x="361" y="300"/>
                    </a:cubicBezTo>
                    <a:cubicBezTo>
                      <a:pt x="361" y="298"/>
                      <a:pt x="361" y="295"/>
                      <a:pt x="360" y="293"/>
                    </a:cubicBezTo>
                    <a:cubicBezTo>
                      <a:pt x="360" y="291"/>
                      <a:pt x="361" y="288"/>
                      <a:pt x="361" y="286"/>
                    </a:cubicBezTo>
                    <a:cubicBezTo>
                      <a:pt x="383" y="281"/>
                      <a:pt x="383" y="281"/>
                      <a:pt x="383" y="281"/>
                    </a:cubicBezTo>
                    <a:cubicBezTo>
                      <a:pt x="383" y="283"/>
                      <a:pt x="383" y="285"/>
                      <a:pt x="383" y="288"/>
                    </a:cubicBezTo>
                    <a:cubicBezTo>
                      <a:pt x="383" y="290"/>
                      <a:pt x="384" y="292"/>
                      <a:pt x="384" y="294"/>
                    </a:cubicBezTo>
                    <a:cubicBezTo>
                      <a:pt x="384" y="296"/>
                      <a:pt x="385" y="298"/>
                      <a:pt x="385" y="301"/>
                    </a:cubicBezTo>
                    <a:cubicBezTo>
                      <a:pt x="386" y="303"/>
                      <a:pt x="387" y="305"/>
                      <a:pt x="388" y="307"/>
                    </a:cubicBezTo>
                    <a:cubicBezTo>
                      <a:pt x="364" y="314"/>
                      <a:pt x="364" y="314"/>
                      <a:pt x="364" y="314"/>
                    </a:cubicBezTo>
                    <a:cubicBezTo>
                      <a:pt x="363" y="312"/>
                      <a:pt x="363" y="309"/>
                      <a:pt x="362" y="307"/>
                    </a:cubicBezTo>
                    <a:close/>
                    <a:moveTo>
                      <a:pt x="409" y="370"/>
                    </a:moveTo>
                    <a:cubicBezTo>
                      <a:pt x="406" y="368"/>
                      <a:pt x="403" y="366"/>
                      <a:pt x="400" y="363"/>
                    </a:cubicBezTo>
                    <a:cubicBezTo>
                      <a:pt x="397" y="361"/>
                      <a:pt x="395" y="359"/>
                      <a:pt x="392" y="356"/>
                    </a:cubicBezTo>
                    <a:cubicBezTo>
                      <a:pt x="390" y="354"/>
                      <a:pt x="388" y="352"/>
                      <a:pt x="385" y="349"/>
                    </a:cubicBezTo>
                    <a:cubicBezTo>
                      <a:pt x="383" y="347"/>
                      <a:pt x="381" y="345"/>
                      <a:pt x="379" y="342"/>
                    </a:cubicBezTo>
                    <a:cubicBezTo>
                      <a:pt x="403" y="333"/>
                      <a:pt x="403" y="333"/>
                      <a:pt x="403" y="333"/>
                    </a:cubicBezTo>
                    <a:cubicBezTo>
                      <a:pt x="405" y="335"/>
                      <a:pt x="407" y="338"/>
                      <a:pt x="409" y="340"/>
                    </a:cubicBezTo>
                    <a:cubicBezTo>
                      <a:pt x="411" y="342"/>
                      <a:pt x="414" y="344"/>
                      <a:pt x="416" y="346"/>
                    </a:cubicBezTo>
                    <a:cubicBezTo>
                      <a:pt x="418" y="348"/>
                      <a:pt x="421" y="350"/>
                      <a:pt x="424" y="352"/>
                    </a:cubicBezTo>
                    <a:cubicBezTo>
                      <a:pt x="426" y="354"/>
                      <a:pt x="429" y="356"/>
                      <a:pt x="432" y="358"/>
                    </a:cubicBezTo>
                    <a:lnTo>
                      <a:pt x="409" y="370"/>
                    </a:lnTo>
                    <a:close/>
                    <a:moveTo>
                      <a:pt x="439" y="204"/>
                    </a:moveTo>
                    <a:cubicBezTo>
                      <a:pt x="437" y="205"/>
                      <a:pt x="435" y="207"/>
                      <a:pt x="433" y="208"/>
                    </a:cubicBezTo>
                    <a:cubicBezTo>
                      <a:pt x="430" y="210"/>
                      <a:pt x="428" y="211"/>
                      <a:pt x="426" y="213"/>
                    </a:cubicBezTo>
                    <a:cubicBezTo>
                      <a:pt x="411" y="213"/>
                      <a:pt x="411" y="213"/>
                      <a:pt x="411" y="213"/>
                    </a:cubicBezTo>
                    <a:cubicBezTo>
                      <a:pt x="413" y="211"/>
                      <a:pt x="415" y="209"/>
                      <a:pt x="418" y="208"/>
                    </a:cubicBezTo>
                    <a:cubicBezTo>
                      <a:pt x="420" y="206"/>
                      <a:pt x="422" y="204"/>
                      <a:pt x="425" y="203"/>
                    </a:cubicBezTo>
                    <a:cubicBezTo>
                      <a:pt x="427" y="201"/>
                      <a:pt x="430" y="200"/>
                      <a:pt x="432" y="198"/>
                    </a:cubicBezTo>
                    <a:cubicBezTo>
                      <a:pt x="434" y="197"/>
                      <a:pt x="437" y="195"/>
                      <a:pt x="439" y="194"/>
                    </a:cubicBezTo>
                    <a:cubicBezTo>
                      <a:pt x="453" y="195"/>
                      <a:pt x="453" y="195"/>
                      <a:pt x="453" y="195"/>
                    </a:cubicBezTo>
                    <a:cubicBezTo>
                      <a:pt x="450" y="196"/>
                      <a:pt x="448" y="198"/>
                      <a:pt x="446" y="199"/>
                    </a:cubicBezTo>
                    <a:cubicBezTo>
                      <a:pt x="444" y="201"/>
                      <a:pt x="441" y="202"/>
                      <a:pt x="439" y="204"/>
                    </a:cubicBezTo>
                    <a:close/>
                    <a:moveTo>
                      <a:pt x="526" y="402"/>
                    </a:moveTo>
                    <a:cubicBezTo>
                      <a:pt x="507" y="417"/>
                      <a:pt x="507" y="417"/>
                      <a:pt x="507" y="417"/>
                    </a:cubicBezTo>
                    <a:cubicBezTo>
                      <a:pt x="502" y="416"/>
                      <a:pt x="497" y="414"/>
                      <a:pt x="492" y="412"/>
                    </a:cubicBezTo>
                    <a:cubicBezTo>
                      <a:pt x="488" y="410"/>
                      <a:pt x="483" y="409"/>
                      <a:pt x="478" y="407"/>
                    </a:cubicBezTo>
                    <a:cubicBezTo>
                      <a:pt x="474" y="405"/>
                      <a:pt x="469" y="403"/>
                      <a:pt x="465" y="401"/>
                    </a:cubicBezTo>
                    <a:cubicBezTo>
                      <a:pt x="460" y="399"/>
                      <a:pt x="456" y="397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7" y="383"/>
                      <a:pt x="481" y="385"/>
                      <a:pt x="485" y="387"/>
                    </a:cubicBezTo>
                    <a:cubicBezTo>
                      <a:pt x="489" y="389"/>
                      <a:pt x="494" y="390"/>
                      <a:pt x="498" y="392"/>
                    </a:cubicBezTo>
                    <a:cubicBezTo>
                      <a:pt x="503" y="394"/>
                      <a:pt x="507" y="395"/>
                      <a:pt x="512" y="397"/>
                    </a:cubicBezTo>
                    <a:cubicBezTo>
                      <a:pt x="516" y="398"/>
                      <a:pt x="521" y="400"/>
                      <a:pt x="526" y="402"/>
                    </a:cubicBezTo>
                    <a:close/>
                    <a:moveTo>
                      <a:pt x="500" y="163"/>
                    </a:moveTo>
                    <a:cubicBezTo>
                      <a:pt x="511" y="165"/>
                      <a:pt x="511" y="165"/>
                      <a:pt x="511" y="165"/>
                    </a:cubicBezTo>
                    <a:cubicBezTo>
                      <a:pt x="508" y="166"/>
                      <a:pt x="506" y="167"/>
                      <a:pt x="503" y="168"/>
                    </a:cubicBezTo>
                    <a:cubicBezTo>
                      <a:pt x="501" y="169"/>
                      <a:pt x="499" y="171"/>
                      <a:pt x="496" y="172"/>
                    </a:cubicBezTo>
                    <a:cubicBezTo>
                      <a:pt x="494" y="173"/>
                      <a:pt x="491" y="174"/>
                      <a:pt x="489" y="175"/>
                    </a:cubicBezTo>
                    <a:cubicBezTo>
                      <a:pt x="486" y="176"/>
                      <a:pt x="484" y="178"/>
                      <a:pt x="481" y="179"/>
                    </a:cubicBezTo>
                    <a:cubicBezTo>
                      <a:pt x="470" y="177"/>
                      <a:pt x="470" y="177"/>
                      <a:pt x="470" y="177"/>
                    </a:cubicBezTo>
                    <a:cubicBezTo>
                      <a:pt x="472" y="176"/>
                      <a:pt x="475" y="175"/>
                      <a:pt x="478" y="174"/>
                    </a:cubicBezTo>
                    <a:cubicBezTo>
                      <a:pt x="480" y="172"/>
                      <a:pt x="483" y="171"/>
                      <a:pt x="485" y="170"/>
                    </a:cubicBezTo>
                    <a:cubicBezTo>
                      <a:pt x="488" y="169"/>
                      <a:pt x="490" y="168"/>
                      <a:pt x="493" y="167"/>
                    </a:cubicBezTo>
                    <a:cubicBezTo>
                      <a:pt x="495" y="165"/>
                      <a:pt x="498" y="164"/>
                      <a:pt x="500" y="163"/>
                    </a:cubicBez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255" y="2008"/>
                <a:ext cx="48" cy="3"/>
              </a:xfrm>
              <a:custGeom>
                <a:avLst/>
                <a:gdLst>
                  <a:gd name="T0" fmla="*/ 12 w 16"/>
                  <a:gd name="T1" fmla="*/ 0 h 1"/>
                  <a:gd name="T2" fmla="*/ 16 w 16"/>
                  <a:gd name="T3" fmla="*/ 0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0 h 1"/>
                  <a:gd name="T20" fmla="*/ 12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-155" y="2014"/>
                <a:ext cx="56" cy="2"/>
              </a:xfrm>
              <a:custGeom>
                <a:avLst/>
                <a:gdLst>
                  <a:gd name="T0" fmla="*/ 14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14 w 19"/>
                  <a:gd name="T7" fmla="*/ 0 h 1"/>
                  <a:gd name="T8" fmla="*/ 10 w 19"/>
                  <a:gd name="T9" fmla="*/ 0 h 1"/>
                  <a:gd name="T10" fmla="*/ 5 w 19"/>
                  <a:gd name="T11" fmla="*/ 0 h 1"/>
                  <a:gd name="T12" fmla="*/ 1 w 19"/>
                  <a:gd name="T13" fmla="*/ 0 h 1"/>
                  <a:gd name="T14" fmla="*/ 0 w 19"/>
                  <a:gd name="T15" fmla="*/ 1 h 1"/>
                  <a:gd name="T16" fmla="*/ 5 w 19"/>
                  <a:gd name="T17" fmla="*/ 1 h 1"/>
                  <a:gd name="T18" fmla="*/ 9 w 19"/>
                  <a:gd name="T19" fmla="*/ 0 h 1"/>
                  <a:gd name="T20" fmla="*/ 14 w 19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">
                    <a:moveTo>
                      <a:pt x="14" y="0"/>
                    </a:moveTo>
                    <a:cubicBezTo>
                      <a:pt x="15" y="0"/>
                      <a:pt x="17" y="0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11" y="0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442" y="2008"/>
                <a:ext cx="47" cy="3"/>
              </a:xfrm>
              <a:custGeom>
                <a:avLst/>
                <a:gdLst>
                  <a:gd name="T0" fmla="*/ 8 w 16"/>
                  <a:gd name="T1" fmla="*/ 0 h 1"/>
                  <a:gd name="T2" fmla="*/ 12 w 16"/>
                  <a:gd name="T3" fmla="*/ 0 h 1"/>
                  <a:gd name="T4" fmla="*/ 16 w 16"/>
                  <a:gd name="T5" fmla="*/ 1 h 1"/>
                  <a:gd name="T6" fmla="*/ 16 w 16"/>
                  <a:gd name="T7" fmla="*/ 0 h 1"/>
                  <a:gd name="T8" fmla="*/ 12 w 16"/>
                  <a:gd name="T9" fmla="*/ 0 h 1"/>
                  <a:gd name="T10" fmla="*/ 8 w 16"/>
                  <a:gd name="T11" fmla="*/ 0 h 1"/>
                  <a:gd name="T12" fmla="*/ 4 w 16"/>
                  <a:gd name="T13" fmla="*/ 0 h 1"/>
                  <a:gd name="T14" fmla="*/ 1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8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158" y="2008"/>
                <a:ext cx="47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1"/>
              <p:cNvSpPr>
                <a:spLocks/>
              </p:cNvSpPr>
              <p:nvPr/>
            </p:nvSpPr>
            <p:spPr bwMode="auto">
              <a:xfrm>
                <a:off x="-49" y="2011"/>
                <a:ext cx="53" cy="3"/>
              </a:xfrm>
              <a:custGeom>
                <a:avLst/>
                <a:gdLst>
                  <a:gd name="T0" fmla="*/ 14 w 18"/>
                  <a:gd name="T1" fmla="*/ 1 h 1"/>
                  <a:gd name="T2" fmla="*/ 18 w 18"/>
                  <a:gd name="T3" fmla="*/ 1 h 1"/>
                  <a:gd name="T4" fmla="*/ 18 w 18"/>
                  <a:gd name="T5" fmla="*/ 0 h 1"/>
                  <a:gd name="T6" fmla="*/ 14 w 18"/>
                  <a:gd name="T7" fmla="*/ 0 h 1"/>
                  <a:gd name="T8" fmla="*/ 10 w 18"/>
                  <a:gd name="T9" fmla="*/ 0 h 1"/>
                  <a:gd name="T10" fmla="*/ 5 w 18"/>
                  <a:gd name="T11" fmla="*/ 0 h 1"/>
                  <a:gd name="T12" fmla="*/ 1 w 18"/>
                  <a:gd name="T13" fmla="*/ 0 h 1"/>
                  <a:gd name="T14" fmla="*/ 0 w 18"/>
                  <a:gd name="T15" fmla="*/ 1 h 1"/>
                  <a:gd name="T16" fmla="*/ 5 w 18"/>
                  <a:gd name="T17" fmla="*/ 1 h 1"/>
                  <a:gd name="T18" fmla="*/ 9 w 18"/>
                  <a:gd name="T19" fmla="*/ 1 h 1"/>
                  <a:gd name="T20" fmla="*/ 14 w 18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">
                    <a:moveTo>
                      <a:pt x="14" y="1"/>
                    </a:moveTo>
                    <a:cubicBezTo>
                      <a:pt x="15" y="1"/>
                      <a:pt x="17" y="1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11" y="1"/>
                      <a:pt x="12" y="1"/>
                      <a:pt x="1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533" y="2008"/>
                <a:ext cx="48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1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6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57" y="2008"/>
                <a:ext cx="51" cy="3"/>
              </a:xfrm>
              <a:custGeom>
                <a:avLst/>
                <a:gdLst>
                  <a:gd name="T0" fmla="*/ 8 w 17"/>
                  <a:gd name="T1" fmla="*/ 1 h 1"/>
                  <a:gd name="T2" fmla="*/ 12 w 17"/>
                  <a:gd name="T3" fmla="*/ 1 h 1"/>
                  <a:gd name="T4" fmla="*/ 17 w 17"/>
                  <a:gd name="T5" fmla="*/ 1 h 1"/>
                  <a:gd name="T6" fmla="*/ 17 w 17"/>
                  <a:gd name="T7" fmla="*/ 0 h 1"/>
                  <a:gd name="T8" fmla="*/ 13 w 17"/>
                  <a:gd name="T9" fmla="*/ 0 h 1"/>
                  <a:gd name="T10" fmla="*/ 8 w 17"/>
                  <a:gd name="T11" fmla="*/ 0 h 1"/>
                  <a:gd name="T12" fmla="*/ 4 w 17"/>
                  <a:gd name="T13" fmla="*/ 1 h 1"/>
                  <a:gd name="T14" fmla="*/ 0 w 17"/>
                  <a:gd name="T15" fmla="*/ 1 h 1"/>
                  <a:gd name="T16" fmla="*/ 0 w 17"/>
                  <a:gd name="T17" fmla="*/ 1 h 1"/>
                  <a:gd name="T18" fmla="*/ 0 w 17"/>
                  <a:gd name="T19" fmla="*/ 1 h 1"/>
                  <a:gd name="T20" fmla="*/ 0 w 17"/>
                  <a:gd name="T21" fmla="*/ 1 h 1"/>
                  <a:gd name="T22" fmla="*/ 0 w 17"/>
                  <a:gd name="T23" fmla="*/ 1 h 1"/>
                  <a:gd name="T24" fmla="*/ 0 w 17"/>
                  <a:gd name="T25" fmla="*/ 1 h 1"/>
                  <a:gd name="T26" fmla="*/ 4 w 17"/>
                  <a:gd name="T27" fmla="*/ 1 h 1"/>
                  <a:gd name="T28" fmla="*/ 8 w 17"/>
                  <a:gd name="T2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1">
                    <a:moveTo>
                      <a:pt x="8" y="1"/>
                    </a:moveTo>
                    <a:cubicBezTo>
                      <a:pt x="10" y="1"/>
                      <a:pt x="11" y="1"/>
                      <a:pt x="12" y="1"/>
                    </a:cubicBezTo>
                    <a:cubicBezTo>
                      <a:pt x="14" y="1"/>
                      <a:pt x="15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4"/>
              <p:cNvSpPr>
                <a:spLocks/>
              </p:cNvSpPr>
              <p:nvPr/>
            </p:nvSpPr>
            <p:spPr bwMode="auto">
              <a:xfrm>
                <a:off x="350" y="2008"/>
                <a:ext cx="47" cy="0"/>
              </a:xfrm>
              <a:custGeom>
                <a:avLst/>
                <a:gdLst>
                  <a:gd name="T0" fmla="*/ 12 w 16"/>
                  <a:gd name="T1" fmla="*/ 16 w 16"/>
                  <a:gd name="T2" fmla="*/ 16 w 16"/>
                  <a:gd name="T3" fmla="*/ 12 w 16"/>
                  <a:gd name="T4" fmla="*/ 8 w 16"/>
                  <a:gd name="T5" fmla="*/ 4 w 16"/>
                  <a:gd name="T6" fmla="*/ 0 w 16"/>
                  <a:gd name="T7" fmla="*/ 0 w 16"/>
                  <a:gd name="T8" fmla="*/ 4 w 16"/>
                  <a:gd name="T9" fmla="*/ 8 w 16"/>
                  <a:gd name="T10" fmla="*/ 12 w 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6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5"/>
              <p:cNvSpPr>
                <a:spLocks/>
              </p:cNvSpPr>
              <p:nvPr/>
            </p:nvSpPr>
            <p:spPr bwMode="auto">
              <a:xfrm>
                <a:off x="882" y="2025"/>
                <a:ext cx="47" cy="5"/>
              </a:xfrm>
              <a:custGeom>
                <a:avLst/>
                <a:gdLst>
                  <a:gd name="T0" fmla="*/ 9 w 16"/>
                  <a:gd name="T1" fmla="*/ 1 h 2"/>
                  <a:gd name="T2" fmla="*/ 6 w 16"/>
                  <a:gd name="T3" fmla="*/ 0 h 2"/>
                  <a:gd name="T4" fmla="*/ 3 w 16"/>
                  <a:gd name="T5" fmla="*/ 0 h 2"/>
                  <a:gd name="T6" fmla="*/ 0 w 16"/>
                  <a:gd name="T7" fmla="*/ 1 h 2"/>
                  <a:gd name="T8" fmla="*/ 3 w 16"/>
                  <a:gd name="T9" fmla="*/ 1 h 2"/>
                  <a:gd name="T10" fmla="*/ 7 w 16"/>
                  <a:gd name="T11" fmla="*/ 1 h 2"/>
                  <a:gd name="T12" fmla="*/ 10 w 16"/>
                  <a:gd name="T13" fmla="*/ 2 h 2"/>
                  <a:gd name="T14" fmla="*/ 13 w 16"/>
                  <a:gd name="T15" fmla="*/ 2 h 2"/>
                  <a:gd name="T16" fmla="*/ 16 w 16"/>
                  <a:gd name="T17" fmla="*/ 2 h 2"/>
                  <a:gd name="T18" fmla="*/ 13 w 16"/>
                  <a:gd name="T19" fmla="*/ 1 h 2"/>
                  <a:gd name="T20" fmla="*/ 9 w 1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">
                    <a:moveTo>
                      <a:pt x="9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8" y="1"/>
                      <a:pt x="9" y="2"/>
                      <a:pt x="10" y="2"/>
                    </a:cubicBezTo>
                    <a:cubicBezTo>
                      <a:pt x="11" y="2"/>
                      <a:pt x="12" y="2"/>
                      <a:pt x="13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6"/>
              <p:cNvSpPr>
                <a:spLocks/>
              </p:cNvSpPr>
              <p:nvPr/>
            </p:nvSpPr>
            <p:spPr bwMode="auto">
              <a:xfrm>
                <a:off x="879" y="2134"/>
                <a:ext cx="50" cy="11"/>
              </a:xfrm>
              <a:custGeom>
                <a:avLst/>
                <a:gdLst>
                  <a:gd name="T0" fmla="*/ 8 w 17"/>
                  <a:gd name="T1" fmla="*/ 1 h 4"/>
                  <a:gd name="T2" fmla="*/ 6 w 17"/>
                  <a:gd name="T3" fmla="*/ 2 h 4"/>
                  <a:gd name="T4" fmla="*/ 3 w 17"/>
                  <a:gd name="T5" fmla="*/ 2 h 4"/>
                  <a:gd name="T6" fmla="*/ 0 w 17"/>
                  <a:gd name="T7" fmla="*/ 3 h 4"/>
                  <a:gd name="T8" fmla="*/ 6 w 17"/>
                  <a:gd name="T9" fmla="*/ 4 h 4"/>
                  <a:gd name="T10" fmla="*/ 9 w 17"/>
                  <a:gd name="T11" fmla="*/ 3 h 4"/>
                  <a:gd name="T12" fmla="*/ 12 w 17"/>
                  <a:gd name="T13" fmla="*/ 2 h 4"/>
                  <a:gd name="T14" fmla="*/ 14 w 17"/>
                  <a:gd name="T15" fmla="*/ 2 h 4"/>
                  <a:gd name="T16" fmla="*/ 17 w 17"/>
                  <a:gd name="T17" fmla="*/ 1 h 4"/>
                  <a:gd name="T18" fmla="*/ 11 w 17"/>
                  <a:gd name="T19" fmla="*/ 0 h 4"/>
                  <a:gd name="T20" fmla="*/ 8 w 1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4">
                    <a:moveTo>
                      <a:pt x="8" y="1"/>
                    </a:move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2" y="2"/>
                    </a:cubicBezTo>
                    <a:cubicBezTo>
                      <a:pt x="13" y="2"/>
                      <a:pt x="13" y="2"/>
                      <a:pt x="14" y="2"/>
                    </a:cubicBezTo>
                    <a:cubicBezTo>
                      <a:pt x="15" y="1"/>
                      <a:pt x="16" y="1"/>
                      <a:pt x="17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7"/>
              <p:cNvSpPr>
                <a:spLocks/>
              </p:cNvSpPr>
              <p:nvPr/>
            </p:nvSpPr>
            <p:spPr bwMode="auto">
              <a:xfrm>
                <a:off x="805" y="2153"/>
                <a:ext cx="56" cy="14"/>
              </a:xfrm>
              <a:custGeom>
                <a:avLst/>
                <a:gdLst>
                  <a:gd name="T0" fmla="*/ 10 w 19"/>
                  <a:gd name="T1" fmla="*/ 1 h 5"/>
                  <a:gd name="T2" fmla="*/ 7 w 19"/>
                  <a:gd name="T3" fmla="*/ 2 h 5"/>
                  <a:gd name="T4" fmla="*/ 4 w 19"/>
                  <a:gd name="T5" fmla="*/ 3 h 5"/>
                  <a:gd name="T6" fmla="*/ 0 w 19"/>
                  <a:gd name="T7" fmla="*/ 4 h 5"/>
                  <a:gd name="T8" fmla="*/ 7 w 19"/>
                  <a:gd name="T9" fmla="*/ 5 h 5"/>
                  <a:gd name="T10" fmla="*/ 10 w 19"/>
                  <a:gd name="T11" fmla="*/ 4 h 5"/>
                  <a:gd name="T12" fmla="*/ 13 w 19"/>
                  <a:gd name="T13" fmla="*/ 3 h 5"/>
                  <a:gd name="T14" fmla="*/ 16 w 19"/>
                  <a:gd name="T15" fmla="*/ 2 h 5"/>
                  <a:gd name="T16" fmla="*/ 19 w 19"/>
                  <a:gd name="T17" fmla="*/ 1 h 5"/>
                  <a:gd name="T18" fmla="*/ 13 w 19"/>
                  <a:gd name="T19" fmla="*/ 0 h 5"/>
                  <a:gd name="T20" fmla="*/ 10 w 19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">
                    <a:moveTo>
                      <a:pt x="10" y="1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2" y="3"/>
                      <a:pt x="0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11" y="3"/>
                      <a:pt x="12" y="3"/>
                      <a:pt x="13" y="3"/>
                    </a:cubicBezTo>
                    <a:cubicBezTo>
                      <a:pt x="14" y="2"/>
                      <a:pt x="15" y="2"/>
                      <a:pt x="16" y="2"/>
                    </a:cubicBezTo>
                    <a:cubicBezTo>
                      <a:pt x="17" y="2"/>
                      <a:pt x="18" y="1"/>
                      <a:pt x="19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0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99" y="2016"/>
                <a:ext cx="50" cy="6"/>
              </a:xfrm>
              <a:custGeom>
                <a:avLst/>
                <a:gdLst>
                  <a:gd name="T0" fmla="*/ 8 w 17"/>
                  <a:gd name="T1" fmla="*/ 1 h 2"/>
                  <a:gd name="T2" fmla="*/ 11 w 17"/>
                  <a:gd name="T3" fmla="*/ 2 h 2"/>
                  <a:gd name="T4" fmla="*/ 15 w 17"/>
                  <a:gd name="T5" fmla="*/ 2 h 2"/>
                  <a:gd name="T6" fmla="*/ 17 w 17"/>
                  <a:gd name="T7" fmla="*/ 1 h 2"/>
                  <a:gd name="T8" fmla="*/ 13 w 17"/>
                  <a:gd name="T9" fmla="*/ 1 h 2"/>
                  <a:gd name="T10" fmla="*/ 9 w 17"/>
                  <a:gd name="T11" fmla="*/ 1 h 2"/>
                  <a:gd name="T12" fmla="*/ 6 w 17"/>
                  <a:gd name="T13" fmla="*/ 1 h 2"/>
                  <a:gd name="T14" fmla="*/ 2 w 17"/>
                  <a:gd name="T15" fmla="*/ 0 h 2"/>
                  <a:gd name="T16" fmla="*/ 0 w 17"/>
                  <a:gd name="T17" fmla="*/ 1 h 2"/>
                  <a:gd name="T18" fmla="*/ 4 w 17"/>
                  <a:gd name="T19" fmla="*/ 1 h 2"/>
                  <a:gd name="T20" fmla="*/ 8 w 17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8" y="1"/>
                    </a:moveTo>
                    <a:cubicBezTo>
                      <a:pt x="9" y="2"/>
                      <a:pt x="10" y="2"/>
                      <a:pt x="11" y="2"/>
                    </a:cubicBezTo>
                    <a:cubicBezTo>
                      <a:pt x="12" y="2"/>
                      <a:pt x="13" y="2"/>
                      <a:pt x="15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9"/>
              <p:cNvSpPr>
                <a:spLocks/>
              </p:cNvSpPr>
              <p:nvPr/>
            </p:nvSpPr>
            <p:spPr bwMode="auto">
              <a:xfrm>
                <a:off x="625" y="2011"/>
                <a:ext cx="47" cy="3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  <a:gd name="T22" fmla="*/ 11 w 16"/>
                  <a:gd name="T2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3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13" y="2014"/>
                <a:ext cx="48" cy="2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5 w 16"/>
                  <a:gd name="T11" fmla="*/ 0 h 1"/>
                  <a:gd name="T12" fmla="*/ 1 w 16"/>
                  <a:gd name="T13" fmla="*/ 0 h 1"/>
                  <a:gd name="T14" fmla="*/ 0 w 16"/>
                  <a:gd name="T15" fmla="*/ 0 h 1"/>
                  <a:gd name="T16" fmla="*/ 4 w 16"/>
                  <a:gd name="T17" fmla="*/ 0 h 1"/>
                  <a:gd name="T18" fmla="*/ 7 w 16"/>
                  <a:gd name="T19" fmla="*/ 1 h 1"/>
                  <a:gd name="T20" fmla="*/ 11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2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-1453" y="2025"/>
                <a:ext cx="2350" cy="309"/>
              </a:xfrm>
              <a:custGeom>
                <a:avLst/>
                <a:gdLst>
                  <a:gd name="T0" fmla="*/ 785 w 795"/>
                  <a:gd name="T1" fmla="*/ 22 h 113"/>
                  <a:gd name="T2" fmla="*/ 764 w 795"/>
                  <a:gd name="T3" fmla="*/ 29 h 113"/>
                  <a:gd name="T4" fmla="*/ 733 w 795"/>
                  <a:gd name="T5" fmla="*/ 38 h 113"/>
                  <a:gd name="T6" fmla="*/ 680 w 795"/>
                  <a:gd name="T7" fmla="*/ 51 h 113"/>
                  <a:gd name="T8" fmla="*/ 579 w 795"/>
                  <a:gd name="T9" fmla="*/ 74 h 113"/>
                  <a:gd name="T10" fmla="*/ 504 w 795"/>
                  <a:gd name="T11" fmla="*/ 93 h 113"/>
                  <a:gd name="T12" fmla="*/ 439 w 795"/>
                  <a:gd name="T13" fmla="*/ 113 h 113"/>
                  <a:gd name="T14" fmla="*/ 528 w 795"/>
                  <a:gd name="T15" fmla="*/ 88 h 113"/>
                  <a:gd name="T16" fmla="*/ 599 w 795"/>
                  <a:gd name="T17" fmla="*/ 71 h 113"/>
                  <a:gd name="T18" fmla="*/ 705 w 795"/>
                  <a:gd name="T19" fmla="*/ 46 h 113"/>
                  <a:gd name="T20" fmla="*/ 716 w 795"/>
                  <a:gd name="T21" fmla="*/ 43 h 113"/>
                  <a:gd name="T22" fmla="*/ 752 w 795"/>
                  <a:gd name="T23" fmla="*/ 34 h 113"/>
                  <a:gd name="T24" fmla="*/ 778 w 795"/>
                  <a:gd name="T25" fmla="*/ 26 h 113"/>
                  <a:gd name="T26" fmla="*/ 793 w 795"/>
                  <a:gd name="T27" fmla="*/ 18 h 113"/>
                  <a:gd name="T28" fmla="*/ 794 w 795"/>
                  <a:gd name="T29" fmla="*/ 12 h 113"/>
                  <a:gd name="T30" fmla="*/ 786 w 795"/>
                  <a:gd name="T31" fmla="*/ 8 h 113"/>
                  <a:gd name="T32" fmla="*/ 784 w 795"/>
                  <a:gd name="T33" fmla="*/ 8 h 113"/>
                  <a:gd name="T34" fmla="*/ 783 w 795"/>
                  <a:gd name="T35" fmla="*/ 8 h 113"/>
                  <a:gd name="T36" fmla="*/ 780 w 795"/>
                  <a:gd name="T37" fmla="*/ 7 h 113"/>
                  <a:gd name="T38" fmla="*/ 772 w 795"/>
                  <a:gd name="T39" fmla="*/ 6 h 113"/>
                  <a:gd name="T40" fmla="*/ 748 w 795"/>
                  <a:gd name="T41" fmla="*/ 3 h 113"/>
                  <a:gd name="T42" fmla="*/ 710 w 795"/>
                  <a:gd name="T43" fmla="*/ 1 h 113"/>
                  <a:gd name="T44" fmla="*/ 678 w 795"/>
                  <a:gd name="T45" fmla="*/ 1 h 113"/>
                  <a:gd name="T46" fmla="*/ 633 w 795"/>
                  <a:gd name="T47" fmla="*/ 0 h 113"/>
                  <a:gd name="T48" fmla="*/ 561 w 795"/>
                  <a:gd name="T49" fmla="*/ 1 h 113"/>
                  <a:gd name="T50" fmla="*/ 509 w 795"/>
                  <a:gd name="T51" fmla="*/ 2 h 113"/>
                  <a:gd name="T52" fmla="*/ 426 w 795"/>
                  <a:gd name="T53" fmla="*/ 3 h 113"/>
                  <a:gd name="T54" fmla="*/ 302 w 795"/>
                  <a:gd name="T55" fmla="*/ 7 h 113"/>
                  <a:gd name="T56" fmla="*/ 234 w 795"/>
                  <a:gd name="T57" fmla="*/ 9 h 113"/>
                  <a:gd name="T58" fmla="*/ 100 w 795"/>
                  <a:gd name="T59" fmla="*/ 14 h 113"/>
                  <a:gd name="T60" fmla="*/ 26 w 795"/>
                  <a:gd name="T61" fmla="*/ 17 h 113"/>
                  <a:gd name="T62" fmla="*/ 0 w 795"/>
                  <a:gd name="T63" fmla="*/ 18 h 113"/>
                  <a:gd name="T64" fmla="*/ 36 w 795"/>
                  <a:gd name="T65" fmla="*/ 17 h 113"/>
                  <a:gd name="T66" fmla="*/ 119 w 795"/>
                  <a:gd name="T67" fmla="*/ 14 h 113"/>
                  <a:gd name="T68" fmla="*/ 268 w 795"/>
                  <a:gd name="T69" fmla="*/ 8 h 113"/>
                  <a:gd name="T70" fmla="*/ 396 w 795"/>
                  <a:gd name="T71" fmla="*/ 5 h 113"/>
                  <a:gd name="T72" fmla="*/ 509 w 795"/>
                  <a:gd name="T73" fmla="*/ 2 h 113"/>
                  <a:gd name="T74" fmla="*/ 585 w 795"/>
                  <a:gd name="T75" fmla="*/ 1 h 113"/>
                  <a:gd name="T76" fmla="*/ 645 w 795"/>
                  <a:gd name="T77" fmla="*/ 1 h 113"/>
                  <a:gd name="T78" fmla="*/ 689 w 795"/>
                  <a:gd name="T79" fmla="*/ 1 h 113"/>
                  <a:gd name="T80" fmla="*/ 700 w 795"/>
                  <a:gd name="T81" fmla="*/ 1 h 113"/>
                  <a:gd name="T82" fmla="*/ 739 w 795"/>
                  <a:gd name="T83" fmla="*/ 3 h 113"/>
                  <a:gd name="T84" fmla="*/ 755 w 795"/>
                  <a:gd name="T85" fmla="*/ 4 h 113"/>
                  <a:gd name="T86" fmla="*/ 768 w 795"/>
                  <a:gd name="T87" fmla="*/ 5 h 113"/>
                  <a:gd name="T88" fmla="*/ 777 w 795"/>
                  <a:gd name="T89" fmla="*/ 7 h 113"/>
                  <a:gd name="T90" fmla="*/ 781 w 795"/>
                  <a:gd name="T91" fmla="*/ 8 h 113"/>
                  <a:gd name="T92" fmla="*/ 782 w 795"/>
                  <a:gd name="T93" fmla="*/ 8 h 113"/>
                  <a:gd name="T94" fmla="*/ 784 w 795"/>
                  <a:gd name="T95" fmla="*/ 8 h 113"/>
                  <a:gd name="T96" fmla="*/ 790 w 795"/>
                  <a:gd name="T97" fmla="*/ 11 h 113"/>
                  <a:gd name="T98" fmla="*/ 792 w 795"/>
                  <a:gd name="T99" fmla="*/ 17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5" h="113">
                    <a:moveTo>
                      <a:pt x="792" y="17"/>
                    </a:moveTo>
                    <a:cubicBezTo>
                      <a:pt x="791" y="17"/>
                      <a:pt x="791" y="18"/>
                      <a:pt x="790" y="18"/>
                    </a:cubicBezTo>
                    <a:cubicBezTo>
                      <a:pt x="790" y="19"/>
                      <a:pt x="789" y="19"/>
                      <a:pt x="788" y="20"/>
                    </a:cubicBezTo>
                    <a:cubicBezTo>
                      <a:pt x="787" y="20"/>
                      <a:pt x="786" y="21"/>
                      <a:pt x="785" y="22"/>
                    </a:cubicBezTo>
                    <a:cubicBezTo>
                      <a:pt x="783" y="22"/>
                      <a:pt x="782" y="23"/>
                      <a:pt x="781" y="23"/>
                    </a:cubicBezTo>
                    <a:cubicBezTo>
                      <a:pt x="779" y="24"/>
                      <a:pt x="777" y="25"/>
                      <a:pt x="776" y="25"/>
                    </a:cubicBezTo>
                    <a:cubicBezTo>
                      <a:pt x="774" y="26"/>
                      <a:pt x="772" y="27"/>
                      <a:pt x="770" y="27"/>
                    </a:cubicBezTo>
                    <a:cubicBezTo>
                      <a:pt x="768" y="28"/>
                      <a:pt x="766" y="29"/>
                      <a:pt x="764" y="29"/>
                    </a:cubicBezTo>
                    <a:cubicBezTo>
                      <a:pt x="762" y="30"/>
                      <a:pt x="759" y="31"/>
                      <a:pt x="757" y="31"/>
                    </a:cubicBezTo>
                    <a:cubicBezTo>
                      <a:pt x="755" y="32"/>
                      <a:pt x="752" y="33"/>
                      <a:pt x="749" y="33"/>
                    </a:cubicBezTo>
                    <a:cubicBezTo>
                      <a:pt x="747" y="34"/>
                      <a:pt x="744" y="35"/>
                      <a:pt x="741" y="36"/>
                    </a:cubicBezTo>
                    <a:cubicBezTo>
                      <a:pt x="738" y="36"/>
                      <a:pt x="736" y="37"/>
                      <a:pt x="733" y="38"/>
                    </a:cubicBezTo>
                    <a:cubicBezTo>
                      <a:pt x="729" y="39"/>
                      <a:pt x="726" y="39"/>
                      <a:pt x="723" y="40"/>
                    </a:cubicBezTo>
                    <a:cubicBezTo>
                      <a:pt x="720" y="41"/>
                      <a:pt x="717" y="42"/>
                      <a:pt x="713" y="43"/>
                    </a:cubicBezTo>
                    <a:cubicBezTo>
                      <a:pt x="710" y="44"/>
                      <a:pt x="706" y="44"/>
                      <a:pt x="703" y="45"/>
                    </a:cubicBezTo>
                    <a:cubicBezTo>
                      <a:pt x="695" y="47"/>
                      <a:pt x="688" y="49"/>
                      <a:pt x="680" y="51"/>
                    </a:cubicBezTo>
                    <a:cubicBezTo>
                      <a:pt x="672" y="52"/>
                      <a:pt x="663" y="54"/>
                      <a:pt x="655" y="56"/>
                    </a:cubicBezTo>
                    <a:cubicBezTo>
                      <a:pt x="646" y="59"/>
                      <a:pt x="636" y="61"/>
                      <a:pt x="627" y="63"/>
                    </a:cubicBezTo>
                    <a:cubicBezTo>
                      <a:pt x="617" y="65"/>
                      <a:pt x="606" y="68"/>
                      <a:pt x="596" y="70"/>
                    </a:cubicBezTo>
                    <a:cubicBezTo>
                      <a:pt x="590" y="71"/>
                      <a:pt x="585" y="73"/>
                      <a:pt x="579" y="74"/>
                    </a:cubicBezTo>
                    <a:cubicBezTo>
                      <a:pt x="574" y="75"/>
                      <a:pt x="568" y="77"/>
                      <a:pt x="562" y="78"/>
                    </a:cubicBezTo>
                    <a:cubicBezTo>
                      <a:pt x="556" y="80"/>
                      <a:pt x="550" y="81"/>
                      <a:pt x="544" y="83"/>
                    </a:cubicBezTo>
                    <a:cubicBezTo>
                      <a:pt x="537" y="84"/>
                      <a:pt x="531" y="86"/>
                      <a:pt x="524" y="88"/>
                    </a:cubicBezTo>
                    <a:cubicBezTo>
                      <a:pt x="518" y="89"/>
                      <a:pt x="511" y="91"/>
                      <a:pt x="504" y="93"/>
                    </a:cubicBezTo>
                    <a:cubicBezTo>
                      <a:pt x="497" y="95"/>
                      <a:pt x="490" y="97"/>
                      <a:pt x="483" y="99"/>
                    </a:cubicBezTo>
                    <a:cubicBezTo>
                      <a:pt x="475" y="101"/>
                      <a:pt x="468" y="103"/>
                      <a:pt x="460" y="105"/>
                    </a:cubicBezTo>
                    <a:cubicBezTo>
                      <a:pt x="452" y="107"/>
                      <a:pt x="444" y="110"/>
                      <a:pt x="436" y="112"/>
                    </a:cubicBezTo>
                    <a:cubicBezTo>
                      <a:pt x="439" y="113"/>
                      <a:pt x="439" y="113"/>
                      <a:pt x="439" y="113"/>
                    </a:cubicBezTo>
                    <a:cubicBezTo>
                      <a:pt x="447" y="111"/>
                      <a:pt x="455" y="108"/>
                      <a:pt x="463" y="106"/>
                    </a:cubicBezTo>
                    <a:cubicBezTo>
                      <a:pt x="471" y="104"/>
                      <a:pt x="479" y="102"/>
                      <a:pt x="486" y="100"/>
                    </a:cubicBezTo>
                    <a:cubicBezTo>
                      <a:pt x="493" y="98"/>
                      <a:pt x="500" y="96"/>
                      <a:pt x="507" y="94"/>
                    </a:cubicBezTo>
                    <a:cubicBezTo>
                      <a:pt x="514" y="92"/>
                      <a:pt x="521" y="90"/>
                      <a:pt x="528" y="88"/>
                    </a:cubicBezTo>
                    <a:cubicBezTo>
                      <a:pt x="534" y="87"/>
                      <a:pt x="540" y="85"/>
                      <a:pt x="547" y="84"/>
                    </a:cubicBezTo>
                    <a:cubicBezTo>
                      <a:pt x="553" y="82"/>
                      <a:pt x="559" y="80"/>
                      <a:pt x="565" y="79"/>
                    </a:cubicBezTo>
                    <a:cubicBezTo>
                      <a:pt x="571" y="78"/>
                      <a:pt x="577" y="76"/>
                      <a:pt x="582" y="75"/>
                    </a:cubicBezTo>
                    <a:cubicBezTo>
                      <a:pt x="588" y="73"/>
                      <a:pt x="593" y="72"/>
                      <a:pt x="599" y="71"/>
                    </a:cubicBezTo>
                    <a:cubicBezTo>
                      <a:pt x="609" y="68"/>
                      <a:pt x="620" y="66"/>
                      <a:pt x="629" y="64"/>
                    </a:cubicBezTo>
                    <a:cubicBezTo>
                      <a:pt x="639" y="61"/>
                      <a:pt x="648" y="59"/>
                      <a:pt x="657" y="57"/>
                    </a:cubicBezTo>
                    <a:cubicBezTo>
                      <a:pt x="666" y="55"/>
                      <a:pt x="674" y="53"/>
                      <a:pt x="683" y="51"/>
                    </a:cubicBezTo>
                    <a:cubicBezTo>
                      <a:pt x="690" y="49"/>
                      <a:pt x="698" y="48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9" y="45"/>
                      <a:pt x="713" y="44"/>
                      <a:pt x="716" y="43"/>
                    </a:cubicBezTo>
                    <a:cubicBezTo>
                      <a:pt x="719" y="42"/>
                      <a:pt x="723" y="42"/>
                      <a:pt x="726" y="41"/>
                    </a:cubicBezTo>
                    <a:cubicBezTo>
                      <a:pt x="729" y="40"/>
                      <a:pt x="732" y="39"/>
                      <a:pt x="735" y="38"/>
                    </a:cubicBezTo>
                    <a:cubicBezTo>
                      <a:pt x="738" y="38"/>
                      <a:pt x="741" y="37"/>
                      <a:pt x="744" y="36"/>
                    </a:cubicBezTo>
                    <a:cubicBezTo>
                      <a:pt x="747" y="35"/>
                      <a:pt x="750" y="35"/>
                      <a:pt x="752" y="34"/>
                    </a:cubicBezTo>
                    <a:cubicBezTo>
                      <a:pt x="755" y="33"/>
                      <a:pt x="757" y="32"/>
                      <a:pt x="760" y="32"/>
                    </a:cubicBezTo>
                    <a:cubicBezTo>
                      <a:pt x="762" y="31"/>
                      <a:pt x="764" y="30"/>
                      <a:pt x="767" y="30"/>
                    </a:cubicBezTo>
                    <a:cubicBezTo>
                      <a:pt x="769" y="29"/>
                      <a:pt x="771" y="28"/>
                      <a:pt x="773" y="28"/>
                    </a:cubicBezTo>
                    <a:cubicBezTo>
                      <a:pt x="775" y="27"/>
                      <a:pt x="777" y="26"/>
                      <a:pt x="778" y="26"/>
                    </a:cubicBezTo>
                    <a:cubicBezTo>
                      <a:pt x="780" y="25"/>
                      <a:pt x="782" y="24"/>
                      <a:pt x="783" y="24"/>
                    </a:cubicBezTo>
                    <a:cubicBezTo>
                      <a:pt x="785" y="23"/>
                      <a:pt x="786" y="22"/>
                      <a:pt x="787" y="22"/>
                    </a:cubicBezTo>
                    <a:cubicBezTo>
                      <a:pt x="789" y="21"/>
                      <a:pt x="790" y="21"/>
                      <a:pt x="791" y="20"/>
                    </a:cubicBezTo>
                    <a:cubicBezTo>
                      <a:pt x="792" y="19"/>
                      <a:pt x="792" y="19"/>
                      <a:pt x="793" y="18"/>
                    </a:cubicBezTo>
                    <a:cubicBezTo>
                      <a:pt x="794" y="18"/>
                      <a:pt x="794" y="17"/>
                      <a:pt x="795" y="17"/>
                    </a:cubicBezTo>
                    <a:cubicBezTo>
                      <a:pt x="795" y="16"/>
                      <a:pt x="795" y="16"/>
                      <a:pt x="795" y="15"/>
                    </a:cubicBezTo>
                    <a:cubicBezTo>
                      <a:pt x="795" y="15"/>
                      <a:pt x="795" y="14"/>
                      <a:pt x="795" y="14"/>
                    </a:cubicBezTo>
                    <a:cubicBezTo>
                      <a:pt x="795" y="13"/>
                      <a:pt x="795" y="13"/>
                      <a:pt x="794" y="12"/>
                    </a:cubicBezTo>
                    <a:cubicBezTo>
                      <a:pt x="794" y="12"/>
                      <a:pt x="793" y="12"/>
                      <a:pt x="793" y="11"/>
                    </a:cubicBezTo>
                    <a:cubicBezTo>
                      <a:pt x="792" y="11"/>
                      <a:pt x="791" y="10"/>
                      <a:pt x="790" y="10"/>
                    </a:cubicBezTo>
                    <a:cubicBezTo>
                      <a:pt x="789" y="9"/>
                      <a:pt x="788" y="9"/>
                      <a:pt x="787" y="9"/>
                    </a:cubicBezTo>
                    <a:cubicBezTo>
                      <a:pt x="787" y="9"/>
                      <a:pt x="786" y="9"/>
                      <a:pt x="786" y="8"/>
                    </a:cubicBezTo>
                    <a:cubicBezTo>
                      <a:pt x="786" y="8"/>
                      <a:pt x="786" y="8"/>
                      <a:pt x="786" y="8"/>
                    </a:cubicBezTo>
                    <a:cubicBezTo>
                      <a:pt x="786" y="8"/>
                      <a:pt x="785" y="8"/>
                      <a:pt x="785" y="8"/>
                    </a:cubicBezTo>
                    <a:cubicBezTo>
                      <a:pt x="785" y="8"/>
                      <a:pt x="785" y="8"/>
                      <a:pt x="785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7"/>
                      <a:pt x="782" y="7"/>
                      <a:pt x="782" y="7"/>
                    </a:cubicBezTo>
                    <a:cubicBezTo>
                      <a:pt x="782" y="7"/>
                      <a:pt x="781" y="7"/>
                      <a:pt x="781" y="7"/>
                    </a:cubicBezTo>
                    <a:cubicBezTo>
                      <a:pt x="781" y="7"/>
                      <a:pt x="781" y="7"/>
                      <a:pt x="780" y="7"/>
                    </a:cubicBezTo>
                    <a:cubicBezTo>
                      <a:pt x="780" y="7"/>
                      <a:pt x="780" y="7"/>
                      <a:pt x="779" y="7"/>
                    </a:cubicBezTo>
                    <a:cubicBezTo>
                      <a:pt x="778" y="7"/>
                      <a:pt x="778" y="6"/>
                      <a:pt x="777" y="6"/>
                    </a:cubicBezTo>
                    <a:cubicBezTo>
                      <a:pt x="776" y="6"/>
                      <a:pt x="776" y="6"/>
                      <a:pt x="775" y="6"/>
                    </a:cubicBezTo>
                    <a:cubicBezTo>
                      <a:pt x="774" y="6"/>
                      <a:pt x="773" y="6"/>
                      <a:pt x="772" y="6"/>
                    </a:cubicBezTo>
                    <a:cubicBezTo>
                      <a:pt x="771" y="5"/>
                      <a:pt x="770" y="5"/>
                      <a:pt x="769" y="5"/>
                    </a:cubicBezTo>
                    <a:cubicBezTo>
                      <a:pt x="767" y="5"/>
                      <a:pt x="765" y="5"/>
                      <a:pt x="763" y="4"/>
                    </a:cubicBezTo>
                    <a:cubicBezTo>
                      <a:pt x="761" y="4"/>
                      <a:pt x="758" y="4"/>
                      <a:pt x="756" y="4"/>
                    </a:cubicBezTo>
                    <a:cubicBezTo>
                      <a:pt x="753" y="4"/>
                      <a:pt x="751" y="3"/>
                      <a:pt x="748" y="3"/>
                    </a:cubicBezTo>
                    <a:cubicBezTo>
                      <a:pt x="745" y="3"/>
                      <a:pt x="742" y="3"/>
                      <a:pt x="739" y="3"/>
                    </a:cubicBezTo>
                    <a:cubicBezTo>
                      <a:pt x="736" y="2"/>
                      <a:pt x="733" y="2"/>
                      <a:pt x="730" y="2"/>
                    </a:cubicBezTo>
                    <a:cubicBezTo>
                      <a:pt x="727" y="2"/>
                      <a:pt x="724" y="2"/>
                      <a:pt x="720" y="2"/>
                    </a:cubicBezTo>
                    <a:cubicBezTo>
                      <a:pt x="717" y="2"/>
                      <a:pt x="714" y="2"/>
                      <a:pt x="710" y="1"/>
                    </a:cubicBezTo>
                    <a:cubicBezTo>
                      <a:pt x="707" y="1"/>
                      <a:pt x="703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696" y="1"/>
                      <a:pt x="693" y="1"/>
                      <a:pt x="689" y="1"/>
                    </a:cubicBezTo>
                    <a:cubicBezTo>
                      <a:pt x="686" y="1"/>
                      <a:pt x="682" y="1"/>
                      <a:pt x="678" y="1"/>
                    </a:cubicBezTo>
                    <a:cubicBezTo>
                      <a:pt x="675" y="1"/>
                      <a:pt x="671" y="1"/>
                      <a:pt x="667" y="1"/>
                    </a:cubicBezTo>
                    <a:cubicBezTo>
                      <a:pt x="664" y="0"/>
                      <a:pt x="660" y="0"/>
                      <a:pt x="656" y="0"/>
                    </a:cubicBezTo>
                    <a:cubicBezTo>
                      <a:pt x="652" y="0"/>
                      <a:pt x="649" y="0"/>
                      <a:pt x="645" y="0"/>
                    </a:cubicBezTo>
                    <a:cubicBezTo>
                      <a:pt x="641" y="0"/>
                      <a:pt x="637" y="0"/>
                      <a:pt x="633" y="0"/>
                    </a:cubicBezTo>
                    <a:cubicBezTo>
                      <a:pt x="629" y="0"/>
                      <a:pt x="625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5" y="1"/>
                    </a:cubicBezTo>
                    <a:cubicBezTo>
                      <a:pt x="577" y="1"/>
                      <a:pt x="569" y="1"/>
                      <a:pt x="561" y="1"/>
                    </a:cubicBezTo>
                    <a:cubicBezTo>
                      <a:pt x="552" y="1"/>
                      <a:pt x="544" y="1"/>
                      <a:pt x="535" y="1"/>
                    </a:cubicBezTo>
                    <a:cubicBezTo>
                      <a:pt x="526" y="1"/>
                      <a:pt x="518" y="1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0" y="2"/>
                      <a:pt x="491" y="2"/>
                      <a:pt x="482" y="2"/>
                    </a:cubicBezTo>
                    <a:cubicBezTo>
                      <a:pt x="473" y="2"/>
                      <a:pt x="464" y="2"/>
                      <a:pt x="454" y="3"/>
                    </a:cubicBezTo>
                    <a:cubicBezTo>
                      <a:pt x="445" y="3"/>
                      <a:pt x="435" y="3"/>
                      <a:pt x="426" y="3"/>
                    </a:cubicBezTo>
                    <a:cubicBezTo>
                      <a:pt x="416" y="4"/>
                      <a:pt x="406" y="4"/>
                      <a:pt x="396" y="4"/>
                    </a:cubicBezTo>
                    <a:cubicBezTo>
                      <a:pt x="386" y="4"/>
                      <a:pt x="376" y="5"/>
                      <a:pt x="366" y="5"/>
                    </a:cubicBezTo>
                    <a:cubicBezTo>
                      <a:pt x="356" y="5"/>
                      <a:pt x="345" y="6"/>
                      <a:pt x="335" y="6"/>
                    </a:cubicBezTo>
                    <a:cubicBezTo>
                      <a:pt x="324" y="6"/>
                      <a:pt x="313" y="7"/>
                      <a:pt x="302" y="7"/>
                    </a:cubicBezTo>
                    <a:cubicBezTo>
                      <a:pt x="291" y="7"/>
                      <a:pt x="280" y="8"/>
                      <a:pt x="269" y="8"/>
                    </a:cubicBezTo>
                    <a:cubicBezTo>
                      <a:pt x="268" y="8"/>
                      <a:pt x="268" y="8"/>
                      <a:pt x="268" y="8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57" y="8"/>
                      <a:pt x="246" y="9"/>
                      <a:pt x="234" y="9"/>
                    </a:cubicBezTo>
                    <a:cubicBezTo>
                      <a:pt x="222" y="9"/>
                      <a:pt x="210" y="10"/>
                      <a:pt x="198" y="10"/>
                    </a:cubicBezTo>
                    <a:cubicBezTo>
                      <a:pt x="185" y="11"/>
                      <a:pt x="173" y="11"/>
                      <a:pt x="160" y="12"/>
                    </a:cubicBezTo>
                    <a:cubicBezTo>
                      <a:pt x="147" y="12"/>
                      <a:pt x="134" y="13"/>
                      <a:pt x="121" y="13"/>
                    </a:cubicBezTo>
                    <a:cubicBezTo>
                      <a:pt x="114" y="13"/>
                      <a:pt x="107" y="14"/>
                      <a:pt x="100" y="14"/>
                    </a:cubicBezTo>
                    <a:cubicBezTo>
                      <a:pt x="94" y="14"/>
                      <a:pt x="87" y="14"/>
                      <a:pt x="80" y="15"/>
                    </a:cubicBezTo>
                    <a:cubicBezTo>
                      <a:pt x="73" y="15"/>
                      <a:pt x="66" y="15"/>
                      <a:pt x="59" y="15"/>
                    </a:cubicBezTo>
                    <a:cubicBezTo>
                      <a:pt x="52" y="16"/>
                      <a:pt x="44" y="16"/>
                      <a:pt x="37" y="16"/>
                    </a:cubicBezTo>
                    <a:cubicBezTo>
                      <a:pt x="34" y="16"/>
                      <a:pt x="30" y="16"/>
                      <a:pt x="26" y="17"/>
                    </a:cubicBezTo>
                    <a:cubicBezTo>
                      <a:pt x="23" y="17"/>
                      <a:pt x="19" y="17"/>
                      <a:pt x="15" y="17"/>
                    </a:cubicBezTo>
                    <a:cubicBezTo>
                      <a:pt x="11" y="17"/>
                      <a:pt x="8" y="17"/>
                      <a:pt x="4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6" y="18"/>
                      <a:pt x="10" y="18"/>
                      <a:pt x="14" y="18"/>
                    </a:cubicBezTo>
                    <a:cubicBezTo>
                      <a:pt x="17" y="17"/>
                      <a:pt x="21" y="17"/>
                      <a:pt x="25" y="17"/>
                    </a:cubicBezTo>
                    <a:cubicBezTo>
                      <a:pt x="28" y="17"/>
                      <a:pt x="32" y="17"/>
                      <a:pt x="36" y="17"/>
                    </a:cubicBezTo>
                    <a:cubicBezTo>
                      <a:pt x="43" y="16"/>
                      <a:pt x="50" y="16"/>
                      <a:pt x="57" y="16"/>
                    </a:cubicBezTo>
                    <a:cubicBezTo>
                      <a:pt x="64" y="16"/>
                      <a:pt x="71" y="15"/>
                      <a:pt x="78" y="15"/>
                    </a:cubicBezTo>
                    <a:cubicBezTo>
                      <a:pt x="85" y="15"/>
                      <a:pt x="92" y="15"/>
                      <a:pt x="99" y="14"/>
                    </a:cubicBezTo>
                    <a:cubicBezTo>
                      <a:pt x="106" y="14"/>
                      <a:pt x="113" y="14"/>
                      <a:pt x="119" y="14"/>
                    </a:cubicBezTo>
                    <a:cubicBezTo>
                      <a:pt x="133" y="13"/>
                      <a:pt x="146" y="13"/>
                      <a:pt x="159" y="12"/>
                    </a:cubicBezTo>
                    <a:cubicBezTo>
                      <a:pt x="172" y="12"/>
                      <a:pt x="184" y="11"/>
                      <a:pt x="197" y="11"/>
                    </a:cubicBezTo>
                    <a:cubicBezTo>
                      <a:pt x="209" y="10"/>
                      <a:pt x="221" y="10"/>
                      <a:pt x="233" y="10"/>
                    </a:cubicBezTo>
                    <a:cubicBezTo>
                      <a:pt x="245" y="9"/>
                      <a:pt x="256" y="9"/>
                      <a:pt x="268" y="8"/>
                    </a:cubicBezTo>
                    <a:cubicBezTo>
                      <a:pt x="279" y="8"/>
                      <a:pt x="291" y="8"/>
                      <a:pt x="302" y="7"/>
                    </a:cubicBezTo>
                    <a:cubicBezTo>
                      <a:pt x="313" y="7"/>
                      <a:pt x="323" y="7"/>
                      <a:pt x="334" y="6"/>
                    </a:cubicBezTo>
                    <a:cubicBezTo>
                      <a:pt x="345" y="6"/>
                      <a:pt x="355" y="6"/>
                      <a:pt x="366" y="5"/>
                    </a:cubicBezTo>
                    <a:cubicBezTo>
                      <a:pt x="376" y="5"/>
                      <a:pt x="386" y="5"/>
                      <a:pt x="396" y="5"/>
                    </a:cubicBezTo>
                    <a:cubicBezTo>
                      <a:pt x="406" y="4"/>
                      <a:pt x="416" y="4"/>
                      <a:pt x="426" y="4"/>
                    </a:cubicBezTo>
                    <a:cubicBezTo>
                      <a:pt x="435" y="4"/>
                      <a:pt x="445" y="3"/>
                      <a:pt x="454" y="3"/>
                    </a:cubicBezTo>
                    <a:cubicBezTo>
                      <a:pt x="463" y="3"/>
                      <a:pt x="473" y="3"/>
                      <a:pt x="482" y="3"/>
                    </a:cubicBezTo>
                    <a:cubicBezTo>
                      <a:pt x="491" y="2"/>
                      <a:pt x="500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18" y="2"/>
                      <a:pt x="526" y="2"/>
                      <a:pt x="535" y="2"/>
                    </a:cubicBezTo>
                    <a:cubicBezTo>
                      <a:pt x="544" y="1"/>
                      <a:pt x="552" y="1"/>
                      <a:pt x="561" y="1"/>
                    </a:cubicBezTo>
                    <a:cubicBezTo>
                      <a:pt x="569" y="1"/>
                      <a:pt x="577" y="1"/>
                      <a:pt x="585" y="1"/>
                    </a:cubicBezTo>
                    <a:cubicBezTo>
                      <a:pt x="594" y="1"/>
                      <a:pt x="602" y="1"/>
                      <a:pt x="610" y="1"/>
                    </a:cubicBezTo>
                    <a:cubicBezTo>
                      <a:pt x="614" y="1"/>
                      <a:pt x="618" y="1"/>
                      <a:pt x="622" y="1"/>
                    </a:cubicBezTo>
                    <a:cubicBezTo>
                      <a:pt x="625" y="1"/>
                      <a:pt x="629" y="1"/>
                      <a:pt x="633" y="1"/>
                    </a:cubicBezTo>
                    <a:cubicBezTo>
                      <a:pt x="637" y="1"/>
                      <a:pt x="641" y="1"/>
                      <a:pt x="645" y="1"/>
                    </a:cubicBezTo>
                    <a:cubicBezTo>
                      <a:pt x="649" y="1"/>
                      <a:pt x="652" y="1"/>
                      <a:pt x="656" y="1"/>
                    </a:cubicBezTo>
                    <a:cubicBezTo>
                      <a:pt x="660" y="1"/>
                      <a:pt x="664" y="1"/>
                      <a:pt x="667" y="1"/>
                    </a:cubicBezTo>
                    <a:cubicBezTo>
                      <a:pt x="671" y="1"/>
                      <a:pt x="675" y="1"/>
                      <a:pt x="678" y="1"/>
                    </a:cubicBezTo>
                    <a:cubicBezTo>
                      <a:pt x="682" y="1"/>
                      <a:pt x="686" y="1"/>
                      <a:pt x="689" y="1"/>
                    </a:cubicBezTo>
                    <a:cubicBezTo>
                      <a:pt x="693" y="1"/>
                      <a:pt x="696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3" y="2"/>
                      <a:pt x="707" y="2"/>
                      <a:pt x="710" y="2"/>
                    </a:cubicBezTo>
                    <a:cubicBezTo>
                      <a:pt x="713" y="2"/>
                      <a:pt x="717" y="2"/>
                      <a:pt x="720" y="2"/>
                    </a:cubicBezTo>
                    <a:cubicBezTo>
                      <a:pt x="723" y="2"/>
                      <a:pt x="727" y="2"/>
                      <a:pt x="730" y="3"/>
                    </a:cubicBezTo>
                    <a:cubicBezTo>
                      <a:pt x="733" y="3"/>
                      <a:pt x="736" y="3"/>
                      <a:pt x="739" y="3"/>
                    </a:cubicBezTo>
                    <a:cubicBezTo>
                      <a:pt x="740" y="3"/>
                      <a:pt x="742" y="3"/>
                      <a:pt x="743" y="3"/>
                    </a:cubicBezTo>
                    <a:cubicBezTo>
                      <a:pt x="745" y="3"/>
                      <a:pt x="746" y="3"/>
                      <a:pt x="747" y="4"/>
                    </a:cubicBezTo>
                    <a:cubicBezTo>
                      <a:pt x="749" y="4"/>
                      <a:pt x="750" y="4"/>
                      <a:pt x="751" y="4"/>
                    </a:cubicBezTo>
                    <a:cubicBezTo>
                      <a:pt x="753" y="4"/>
                      <a:pt x="754" y="4"/>
                      <a:pt x="755" y="4"/>
                    </a:cubicBezTo>
                    <a:cubicBezTo>
                      <a:pt x="756" y="4"/>
                      <a:pt x="757" y="4"/>
                      <a:pt x="759" y="4"/>
                    </a:cubicBezTo>
                    <a:cubicBezTo>
                      <a:pt x="760" y="5"/>
                      <a:pt x="761" y="5"/>
                      <a:pt x="762" y="5"/>
                    </a:cubicBezTo>
                    <a:cubicBezTo>
                      <a:pt x="763" y="5"/>
                      <a:pt x="764" y="5"/>
                      <a:pt x="765" y="5"/>
                    </a:cubicBezTo>
                    <a:cubicBezTo>
                      <a:pt x="766" y="5"/>
                      <a:pt x="767" y="5"/>
                      <a:pt x="768" y="5"/>
                    </a:cubicBezTo>
                    <a:cubicBezTo>
                      <a:pt x="769" y="6"/>
                      <a:pt x="770" y="6"/>
                      <a:pt x="771" y="6"/>
                    </a:cubicBezTo>
                    <a:cubicBezTo>
                      <a:pt x="771" y="6"/>
                      <a:pt x="772" y="6"/>
                      <a:pt x="773" y="6"/>
                    </a:cubicBezTo>
                    <a:cubicBezTo>
                      <a:pt x="774" y="6"/>
                      <a:pt x="775" y="6"/>
                      <a:pt x="775" y="7"/>
                    </a:cubicBezTo>
                    <a:cubicBezTo>
                      <a:pt x="776" y="7"/>
                      <a:pt x="777" y="7"/>
                      <a:pt x="777" y="7"/>
                    </a:cubicBezTo>
                    <a:cubicBezTo>
                      <a:pt x="778" y="7"/>
                      <a:pt x="778" y="7"/>
                      <a:pt x="778" y="7"/>
                    </a:cubicBezTo>
                    <a:cubicBezTo>
                      <a:pt x="779" y="7"/>
                      <a:pt x="779" y="7"/>
                      <a:pt x="779" y="7"/>
                    </a:cubicBezTo>
                    <a:cubicBezTo>
                      <a:pt x="779" y="7"/>
                      <a:pt x="780" y="7"/>
                      <a:pt x="780" y="8"/>
                    </a:cubicBezTo>
                    <a:cubicBezTo>
                      <a:pt x="780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4" y="8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6" y="9"/>
                      <a:pt x="787" y="10"/>
                      <a:pt x="788" y="10"/>
                    </a:cubicBezTo>
                    <a:cubicBezTo>
                      <a:pt x="789" y="10"/>
                      <a:pt x="789" y="11"/>
                      <a:pt x="790" y="11"/>
                    </a:cubicBezTo>
                    <a:cubicBezTo>
                      <a:pt x="791" y="12"/>
                      <a:pt x="791" y="12"/>
                      <a:pt x="792" y="12"/>
                    </a:cubicBezTo>
                    <a:cubicBezTo>
                      <a:pt x="792" y="13"/>
                      <a:pt x="792" y="13"/>
                      <a:pt x="792" y="14"/>
                    </a:cubicBezTo>
                    <a:cubicBezTo>
                      <a:pt x="793" y="14"/>
                      <a:pt x="793" y="15"/>
                      <a:pt x="793" y="15"/>
                    </a:cubicBezTo>
                    <a:cubicBezTo>
                      <a:pt x="792" y="16"/>
                      <a:pt x="792" y="16"/>
                      <a:pt x="79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auto">
              <a:xfrm>
                <a:off x="-1453" y="2049"/>
                <a:ext cx="18" cy="3"/>
              </a:xfrm>
              <a:custGeom>
                <a:avLst/>
                <a:gdLst>
                  <a:gd name="T0" fmla="*/ 6 w 6"/>
                  <a:gd name="T1" fmla="*/ 0 h 1"/>
                  <a:gd name="T2" fmla="*/ 0 w 6"/>
                  <a:gd name="T3" fmla="*/ 0 h 1"/>
                  <a:gd name="T4" fmla="*/ 0 w 6"/>
                  <a:gd name="T5" fmla="*/ 1 h 1"/>
                  <a:gd name="T6" fmla="*/ 3 w 6"/>
                  <a:gd name="T7" fmla="*/ 1 h 1"/>
                  <a:gd name="T8" fmla="*/ 6 w 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auto">
              <a:xfrm>
                <a:off x="625" y="2197"/>
                <a:ext cx="68" cy="16"/>
              </a:xfrm>
              <a:custGeom>
                <a:avLst/>
                <a:gdLst>
                  <a:gd name="T0" fmla="*/ 0 w 68"/>
                  <a:gd name="T1" fmla="*/ 11 h 16"/>
                  <a:gd name="T2" fmla="*/ 21 w 68"/>
                  <a:gd name="T3" fmla="*/ 16 h 16"/>
                  <a:gd name="T4" fmla="*/ 68 w 68"/>
                  <a:gd name="T5" fmla="*/ 3 h 16"/>
                  <a:gd name="T6" fmla="*/ 50 w 68"/>
                  <a:gd name="T7" fmla="*/ 0 h 16"/>
                  <a:gd name="T8" fmla="*/ 0 w 68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6">
                    <a:moveTo>
                      <a:pt x="0" y="11"/>
                    </a:moveTo>
                    <a:lnTo>
                      <a:pt x="21" y="16"/>
                    </a:lnTo>
                    <a:lnTo>
                      <a:pt x="68" y="3"/>
                    </a:lnTo>
                    <a:lnTo>
                      <a:pt x="5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4"/>
              <p:cNvSpPr>
                <a:spLocks/>
              </p:cNvSpPr>
              <p:nvPr/>
            </p:nvSpPr>
            <p:spPr bwMode="auto">
              <a:xfrm>
                <a:off x="-1358" y="2044"/>
                <a:ext cx="89" cy="5"/>
              </a:xfrm>
              <a:custGeom>
                <a:avLst/>
                <a:gdLst>
                  <a:gd name="T0" fmla="*/ 89 w 89"/>
                  <a:gd name="T1" fmla="*/ 0 h 5"/>
                  <a:gd name="T2" fmla="*/ 9 w 89"/>
                  <a:gd name="T3" fmla="*/ 3 h 5"/>
                  <a:gd name="T4" fmla="*/ 0 w 89"/>
                  <a:gd name="T5" fmla="*/ 5 h 5"/>
                  <a:gd name="T6" fmla="*/ 83 w 89"/>
                  <a:gd name="T7" fmla="*/ 3 h 5"/>
                  <a:gd name="T8" fmla="*/ 89 w 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5">
                    <a:moveTo>
                      <a:pt x="89" y="0"/>
                    </a:moveTo>
                    <a:lnTo>
                      <a:pt x="9" y="3"/>
                    </a:lnTo>
                    <a:lnTo>
                      <a:pt x="0" y="5"/>
                    </a:lnTo>
                    <a:lnTo>
                      <a:pt x="83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5"/>
              <p:cNvSpPr>
                <a:spLocks/>
              </p:cNvSpPr>
              <p:nvPr/>
            </p:nvSpPr>
            <p:spPr bwMode="auto">
              <a:xfrm>
                <a:off x="-268" y="2014"/>
                <a:ext cx="59" cy="5"/>
              </a:xfrm>
              <a:custGeom>
                <a:avLst/>
                <a:gdLst>
                  <a:gd name="T0" fmla="*/ 3 w 59"/>
                  <a:gd name="T1" fmla="*/ 2 h 5"/>
                  <a:gd name="T2" fmla="*/ 0 w 59"/>
                  <a:gd name="T3" fmla="*/ 5 h 5"/>
                  <a:gd name="T4" fmla="*/ 57 w 59"/>
                  <a:gd name="T5" fmla="*/ 2 h 5"/>
                  <a:gd name="T6" fmla="*/ 59 w 59"/>
                  <a:gd name="T7" fmla="*/ 0 h 5"/>
                  <a:gd name="T8" fmla="*/ 3 w 59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3" y="2"/>
                    </a:moveTo>
                    <a:lnTo>
                      <a:pt x="0" y="5"/>
                    </a:lnTo>
                    <a:lnTo>
                      <a:pt x="57" y="2"/>
                    </a:lnTo>
                    <a:lnTo>
                      <a:pt x="59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auto">
              <a:xfrm>
                <a:off x="-1243" y="2331"/>
                <a:ext cx="4226" cy="1606"/>
              </a:xfrm>
              <a:custGeom>
                <a:avLst/>
                <a:gdLst>
                  <a:gd name="T0" fmla="*/ 1417 w 1430"/>
                  <a:gd name="T1" fmla="*/ 488 h 587"/>
                  <a:gd name="T2" fmla="*/ 1417 w 1430"/>
                  <a:gd name="T3" fmla="*/ 488 h 587"/>
                  <a:gd name="T4" fmla="*/ 1288 w 1430"/>
                  <a:gd name="T5" fmla="*/ 517 h 587"/>
                  <a:gd name="T6" fmla="*/ 1139 w 1430"/>
                  <a:gd name="T7" fmla="*/ 542 h 587"/>
                  <a:gd name="T8" fmla="*/ 970 w 1430"/>
                  <a:gd name="T9" fmla="*/ 560 h 587"/>
                  <a:gd name="T10" fmla="*/ 784 w 1430"/>
                  <a:gd name="T11" fmla="*/ 567 h 587"/>
                  <a:gd name="T12" fmla="*/ 590 w 1430"/>
                  <a:gd name="T13" fmla="*/ 559 h 587"/>
                  <a:gd name="T14" fmla="*/ 399 w 1430"/>
                  <a:gd name="T15" fmla="*/ 532 h 587"/>
                  <a:gd name="T16" fmla="*/ 310 w 1430"/>
                  <a:gd name="T17" fmla="*/ 510 h 587"/>
                  <a:gd name="T18" fmla="*/ 229 w 1430"/>
                  <a:gd name="T19" fmla="*/ 483 h 587"/>
                  <a:gd name="T20" fmla="*/ 158 w 1430"/>
                  <a:gd name="T21" fmla="*/ 451 h 587"/>
                  <a:gd name="T22" fmla="*/ 101 w 1430"/>
                  <a:gd name="T23" fmla="*/ 415 h 587"/>
                  <a:gd name="T24" fmla="*/ 101 w 1430"/>
                  <a:gd name="T25" fmla="*/ 415 h 587"/>
                  <a:gd name="T26" fmla="*/ 77 w 1430"/>
                  <a:gd name="T27" fmla="*/ 395 h 587"/>
                  <a:gd name="T28" fmla="*/ 42 w 1430"/>
                  <a:gd name="T29" fmla="*/ 354 h 587"/>
                  <a:gd name="T30" fmla="*/ 22 w 1430"/>
                  <a:gd name="T31" fmla="*/ 313 h 587"/>
                  <a:gd name="T32" fmla="*/ 17 w 1430"/>
                  <a:gd name="T33" fmla="*/ 272 h 587"/>
                  <a:gd name="T34" fmla="*/ 20 w 1430"/>
                  <a:gd name="T35" fmla="*/ 242 h 587"/>
                  <a:gd name="T36" fmla="*/ 26 w 1430"/>
                  <a:gd name="T37" fmla="*/ 224 h 587"/>
                  <a:gd name="T38" fmla="*/ 34 w 1430"/>
                  <a:gd name="T39" fmla="*/ 206 h 587"/>
                  <a:gd name="T40" fmla="*/ 44 w 1430"/>
                  <a:gd name="T41" fmla="*/ 188 h 587"/>
                  <a:gd name="T42" fmla="*/ 63 w 1430"/>
                  <a:gd name="T43" fmla="*/ 163 h 587"/>
                  <a:gd name="T44" fmla="*/ 94 w 1430"/>
                  <a:gd name="T45" fmla="*/ 132 h 587"/>
                  <a:gd name="T46" fmla="*/ 130 w 1430"/>
                  <a:gd name="T47" fmla="*/ 105 h 587"/>
                  <a:gd name="T48" fmla="*/ 167 w 1430"/>
                  <a:gd name="T49" fmla="*/ 83 h 587"/>
                  <a:gd name="T50" fmla="*/ 203 w 1430"/>
                  <a:gd name="T51" fmla="*/ 64 h 587"/>
                  <a:gd name="T52" fmla="*/ 238 w 1430"/>
                  <a:gd name="T53" fmla="*/ 48 h 587"/>
                  <a:gd name="T54" fmla="*/ 270 w 1430"/>
                  <a:gd name="T55" fmla="*/ 35 h 587"/>
                  <a:gd name="T56" fmla="*/ 301 w 1430"/>
                  <a:gd name="T57" fmla="*/ 23 h 587"/>
                  <a:gd name="T58" fmla="*/ 329 w 1430"/>
                  <a:gd name="T59" fmla="*/ 13 h 587"/>
                  <a:gd name="T60" fmla="*/ 356 w 1430"/>
                  <a:gd name="T61" fmla="*/ 5 h 587"/>
                  <a:gd name="T62" fmla="*/ 364 w 1430"/>
                  <a:gd name="T63" fmla="*/ 0 h 587"/>
                  <a:gd name="T64" fmla="*/ 339 w 1430"/>
                  <a:gd name="T65" fmla="*/ 8 h 587"/>
                  <a:gd name="T66" fmla="*/ 311 w 1430"/>
                  <a:gd name="T67" fmla="*/ 17 h 587"/>
                  <a:gd name="T68" fmla="*/ 281 w 1430"/>
                  <a:gd name="T69" fmla="*/ 28 h 587"/>
                  <a:gd name="T70" fmla="*/ 249 w 1430"/>
                  <a:gd name="T71" fmla="*/ 40 h 587"/>
                  <a:gd name="T72" fmla="*/ 215 w 1430"/>
                  <a:gd name="T73" fmla="*/ 55 h 587"/>
                  <a:gd name="T74" fmla="*/ 178 w 1430"/>
                  <a:gd name="T75" fmla="*/ 72 h 587"/>
                  <a:gd name="T76" fmla="*/ 140 w 1430"/>
                  <a:gd name="T77" fmla="*/ 93 h 587"/>
                  <a:gd name="T78" fmla="*/ 102 w 1430"/>
                  <a:gd name="T79" fmla="*/ 119 h 587"/>
                  <a:gd name="T80" fmla="*/ 67 w 1430"/>
                  <a:gd name="T81" fmla="*/ 148 h 587"/>
                  <a:gd name="T82" fmla="*/ 37 w 1430"/>
                  <a:gd name="T83" fmla="*/ 182 h 587"/>
                  <a:gd name="T84" fmla="*/ 25 w 1430"/>
                  <a:gd name="T85" fmla="*/ 200 h 587"/>
                  <a:gd name="T86" fmla="*/ 15 w 1430"/>
                  <a:gd name="T87" fmla="*/ 218 h 587"/>
                  <a:gd name="T88" fmla="*/ 8 w 1430"/>
                  <a:gd name="T89" fmla="*/ 237 h 587"/>
                  <a:gd name="T90" fmla="*/ 2 w 1430"/>
                  <a:gd name="T91" fmla="*/ 256 h 587"/>
                  <a:gd name="T92" fmla="*/ 0 w 1430"/>
                  <a:gd name="T93" fmla="*/ 298 h 587"/>
                  <a:gd name="T94" fmla="*/ 12 w 1430"/>
                  <a:gd name="T95" fmla="*/ 342 h 587"/>
                  <a:gd name="T96" fmla="*/ 39 w 1430"/>
                  <a:gd name="T97" fmla="*/ 385 h 587"/>
                  <a:gd name="T98" fmla="*/ 82 w 1430"/>
                  <a:gd name="T99" fmla="*/ 427 h 587"/>
                  <a:gd name="T100" fmla="*/ 82 w 1430"/>
                  <a:gd name="T101" fmla="*/ 427 h 587"/>
                  <a:gd name="T102" fmla="*/ 110 w 1430"/>
                  <a:gd name="T103" fmla="*/ 447 h 587"/>
                  <a:gd name="T104" fmla="*/ 175 w 1430"/>
                  <a:gd name="T105" fmla="*/ 483 h 587"/>
                  <a:gd name="T106" fmla="*/ 254 w 1430"/>
                  <a:gd name="T107" fmla="*/ 514 h 587"/>
                  <a:gd name="T108" fmla="*/ 341 w 1430"/>
                  <a:gd name="T109" fmla="*/ 540 h 587"/>
                  <a:gd name="T110" fmla="*/ 485 w 1430"/>
                  <a:gd name="T111" fmla="*/ 567 h 587"/>
                  <a:gd name="T112" fmla="*/ 687 w 1430"/>
                  <a:gd name="T113" fmla="*/ 585 h 587"/>
                  <a:gd name="T114" fmla="*/ 884 w 1430"/>
                  <a:gd name="T115" fmla="*/ 585 h 587"/>
                  <a:gd name="T116" fmla="*/ 1067 w 1430"/>
                  <a:gd name="T117" fmla="*/ 571 h 587"/>
                  <a:gd name="T118" fmla="*/ 1231 w 1430"/>
                  <a:gd name="T119" fmla="*/ 548 h 587"/>
                  <a:gd name="T120" fmla="*/ 1373 w 1430"/>
                  <a:gd name="T121" fmla="*/ 519 h 587"/>
                  <a:gd name="T122" fmla="*/ 1430 w 1430"/>
                  <a:gd name="T123" fmla="*/ 48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0" h="587">
                    <a:moveTo>
                      <a:pt x="1417" y="488"/>
                    </a:move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419" y="489"/>
                      <a:pt x="1417" y="488"/>
                      <a:pt x="1417" y="488"/>
                    </a:cubicBez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397" y="493"/>
                      <a:pt x="1376" y="498"/>
                      <a:pt x="1355" y="503"/>
                    </a:cubicBezTo>
                    <a:cubicBezTo>
                      <a:pt x="1334" y="508"/>
                      <a:pt x="1311" y="512"/>
                      <a:pt x="1288" y="517"/>
                    </a:cubicBezTo>
                    <a:cubicBezTo>
                      <a:pt x="1265" y="521"/>
                      <a:pt x="1241" y="526"/>
                      <a:pt x="1216" y="530"/>
                    </a:cubicBezTo>
                    <a:cubicBezTo>
                      <a:pt x="1191" y="534"/>
                      <a:pt x="1165" y="538"/>
                      <a:pt x="1139" y="542"/>
                    </a:cubicBezTo>
                    <a:cubicBezTo>
                      <a:pt x="1112" y="545"/>
                      <a:pt x="1085" y="549"/>
                      <a:pt x="1057" y="552"/>
                    </a:cubicBezTo>
                    <a:cubicBezTo>
                      <a:pt x="1028" y="555"/>
                      <a:pt x="999" y="557"/>
                      <a:pt x="970" y="560"/>
                    </a:cubicBezTo>
                    <a:cubicBezTo>
                      <a:pt x="940" y="562"/>
                      <a:pt x="910" y="563"/>
                      <a:pt x="879" y="565"/>
                    </a:cubicBezTo>
                    <a:cubicBezTo>
                      <a:pt x="848" y="566"/>
                      <a:pt x="816" y="567"/>
                      <a:pt x="784" y="567"/>
                    </a:cubicBezTo>
                    <a:cubicBezTo>
                      <a:pt x="752" y="567"/>
                      <a:pt x="720" y="566"/>
                      <a:pt x="688" y="565"/>
                    </a:cubicBezTo>
                    <a:cubicBezTo>
                      <a:pt x="655" y="563"/>
                      <a:pt x="622" y="561"/>
                      <a:pt x="590" y="559"/>
                    </a:cubicBezTo>
                    <a:cubicBezTo>
                      <a:pt x="557" y="556"/>
                      <a:pt x="525" y="552"/>
                      <a:pt x="493" y="548"/>
                    </a:cubicBezTo>
                    <a:cubicBezTo>
                      <a:pt x="461" y="543"/>
                      <a:pt x="430" y="538"/>
                      <a:pt x="399" y="532"/>
                    </a:cubicBezTo>
                    <a:cubicBezTo>
                      <a:pt x="384" y="529"/>
                      <a:pt x="368" y="525"/>
                      <a:pt x="354" y="522"/>
                    </a:cubicBezTo>
                    <a:cubicBezTo>
                      <a:pt x="339" y="518"/>
                      <a:pt x="324" y="514"/>
                      <a:pt x="310" y="510"/>
                    </a:cubicBezTo>
                    <a:cubicBezTo>
                      <a:pt x="296" y="506"/>
                      <a:pt x="282" y="502"/>
                      <a:pt x="268" y="497"/>
                    </a:cubicBezTo>
                    <a:cubicBezTo>
                      <a:pt x="255" y="493"/>
                      <a:pt x="242" y="488"/>
                      <a:pt x="229" y="483"/>
                    </a:cubicBezTo>
                    <a:cubicBezTo>
                      <a:pt x="216" y="478"/>
                      <a:pt x="204" y="473"/>
                      <a:pt x="192" y="468"/>
                    </a:cubicBezTo>
                    <a:cubicBezTo>
                      <a:pt x="181" y="463"/>
                      <a:pt x="169" y="457"/>
                      <a:pt x="158" y="451"/>
                    </a:cubicBezTo>
                    <a:cubicBezTo>
                      <a:pt x="148" y="446"/>
                      <a:pt x="138" y="440"/>
                      <a:pt x="128" y="434"/>
                    </a:cubicBezTo>
                    <a:cubicBezTo>
                      <a:pt x="118" y="428"/>
                      <a:pt x="109" y="421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92" y="409"/>
                      <a:pt x="85" y="402"/>
                      <a:pt x="77" y="395"/>
                    </a:cubicBezTo>
                    <a:cubicBezTo>
                      <a:pt x="70" y="389"/>
                      <a:pt x="64" y="382"/>
                      <a:pt x="58" y="375"/>
                    </a:cubicBezTo>
                    <a:cubicBezTo>
                      <a:pt x="52" y="368"/>
                      <a:pt x="47" y="361"/>
                      <a:pt x="42" y="354"/>
                    </a:cubicBezTo>
                    <a:cubicBezTo>
                      <a:pt x="38" y="348"/>
                      <a:pt x="34" y="341"/>
                      <a:pt x="30" y="334"/>
                    </a:cubicBezTo>
                    <a:cubicBezTo>
                      <a:pt x="27" y="327"/>
                      <a:pt x="24" y="320"/>
                      <a:pt x="22" y="313"/>
                    </a:cubicBezTo>
                    <a:cubicBezTo>
                      <a:pt x="20" y="306"/>
                      <a:pt x="19" y="299"/>
                      <a:pt x="18" y="292"/>
                    </a:cubicBezTo>
                    <a:cubicBezTo>
                      <a:pt x="17" y="285"/>
                      <a:pt x="17" y="278"/>
                      <a:pt x="17" y="272"/>
                    </a:cubicBezTo>
                    <a:cubicBezTo>
                      <a:pt x="17" y="265"/>
                      <a:pt x="17" y="258"/>
                      <a:pt x="19" y="252"/>
                    </a:cubicBezTo>
                    <a:cubicBezTo>
                      <a:pt x="19" y="249"/>
                      <a:pt x="20" y="245"/>
                      <a:pt x="20" y="242"/>
                    </a:cubicBezTo>
                    <a:cubicBezTo>
                      <a:pt x="21" y="239"/>
                      <a:pt x="22" y="236"/>
                      <a:pt x="23" y="233"/>
                    </a:cubicBezTo>
                    <a:cubicBezTo>
                      <a:pt x="24" y="230"/>
                      <a:pt x="25" y="227"/>
                      <a:pt x="26" y="224"/>
                    </a:cubicBezTo>
                    <a:cubicBezTo>
                      <a:pt x="27" y="221"/>
                      <a:pt x="28" y="218"/>
                      <a:pt x="30" y="215"/>
                    </a:cubicBezTo>
                    <a:cubicBezTo>
                      <a:pt x="31" y="212"/>
                      <a:pt x="32" y="209"/>
                      <a:pt x="34" y="206"/>
                    </a:cubicBezTo>
                    <a:cubicBezTo>
                      <a:pt x="35" y="203"/>
                      <a:pt x="37" y="200"/>
                      <a:pt x="38" y="197"/>
                    </a:cubicBezTo>
                    <a:cubicBezTo>
                      <a:pt x="40" y="194"/>
                      <a:pt x="42" y="191"/>
                      <a:pt x="44" y="188"/>
                    </a:cubicBezTo>
                    <a:cubicBezTo>
                      <a:pt x="46" y="185"/>
                      <a:pt x="48" y="182"/>
                      <a:pt x="50" y="180"/>
                    </a:cubicBezTo>
                    <a:cubicBezTo>
                      <a:pt x="54" y="174"/>
                      <a:pt x="58" y="168"/>
                      <a:pt x="63" y="163"/>
                    </a:cubicBezTo>
                    <a:cubicBezTo>
                      <a:pt x="67" y="157"/>
                      <a:pt x="73" y="152"/>
                      <a:pt x="78" y="147"/>
                    </a:cubicBezTo>
                    <a:cubicBezTo>
                      <a:pt x="83" y="142"/>
                      <a:pt x="89" y="137"/>
                      <a:pt x="94" y="132"/>
                    </a:cubicBezTo>
                    <a:cubicBezTo>
                      <a:pt x="100" y="127"/>
                      <a:pt x="106" y="123"/>
                      <a:pt x="112" y="118"/>
                    </a:cubicBezTo>
                    <a:cubicBezTo>
                      <a:pt x="118" y="114"/>
                      <a:pt x="124" y="109"/>
                      <a:pt x="130" y="105"/>
                    </a:cubicBezTo>
                    <a:cubicBezTo>
                      <a:pt x="136" y="101"/>
                      <a:pt x="142" y="97"/>
                      <a:pt x="148" y="93"/>
                    </a:cubicBezTo>
                    <a:cubicBezTo>
                      <a:pt x="154" y="90"/>
                      <a:pt x="161" y="86"/>
                      <a:pt x="167" y="83"/>
                    </a:cubicBezTo>
                    <a:cubicBezTo>
                      <a:pt x="173" y="79"/>
                      <a:pt x="179" y="76"/>
                      <a:pt x="185" y="73"/>
                    </a:cubicBezTo>
                    <a:cubicBezTo>
                      <a:pt x="191" y="69"/>
                      <a:pt x="197" y="66"/>
                      <a:pt x="203" y="64"/>
                    </a:cubicBezTo>
                    <a:cubicBezTo>
                      <a:pt x="209" y="61"/>
                      <a:pt x="215" y="58"/>
                      <a:pt x="221" y="55"/>
                    </a:cubicBezTo>
                    <a:cubicBezTo>
                      <a:pt x="226" y="53"/>
                      <a:pt x="232" y="50"/>
                      <a:pt x="238" y="48"/>
                    </a:cubicBezTo>
                    <a:cubicBezTo>
                      <a:pt x="243" y="45"/>
                      <a:pt x="249" y="43"/>
                      <a:pt x="254" y="41"/>
                    </a:cubicBezTo>
                    <a:cubicBezTo>
                      <a:pt x="260" y="39"/>
                      <a:pt x="265" y="37"/>
                      <a:pt x="270" y="35"/>
                    </a:cubicBezTo>
                    <a:cubicBezTo>
                      <a:pt x="276" y="33"/>
                      <a:pt x="281" y="31"/>
                      <a:pt x="286" y="29"/>
                    </a:cubicBezTo>
                    <a:cubicBezTo>
                      <a:pt x="291" y="27"/>
                      <a:pt x="296" y="25"/>
                      <a:pt x="301" y="23"/>
                    </a:cubicBezTo>
                    <a:cubicBezTo>
                      <a:pt x="306" y="21"/>
                      <a:pt x="310" y="20"/>
                      <a:pt x="315" y="18"/>
                    </a:cubicBezTo>
                    <a:cubicBezTo>
                      <a:pt x="320" y="17"/>
                      <a:pt x="325" y="15"/>
                      <a:pt x="329" y="13"/>
                    </a:cubicBezTo>
                    <a:cubicBezTo>
                      <a:pt x="334" y="12"/>
                      <a:pt x="338" y="11"/>
                      <a:pt x="343" y="9"/>
                    </a:cubicBezTo>
                    <a:cubicBezTo>
                      <a:pt x="347" y="8"/>
                      <a:pt x="351" y="6"/>
                      <a:pt x="356" y="5"/>
                    </a:cubicBezTo>
                    <a:cubicBezTo>
                      <a:pt x="360" y="4"/>
                      <a:pt x="364" y="2"/>
                      <a:pt x="368" y="1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0" y="1"/>
                      <a:pt x="356" y="3"/>
                      <a:pt x="352" y="4"/>
                    </a:cubicBezTo>
                    <a:cubicBezTo>
                      <a:pt x="347" y="5"/>
                      <a:pt x="343" y="7"/>
                      <a:pt x="339" y="8"/>
                    </a:cubicBezTo>
                    <a:cubicBezTo>
                      <a:pt x="334" y="10"/>
                      <a:pt x="330" y="11"/>
                      <a:pt x="325" y="13"/>
                    </a:cubicBezTo>
                    <a:cubicBezTo>
                      <a:pt x="320" y="14"/>
                      <a:pt x="316" y="16"/>
                      <a:pt x="311" y="17"/>
                    </a:cubicBezTo>
                    <a:cubicBezTo>
                      <a:pt x="306" y="19"/>
                      <a:pt x="301" y="21"/>
                      <a:pt x="296" y="22"/>
                    </a:cubicBezTo>
                    <a:cubicBezTo>
                      <a:pt x="291" y="24"/>
                      <a:pt x="286" y="26"/>
                      <a:pt x="281" y="28"/>
                    </a:cubicBezTo>
                    <a:cubicBezTo>
                      <a:pt x="276" y="30"/>
                      <a:pt x="271" y="32"/>
                      <a:pt x="265" y="34"/>
                    </a:cubicBezTo>
                    <a:cubicBezTo>
                      <a:pt x="260" y="36"/>
                      <a:pt x="255" y="38"/>
                      <a:pt x="249" y="40"/>
                    </a:cubicBezTo>
                    <a:cubicBezTo>
                      <a:pt x="244" y="42"/>
                      <a:pt x="238" y="45"/>
                      <a:pt x="232" y="47"/>
                    </a:cubicBezTo>
                    <a:cubicBezTo>
                      <a:pt x="226" y="50"/>
                      <a:pt x="221" y="52"/>
                      <a:pt x="215" y="55"/>
                    </a:cubicBezTo>
                    <a:cubicBezTo>
                      <a:pt x="209" y="57"/>
                      <a:pt x="203" y="60"/>
                      <a:pt x="197" y="63"/>
                    </a:cubicBezTo>
                    <a:cubicBezTo>
                      <a:pt x="191" y="66"/>
                      <a:pt x="184" y="69"/>
                      <a:pt x="178" y="72"/>
                    </a:cubicBezTo>
                    <a:cubicBezTo>
                      <a:pt x="172" y="76"/>
                      <a:pt x="166" y="79"/>
                      <a:pt x="159" y="82"/>
                    </a:cubicBezTo>
                    <a:cubicBezTo>
                      <a:pt x="153" y="86"/>
                      <a:pt x="146" y="90"/>
                      <a:pt x="140" y="93"/>
                    </a:cubicBezTo>
                    <a:cubicBezTo>
                      <a:pt x="134" y="97"/>
                      <a:pt x="127" y="101"/>
                      <a:pt x="121" y="105"/>
                    </a:cubicBezTo>
                    <a:cubicBezTo>
                      <a:pt x="115" y="110"/>
                      <a:pt x="108" y="114"/>
                      <a:pt x="102" y="119"/>
                    </a:cubicBezTo>
                    <a:cubicBezTo>
                      <a:pt x="96" y="123"/>
                      <a:pt x="90" y="128"/>
                      <a:pt x="84" y="133"/>
                    </a:cubicBezTo>
                    <a:cubicBezTo>
                      <a:pt x="78" y="138"/>
                      <a:pt x="72" y="143"/>
                      <a:pt x="67" y="148"/>
                    </a:cubicBezTo>
                    <a:cubicBezTo>
                      <a:pt x="61" y="154"/>
                      <a:pt x="56" y="159"/>
                      <a:pt x="51" y="165"/>
                    </a:cubicBezTo>
                    <a:cubicBezTo>
                      <a:pt x="46" y="170"/>
                      <a:pt x="41" y="176"/>
                      <a:pt x="37" y="182"/>
                    </a:cubicBezTo>
                    <a:cubicBezTo>
                      <a:pt x="34" y="185"/>
                      <a:pt x="32" y="188"/>
                      <a:pt x="30" y="191"/>
                    </a:cubicBezTo>
                    <a:cubicBezTo>
                      <a:pt x="28" y="194"/>
                      <a:pt x="26" y="197"/>
                      <a:pt x="25" y="200"/>
                    </a:cubicBezTo>
                    <a:cubicBezTo>
                      <a:pt x="23" y="203"/>
                      <a:pt x="21" y="206"/>
                      <a:pt x="20" y="209"/>
                    </a:cubicBezTo>
                    <a:cubicBezTo>
                      <a:pt x="18" y="212"/>
                      <a:pt x="16" y="215"/>
                      <a:pt x="15" y="218"/>
                    </a:cubicBezTo>
                    <a:cubicBezTo>
                      <a:pt x="14" y="221"/>
                      <a:pt x="12" y="224"/>
                      <a:pt x="11" y="227"/>
                    </a:cubicBezTo>
                    <a:cubicBezTo>
                      <a:pt x="10" y="230"/>
                      <a:pt x="9" y="234"/>
                      <a:pt x="8" y="237"/>
                    </a:cubicBezTo>
                    <a:cubicBezTo>
                      <a:pt x="7" y="240"/>
                      <a:pt x="6" y="243"/>
                      <a:pt x="5" y="247"/>
                    </a:cubicBezTo>
                    <a:cubicBezTo>
                      <a:pt x="4" y="250"/>
                      <a:pt x="3" y="253"/>
                      <a:pt x="2" y="256"/>
                    </a:cubicBezTo>
                    <a:cubicBezTo>
                      <a:pt x="1" y="263"/>
                      <a:pt x="0" y="270"/>
                      <a:pt x="0" y="277"/>
                    </a:cubicBezTo>
                    <a:cubicBezTo>
                      <a:pt x="0" y="284"/>
                      <a:pt x="0" y="291"/>
                      <a:pt x="0" y="298"/>
                    </a:cubicBezTo>
                    <a:cubicBezTo>
                      <a:pt x="1" y="305"/>
                      <a:pt x="2" y="313"/>
                      <a:pt x="4" y="320"/>
                    </a:cubicBezTo>
                    <a:cubicBezTo>
                      <a:pt x="6" y="327"/>
                      <a:pt x="9" y="334"/>
                      <a:pt x="12" y="342"/>
                    </a:cubicBezTo>
                    <a:cubicBezTo>
                      <a:pt x="15" y="349"/>
                      <a:pt x="19" y="356"/>
                      <a:pt x="23" y="363"/>
                    </a:cubicBezTo>
                    <a:cubicBezTo>
                      <a:pt x="28" y="371"/>
                      <a:pt x="33" y="378"/>
                      <a:pt x="39" y="385"/>
                    </a:cubicBezTo>
                    <a:cubicBezTo>
                      <a:pt x="45" y="392"/>
                      <a:pt x="52" y="400"/>
                      <a:pt x="59" y="406"/>
                    </a:cubicBezTo>
                    <a:cubicBezTo>
                      <a:pt x="66" y="413"/>
                      <a:pt x="74" y="420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91" y="434"/>
                      <a:pt x="100" y="440"/>
                      <a:pt x="110" y="447"/>
                    </a:cubicBezTo>
                    <a:cubicBezTo>
                      <a:pt x="120" y="453"/>
                      <a:pt x="130" y="459"/>
                      <a:pt x="141" y="465"/>
                    </a:cubicBezTo>
                    <a:cubicBezTo>
                      <a:pt x="152" y="471"/>
                      <a:pt x="164" y="477"/>
                      <a:pt x="175" y="483"/>
                    </a:cubicBezTo>
                    <a:cubicBezTo>
                      <a:pt x="188" y="489"/>
                      <a:pt x="200" y="494"/>
                      <a:pt x="213" y="499"/>
                    </a:cubicBezTo>
                    <a:cubicBezTo>
                      <a:pt x="226" y="504"/>
                      <a:pt x="240" y="509"/>
                      <a:pt x="254" y="514"/>
                    </a:cubicBezTo>
                    <a:cubicBezTo>
                      <a:pt x="268" y="519"/>
                      <a:pt x="282" y="523"/>
                      <a:pt x="296" y="528"/>
                    </a:cubicBezTo>
                    <a:cubicBezTo>
                      <a:pt x="311" y="532"/>
                      <a:pt x="326" y="536"/>
                      <a:pt x="341" y="540"/>
                    </a:cubicBezTo>
                    <a:cubicBezTo>
                      <a:pt x="357" y="543"/>
                      <a:pt x="372" y="547"/>
                      <a:pt x="388" y="550"/>
                    </a:cubicBezTo>
                    <a:cubicBezTo>
                      <a:pt x="420" y="557"/>
                      <a:pt x="452" y="563"/>
                      <a:pt x="485" y="567"/>
                    </a:cubicBezTo>
                    <a:cubicBezTo>
                      <a:pt x="519" y="572"/>
                      <a:pt x="552" y="576"/>
                      <a:pt x="586" y="579"/>
                    </a:cubicBezTo>
                    <a:cubicBezTo>
                      <a:pt x="619" y="582"/>
                      <a:pt x="653" y="584"/>
                      <a:pt x="687" y="585"/>
                    </a:cubicBezTo>
                    <a:cubicBezTo>
                      <a:pt x="720" y="586"/>
                      <a:pt x="754" y="587"/>
                      <a:pt x="787" y="587"/>
                    </a:cubicBezTo>
                    <a:cubicBezTo>
                      <a:pt x="820" y="587"/>
                      <a:pt x="852" y="586"/>
                      <a:pt x="884" y="585"/>
                    </a:cubicBezTo>
                    <a:cubicBezTo>
                      <a:pt x="916" y="584"/>
                      <a:pt x="947" y="582"/>
                      <a:pt x="978" y="579"/>
                    </a:cubicBezTo>
                    <a:cubicBezTo>
                      <a:pt x="1008" y="577"/>
                      <a:pt x="1038" y="574"/>
                      <a:pt x="1067" y="571"/>
                    </a:cubicBezTo>
                    <a:cubicBezTo>
                      <a:pt x="1096" y="568"/>
                      <a:pt x="1124" y="564"/>
                      <a:pt x="1152" y="560"/>
                    </a:cubicBezTo>
                    <a:cubicBezTo>
                      <a:pt x="1179" y="557"/>
                      <a:pt x="1205" y="552"/>
                      <a:pt x="1231" y="548"/>
                    </a:cubicBezTo>
                    <a:cubicBezTo>
                      <a:pt x="1256" y="544"/>
                      <a:pt x="1281" y="539"/>
                      <a:pt x="1305" y="534"/>
                    </a:cubicBezTo>
                    <a:cubicBezTo>
                      <a:pt x="1328" y="529"/>
                      <a:pt x="1351" y="524"/>
                      <a:pt x="1373" y="519"/>
                    </a:cubicBezTo>
                    <a:cubicBezTo>
                      <a:pt x="1393" y="514"/>
                      <a:pt x="1412" y="510"/>
                      <a:pt x="1430" y="505"/>
                    </a:cubicBezTo>
                    <a:cubicBezTo>
                      <a:pt x="1430" y="484"/>
                      <a:pt x="1430" y="484"/>
                      <a:pt x="1430" y="484"/>
                    </a:cubicBezTo>
                    <a:cubicBezTo>
                      <a:pt x="1426" y="485"/>
                      <a:pt x="1422" y="486"/>
                      <a:pt x="1417" y="4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7"/>
              <p:cNvSpPr>
                <a:spLocks/>
              </p:cNvSpPr>
              <p:nvPr/>
            </p:nvSpPr>
            <p:spPr bwMode="auto">
              <a:xfrm>
                <a:off x="-1196" y="2038"/>
                <a:ext cx="83" cy="6"/>
              </a:xfrm>
              <a:custGeom>
                <a:avLst/>
                <a:gdLst>
                  <a:gd name="T0" fmla="*/ 83 w 83"/>
                  <a:gd name="T1" fmla="*/ 0 h 6"/>
                  <a:gd name="T2" fmla="*/ 6 w 83"/>
                  <a:gd name="T3" fmla="*/ 3 h 6"/>
                  <a:gd name="T4" fmla="*/ 0 w 83"/>
                  <a:gd name="T5" fmla="*/ 6 h 6"/>
                  <a:gd name="T6" fmla="*/ 77 w 83"/>
                  <a:gd name="T7" fmla="*/ 3 h 6"/>
                  <a:gd name="T8" fmla="*/ 83 w 8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">
                    <a:moveTo>
                      <a:pt x="83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77" y="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8"/>
              <p:cNvSpPr>
                <a:spLocks/>
              </p:cNvSpPr>
              <p:nvPr/>
            </p:nvSpPr>
            <p:spPr bwMode="auto">
              <a:xfrm>
                <a:off x="2235" y="3097"/>
                <a:ext cx="234" cy="74"/>
              </a:xfrm>
              <a:custGeom>
                <a:avLst/>
                <a:gdLst>
                  <a:gd name="T0" fmla="*/ 51 w 79"/>
                  <a:gd name="T1" fmla="*/ 22 h 27"/>
                  <a:gd name="T2" fmla="*/ 65 w 79"/>
                  <a:gd name="T3" fmla="*/ 19 h 27"/>
                  <a:gd name="T4" fmla="*/ 79 w 79"/>
                  <a:gd name="T5" fmla="*/ 17 h 27"/>
                  <a:gd name="T6" fmla="*/ 57 w 79"/>
                  <a:gd name="T7" fmla="*/ 0 h 27"/>
                  <a:gd name="T8" fmla="*/ 43 w 79"/>
                  <a:gd name="T9" fmla="*/ 3 h 27"/>
                  <a:gd name="T10" fmla="*/ 29 w 79"/>
                  <a:gd name="T11" fmla="*/ 5 h 27"/>
                  <a:gd name="T12" fmla="*/ 15 w 79"/>
                  <a:gd name="T13" fmla="*/ 8 h 27"/>
                  <a:gd name="T14" fmla="*/ 0 w 79"/>
                  <a:gd name="T15" fmla="*/ 10 h 27"/>
                  <a:gd name="T16" fmla="*/ 0 w 79"/>
                  <a:gd name="T17" fmla="*/ 10 h 27"/>
                  <a:gd name="T18" fmla="*/ 0 w 79"/>
                  <a:gd name="T19" fmla="*/ 10 h 27"/>
                  <a:gd name="T20" fmla="*/ 0 w 79"/>
                  <a:gd name="T21" fmla="*/ 10 h 27"/>
                  <a:gd name="T22" fmla="*/ 0 w 79"/>
                  <a:gd name="T23" fmla="*/ 10 h 27"/>
                  <a:gd name="T24" fmla="*/ 21 w 79"/>
                  <a:gd name="T25" fmla="*/ 27 h 27"/>
                  <a:gd name="T26" fmla="*/ 21 w 79"/>
                  <a:gd name="T27" fmla="*/ 27 h 27"/>
                  <a:gd name="T28" fmla="*/ 21 w 79"/>
                  <a:gd name="T29" fmla="*/ 27 h 27"/>
                  <a:gd name="T30" fmla="*/ 21 w 79"/>
                  <a:gd name="T31" fmla="*/ 27 h 27"/>
                  <a:gd name="T32" fmla="*/ 21 w 79"/>
                  <a:gd name="T33" fmla="*/ 27 h 27"/>
                  <a:gd name="T34" fmla="*/ 36 w 79"/>
                  <a:gd name="T35" fmla="*/ 24 h 27"/>
                  <a:gd name="T36" fmla="*/ 51 w 79"/>
                  <a:gd name="T37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27">
                    <a:moveTo>
                      <a:pt x="51" y="22"/>
                    </a:moveTo>
                    <a:cubicBezTo>
                      <a:pt x="55" y="21"/>
                      <a:pt x="60" y="20"/>
                      <a:pt x="65" y="19"/>
                    </a:cubicBezTo>
                    <a:cubicBezTo>
                      <a:pt x="70" y="18"/>
                      <a:pt x="75" y="17"/>
                      <a:pt x="79" y="1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3" y="1"/>
                      <a:pt x="48" y="2"/>
                      <a:pt x="43" y="3"/>
                    </a:cubicBezTo>
                    <a:cubicBezTo>
                      <a:pt x="39" y="4"/>
                      <a:pt x="34" y="5"/>
                      <a:pt x="29" y="5"/>
                    </a:cubicBezTo>
                    <a:cubicBezTo>
                      <a:pt x="24" y="6"/>
                      <a:pt x="20" y="7"/>
                      <a:pt x="15" y="8"/>
                    </a:cubicBezTo>
                    <a:cubicBezTo>
                      <a:pt x="10" y="9"/>
                      <a:pt x="5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6"/>
                      <a:pt x="31" y="25"/>
                      <a:pt x="36" y="24"/>
                    </a:cubicBezTo>
                    <a:cubicBezTo>
                      <a:pt x="41" y="24"/>
                      <a:pt x="46" y="23"/>
                      <a:pt x="5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9"/>
              <p:cNvSpPr>
                <a:spLocks/>
              </p:cNvSpPr>
              <p:nvPr/>
            </p:nvSpPr>
            <p:spPr bwMode="auto">
              <a:xfrm>
                <a:off x="-501" y="2019"/>
                <a:ext cx="62" cy="6"/>
              </a:xfrm>
              <a:custGeom>
                <a:avLst/>
                <a:gdLst>
                  <a:gd name="T0" fmla="*/ 62 w 62"/>
                  <a:gd name="T1" fmla="*/ 0 h 6"/>
                  <a:gd name="T2" fmla="*/ 3 w 62"/>
                  <a:gd name="T3" fmla="*/ 3 h 6"/>
                  <a:gd name="T4" fmla="*/ 0 w 62"/>
                  <a:gd name="T5" fmla="*/ 6 h 6"/>
                  <a:gd name="T6" fmla="*/ 59 w 62"/>
                  <a:gd name="T7" fmla="*/ 3 h 6"/>
                  <a:gd name="T8" fmla="*/ 62 w 6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">
                    <a:moveTo>
                      <a:pt x="62" y="0"/>
                    </a:moveTo>
                    <a:lnTo>
                      <a:pt x="3" y="3"/>
                    </a:lnTo>
                    <a:lnTo>
                      <a:pt x="0" y="6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0"/>
              <p:cNvSpPr>
                <a:spLocks/>
              </p:cNvSpPr>
              <p:nvPr/>
            </p:nvSpPr>
            <p:spPr bwMode="auto">
              <a:xfrm>
                <a:off x="-628" y="2022"/>
                <a:ext cx="68" cy="5"/>
              </a:xfrm>
              <a:custGeom>
                <a:avLst/>
                <a:gdLst>
                  <a:gd name="T0" fmla="*/ 3 w 68"/>
                  <a:gd name="T1" fmla="*/ 3 h 5"/>
                  <a:gd name="T2" fmla="*/ 3 w 68"/>
                  <a:gd name="T3" fmla="*/ 3 h 5"/>
                  <a:gd name="T4" fmla="*/ 0 w 68"/>
                  <a:gd name="T5" fmla="*/ 5 h 5"/>
                  <a:gd name="T6" fmla="*/ 65 w 68"/>
                  <a:gd name="T7" fmla="*/ 3 h 5"/>
                  <a:gd name="T8" fmla="*/ 68 w 68"/>
                  <a:gd name="T9" fmla="*/ 0 h 5"/>
                  <a:gd name="T10" fmla="*/ 3 w 68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">
                    <a:moveTo>
                      <a:pt x="3" y="3"/>
                    </a:moveTo>
                    <a:lnTo>
                      <a:pt x="3" y="3"/>
                    </a:lnTo>
                    <a:lnTo>
                      <a:pt x="0" y="5"/>
                    </a:lnTo>
                    <a:lnTo>
                      <a:pt x="65" y="3"/>
                    </a:lnTo>
                    <a:lnTo>
                      <a:pt x="68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auto">
              <a:xfrm>
                <a:off x="-383" y="2016"/>
                <a:ext cx="62" cy="3"/>
              </a:xfrm>
              <a:custGeom>
                <a:avLst/>
                <a:gdLst>
                  <a:gd name="T0" fmla="*/ 62 w 62"/>
                  <a:gd name="T1" fmla="*/ 0 h 3"/>
                  <a:gd name="T2" fmla="*/ 3 w 62"/>
                  <a:gd name="T3" fmla="*/ 3 h 3"/>
                  <a:gd name="T4" fmla="*/ 0 w 62"/>
                  <a:gd name="T5" fmla="*/ 3 h 3"/>
                  <a:gd name="T6" fmla="*/ 59 w 62"/>
                  <a:gd name="T7" fmla="*/ 3 h 3"/>
                  <a:gd name="T8" fmla="*/ 62 w 6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">
                    <a:moveTo>
                      <a:pt x="62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auto">
              <a:xfrm>
                <a:off x="-1042" y="2033"/>
                <a:ext cx="77" cy="5"/>
              </a:xfrm>
              <a:custGeom>
                <a:avLst/>
                <a:gdLst>
                  <a:gd name="T0" fmla="*/ 77 w 77"/>
                  <a:gd name="T1" fmla="*/ 0 h 5"/>
                  <a:gd name="T2" fmla="*/ 6 w 77"/>
                  <a:gd name="T3" fmla="*/ 3 h 5"/>
                  <a:gd name="T4" fmla="*/ 0 w 77"/>
                  <a:gd name="T5" fmla="*/ 5 h 5"/>
                  <a:gd name="T6" fmla="*/ 71 w 77"/>
                  <a:gd name="T7" fmla="*/ 3 h 5"/>
                  <a:gd name="T8" fmla="*/ 77 w 7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5">
                    <a:moveTo>
                      <a:pt x="77" y="0"/>
                    </a:moveTo>
                    <a:lnTo>
                      <a:pt x="6" y="3"/>
                    </a:lnTo>
                    <a:lnTo>
                      <a:pt x="0" y="5"/>
                    </a:lnTo>
                    <a:lnTo>
                      <a:pt x="71" y="3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>
                <a:spLocks/>
              </p:cNvSpPr>
              <p:nvPr/>
            </p:nvSpPr>
            <p:spPr bwMode="auto">
              <a:xfrm>
                <a:off x="-897" y="2030"/>
                <a:ext cx="74" cy="6"/>
              </a:xfrm>
              <a:custGeom>
                <a:avLst/>
                <a:gdLst>
                  <a:gd name="T0" fmla="*/ 74 w 74"/>
                  <a:gd name="T1" fmla="*/ 0 h 6"/>
                  <a:gd name="T2" fmla="*/ 6 w 74"/>
                  <a:gd name="T3" fmla="*/ 3 h 6"/>
                  <a:gd name="T4" fmla="*/ 0 w 74"/>
                  <a:gd name="T5" fmla="*/ 6 h 6"/>
                  <a:gd name="T6" fmla="*/ 68 w 74"/>
                  <a:gd name="T7" fmla="*/ 3 h 6"/>
                  <a:gd name="T8" fmla="*/ 74 w 7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">
                    <a:moveTo>
                      <a:pt x="74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68" y="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auto">
              <a:xfrm>
                <a:off x="-761" y="2025"/>
                <a:ext cx="71" cy="5"/>
              </a:xfrm>
              <a:custGeom>
                <a:avLst/>
                <a:gdLst>
                  <a:gd name="T0" fmla="*/ 6 w 71"/>
                  <a:gd name="T1" fmla="*/ 2 h 5"/>
                  <a:gd name="T2" fmla="*/ 0 w 71"/>
                  <a:gd name="T3" fmla="*/ 5 h 5"/>
                  <a:gd name="T4" fmla="*/ 68 w 71"/>
                  <a:gd name="T5" fmla="*/ 2 h 5"/>
                  <a:gd name="T6" fmla="*/ 71 w 71"/>
                  <a:gd name="T7" fmla="*/ 0 h 5"/>
                  <a:gd name="T8" fmla="*/ 6 w 71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5">
                    <a:moveTo>
                      <a:pt x="6" y="2"/>
                    </a:moveTo>
                    <a:lnTo>
                      <a:pt x="0" y="5"/>
                    </a:lnTo>
                    <a:lnTo>
                      <a:pt x="68" y="2"/>
                    </a:lnTo>
                    <a:lnTo>
                      <a:pt x="71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>
                <a:spLocks/>
              </p:cNvSpPr>
              <p:nvPr/>
            </p:nvSpPr>
            <p:spPr bwMode="auto">
              <a:xfrm>
                <a:off x="1018" y="2082"/>
                <a:ext cx="26" cy="8"/>
              </a:xfrm>
              <a:custGeom>
                <a:avLst/>
                <a:gdLst>
                  <a:gd name="T0" fmla="*/ 2 w 9"/>
                  <a:gd name="T1" fmla="*/ 0 h 3"/>
                  <a:gd name="T2" fmla="*/ 2 w 9"/>
                  <a:gd name="T3" fmla="*/ 1 h 3"/>
                  <a:gd name="T4" fmla="*/ 1 w 9"/>
                  <a:gd name="T5" fmla="*/ 2 h 3"/>
                  <a:gd name="T6" fmla="*/ 0 w 9"/>
                  <a:gd name="T7" fmla="*/ 3 h 3"/>
                  <a:gd name="T8" fmla="*/ 6 w 9"/>
                  <a:gd name="T9" fmla="*/ 3 h 3"/>
                  <a:gd name="T10" fmla="*/ 7 w 9"/>
                  <a:gd name="T11" fmla="*/ 2 h 3"/>
                  <a:gd name="T12" fmla="*/ 8 w 9"/>
                  <a:gd name="T13" fmla="*/ 2 h 3"/>
                  <a:gd name="T14" fmla="*/ 8 w 9"/>
                  <a:gd name="T15" fmla="*/ 1 h 3"/>
                  <a:gd name="T16" fmla="*/ 9 w 9"/>
                  <a:gd name="T17" fmla="*/ 0 h 3"/>
                  <a:gd name="T18" fmla="*/ 3 w 9"/>
                  <a:gd name="T19" fmla="*/ 0 h 3"/>
                  <a:gd name="T20" fmla="*/ 2 w 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6"/>
              <p:cNvSpPr>
                <a:spLocks/>
              </p:cNvSpPr>
              <p:nvPr/>
            </p:nvSpPr>
            <p:spPr bwMode="auto">
              <a:xfrm>
                <a:off x="-43" y="2202"/>
                <a:ext cx="3026" cy="690"/>
              </a:xfrm>
              <a:custGeom>
                <a:avLst/>
                <a:gdLst>
                  <a:gd name="T0" fmla="*/ 533 w 1024"/>
                  <a:gd name="T1" fmla="*/ 240 h 252"/>
                  <a:gd name="T2" fmla="*/ 417 w 1024"/>
                  <a:gd name="T3" fmla="*/ 246 h 252"/>
                  <a:gd name="T4" fmla="*/ 299 w 1024"/>
                  <a:gd name="T5" fmla="*/ 245 h 252"/>
                  <a:gd name="T6" fmla="*/ 189 w 1024"/>
                  <a:gd name="T7" fmla="*/ 237 h 252"/>
                  <a:gd name="T8" fmla="*/ 99 w 1024"/>
                  <a:gd name="T9" fmla="*/ 221 h 252"/>
                  <a:gd name="T10" fmla="*/ 76 w 1024"/>
                  <a:gd name="T11" fmla="*/ 214 h 252"/>
                  <a:gd name="T12" fmla="*/ 28 w 1024"/>
                  <a:gd name="T13" fmla="*/ 190 h 252"/>
                  <a:gd name="T14" fmla="*/ 15 w 1024"/>
                  <a:gd name="T15" fmla="*/ 176 h 252"/>
                  <a:gd name="T16" fmla="*/ 11 w 1024"/>
                  <a:gd name="T17" fmla="*/ 169 h 252"/>
                  <a:gd name="T18" fmla="*/ 9 w 1024"/>
                  <a:gd name="T19" fmla="*/ 163 h 252"/>
                  <a:gd name="T20" fmla="*/ 9 w 1024"/>
                  <a:gd name="T21" fmla="*/ 151 h 252"/>
                  <a:gd name="T22" fmla="*/ 16 w 1024"/>
                  <a:gd name="T23" fmla="*/ 140 h 252"/>
                  <a:gd name="T24" fmla="*/ 28 w 1024"/>
                  <a:gd name="T25" fmla="*/ 127 h 252"/>
                  <a:gd name="T26" fmla="*/ 45 w 1024"/>
                  <a:gd name="T27" fmla="*/ 114 h 252"/>
                  <a:gd name="T28" fmla="*/ 91 w 1024"/>
                  <a:gd name="T29" fmla="*/ 89 h 252"/>
                  <a:gd name="T30" fmla="*/ 107 w 1024"/>
                  <a:gd name="T31" fmla="*/ 81 h 252"/>
                  <a:gd name="T32" fmla="*/ 124 w 1024"/>
                  <a:gd name="T33" fmla="*/ 74 h 252"/>
                  <a:gd name="T34" fmla="*/ 173 w 1024"/>
                  <a:gd name="T35" fmla="*/ 55 h 252"/>
                  <a:gd name="T36" fmla="*/ 220 w 1024"/>
                  <a:gd name="T37" fmla="*/ 38 h 252"/>
                  <a:gd name="T38" fmla="*/ 288 w 1024"/>
                  <a:gd name="T39" fmla="*/ 16 h 252"/>
                  <a:gd name="T40" fmla="*/ 330 w 1024"/>
                  <a:gd name="T41" fmla="*/ 0 h 252"/>
                  <a:gd name="T42" fmla="*/ 259 w 1024"/>
                  <a:gd name="T43" fmla="*/ 23 h 252"/>
                  <a:gd name="T44" fmla="*/ 201 w 1024"/>
                  <a:gd name="T45" fmla="*/ 43 h 252"/>
                  <a:gd name="T46" fmla="*/ 153 w 1024"/>
                  <a:gd name="T47" fmla="*/ 60 h 252"/>
                  <a:gd name="T48" fmla="*/ 103 w 1024"/>
                  <a:gd name="T49" fmla="*/ 80 h 252"/>
                  <a:gd name="T50" fmla="*/ 86 w 1024"/>
                  <a:gd name="T51" fmla="*/ 88 h 252"/>
                  <a:gd name="T52" fmla="*/ 39 w 1024"/>
                  <a:gd name="T53" fmla="*/ 113 h 252"/>
                  <a:gd name="T54" fmla="*/ 21 w 1024"/>
                  <a:gd name="T55" fmla="*/ 127 h 252"/>
                  <a:gd name="T56" fmla="*/ 8 w 1024"/>
                  <a:gd name="T57" fmla="*/ 140 h 252"/>
                  <a:gd name="T58" fmla="*/ 1 w 1024"/>
                  <a:gd name="T59" fmla="*/ 152 h 252"/>
                  <a:gd name="T60" fmla="*/ 0 w 1024"/>
                  <a:gd name="T61" fmla="*/ 165 h 252"/>
                  <a:gd name="T62" fmla="*/ 2 w 1024"/>
                  <a:gd name="T63" fmla="*/ 171 h 252"/>
                  <a:gd name="T64" fmla="*/ 6 w 1024"/>
                  <a:gd name="T65" fmla="*/ 179 h 252"/>
                  <a:gd name="T66" fmla="*/ 19 w 1024"/>
                  <a:gd name="T67" fmla="*/ 193 h 252"/>
                  <a:gd name="T68" fmla="*/ 69 w 1024"/>
                  <a:gd name="T69" fmla="*/ 218 h 252"/>
                  <a:gd name="T70" fmla="*/ 70 w 1024"/>
                  <a:gd name="T71" fmla="*/ 219 h 252"/>
                  <a:gd name="T72" fmla="*/ 152 w 1024"/>
                  <a:gd name="T73" fmla="*/ 238 h 252"/>
                  <a:gd name="T74" fmla="*/ 259 w 1024"/>
                  <a:gd name="T75" fmla="*/ 249 h 252"/>
                  <a:gd name="T76" fmla="*/ 379 w 1024"/>
                  <a:gd name="T77" fmla="*/ 252 h 252"/>
                  <a:gd name="T78" fmla="*/ 499 w 1024"/>
                  <a:gd name="T79" fmla="*/ 248 h 252"/>
                  <a:gd name="T80" fmla="*/ 612 w 1024"/>
                  <a:gd name="T81" fmla="*/ 239 h 252"/>
                  <a:gd name="T82" fmla="*/ 648 w 1024"/>
                  <a:gd name="T83" fmla="*/ 236 h 252"/>
                  <a:gd name="T84" fmla="*/ 835 w 1024"/>
                  <a:gd name="T85" fmla="*/ 208 h 252"/>
                  <a:gd name="T86" fmla="*/ 978 w 1024"/>
                  <a:gd name="T87" fmla="*/ 177 h 252"/>
                  <a:gd name="T88" fmla="*/ 1024 w 1024"/>
                  <a:gd name="T89" fmla="*/ 159 h 252"/>
                  <a:gd name="T90" fmla="*/ 926 w 1024"/>
                  <a:gd name="T91" fmla="*/ 184 h 252"/>
                  <a:gd name="T92" fmla="*/ 770 w 1024"/>
                  <a:gd name="T93" fmla="*/ 213 h 252"/>
                  <a:gd name="T94" fmla="*/ 642 w 1024"/>
                  <a:gd name="T95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4" h="252">
                    <a:moveTo>
                      <a:pt x="606" y="234"/>
                    </a:moveTo>
                    <a:cubicBezTo>
                      <a:pt x="594" y="235"/>
                      <a:pt x="582" y="236"/>
                      <a:pt x="570" y="238"/>
                    </a:cubicBezTo>
                    <a:cubicBezTo>
                      <a:pt x="558" y="239"/>
                      <a:pt x="545" y="240"/>
                      <a:pt x="533" y="240"/>
                    </a:cubicBezTo>
                    <a:cubicBezTo>
                      <a:pt x="520" y="241"/>
                      <a:pt x="508" y="242"/>
                      <a:pt x="495" y="243"/>
                    </a:cubicBezTo>
                    <a:cubicBezTo>
                      <a:pt x="482" y="244"/>
                      <a:pt x="469" y="244"/>
                      <a:pt x="456" y="245"/>
                    </a:cubicBezTo>
                    <a:cubicBezTo>
                      <a:pt x="443" y="245"/>
                      <a:pt x="430" y="246"/>
                      <a:pt x="417" y="246"/>
                    </a:cubicBezTo>
                    <a:cubicBezTo>
                      <a:pt x="404" y="246"/>
                      <a:pt x="390" y="246"/>
                      <a:pt x="377" y="247"/>
                    </a:cubicBezTo>
                    <a:cubicBezTo>
                      <a:pt x="364" y="247"/>
                      <a:pt x="351" y="247"/>
                      <a:pt x="338" y="246"/>
                    </a:cubicBezTo>
                    <a:cubicBezTo>
                      <a:pt x="325" y="246"/>
                      <a:pt x="312" y="246"/>
                      <a:pt x="299" y="245"/>
                    </a:cubicBezTo>
                    <a:cubicBezTo>
                      <a:pt x="286" y="245"/>
                      <a:pt x="273" y="244"/>
                      <a:pt x="261" y="243"/>
                    </a:cubicBezTo>
                    <a:cubicBezTo>
                      <a:pt x="248" y="243"/>
                      <a:pt x="236" y="242"/>
                      <a:pt x="224" y="241"/>
                    </a:cubicBezTo>
                    <a:cubicBezTo>
                      <a:pt x="212" y="240"/>
                      <a:pt x="200" y="238"/>
                      <a:pt x="189" y="237"/>
                    </a:cubicBezTo>
                    <a:cubicBezTo>
                      <a:pt x="177" y="236"/>
                      <a:pt x="167" y="234"/>
                      <a:pt x="156" y="232"/>
                    </a:cubicBezTo>
                    <a:cubicBezTo>
                      <a:pt x="146" y="231"/>
                      <a:pt x="136" y="229"/>
                      <a:pt x="126" y="227"/>
                    </a:cubicBezTo>
                    <a:cubicBezTo>
                      <a:pt x="117" y="225"/>
                      <a:pt x="108" y="223"/>
                      <a:pt x="99" y="221"/>
                    </a:cubicBezTo>
                    <a:cubicBezTo>
                      <a:pt x="91" y="219"/>
                      <a:pt x="83" y="216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69" y="211"/>
                      <a:pt x="62" y="209"/>
                      <a:pt x="56" y="206"/>
                    </a:cubicBezTo>
                    <a:cubicBezTo>
                      <a:pt x="50" y="204"/>
                      <a:pt x="45" y="201"/>
                      <a:pt x="40" y="198"/>
                    </a:cubicBezTo>
                    <a:cubicBezTo>
                      <a:pt x="36" y="195"/>
                      <a:pt x="31" y="193"/>
                      <a:pt x="28" y="190"/>
                    </a:cubicBezTo>
                    <a:cubicBezTo>
                      <a:pt x="24" y="187"/>
                      <a:pt x="21" y="184"/>
                      <a:pt x="18" y="181"/>
                    </a:cubicBezTo>
                    <a:cubicBezTo>
                      <a:pt x="18" y="180"/>
                      <a:pt x="17" y="179"/>
                      <a:pt x="17" y="179"/>
                    </a:cubicBezTo>
                    <a:cubicBezTo>
                      <a:pt x="16" y="178"/>
                      <a:pt x="15" y="177"/>
                      <a:pt x="15" y="176"/>
                    </a:cubicBezTo>
                    <a:cubicBezTo>
                      <a:pt x="14" y="176"/>
                      <a:pt x="14" y="175"/>
                      <a:pt x="13" y="174"/>
                    </a:cubicBezTo>
                    <a:cubicBezTo>
                      <a:pt x="13" y="173"/>
                      <a:pt x="12" y="172"/>
                      <a:pt x="12" y="172"/>
                    </a:cubicBezTo>
                    <a:cubicBezTo>
                      <a:pt x="12" y="171"/>
                      <a:pt x="11" y="170"/>
                      <a:pt x="11" y="169"/>
                    </a:cubicBezTo>
                    <a:cubicBezTo>
                      <a:pt x="10" y="169"/>
                      <a:pt x="10" y="168"/>
                      <a:pt x="10" y="167"/>
                    </a:cubicBezTo>
                    <a:cubicBezTo>
                      <a:pt x="10" y="166"/>
                      <a:pt x="9" y="166"/>
                      <a:pt x="9" y="165"/>
                    </a:cubicBezTo>
                    <a:cubicBezTo>
                      <a:pt x="9" y="164"/>
                      <a:pt x="9" y="164"/>
                      <a:pt x="9" y="163"/>
                    </a:cubicBezTo>
                    <a:cubicBezTo>
                      <a:pt x="8" y="162"/>
                      <a:pt x="8" y="160"/>
                      <a:pt x="8" y="159"/>
                    </a:cubicBezTo>
                    <a:cubicBezTo>
                      <a:pt x="8" y="158"/>
                      <a:pt x="8" y="157"/>
                      <a:pt x="8" y="155"/>
                    </a:cubicBezTo>
                    <a:cubicBezTo>
                      <a:pt x="9" y="154"/>
                      <a:pt x="9" y="153"/>
                      <a:pt x="9" y="151"/>
                    </a:cubicBezTo>
                    <a:cubicBezTo>
                      <a:pt x="10" y="150"/>
                      <a:pt x="10" y="149"/>
                      <a:pt x="11" y="147"/>
                    </a:cubicBezTo>
                    <a:cubicBezTo>
                      <a:pt x="11" y="146"/>
                      <a:pt x="12" y="145"/>
                      <a:pt x="13" y="144"/>
                    </a:cubicBezTo>
                    <a:cubicBezTo>
                      <a:pt x="14" y="142"/>
                      <a:pt x="15" y="141"/>
                      <a:pt x="16" y="140"/>
                    </a:cubicBezTo>
                    <a:cubicBezTo>
                      <a:pt x="17" y="138"/>
                      <a:pt x="18" y="137"/>
                      <a:pt x="19" y="135"/>
                    </a:cubicBezTo>
                    <a:cubicBezTo>
                      <a:pt x="20" y="134"/>
                      <a:pt x="22" y="133"/>
                      <a:pt x="23" y="131"/>
                    </a:cubicBezTo>
                    <a:cubicBezTo>
                      <a:pt x="25" y="130"/>
                      <a:pt x="26" y="128"/>
                      <a:pt x="28" y="127"/>
                    </a:cubicBezTo>
                    <a:cubicBezTo>
                      <a:pt x="30" y="126"/>
                      <a:pt x="31" y="124"/>
                      <a:pt x="33" y="123"/>
                    </a:cubicBezTo>
                    <a:cubicBezTo>
                      <a:pt x="35" y="121"/>
                      <a:pt x="37" y="120"/>
                      <a:pt x="39" y="118"/>
                    </a:cubicBezTo>
                    <a:cubicBezTo>
                      <a:pt x="41" y="117"/>
                      <a:pt x="43" y="115"/>
                      <a:pt x="45" y="114"/>
                    </a:cubicBezTo>
                    <a:cubicBezTo>
                      <a:pt x="50" y="111"/>
                      <a:pt x="54" y="108"/>
                      <a:pt x="59" y="105"/>
                    </a:cubicBezTo>
                    <a:cubicBezTo>
                      <a:pt x="64" y="103"/>
                      <a:pt x="69" y="100"/>
                      <a:pt x="75" y="97"/>
                    </a:cubicBezTo>
                    <a:cubicBezTo>
                      <a:pt x="80" y="94"/>
                      <a:pt x="85" y="92"/>
                      <a:pt x="91" y="89"/>
                    </a:cubicBezTo>
                    <a:cubicBezTo>
                      <a:pt x="96" y="86"/>
                      <a:pt x="102" y="84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13" y="79"/>
                      <a:pt x="118" y="77"/>
                      <a:pt x="124" y="74"/>
                    </a:cubicBezTo>
                    <a:cubicBezTo>
                      <a:pt x="130" y="72"/>
                      <a:pt x="135" y="70"/>
                      <a:pt x="141" y="67"/>
                    </a:cubicBezTo>
                    <a:cubicBezTo>
                      <a:pt x="146" y="65"/>
                      <a:pt x="152" y="63"/>
                      <a:pt x="157" y="61"/>
                    </a:cubicBezTo>
                    <a:cubicBezTo>
                      <a:pt x="163" y="59"/>
                      <a:pt x="168" y="57"/>
                      <a:pt x="173" y="55"/>
                    </a:cubicBezTo>
                    <a:cubicBezTo>
                      <a:pt x="179" y="53"/>
                      <a:pt x="184" y="51"/>
                      <a:pt x="189" y="49"/>
                    </a:cubicBezTo>
                    <a:cubicBezTo>
                      <a:pt x="195" y="47"/>
                      <a:pt x="200" y="45"/>
                      <a:pt x="205" y="44"/>
                    </a:cubicBezTo>
                    <a:cubicBezTo>
                      <a:pt x="210" y="42"/>
                      <a:pt x="215" y="40"/>
                      <a:pt x="220" y="38"/>
                    </a:cubicBezTo>
                    <a:cubicBezTo>
                      <a:pt x="225" y="37"/>
                      <a:pt x="230" y="35"/>
                      <a:pt x="234" y="33"/>
                    </a:cubicBezTo>
                    <a:cubicBezTo>
                      <a:pt x="244" y="30"/>
                      <a:pt x="253" y="27"/>
                      <a:pt x="262" y="24"/>
                    </a:cubicBezTo>
                    <a:cubicBezTo>
                      <a:pt x="271" y="21"/>
                      <a:pt x="280" y="19"/>
                      <a:pt x="288" y="16"/>
                    </a:cubicBezTo>
                    <a:cubicBezTo>
                      <a:pt x="296" y="13"/>
                      <a:pt x="304" y="11"/>
                      <a:pt x="312" y="8"/>
                    </a:cubicBezTo>
                    <a:cubicBezTo>
                      <a:pt x="319" y="6"/>
                      <a:pt x="326" y="3"/>
                      <a:pt x="333" y="1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3"/>
                      <a:pt x="316" y="5"/>
                      <a:pt x="308" y="7"/>
                    </a:cubicBezTo>
                    <a:cubicBezTo>
                      <a:pt x="301" y="10"/>
                      <a:pt x="293" y="13"/>
                      <a:pt x="284" y="15"/>
                    </a:cubicBezTo>
                    <a:cubicBezTo>
                      <a:pt x="276" y="18"/>
                      <a:pt x="267" y="21"/>
                      <a:pt x="259" y="23"/>
                    </a:cubicBezTo>
                    <a:cubicBezTo>
                      <a:pt x="250" y="26"/>
                      <a:pt x="240" y="29"/>
                      <a:pt x="231" y="33"/>
                    </a:cubicBezTo>
                    <a:cubicBezTo>
                      <a:pt x="226" y="34"/>
                      <a:pt x="221" y="36"/>
                      <a:pt x="216" y="37"/>
                    </a:cubicBezTo>
                    <a:cubicBezTo>
                      <a:pt x="211" y="39"/>
                      <a:pt x="206" y="41"/>
                      <a:pt x="201" y="43"/>
                    </a:cubicBezTo>
                    <a:cubicBezTo>
                      <a:pt x="196" y="44"/>
                      <a:pt x="191" y="46"/>
                      <a:pt x="185" y="48"/>
                    </a:cubicBezTo>
                    <a:cubicBezTo>
                      <a:pt x="180" y="50"/>
                      <a:pt x="175" y="52"/>
                      <a:pt x="169" y="54"/>
                    </a:cubicBezTo>
                    <a:cubicBezTo>
                      <a:pt x="164" y="56"/>
                      <a:pt x="159" y="58"/>
                      <a:pt x="153" y="60"/>
                    </a:cubicBezTo>
                    <a:cubicBezTo>
                      <a:pt x="148" y="62"/>
                      <a:pt x="142" y="64"/>
                      <a:pt x="136" y="66"/>
                    </a:cubicBezTo>
                    <a:cubicBezTo>
                      <a:pt x="131" y="69"/>
                      <a:pt x="125" y="71"/>
                      <a:pt x="120" y="73"/>
                    </a:cubicBezTo>
                    <a:cubicBezTo>
                      <a:pt x="114" y="75"/>
                      <a:pt x="108" y="78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97" y="83"/>
                      <a:pt x="91" y="85"/>
                      <a:pt x="86" y="88"/>
                    </a:cubicBezTo>
                    <a:cubicBezTo>
                      <a:pt x="80" y="91"/>
                      <a:pt x="75" y="93"/>
                      <a:pt x="69" y="96"/>
                    </a:cubicBezTo>
                    <a:cubicBezTo>
                      <a:pt x="64" y="99"/>
                      <a:pt x="59" y="102"/>
                      <a:pt x="54" y="104"/>
                    </a:cubicBezTo>
                    <a:cubicBezTo>
                      <a:pt x="49" y="107"/>
                      <a:pt x="44" y="110"/>
                      <a:pt x="39" y="113"/>
                    </a:cubicBezTo>
                    <a:cubicBezTo>
                      <a:pt x="37" y="115"/>
                      <a:pt x="35" y="116"/>
                      <a:pt x="33" y="118"/>
                    </a:cubicBezTo>
                    <a:cubicBezTo>
                      <a:pt x="31" y="119"/>
                      <a:pt x="29" y="121"/>
                      <a:pt x="27" y="122"/>
                    </a:cubicBezTo>
                    <a:cubicBezTo>
                      <a:pt x="25" y="124"/>
                      <a:pt x="23" y="125"/>
                      <a:pt x="21" y="127"/>
                    </a:cubicBezTo>
                    <a:cubicBezTo>
                      <a:pt x="19" y="128"/>
                      <a:pt x="18" y="129"/>
                      <a:pt x="16" y="131"/>
                    </a:cubicBezTo>
                    <a:cubicBezTo>
                      <a:pt x="14" y="132"/>
                      <a:pt x="13" y="134"/>
                      <a:pt x="12" y="135"/>
                    </a:cubicBezTo>
                    <a:cubicBezTo>
                      <a:pt x="10" y="137"/>
                      <a:pt x="9" y="138"/>
                      <a:pt x="8" y="140"/>
                    </a:cubicBezTo>
                    <a:cubicBezTo>
                      <a:pt x="7" y="141"/>
                      <a:pt x="6" y="142"/>
                      <a:pt x="5" y="144"/>
                    </a:cubicBezTo>
                    <a:cubicBezTo>
                      <a:pt x="4" y="145"/>
                      <a:pt x="3" y="147"/>
                      <a:pt x="3" y="148"/>
                    </a:cubicBezTo>
                    <a:cubicBezTo>
                      <a:pt x="2" y="149"/>
                      <a:pt x="1" y="151"/>
                      <a:pt x="1" y="152"/>
                    </a:cubicBezTo>
                    <a:cubicBezTo>
                      <a:pt x="0" y="153"/>
                      <a:pt x="0" y="155"/>
                      <a:pt x="0" y="156"/>
                    </a:cubicBezTo>
                    <a:cubicBezTo>
                      <a:pt x="0" y="158"/>
                      <a:pt x="0" y="159"/>
                      <a:pt x="0" y="160"/>
                    </a:cubicBezTo>
                    <a:cubicBezTo>
                      <a:pt x="0" y="162"/>
                      <a:pt x="0" y="163"/>
                      <a:pt x="0" y="165"/>
                    </a:cubicBezTo>
                    <a:cubicBezTo>
                      <a:pt x="0" y="165"/>
                      <a:pt x="0" y="166"/>
                      <a:pt x="0" y="167"/>
                    </a:cubicBezTo>
                    <a:cubicBezTo>
                      <a:pt x="1" y="167"/>
                      <a:pt x="1" y="168"/>
                      <a:pt x="1" y="169"/>
                    </a:cubicBezTo>
                    <a:cubicBezTo>
                      <a:pt x="1" y="170"/>
                      <a:pt x="2" y="170"/>
                      <a:pt x="2" y="171"/>
                    </a:cubicBezTo>
                    <a:cubicBezTo>
                      <a:pt x="2" y="172"/>
                      <a:pt x="3" y="173"/>
                      <a:pt x="3" y="174"/>
                    </a:cubicBezTo>
                    <a:cubicBezTo>
                      <a:pt x="4" y="175"/>
                      <a:pt x="4" y="175"/>
                      <a:pt x="5" y="176"/>
                    </a:cubicBezTo>
                    <a:cubicBezTo>
                      <a:pt x="5" y="177"/>
                      <a:pt x="6" y="178"/>
                      <a:pt x="6" y="179"/>
                    </a:cubicBezTo>
                    <a:cubicBezTo>
                      <a:pt x="7" y="179"/>
                      <a:pt x="7" y="180"/>
                      <a:pt x="8" y="181"/>
                    </a:cubicBezTo>
                    <a:cubicBezTo>
                      <a:pt x="8" y="182"/>
                      <a:pt x="9" y="183"/>
                      <a:pt x="10" y="183"/>
                    </a:cubicBezTo>
                    <a:cubicBezTo>
                      <a:pt x="12" y="187"/>
                      <a:pt x="16" y="190"/>
                      <a:pt x="19" y="193"/>
                    </a:cubicBezTo>
                    <a:cubicBezTo>
                      <a:pt x="23" y="196"/>
                      <a:pt x="28" y="199"/>
                      <a:pt x="32" y="202"/>
                    </a:cubicBezTo>
                    <a:cubicBezTo>
                      <a:pt x="37" y="205"/>
                      <a:pt x="43" y="207"/>
                      <a:pt x="49" y="210"/>
                    </a:cubicBezTo>
                    <a:cubicBezTo>
                      <a:pt x="55" y="213"/>
                      <a:pt x="62" y="216"/>
                      <a:pt x="69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9"/>
                      <a:pt x="70" y="219"/>
                      <a:pt x="70" y="219"/>
                    </a:cubicBezTo>
                    <a:cubicBezTo>
                      <a:pt x="78" y="221"/>
                      <a:pt x="85" y="223"/>
                      <a:pt x="93" y="225"/>
                    </a:cubicBezTo>
                    <a:cubicBezTo>
                      <a:pt x="102" y="228"/>
                      <a:pt x="111" y="230"/>
                      <a:pt x="121" y="232"/>
                    </a:cubicBezTo>
                    <a:cubicBezTo>
                      <a:pt x="131" y="234"/>
                      <a:pt x="141" y="236"/>
                      <a:pt x="152" y="238"/>
                    </a:cubicBezTo>
                    <a:cubicBezTo>
                      <a:pt x="163" y="239"/>
                      <a:pt x="174" y="241"/>
                      <a:pt x="186" y="242"/>
                    </a:cubicBezTo>
                    <a:cubicBezTo>
                      <a:pt x="197" y="244"/>
                      <a:pt x="209" y="245"/>
                      <a:pt x="222" y="246"/>
                    </a:cubicBezTo>
                    <a:cubicBezTo>
                      <a:pt x="234" y="247"/>
                      <a:pt x="247" y="248"/>
                      <a:pt x="259" y="249"/>
                    </a:cubicBezTo>
                    <a:cubicBezTo>
                      <a:pt x="272" y="250"/>
                      <a:pt x="285" y="251"/>
                      <a:pt x="299" y="251"/>
                    </a:cubicBezTo>
                    <a:cubicBezTo>
                      <a:pt x="312" y="252"/>
                      <a:pt x="325" y="252"/>
                      <a:pt x="338" y="252"/>
                    </a:cubicBezTo>
                    <a:cubicBezTo>
                      <a:pt x="352" y="252"/>
                      <a:pt x="365" y="252"/>
                      <a:pt x="379" y="252"/>
                    </a:cubicBezTo>
                    <a:cubicBezTo>
                      <a:pt x="392" y="252"/>
                      <a:pt x="406" y="252"/>
                      <a:pt x="419" y="252"/>
                    </a:cubicBezTo>
                    <a:cubicBezTo>
                      <a:pt x="432" y="251"/>
                      <a:pt x="446" y="251"/>
                      <a:pt x="459" y="250"/>
                    </a:cubicBezTo>
                    <a:cubicBezTo>
                      <a:pt x="472" y="250"/>
                      <a:pt x="485" y="249"/>
                      <a:pt x="499" y="248"/>
                    </a:cubicBezTo>
                    <a:cubicBezTo>
                      <a:pt x="512" y="248"/>
                      <a:pt x="525" y="247"/>
                      <a:pt x="537" y="246"/>
                    </a:cubicBezTo>
                    <a:cubicBezTo>
                      <a:pt x="550" y="245"/>
                      <a:pt x="563" y="244"/>
                      <a:pt x="575" y="243"/>
                    </a:cubicBezTo>
                    <a:cubicBezTo>
                      <a:pt x="588" y="242"/>
                      <a:pt x="600" y="241"/>
                      <a:pt x="612" y="239"/>
                    </a:cubicBezTo>
                    <a:cubicBezTo>
                      <a:pt x="624" y="238"/>
                      <a:pt x="636" y="237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71" y="233"/>
                      <a:pt x="694" y="230"/>
                      <a:pt x="715" y="227"/>
                    </a:cubicBezTo>
                    <a:cubicBezTo>
                      <a:pt x="737" y="224"/>
                      <a:pt x="758" y="221"/>
                      <a:pt x="778" y="218"/>
                    </a:cubicBezTo>
                    <a:cubicBezTo>
                      <a:pt x="798" y="215"/>
                      <a:pt x="817" y="211"/>
                      <a:pt x="835" y="208"/>
                    </a:cubicBezTo>
                    <a:cubicBezTo>
                      <a:pt x="853" y="205"/>
                      <a:pt x="871" y="201"/>
                      <a:pt x="888" y="198"/>
                    </a:cubicBezTo>
                    <a:cubicBezTo>
                      <a:pt x="904" y="194"/>
                      <a:pt x="920" y="191"/>
                      <a:pt x="935" y="187"/>
                    </a:cubicBezTo>
                    <a:cubicBezTo>
                      <a:pt x="950" y="184"/>
                      <a:pt x="964" y="180"/>
                      <a:pt x="978" y="177"/>
                    </a:cubicBezTo>
                    <a:cubicBezTo>
                      <a:pt x="991" y="174"/>
                      <a:pt x="1004" y="170"/>
                      <a:pt x="1016" y="167"/>
                    </a:cubicBezTo>
                    <a:cubicBezTo>
                      <a:pt x="1019" y="166"/>
                      <a:pt x="1022" y="165"/>
                      <a:pt x="1024" y="164"/>
                    </a:cubicBezTo>
                    <a:cubicBezTo>
                      <a:pt x="1024" y="159"/>
                      <a:pt x="1024" y="159"/>
                      <a:pt x="1024" y="159"/>
                    </a:cubicBezTo>
                    <a:cubicBezTo>
                      <a:pt x="1019" y="160"/>
                      <a:pt x="1013" y="162"/>
                      <a:pt x="1007" y="164"/>
                    </a:cubicBezTo>
                    <a:cubicBezTo>
                      <a:pt x="995" y="167"/>
                      <a:pt x="982" y="170"/>
                      <a:pt x="968" y="174"/>
                    </a:cubicBezTo>
                    <a:cubicBezTo>
                      <a:pt x="955" y="177"/>
                      <a:pt x="941" y="180"/>
                      <a:pt x="926" y="184"/>
                    </a:cubicBezTo>
                    <a:cubicBezTo>
                      <a:pt x="911" y="187"/>
                      <a:pt x="895" y="190"/>
                      <a:pt x="879" y="194"/>
                    </a:cubicBezTo>
                    <a:cubicBezTo>
                      <a:pt x="862" y="197"/>
                      <a:pt x="845" y="200"/>
                      <a:pt x="827" y="204"/>
                    </a:cubicBezTo>
                    <a:cubicBezTo>
                      <a:pt x="809" y="207"/>
                      <a:pt x="790" y="210"/>
                      <a:pt x="770" y="213"/>
                    </a:cubicBezTo>
                    <a:cubicBezTo>
                      <a:pt x="750" y="216"/>
                      <a:pt x="730" y="219"/>
                      <a:pt x="708" y="222"/>
                    </a:cubicBezTo>
                    <a:cubicBezTo>
                      <a:pt x="687" y="225"/>
                      <a:pt x="664" y="228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30" y="232"/>
                      <a:pt x="618" y="233"/>
                      <a:pt x="606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7"/>
              <p:cNvSpPr>
                <a:spLocks/>
              </p:cNvSpPr>
              <p:nvPr/>
            </p:nvSpPr>
            <p:spPr bwMode="auto">
              <a:xfrm>
                <a:off x="-58" y="2372"/>
                <a:ext cx="118" cy="36"/>
              </a:xfrm>
              <a:custGeom>
                <a:avLst/>
                <a:gdLst>
                  <a:gd name="T0" fmla="*/ 40 w 40"/>
                  <a:gd name="T1" fmla="*/ 3 h 13"/>
                  <a:gd name="T2" fmla="*/ 33 w 40"/>
                  <a:gd name="T3" fmla="*/ 1 h 13"/>
                  <a:gd name="T4" fmla="*/ 29 w 40"/>
                  <a:gd name="T5" fmla="*/ 0 h 13"/>
                  <a:gd name="T6" fmla="*/ 29 w 40"/>
                  <a:gd name="T7" fmla="*/ 0 h 13"/>
                  <a:gd name="T8" fmla="*/ 22 w 40"/>
                  <a:gd name="T9" fmla="*/ 3 h 13"/>
                  <a:gd name="T10" fmla="*/ 15 w 40"/>
                  <a:gd name="T11" fmla="*/ 6 h 13"/>
                  <a:gd name="T12" fmla="*/ 8 w 40"/>
                  <a:gd name="T13" fmla="*/ 8 h 13"/>
                  <a:gd name="T14" fmla="*/ 0 w 40"/>
                  <a:gd name="T15" fmla="*/ 11 h 13"/>
                  <a:gd name="T16" fmla="*/ 10 w 40"/>
                  <a:gd name="T17" fmla="*/ 13 h 13"/>
                  <a:gd name="T18" fmla="*/ 17 w 40"/>
                  <a:gd name="T19" fmla="*/ 10 h 13"/>
                  <a:gd name="T20" fmla="*/ 24 w 40"/>
                  <a:gd name="T21" fmla="*/ 7 h 13"/>
                  <a:gd name="T22" fmla="*/ 31 w 40"/>
                  <a:gd name="T23" fmla="*/ 5 h 13"/>
                  <a:gd name="T24" fmla="*/ 38 w 40"/>
                  <a:gd name="T25" fmla="*/ 2 h 13"/>
                  <a:gd name="T26" fmla="*/ 40 w 40"/>
                  <a:gd name="T2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3">
                    <a:moveTo>
                      <a:pt x="40" y="3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1"/>
                      <a:pt x="24" y="2"/>
                      <a:pt x="22" y="3"/>
                    </a:cubicBezTo>
                    <a:cubicBezTo>
                      <a:pt x="20" y="4"/>
                      <a:pt x="17" y="5"/>
                      <a:pt x="15" y="6"/>
                    </a:cubicBezTo>
                    <a:cubicBezTo>
                      <a:pt x="13" y="6"/>
                      <a:pt x="10" y="7"/>
                      <a:pt x="8" y="8"/>
                    </a:cubicBezTo>
                    <a:cubicBezTo>
                      <a:pt x="5" y="9"/>
                      <a:pt x="3" y="10"/>
                      <a:pt x="0" y="1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1"/>
                      <a:pt x="17" y="10"/>
                    </a:cubicBezTo>
                    <a:cubicBezTo>
                      <a:pt x="19" y="9"/>
                      <a:pt x="21" y="8"/>
                      <a:pt x="24" y="7"/>
                    </a:cubicBezTo>
                    <a:cubicBezTo>
                      <a:pt x="26" y="7"/>
                      <a:pt x="28" y="6"/>
                      <a:pt x="31" y="5"/>
                    </a:cubicBezTo>
                    <a:cubicBezTo>
                      <a:pt x="33" y="4"/>
                      <a:pt x="35" y="3"/>
                      <a:pt x="38" y="2"/>
                    </a:cubicBezTo>
                    <a:cubicBezTo>
                      <a:pt x="40" y="3"/>
                      <a:pt x="40" y="3"/>
                      <a:pt x="4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8"/>
              <p:cNvSpPr>
                <a:spLocks/>
              </p:cNvSpPr>
              <p:nvPr/>
            </p:nvSpPr>
            <p:spPr bwMode="auto">
              <a:xfrm>
                <a:off x="1863" y="3149"/>
                <a:ext cx="245" cy="71"/>
              </a:xfrm>
              <a:custGeom>
                <a:avLst/>
                <a:gdLst>
                  <a:gd name="T0" fmla="*/ 33 w 83"/>
                  <a:gd name="T1" fmla="*/ 24 h 26"/>
                  <a:gd name="T2" fmla="*/ 50 w 83"/>
                  <a:gd name="T3" fmla="*/ 22 h 26"/>
                  <a:gd name="T4" fmla="*/ 67 w 83"/>
                  <a:gd name="T5" fmla="*/ 20 h 26"/>
                  <a:gd name="T6" fmla="*/ 83 w 83"/>
                  <a:gd name="T7" fmla="*/ 18 h 26"/>
                  <a:gd name="T8" fmla="*/ 65 w 83"/>
                  <a:gd name="T9" fmla="*/ 0 h 26"/>
                  <a:gd name="T10" fmla="*/ 49 w 83"/>
                  <a:gd name="T11" fmla="*/ 2 h 26"/>
                  <a:gd name="T12" fmla="*/ 33 w 83"/>
                  <a:gd name="T13" fmla="*/ 4 h 26"/>
                  <a:gd name="T14" fmla="*/ 16 w 83"/>
                  <a:gd name="T15" fmla="*/ 6 h 26"/>
                  <a:gd name="T16" fmla="*/ 0 w 83"/>
                  <a:gd name="T17" fmla="*/ 8 h 26"/>
                  <a:gd name="T18" fmla="*/ 16 w 83"/>
                  <a:gd name="T19" fmla="*/ 26 h 26"/>
                  <a:gd name="T20" fmla="*/ 33 w 83"/>
                  <a:gd name="T2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6">
                    <a:moveTo>
                      <a:pt x="33" y="24"/>
                    </a:moveTo>
                    <a:cubicBezTo>
                      <a:pt x="39" y="23"/>
                      <a:pt x="44" y="23"/>
                      <a:pt x="50" y="22"/>
                    </a:cubicBezTo>
                    <a:cubicBezTo>
                      <a:pt x="56" y="21"/>
                      <a:pt x="61" y="21"/>
                      <a:pt x="67" y="20"/>
                    </a:cubicBezTo>
                    <a:cubicBezTo>
                      <a:pt x="72" y="19"/>
                      <a:pt x="78" y="18"/>
                      <a:pt x="83" y="18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0" y="1"/>
                      <a:pt x="54" y="1"/>
                      <a:pt x="49" y="2"/>
                    </a:cubicBezTo>
                    <a:cubicBezTo>
                      <a:pt x="44" y="3"/>
                      <a:pt x="38" y="3"/>
                      <a:pt x="33" y="4"/>
                    </a:cubicBezTo>
                    <a:cubicBezTo>
                      <a:pt x="27" y="5"/>
                      <a:pt x="22" y="5"/>
                      <a:pt x="16" y="6"/>
                    </a:cubicBezTo>
                    <a:cubicBezTo>
                      <a:pt x="11" y="7"/>
                      <a:pt x="5" y="7"/>
                      <a:pt x="0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1" y="25"/>
                      <a:pt x="27" y="25"/>
                      <a:pt x="33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9"/>
              <p:cNvSpPr>
                <a:spLocks/>
              </p:cNvSpPr>
              <p:nvPr/>
            </p:nvSpPr>
            <p:spPr bwMode="auto">
              <a:xfrm>
                <a:off x="2841" y="2982"/>
                <a:ext cx="142" cy="69"/>
              </a:xfrm>
              <a:custGeom>
                <a:avLst/>
                <a:gdLst>
                  <a:gd name="T0" fmla="*/ 31 w 48"/>
                  <a:gd name="T1" fmla="*/ 3 h 25"/>
                  <a:gd name="T2" fmla="*/ 21 w 48"/>
                  <a:gd name="T3" fmla="*/ 6 h 25"/>
                  <a:gd name="T4" fmla="*/ 10 w 48"/>
                  <a:gd name="T5" fmla="*/ 8 h 25"/>
                  <a:gd name="T6" fmla="*/ 0 w 48"/>
                  <a:gd name="T7" fmla="*/ 11 h 25"/>
                  <a:gd name="T8" fmla="*/ 25 w 48"/>
                  <a:gd name="T9" fmla="*/ 25 h 25"/>
                  <a:gd name="T10" fmla="*/ 36 w 48"/>
                  <a:gd name="T11" fmla="*/ 22 h 25"/>
                  <a:gd name="T12" fmla="*/ 47 w 48"/>
                  <a:gd name="T13" fmla="*/ 19 h 25"/>
                  <a:gd name="T14" fmla="*/ 48 w 48"/>
                  <a:gd name="T15" fmla="*/ 19 h 25"/>
                  <a:gd name="T16" fmla="*/ 48 w 48"/>
                  <a:gd name="T17" fmla="*/ 4 h 25"/>
                  <a:gd name="T18" fmla="*/ 41 w 48"/>
                  <a:gd name="T19" fmla="*/ 0 h 25"/>
                  <a:gd name="T20" fmla="*/ 31 w 48"/>
                  <a:gd name="T21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5">
                    <a:moveTo>
                      <a:pt x="31" y="3"/>
                    </a:moveTo>
                    <a:cubicBezTo>
                      <a:pt x="28" y="4"/>
                      <a:pt x="24" y="5"/>
                      <a:pt x="21" y="6"/>
                    </a:cubicBezTo>
                    <a:cubicBezTo>
                      <a:pt x="18" y="7"/>
                      <a:pt x="14" y="7"/>
                      <a:pt x="10" y="8"/>
                    </a:cubicBezTo>
                    <a:cubicBezTo>
                      <a:pt x="7" y="9"/>
                      <a:pt x="3" y="10"/>
                      <a:pt x="0" y="11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9" y="24"/>
                      <a:pt x="33" y="23"/>
                      <a:pt x="36" y="22"/>
                    </a:cubicBezTo>
                    <a:cubicBezTo>
                      <a:pt x="40" y="21"/>
                      <a:pt x="43" y="20"/>
                      <a:pt x="47" y="19"/>
                    </a:cubicBezTo>
                    <a:cubicBezTo>
                      <a:pt x="47" y="19"/>
                      <a:pt x="48" y="19"/>
                      <a:pt x="48" y="1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1"/>
                      <a:pt x="35" y="2"/>
                      <a:pt x="3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0"/>
              <p:cNvSpPr>
                <a:spLocks/>
              </p:cNvSpPr>
              <p:nvPr/>
            </p:nvSpPr>
            <p:spPr bwMode="auto">
              <a:xfrm>
                <a:off x="2561" y="3042"/>
                <a:ext cx="218" cy="72"/>
              </a:xfrm>
              <a:custGeom>
                <a:avLst/>
                <a:gdLst>
                  <a:gd name="T0" fmla="*/ 50 w 74"/>
                  <a:gd name="T1" fmla="*/ 20 h 26"/>
                  <a:gd name="T2" fmla="*/ 62 w 74"/>
                  <a:gd name="T3" fmla="*/ 17 h 26"/>
                  <a:gd name="T4" fmla="*/ 74 w 74"/>
                  <a:gd name="T5" fmla="*/ 14 h 26"/>
                  <a:gd name="T6" fmla="*/ 49 w 74"/>
                  <a:gd name="T7" fmla="*/ 0 h 26"/>
                  <a:gd name="T8" fmla="*/ 37 w 74"/>
                  <a:gd name="T9" fmla="*/ 2 h 26"/>
                  <a:gd name="T10" fmla="*/ 25 w 74"/>
                  <a:gd name="T11" fmla="*/ 5 h 26"/>
                  <a:gd name="T12" fmla="*/ 13 w 74"/>
                  <a:gd name="T13" fmla="*/ 8 h 26"/>
                  <a:gd name="T14" fmla="*/ 0 w 74"/>
                  <a:gd name="T15" fmla="*/ 10 h 26"/>
                  <a:gd name="T16" fmla="*/ 24 w 74"/>
                  <a:gd name="T17" fmla="*/ 26 h 26"/>
                  <a:gd name="T18" fmla="*/ 37 w 74"/>
                  <a:gd name="T19" fmla="*/ 23 h 26"/>
                  <a:gd name="T20" fmla="*/ 50 w 74"/>
                  <a:gd name="T2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26">
                    <a:moveTo>
                      <a:pt x="50" y="20"/>
                    </a:moveTo>
                    <a:cubicBezTo>
                      <a:pt x="54" y="19"/>
                      <a:pt x="58" y="18"/>
                      <a:pt x="62" y="17"/>
                    </a:cubicBezTo>
                    <a:cubicBezTo>
                      <a:pt x="66" y="16"/>
                      <a:pt x="70" y="15"/>
                      <a:pt x="74" y="1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1" y="2"/>
                      <a:pt x="37" y="2"/>
                    </a:cubicBezTo>
                    <a:cubicBezTo>
                      <a:pt x="33" y="3"/>
                      <a:pt x="29" y="4"/>
                      <a:pt x="25" y="5"/>
                    </a:cubicBezTo>
                    <a:cubicBezTo>
                      <a:pt x="21" y="6"/>
                      <a:pt x="17" y="7"/>
                      <a:pt x="13" y="8"/>
                    </a:cubicBezTo>
                    <a:cubicBezTo>
                      <a:pt x="9" y="9"/>
                      <a:pt x="5" y="9"/>
                      <a:pt x="0" y="10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8" y="25"/>
                      <a:pt x="33" y="24"/>
                      <a:pt x="37" y="23"/>
                    </a:cubicBezTo>
                    <a:cubicBezTo>
                      <a:pt x="41" y="22"/>
                      <a:pt x="45" y="21"/>
                      <a:pt x="5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1"/>
              <p:cNvSpPr>
                <a:spLocks/>
              </p:cNvSpPr>
              <p:nvPr/>
            </p:nvSpPr>
            <p:spPr bwMode="auto">
              <a:xfrm>
                <a:off x="-1453" y="1992"/>
                <a:ext cx="2645" cy="213"/>
              </a:xfrm>
              <a:custGeom>
                <a:avLst/>
                <a:gdLst>
                  <a:gd name="T0" fmla="*/ 610 w 895"/>
                  <a:gd name="T1" fmla="*/ 0 h 78"/>
                  <a:gd name="T2" fmla="*/ 658 w 895"/>
                  <a:gd name="T3" fmla="*/ 1 h 78"/>
                  <a:gd name="T4" fmla="*/ 706 w 895"/>
                  <a:gd name="T5" fmla="*/ 1 h 78"/>
                  <a:gd name="T6" fmla="*/ 744 w 895"/>
                  <a:gd name="T7" fmla="*/ 3 h 78"/>
                  <a:gd name="T8" fmla="*/ 777 w 895"/>
                  <a:gd name="T9" fmla="*/ 5 h 78"/>
                  <a:gd name="T10" fmla="*/ 804 w 895"/>
                  <a:gd name="T11" fmla="*/ 7 h 78"/>
                  <a:gd name="T12" fmla="*/ 832 w 895"/>
                  <a:gd name="T13" fmla="*/ 11 h 78"/>
                  <a:gd name="T14" fmla="*/ 848 w 895"/>
                  <a:gd name="T15" fmla="*/ 13 h 78"/>
                  <a:gd name="T16" fmla="*/ 853 w 895"/>
                  <a:gd name="T17" fmla="*/ 14 h 78"/>
                  <a:gd name="T18" fmla="*/ 857 w 895"/>
                  <a:gd name="T19" fmla="*/ 16 h 78"/>
                  <a:gd name="T20" fmla="*/ 866 w 895"/>
                  <a:gd name="T21" fmla="*/ 18 h 78"/>
                  <a:gd name="T22" fmla="*/ 881 w 895"/>
                  <a:gd name="T23" fmla="*/ 23 h 78"/>
                  <a:gd name="T24" fmla="*/ 889 w 895"/>
                  <a:gd name="T25" fmla="*/ 29 h 78"/>
                  <a:gd name="T26" fmla="*/ 892 w 895"/>
                  <a:gd name="T27" fmla="*/ 36 h 78"/>
                  <a:gd name="T28" fmla="*/ 887 w 895"/>
                  <a:gd name="T29" fmla="*/ 43 h 78"/>
                  <a:gd name="T30" fmla="*/ 867 w 895"/>
                  <a:gd name="T31" fmla="*/ 55 h 78"/>
                  <a:gd name="T32" fmla="*/ 836 w 895"/>
                  <a:gd name="T33" fmla="*/ 67 h 78"/>
                  <a:gd name="T34" fmla="*/ 810 w 895"/>
                  <a:gd name="T35" fmla="*/ 78 h 78"/>
                  <a:gd name="T36" fmla="*/ 848 w 895"/>
                  <a:gd name="T37" fmla="*/ 65 h 78"/>
                  <a:gd name="T38" fmla="*/ 876 w 895"/>
                  <a:gd name="T39" fmla="*/ 52 h 78"/>
                  <a:gd name="T40" fmla="*/ 892 w 895"/>
                  <a:gd name="T41" fmla="*/ 40 h 78"/>
                  <a:gd name="T42" fmla="*/ 894 w 895"/>
                  <a:gd name="T43" fmla="*/ 34 h 78"/>
                  <a:gd name="T44" fmla="*/ 891 w 895"/>
                  <a:gd name="T45" fmla="*/ 28 h 78"/>
                  <a:gd name="T46" fmla="*/ 883 w 895"/>
                  <a:gd name="T47" fmla="*/ 23 h 78"/>
                  <a:gd name="T48" fmla="*/ 868 w 895"/>
                  <a:gd name="T49" fmla="*/ 18 h 78"/>
                  <a:gd name="T50" fmla="*/ 859 w 895"/>
                  <a:gd name="T51" fmla="*/ 15 h 78"/>
                  <a:gd name="T52" fmla="*/ 855 w 895"/>
                  <a:gd name="T53" fmla="*/ 14 h 78"/>
                  <a:gd name="T54" fmla="*/ 850 w 895"/>
                  <a:gd name="T55" fmla="*/ 13 h 78"/>
                  <a:gd name="T56" fmla="*/ 834 w 895"/>
                  <a:gd name="T57" fmla="*/ 10 h 78"/>
                  <a:gd name="T58" fmla="*/ 805 w 895"/>
                  <a:gd name="T59" fmla="*/ 7 h 78"/>
                  <a:gd name="T60" fmla="*/ 777 w 895"/>
                  <a:gd name="T61" fmla="*/ 4 h 78"/>
                  <a:gd name="T62" fmla="*/ 744 w 895"/>
                  <a:gd name="T63" fmla="*/ 2 h 78"/>
                  <a:gd name="T64" fmla="*/ 706 w 895"/>
                  <a:gd name="T65" fmla="*/ 1 h 78"/>
                  <a:gd name="T66" fmla="*/ 670 w 895"/>
                  <a:gd name="T67" fmla="*/ 0 h 78"/>
                  <a:gd name="T68" fmla="*/ 622 w 895"/>
                  <a:gd name="T69" fmla="*/ 0 h 78"/>
                  <a:gd name="T70" fmla="*/ 537 w 895"/>
                  <a:gd name="T71" fmla="*/ 0 h 78"/>
                  <a:gd name="T72" fmla="*/ 434 w 895"/>
                  <a:gd name="T73" fmla="*/ 2 h 78"/>
                  <a:gd name="T74" fmla="*/ 320 w 895"/>
                  <a:gd name="T75" fmla="*/ 4 h 78"/>
                  <a:gd name="T76" fmla="*/ 258 w 895"/>
                  <a:gd name="T77" fmla="*/ 6 h 78"/>
                  <a:gd name="T78" fmla="*/ 139 w 895"/>
                  <a:gd name="T79" fmla="*/ 9 h 78"/>
                  <a:gd name="T80" fmla="*/ 74 w 895"/>
                  <a:gd name="T81" fmla="*/ 11 h 78"/>
                  <a:gd name="T82" fmla="*/ 23 w 895"/>
                  <a:gd name="T83" fmla="*/ 13 h 78"/>
                  <a:gd name="T84" fmla="*/ 0 w 895"/>
                  <a:gd name="T85" fmla="*/ 14 h 78"/>
                  <a:gd name="T86" fmla="*/ 43 w 895"/>
                  <a:gd name="T87" fmla="*/ 13 h 78"/>
                  <a:gd name="T88" fmla="*/ 82 w 895"/>
                  <a:gd name="T89" fmla="*/ 11 h 78"/>
                  <a:gd name="T90" fmla="*/ 156 w 895"/>
                  <a:gd name="T91" fmla="*/ 9 h 78"/>
                  <a:gd name="T92" fmla="*/ 289 w 895"/>
                  <a:gd name="T93" fmla="*/ 6 h 78"/>
                  <a:gd name="T94" fmla="*/ 407 w 895"/>
                  <a:gd name="T95" fmla="*/ 3 h 78"/>
                  <a:gd name="T96" fmla="*/ 512 w 895"/>
                  <a:gd name="T9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5" h="78">
                    <a:moveTo>
                      <a:pt x="537" y="1"/>
                    </a:moveTo>
                    <a:cubicBezTo>
                      <a:pt x="545" y="1"/>
                      <a:pt x="554" y="1"/>
                      <a:pt x="562" y="1"/>
                    </a:cubicBezTo>
                    <a:cubicBezTo>
                      <a:pt x="570" y="0"/>
                      <a:pt x="578" y="0"/>
                      <a:pt x="586" y="0"/>
                    </a:cubicBezTo>
                    <a:cubicBezTo>
                      <a:pt x="594" y="0"/>
                      <a:pt x="602" y="0"/>
                      <a:pt x="610" y="0"/>
                    </a:cubicBezTo>
                    <a:cubicBezTo>
                      <a:pt x="614" y="0"/>
                      <a:pt x="618" y="0"/>
                      <a:pt x="622" y="0"/>
                    </a:cubicBezTo>
                    <a:cubicBezTo>
                      <a:pt x="626" y="0"/>
                      <a:pt x="630" y="0"/>
                      <a:pt x="634" y="0"/>
                    </a:cubicBezTo>
                    <a:cubicBezTo>
                      <a:pt x="638" y="0"/>
                      <a:pt x="642" y="0"/>
                      <a:pt x="646" y="0"/>
                    </a:cubicBezTo>
                    <a:cubicBezTo>
                      <a:pt x="650" y="1"/>
                      <a:pt x="654" y="1"/>
                      <a:pt x="658" y="1"/>
                    </a:cubicBezTo>
                    <a:cubicBezTo>
                      <a:pt x="662" y="1"/>
                      <a:pt x="666" y="1"/>
                      <a:pt x="670" y="1"/>
                    </a:cubicBezTo>
                    <a:cubicBezTo>
                      <a:pt x="674" y="1"/>
                      <a:pt x="678" y="1"/>
                      <a:pt x="682" y="1"/>
                    </a:cubicBezTo>
                    <a:cubicBezTo>
                      <a:pt x="686" y="1"/>
                      <a:pt x="690" y="1"/>
                      <a:pt x="694" y="1"/>
                    </a:cubicBezTo>
                    <a:cubicBezTo>
                      <a:pt x="698" y="1"/>
                      <a:pt x="702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10" y="2"/>
                      <a:pt x="714" y="2"/>
                      <a:pt x="718" y="2"/>
                    </a:cubicBezTo>
                    <a:cubicBezTo>
                      <a:pt x="722" y="2"/>
                      <a:pt x="727" y="2"/>
                      <a:pt x="731" y="2"/>
                    </a:cubicBezTo>
                    <a:cubicBezTo>
                      <a:pt x="735" y="2"/>
                      <a:pt x="739" y="3"/>
                      <a:pt x="744" y="3"/>
                    </a:cubicBezTo>
                    <a:cubicBezTo>
                      <a:pt x="748" y="3"/>
                      <a:pt x="752" y="3"/>
                      <a:pt x="757" y="3"/>
                    </a:cubicBezTo>
                    <a:cubicBezTo>
                      <a:pt x="759" y="3"/>
                      <a:pt x="761" y="4"/>
                      <a:pt x="763" y="4"/>
                    </a:cubicBezTo>
                    <a:cubicBezTo>
                      <a:pt x="765" y="4"/>
                      <a:pt x="768" y="4"/>
                      <a:pt x="770" y="4"/>
                    </a:cubicBezTo>
                    <a:cubicBezTo>
                      <a:pt x="772" y="4"/>
                      <a:pt x="774" y="4"/>
                      <a:pt x="777" y="5"/>
                    </a:cubicBezTo>
                    <a:cubicBezTo>
                      <a:pt x="779" y="5"/>
                      <a:pt x="781" y="5"/>
                      <a:pt x="783" y="5"/>
                    </a:cubicBezTo>
                    <a:cubicBezTo>
                      <a:pt x="786" y="5"/>
                      <a:pt x="788" y="5"/>
                      <a:pt x="790" y="6"/>
                    </a:cubicBezTo>
                    <a:cubicBezTo>
                      <a:pt x="793" y="6"/>
                      <a:pt x="795" y="6"/>
                      <a:pt x="797" y="6"/>
                    </a:cubicBezTo>
                    <a:cubicBezTo>
                      <a:pt x="800" y="7"/>
                      <a:pt x="802" y="7"/>
                      <a:pt x="804" y="7"/>
                    </a:cubicBezTo>
                    <a:cubicBezTo>
                      <a:pt x="807" y="7"/>
                      <a:pt x="809" y="7"/>
                      <a:pt x="811" y="8"/>
                    </a:cubicBezTo>
                    <a:cubicBezTo>
                      <a:pt x="814" y="8"/>
                      <a:pt x="816" y="8"/>
                      <a:pt x="818" y="9"/>
                    </a:cubicBezTo>
                    <a:cubicBezTo>
                      <a:pt x="821" y="9"/>
                      <a:pt x="823" y="9"/>
                      <a:pt x="825" y="10"/>
                    </a:cubicBezTo>
                    <a:cubicBezTo>
                      <a:pt x="828" y="10"/>
                      <a:pt x="830" y="10"/>
                      <a:pt x="832" y="11"/>
                    </a:cubicBezTo>
                    <a:cubicBezTo>
                      <a:pt x="834" y="11"/>
                      <a:pt x="836" y="11"/>
                      <a:pt x="839" y="12"/>
                    </a:cubicBezTo>
                    <a:cubicBezTo>
                      <a:pt x="840" y="12"/>
                      <a:pt x="841" y="12"/>
                      <a:pt x="842" y="12"/>
                    </a:cubicBezTo>
                    <a:cubicBezTo>
                      <a:pt x="843" y="12"/>
                      <a:pt x="844" y="13"/>
                      <a:pt x="845" y="13"/>
                    </a:cubicBezTo>
                    <a:cubicBezTo>
                      <a:pt x="846" y="13"/>
                      <a:pt x="847" y="13"/>
                      <a:pt x="848" y="13"/>
                    </a:cubicBezTo>
                    <a:cubicBezTo>
                      <a:pt x="849" y="14"/>
                      <a:pt x="850" y="14"/>
                      <a:pt x="851" y="14"/>
                    </a:cubicBezTo>
                    <a:cubicBezTo>
                      <a:pt x="851" y="14"/>
                      <a:pt x="851" y="14"/>
                      <a:pt x="851" y="14"/>
                    </a:cubicBezTo>
                    <a:cubicBezTo>
                      <a:pt x="852" y="14"/>
                      <a:pt x="852" y="14"/>
                      <a:pt x="852" y="14"/>
                    </a:cubicBezTo>
                    <a:cubicBezTo>
                      <a:pt x="852" y="14"/>
                      <a:pt x="853" y="14"/>
                      <a:pt x="853" y="14"/>
                    </a:cubicBezTo>
                    <a:cubicBezTo>
                      <a:pt x="853" y="14"/>
                      <a:pt x="853" y="15"/>
                      <a:pt x="854" y="15"/>
                    </a:cubicBezTo>
                    <a:cubicBezTo>
                      <a:pt x="855" y="15"/>
                      <a:pt x="855" y="15"/>
                      <a:pt x="855" y="15"/>
                    </a:cubicBezTo>
                    <a:cubicBezTo>
                      <a:pt x="856" y="15"/>
                      <a:pt x="856" y="15"/>
                      <a:pt x="856" y="15"/>
                    </a:cubicBezTo>
                    <a:cubicBezTo>
                      <a:pt x="857" y="15"/>
                      <a:pt x="857" y="15"/>
                      <a:pt x="857" y="16"/>
                    </a:cubicBezTo>
                    <a:cubicBezTo>
                      <a:pt x="858" y="16"/>
                      <a:pt x="858" y="16"/>
                      <a:pt x="859" y="16"/>
                    </a:cubicBezTo>
                    <a:cubicBezTo>
                      <a:pt x="859" y="16"/>
                      <a:pt x="859" y="16"/>
                      <a:pt x="860" y="16"/>
                    </a:cubicBezTo>
                    <a:cubicBezTo>
                      <a:pt x="860" y="16"/>
                      <a:pt x="861" y="16"/>
                      <a:pt x="861" y="16"/>
                    </a:cubicBezTo>
                    <a:cubicBezTo>
                      <a:pt x="863" y="17"/>
                      <a:pt x="864" y="17"/>
                      <a:pt x="866" y="18"/>
                    </a:cubicBezTo>
                    <a:cubicBezTo>
                      <a:pt x="867" y="18"/>
                      <a:pt x="869" y="19"/>
                      <a:pt x="870" y="19"/>
                    </a:cubicBezTo>
                    <a:cubicBezTo>
                      <a:pt x="871" y="19"/>
                      <a:pt x="873" y="20"/>
                      <a:pt x="874" y="20"/>
                    </a:cubicBezTo>
                    <a:cubicBezTo>
                      <a:pt x="875" y="21"/>
                      <a:pt x="876" y="21"/>
                      <a:pt x="878" y="22"/>
                    </a:cubicBezTo>
                    <a:cubicBezTo>
                      <a:pt x="879" y="22"/>
                      <a:pt x="880" y="23"/>
                      <a:pt x="881" y="23"/>
                    </a:cubicBezTo>
                    <a:cubicBezTo>
                      <a:pt x="882" y="24"/>
                      <a:pt x="883" y="24"/>
                      <a:pt x="884" y="25"/>
                    </a:cubicBezTo>
                    <a:cubicBezTo>
                      <a:pt x="884" y="25"/>
                      <a:pt x="885" y="26"/>
                      <a:pt x="886" y="26"/>
                    </a:cubicBezTo>
                    <a:cubicBezTo>
                      <a:pt x="887" y="27"/>
                      <a:pt x="887" y="27"/>
                      <a:pt x="888" y="28"/>
                    </a:cubicBezTo>
                    <a:cubicBezTo>
                      <a:pt x="889" y="28"/>
                      <a:pt x="889" y="29"/>
                      <a:pt x="889" y="29"/>
                    </a:cubicBezTo>
                    <a:cubicBezTo>
                      <a:pt x="890" y="30"/>
                      <a:pt x="890" y="30"/>
                      <a:pt x="891" y="31"/>
                    </a:cubicBezTo>
                    <a:cubicBezTo>
                      <a:pt x="891" y="31"/>
                      <a:pt x="891" y="32"/>
                      <a:pt x="891" y="32"/>
                    </a:cubicBezTo>
                    <a:cubicBezTo>
                      <a:pt x="891" y="33"/>
                      <a:pt x="892" y="33"/>
                      <a:pt x="892" y="34"/>
                    </a:cubicBezTo>
                    <a:cubicBezTo>
                      <a:pt x="892" y="34"/>
                      <a:pt x="892" y="35"/>
                      <a:pt x="892" y="36"/>
                    </a:cubicBezTo>
                    <a:cubicBezTo>
                      <a:pt x="891" y="36"/>
                      <a:pt x="891" y="37"/>
                      <a:pt x="891" y="37"/>
                    </a:cubicBezTo>
                    <a:cubicBezTo>
                      <a:pt x="891" y="38"/>
                      <a:pt x="891" y="38"/>
                      <a:pt x="890" y="39"/>
                    </a:cubicBezTo>
                    <a:cubicBezTo>
                      <a:pt x="890" y="39"/>
                      <a:pt x="890" y="40"/>
                      <a:pt x="889" y="40"/>
                    </a:cubicBezTo>
                    <a:cubicBezTo>
                      <a:pt x="889" y="41"/>
                      <a:pt x="888" y="42"/>
                      <a:pt x="887" y="43"/>
                    </a:cubicBezTo>
                    <a:cubicBezTo>
                      <a:pt x="885" y="44"/>
                      <a:pt x="884" y="45"/>
                      <a:pt x="883" y="46"/>
                    </a:cubicBezTo>
                    <a:cubicBezTo>
                      <a:pt x="881" y="47"/>
                      <a:pt x="880" y="48"/>
                      <a:pt x="878" y="49"/>
                    </a:cubicBezTo>
                    <a:cubicBezTo>
                      <a:pt x="876" y="50"/>
                      <a:pt x="875" y="51"/>
                      <a:pt x="873" y="52"/>
                    </a:cubicBezTo>
                    <a:cubicBezTo>
                      <a:pt x="871" y="53"/>
                      <a:pt x="869" y="54"/>
                      <a:pt x="867" y="55"/>
                    </a:cubicBezTo>
                    <a:cubicBezTo>
                      <a:pt x="864" y="56"/>
                      <a:pt x="862" y="57"/>
                      <a:pt x="860" y="58"/>
                    </a:cubicBezTo>
                    <a:cubicBezTo>
                      <a:pt x="857" y="59"/>
                      <a:pt x="855" y="60"/>
                      <a:pt x="852" y="61"/>
                    </a:cubicBezTo>
                    <a:cubicBezTo>
                      <a:pt x="850" y="62"/>
                      <a:pt x="847" y="63"/>
                      <a:pt x="844" y="64"/>
                    </a:cubicBezTo>
                    <a:cubicBezTo>
                      <a:pt x="842" y="65"/>
                      <a:pt x="839" y="66"/>
                      <a:pt x="836" y="67"/>
                    </a:cubicBezTo>
                    <a:cubicBezTo>
                      <a:pt x="833" y="68"/>
                      <a:pt x="830" y="69"/>
                      <a:pt x="827" y="71"/>
                    </a:cubicBezTo>
                    <a:cubicBezTo>
                      <a:pt x="824" y="72"/>
                      <a:pt x="820" y="73"/>
                      <a:pt x="817" y="74"/>
                    </a:cubicBezTo>
                    <a:cubicBezTo>
                      <a:pt x="814" y="75"/>
                      <a:pt x="811" y="76"/>
                      <a:pt x="807" y="77"/>
                    </a:cubicBezTo>
                    <a:cubicBezTo>
                      <a:pt x="810" y="78"/>
                      <a:pt x="810" y="78"/>
                      <a:pt x="810" y="78"/>
                    </a:cubicBezTo>
                    <a:cubicBezTo>
                      <a:pt x="814" y="77"/>
                      <a:pt x="817" y="76"/>
                      <a:pt x="821" y="75"/>
                    </a:cubicBezTo>
                    <a:cubicBezTo>
                      <a:pt x="824" y="73"/>
                      <a:pt x="827" y="72"/>
                      <a:pt x="830" y="71"/>
                    </a:cubicBezTo>
                    <a:cubicBezTo>
                      <a:pt x="833" y="70"/>
                      <a:pt x="836" y="69"/>
                      <a:pt x="839" y="68"/>
                    </a:cubicBezTo>
                    <a:cubicBezTo>
                      <a:pt x="842" y="67"/>
                      <a:pt x="845" y="66"/>
                      <a:pt x="848" y="65"/>
                    </a:cubicBezTo>
                    <a:cubicBezTo>
                      <a:pt x="850" y="64"/>
                      <a:pt x="853" y="63"/>
                      <a:pt x="856" y="62"/>
                    </a:cubicBezTo>
                    <a:cubicBezTo>
                      <a:pt x="858" y="61"/>
                      <a:pt x="861" y="59"/>
                      <a:pt x="863" y="58"/>
                    </a:cubicBezTo>
                    <a:cubicBezTo>
                      <a:pt x="865" y="57"/>
                      <a:pt x="868" y="56"/>
                      <a:pt x="870" y="55"/>
                    </a:cubicBezTo>
                    <a:cubicBezTo>
                      <a:pt x="872" y="54"/>
                      <a:pt x="874" y="53"/>
                      <a:pt x="876" y="52"/>
                    </a:cubicBezTo>
                    <a:cubicBezTo>
                      <a:pt x="878" y="51"/>
                      <a:pt x="880" y="50"/>
                      <a:pt x="881" y="49"/>
                    </a:cubicBezTo>
                    <a:cubicBezTo>
                      <a:pt x="883" y="48"/>
                      <a:pt x="885" y="47"/>
                      <a:pt x="886" y="46"/>
                    </a:cubicBezTo>
                    <a:cubicBezTo>
                      <a:pt x="887" y="45"/>
                      <a:pt x="889" y="44"/>
                      <a:pt x="890" y="43"/>
                    </a:cubicBezTo>
                    <a:cubicBezTo>
                      <a:pt x="891" y="42"/>
                      <a:pt x="892" y="41"/>
                      <a:pt x="892" y="40"/>
                    </a:cubicBezTo>
                    <a:cubicBezTo>
                      <a:pt x="893" y="40"/>
                      <a:pt x="893" y="39"/>
                      <a:pt x="893" y="39"/>
                    </a:cubicBezTo>
                    <a:cubicBezTo>
                      <a:pt x="894" y="38"/>
                      <a:pt x="894" y="38"/>
                      <a:pt x="894" y="37"/>
                    </a:cubicBezTo>
                    <a:cubicBezTo>
                      <a:pt x="894" y="37"/>
                      <a:pt x="894" y="36"/>
                      <a:pt x="894" y="36"/>
                    </a:cubicBezTo>
                    <a:cubicBezTo>
                      <a:pt x="895" y="35"/>
                      <a:pt x="895" y="35"/>
                      <a:pt x="894" y="34"/>
                    </a:cubicBezTo>
                    <a:cubicBezTo>
                      <a:pt x="894" y="34"/>
                      <a:pt x="894" y="33"/>
                      <a:pt x="894" y="33"/>
                    </a:cubicBezTo>
                    <a:cubicBezTo>
                      <a:pt x="894" y="32"/>
                      <a:pt x="894" y="32"/>
                      <a:pt x="893" y="31"/>
                    </a:cubicBezTo>
                    <a:cubicBezTo>
                      <a:pt x="893" y="30"/>
                      <a:pt x="893" y="30"/>
                      <a:pt x="892" y="29"/>
                    </a:cubicBezTo>
                    <a:cubicBezTo>
                      <a:pt x="892" y="29"/>
                      <a:pt x="891" y="28"/>
                      <a:pt x="891" y="28"/>
                    </a:cubicBezTo>
                    <a:cubicBezTo>
                      <a:pt x="891" y="28"/>
                      <a:pt x="891" y="28"/>
                      <a:pt x="891" y="28"/>
                    </a:cubicBezTo>
                    <a:cubicBezTo>
                      <a:pt x="890" y="27"/>
                      <a:pt x="889" y="27"/>
                      <a:pt x="889" y="26"/>
                    </a:cubicBezTo>
                    <a:cubicBezTo>
                      <a:pt x="888" y="26"/>
                      <a:pt x="887" y="25"/>
                      <a:pt x="886" y="25"/>
                    </a:cubicBezTo>
                    <a:cubicBezTo>
                      <a:pt x="885" y="24"/>
                      <a:pt x="884" y="24"/>
                      <a:pt x="883" y="23"/>
                    </a:cubicBezTo>
                    <a:cubicBezTo>
                      <a:pt x="882" y="23"/>
                      <a:pt x="881" y="22"/>
                      <a:pt x="880" y="22"/>
                    </a:cubicBezTo>
                    <a:cubicBezTo>
                      <a:pt x="879" y="21"/>
                      <a:pt x="878" y="21"/>
                      <a:pt x="876" y="20"/>
                    </a:cubicBezTo>
                    <a:cubicBezTo>
                      <a:pt x="875" y="20"/>
                      <a:pt x="874" y="19"/>
                      <a:pt x="872" y="19"/>
                    </a:cubicBezTo>
                    <a:cubicBezTo>
                      <a:pt x="871" y="18"/>
                      <a:pt x="869" y="18"/>
                      <a:pt x="868" y="18"/>
                    </a:cubicBezTo>
                    <a:cubicBezTo>
                      <a:pt x="866" y="17"/>
                      <a:pt x="865" y="17"/>
                      <a:pt x="863" y="16"/>
                    </a:cubicBezTo>
                    <a:cubicBezTo>
                      <a:pt x="863" y="16"/>
                      <a:pt x="862" y="16"/>
                      <a:pt x="862" y="16"/>
                    </a:cubicBezTo>
                    <a:cubicBezTo>
                      <a:pt x="861" y="16"/>
                      <a:pt x="861" y="16"/>
                      <a:pt x="861" y="16"/>
                    </a:cubicBezTo>
                    <a:cubicBezTo>
                      <a:pt x="860" y="16"/>
                      <a:pt x="860" y="15"/>
                      <a:pt x="859" y="15"/>
                    </a:cubicBezTo>
                    <a:cubicBezTo>
                      <a:pt x="859" y="15"/>
                      <a:pt x="859" y="15"/>
                      <a:pt x="858" y="15"/>
                    </a:cubicBezTo>
                    <a:cubicBezTo>
                      <a:pt x="857" y="15"/>
                      <a:pt x="857" y="15"/>
                      <a:pt x="857" y="15"/>
                    </a:cubicBezTo>
                    <a:cubicBezTo>
                      <a:pt x="856" y="14"/>
                      <a:pt x="856" y="14"/>
                      <a:pt x="856" y="14"/>
                    </a:cubicBezTo>
                    <a:cubicBezTo>
                      <a:pt x="855" y="14"/>
                      <a:pt x="855" y="14"/>
                      <a:pt x="855" y="14"/>
                    </a:cubicBezTo>
                    <a:cubicBezTo>
                      <a:pt x="855" y="14"/>
                      <a:pt x="854" y="14"/>
                      <a:pt x="854" y="14"/>
                    </a:cubicBezTo>
                    <a:cubicBezTo>
                      <a:pt x="854" y="14"/>
                      <a:pt x="854" y="14"/>
                      <a:pt x="853" y="14"/>
                    </a:cubicBezTo>
                    <a:cubicBezTo>
                      <a:pt x="853" y="14"/>
                      <a:pt x="853" y="14"/>
                      <a:pt x="853" y="14"/>
                    </a:cubicBezTo>
                    <a:cubicBezTo>
                      <a:pt x="852" y="14"/>
                      <a:pt x="851" y="13"/>
                      <a:pt x="850" y="13"/>
                    </a:cubicBezTo>
                    <a:cubicBezTo>
                      <a:pt x="849" y="13"/>
                      <a:pt x="848" y="13"/>
                      <a:pt x="847" y="13"/>
                    </a:cubicBezTo>
                    <a:cubicBezTo>
                      <a:pt x="846" y="12"/>
                      <a:pt x="845" y="12"/>
                      <a:pt x="843" y="12"/>
                    </a:cubicBezTo>
                    <a:cubicBezTo>
                      <a:pt x="842" y="12"/>
                      <a:pt x="841" y="12"/>
                      <a:pt x="840" y="11"/>
                    </a:cubicBezTo>
                    <a:cubicBezTo>
                      <a:pt x="838" y="11"/>
                      <a:pt x="836" y="11"/>
                      <a:pt x="834" y="10"/>
                    </a:cubicBezTo>
                    <a:cubicBezTo>
                      <a:pt x="831" y="10"/>
                      <a:pt x="829" y="10"/>
                      <a:pt x="827" y="9"/>
                    </a:cubicBezTo>
                    <a:cubicBezTo>
                      <a:pt x="824" y="9"/>
                      <a:pt x="822" y="9"/>
                      <a:pt x="820" y="8"/>
                    </a:cubicBezTo>
                    <a:cubicBezTo>
                      <a:pt x="817" y="8"/>
                      <a:pt x="815" y="8"/>
                      <a:pt x="812" y="8"/>
                    </a:cubicBezTo>
                    <a:cubicBezTo>
                      <a:pt x="810" y="7"/>
                      <a:pt x="808" y="7"/>
                      <a:pt x="805" y="7"/>
                    </a:cubicBezTo>
                    <a:cubicBezTo>
                      <a:pt x="803" y="6"/>
                      <a:pt x="801" y="6"/>
                      <a:pt x="798" y="6"/>
                    </a:cubicBezTo>
                    <a:cubicBezTo>
                      <a:pt x="796" y="6"/>
                      <a:pt x="793" y="6"/>
                      <a:pt x="791" y="5"/>
                    </a:cubicBezTo>
                    <a:cubicBezTo>
                      <a:pt x="789" y="5"/>
                      <a:pt x="786" y="5"/>
                      <a:pt x="784" y="5"/>
                    </a:cubicBezTo>
                    <a:cubicBezTo>
                      <a:pt x="782" y="5"/>
                      <a:pt x="780" y="4"/>
                      <a:pt x="777" y="4"/>
                    </a:cubicBezTo>
                    <a:cubicBezTo>
                      <a:pt x="775" y="4"/>
                      <a:pt x="773" y="4"/>
                      <a:pt x="770" y="4"/>
                    </a:cubicBezTo>
                    <a:cubicBezTo>
                      <a:pt x="768" y="4"/>
                      <a:pt x="766" y="4"/>
                      <a:pt x="764" y="3"/>
                    </a:cubicBezTo>
                    <a:cubicBezTo>
                      <a:pt x="761" y="3"/>
                      <a:pt x="759" y="3"/>
                      <a:pt x="757" y="3"/>
                    </a:cubicBezTo>
                    <a:cubicBezTo>
                      <a:pt x="753" y="3"/>
                      <a:pt x="748" y="3"/>
                      <a:pt x="744" y="2"/>
                    </a:cubicBezTo>
                    <a:cubicBezTo>
                      <a:pt x="740" y="2"/>
                      <a:pt x="735" y="2"/>
                      <a:pt x="731" y="2"/>
                    </a:cubicBezTo>
                    <a:cubicBezTo>
                      <a:pt x="727" y="2"/>
                      <a:pt x="723" y="2"/>
                      <a:pt x="719" y="1"/>
                    </a:cubicBezTo>
                    <a:cubicBezTo>
                      <a:pt x="714" y="1"/>
                      <a:pt x="710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2" y="1"/>
                      <a:pt x="698" y="1"/>
                      <a:pt x="694" y="1"/>
                    </a:cubicBezTo>
                    <a:cubicBezTo>
                      <a:pt x="690" y="1"/>
                      <a:pt x="686" y="1"/>
                      <a:pt x="682" y="1"/>
                    </a:cubicBezTo>
                    <a:cubicBezTo>
                      <a:pt x="678" y="1"/>
                      <a:pt x="674" y="0"/>
                      <a:pt x="670" y="0"/>
                    </a:cubicBezTo>
                    <a:cubicBezTo>
                      <a:pt x="666" y="0"/>
                      <a:pt x="662" y="0"/>
                      <a:pt x="658" y="0"/>
                    </a:cubicBezTo>
                    <a:cubicBezTo>
                      <a:pt x="654" y="0"/>
                      <a:pt x="650" y="0"/>
                      <a:pt x="646" y="0"/>
                    </a:cubicBezTo>
                    <a:cubicBezTo>
                      <a:pt x="642" y="0"/>
                      <a:pt x="638" y="0"/>
                      <a:pt x="634" y="0"/>
                    </a:cubicBezTo>
                    <a:cubicBezTo>
                      <a:pt x="630" y="0"/>
                      <a:pt x="626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6" y="0"/>
                    </a:cubicBezTo>
                    <a:cubicBezTo>
                      <a:pt x="578" y="0"/>
                      <a:pt x="570" y="0"/>
                      <a:pt x="562" y="0"/>
                    </a:cubicBezTo>
                    <a:cubicBezTo>
                      <a:pt x="554" y="0"/>
                      <a:pt x="545" y="0"/>
                      <a:pt x="537" y="0"/>
                    </a:cubicBezTo>
                    <a:cubicBezTo>
                      <a:pt x="529" y="1"/>
                      <a:pt x="521" y="1"/>
                      <a:pt x="512" y="1"/>
                    </a:cubicBezTo>
                    <a:cubicBezTo>
                      <a:pt x="504" y="1"/>
                      <a:pt x="495" y="1"/>
                      <a:pt x="487" y="1"/>
                    </a:cubicBezTo>
                    <a:cubicBezTo>
                      <a:pt x="478" y="1"/>
                      <a:pt x="469" y="1"/>
                      <a:pt x="461" y="1"/>
                    </a:cubicBezTo>
                    <a:cubicBezTo>
                      <a:pt x="452" y="2"/>
                      <a:pt x="443" y="2"/>
                      <a:pt x="434" y="2"/>
                    </a:cubicBezTo>
                    <a:cubicBezTo>
                      <a:pt x="425" y="2"/>
                      <a:pt x="416" y="2"/>
                      <a:pt x="407" y="2"/>
                    </a:cubicBezTo>
                    <a:cubicBezTo>
                      <a:pt x="398" y="3"/>
                      <a:pt x="388" y="3"/>
                      <a:pt x="379" y="3"/>
                    </a:cubicBezTo>
                    <a:cubicBezTo>
                      <a:pt x="369" y="3"/>
                      <a:pt x="360" y="3"/>
                      <a:pt x="350" y="4"/>
                    </a:cubicBezTo>
                    <a:cubicBezTo>
                      <a:pt x="340" y="4"/>
                      <a:pt x="330" y="4"/>
                      <a:pt x="320" y="4"/>
                    </a:cubicBezTo>
                    <a:cubicBezTo>
                      <a:pt x="310" y="5"/>
                      <a:pt x="30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80" y="5"/>
                      <a:pt x="269" y="6"/>
                      <a:pt x="258" y="6"/>
                    </a:cubicBezTo>
                    <a:cubicBezTo>
                      <a:pt x="248" y="6"/>
                      <a:pt x="237" y="7"/>
                      <a:pt x="226" y="7"/>
                    </a:cubicBezTo>
                    <a:cubicBezTo>
                      <a:pt x="215" y="7"/>
                      <a:pt x="204" y="7"/>
                      <a:pt x="192" y="8"/>
                    </a:cubicBezTo>
                    <a:cubicBezTo>
                      <a:pt x="181" y="8"/>
                      <a:pt x="169" y="8"/>
                      <a:pt x="157" y="9"/>
                    </a:cubicBezTo>
                    <a:cubicBezTo>
                      <a:pt x="151" y="9"/>
                      <a:pt x="145" y="9"/>
                      <a:pt x="139" y="9"/>
                    </a:cubicBezTo>
                    <a:cubicBezTo>
                      <a:pt x="133" y="10"/>
                      <a:pt x="127" y="10"/>
                      <a:pt x="121" y="10"/>
                    </a:cubicBezTo>
                    <a:cubicBezTo>
                      <a:pt x="115" y="10"/>
                      <a:pt x="109" y="10"/>
                      <a:pt x="102" y="10"/>
                    </a:cubicBezTo>
                    <a:cubicBezTo>
                      <a:pt x="96" y="11"/>
                      <a:pt x="90" y="11"/>
                      <a:pt x="83" y="11"/>
                    </a:cubicBezTo>
                    <a:cubicBezTo>
                      <a:pt x="80" y="11"/>
                      <a:pt x="77" y="11"/>
                      <a:pt x="74" y="11"/>
                    </a:cubicBezTo>
                    <a:cubicBezTo>
                      <a:pt x="70" y="11"/>
                      <a:pt x="67" y="12"/>
                      <a:pt x="64" y="12"/>
                    </a:cubicBezTo>
                    <a:cubicBezTo>
                      <a:pt x="60" y="12"/>
                      <a:pt x="57" y="12"/>
                      <a:pt x="54" y="12"/>
                    </a:cubicBezTo>
                    <a:cubicBezTo>
                      <a:pt x="50" y="12"/>
                      <a:pt x="47" y="12"/>
                      <a:pt x="44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6" y="13"/>
                      <a:pt x="49" y="13"/>
                      <a:pt x="53" y="12"/>
                    </a:cubicBezTo>
                    <a:cubicBezTo>
                      <a:pt x="56" y="12"/>
                      <a:pt x="59" y="12"/>
                      <a:pt x="63" y="12"/>
                    </a:cubicBezTo>
                    <a:cubicBezTo>
                      <a:pt x="66" y="12"/>
                      <a:pt x="69" y="12"/>
                      <a:pt x="72" y="12"/>
                    </a:cubicBezTo>
                    <a:cubicBezTo>
                      <a:pt x="76" y="12"/>
                      <a:pt x="79" y="12"/>
                      <a:pt x="82" y="11"/>
                    </a:cubicBezTo>
                    <a:cubicBezTo>
                      <a:pt x="88" y="11"/>
                      <a:pt x="95" y="11"/>
                      <a:pt x="101" y="11"/>
                    </a:cubicBezTo>
                    <a:cubicBezTo>
                      <a:pt x="107" y="11"/>
                      <a:pt x="114" y="10"/>
                      <a:pt x="120" y="10"/>
                    </a:cubicBezTo>
                    <a:cubicBezTo>
                      <a:pt x="126" y="10"/>
                      <a:pt x="132" y="10"/>
                      <a:pt x="138" y="10"/>
                    </a:cubicBezTo>
                    <a:cubicBezTo>
                      <a:pt x="144" y="10"/>
                      <a:pt x="150" y="9"/>
                      <a:pt x="156" y="9"/>
                    </a:cubicBezTo>
                    <a:cubicBezTo>
                      <a:pt x="168" y="9"/>
                      <a:pt x="180" y="9"/>
                      <a:pt x="191" y="8"/>
                    </a:cubicBezTo>
                    <a:cubicBezTo>
                      <a:pt x="203" y="8"/>
                      <a:pt x="214" y="8"/>
                      <a:pt x="225" y="7"/>
                    </a:cubicBezTo>
                    <a:cubicBezTo>
                      <a:pt x="236" y="7"/>
                      <a:pt x="247" y="7"/>
                      <a:pt x="258" y="6"/>
                    </a:cubicBezTo>
                    <a:cubicBezTo>
                      <a:pt x="268" y="6"/>
                      <a:pt x="279" y="6"/>
                      <a:pt x="289" y="6"/>
                    </a:cubicBezTo>
                    <a:cubicBezTo>
                      <a:pt x="300" y="5"/>
                      <a:pt x="310" y="5"/>
                      <a:pt x="320" y="5"/>
                    </a:cubicBezTo>
                    <a:cubicBezTo>
                      <a:pt x="330" y="5"/>
                      <a:pt x="340" y="4"/>
                      <a:pt x="350" y="4"/>
                    </a:cubicBezTo>
                    <a:cubicBezTo>
                      <a:pt x="359" y="4"/>
                      <a:pt x="369" y="4"/>
                      <a:pt x="378" y="3"/>
                    </a:cubicBezTo>
                    <a:cubicBezTo>
                      <a:pt x="388" y="3"/>
                      <a:pt x="397" y="3"/>
                      <a:pt x="407" y="3"/>
                    </a:cubicBezTo>
                    <a:cubicBezTo>
                      <a:pt x="416" y="3"/>
                      <a:pt x="425" y="2"/>
                      <a:pt x="434" y="2"/>
                    </a:cubicBezTo>
                    <a:cubicBezTo>
                      <a:pt x="443" y="2"/>
                      <a:pt x="452" y="2"/>
                      <a:pt x="461" y="2"/>
                    </a:cubicBezTo>
                    <a:cubicBezTo>
                      <a:pt x="469" y="2"/>
                      <a:pt x="478" y="2"/>
                      <a:pt x="487" y="1"/>
                    </a:cubicBezTo>
                    <a:cubicBezTo>
                      <a:pt x="495" y="1"/>
                      <a:pt x="504" y="1"/>
                      <a:pt x="512" y="1"/>
                    </a:cubicBezTo>
                    <a:cubicBezTo>
                      <a:pt x="520" y="1"/>
                      <a:pt x="529" y="1"/>
                      <a:pt x="5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2"/>
              <p:cNvSpPr>
                <a:spLocks/>
              </p:cNvSpPr>
              <p:nvPr/>
            </p:nvSpPr>
            <p:spPr bwMode="auto">
              <a:xfrm>
                <a:off x="722" y="2172"/>
                <a:ext cx="59" cy="17"/>
              </a:xfrm>
              <a:custGeom>
                <a:avLst/>
                <a:gdLst>
                  <a:gd name="T0" fmla="*/ 20 w 20"/>
                  <a:gd name="T1" fmla="*/ 2 h 6"/>
                  <a:gd name="T2" fmla="*/ 18 w 20"/>
                  <a:gd name="T3" fmla="*/ 1 h 6"/>
                  <a:gd name="T4" fmla="*/ 15 w 20"/>
                  <a:gd name="T5" fmla="*/ 0 h 6"/>
                  <a:gd name="T6" fmla="*/ 15 w 20"/>
                  <a:gd name="T7" fmla="*/ 0 h 6"/>
                  <a:gd name="T8" fmla="*/ 0 w 20"/>
                  <a:gd name="T9" fmla="*/ 5 h 6"/>
                  <a:gd name="T10" fmla="*/ 6 w 20"/>
                  <a:gd name="T11" fmla="*/ 6 h 6"/>
                  <a:gd name="T12" fmla="*/ 20 w 20"/>
                  <a:gd name="T13" fmla="*/ 2 h 6"/>
                  <a:gd name="T14" fmla="*/ 20 w 2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6">
                    <a:moveTo>
                      <a:pt x="20" y="2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3"/>
              <p:cNvSpPr>
                <a:spLocks/>
              </p:cNvSpPr>
              <p:nvPr/>
            </p:nvSpPr>
            <p:spPr bwMode="auto">
              <a:xfrm>
                <a:off x="953" y="2036"/>
                <a:ext cx="38" cy="8"/>
              </a:xfrm>
              <a:custGeom>
                <a:avLst/>
                <a:gdLst>
                  <a:gd name="T0" fmla="*/ 11 w 13"/>
                  <a:gd name="T1" fmla="*/ 2 h 3"/>
                  <a:gd name="T2" fmla="*/ 10 w 13"/>
                  <a:gd name="T3" fmla="*/ 1 h 3"/>
                  <a:gd name="T4" fmla="*/ 9 w 13"/>
                  <a:gd name="T5" fmla="*/ 1 h 3"/>
                  <a:gd name="T6" fmla="*/ 7 w 13"/>
                  <a:gd name="T7" fmla="*/ 1 h 3"/>
                  <a:gd name="T8" fmla="*/ 6 w 13"/>
                  <a:gd name="T9" fmla="*/ 0 h 3"/>
                  <a:gd name="T10" fmla="*/ 5 w 13"/>
                  <a:gd name="T11" fmla="*/ 0 h 3"/>
                  <a:gd name="T12" fmla="*/ 4 w 13"/>
                  <a:gd name="T13" fmla="*/ 0 h 3"/>
                  <a:gd name="T14" fmla="*/ 0 w 13"/>
                  <a:gd name="T15" fmla="*/ 0 h 3"/>
                  <a:gd name="T16" fmla="*/ 2 w 13"/>
                  <a:gd name="T17" fmla="*/ 1 h 3"/>
                  <a:gd name="T18" fmla="*/ 4 w 13"/>
                  <a:gd name="T19" fmla="*/ 1 h 3"/>
                  <a:gd name="T20" fmla="*/ 7 w 13"/>
                  <a:gd name="T21" fmla="*/ 2 h 3"/>
                  <a:gd name="T22" fmla="*/ 9 w 13"/>
                  <a:gd name="T23" fmla="*/ 3 h 3"/>
                  <a:gd name="T24" fmla="*/ 13 w 13"/>
                  <a:gd name="T25" fmla="*/ 2 h 3"/>
                  <a:gd name="T26" fmla="*/ 12 w 13"/>
                  <a:gd name="T27" fmla="*/ 2 h 3"/>
                  <a:gd name="T28" fmla="*/ 11 w 1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3">
                    <a:moveTo>
                      <a:pt x="11" y="2"/>
                    </a:moveTo>
                    <a:cubicBezTo>
                      <a:pt x="11" y="2"/>
                      <a:pt x="10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7" y="2"/>
                      <a:pt x="8" y="2"/>
                      <a:pt x="9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44"/>
              <p:cNvSpPr>
                <a:spLocks/>
              </p:cNvSpPr>
              <p:nvPr/>
            </p:nvSpPr>
            <p:spPr bwMode="auto">
              <a:xfrm>
                <a:off x="941" y="2115"/>
                <a:ext cx="41" cy="11"/>
              </a:xfrm>
              <a:custGeom>
                <a:avLst/>
                <a:gdLst>
                  <a:gd name="T0" fmla="*/ 0 w 14"/>
                  <a:gd name="T1" fmla="*/ 3 h 4"/>
                  <a:gd name="T2" fmla="*/ 6 w 14"/>
                  <a:gd name="T3" fmla="*/ 4 h 4"/>
                  <a:gd name="T4" fmla="*/ 8 w 14"/>
                  <a:gd name="T5" fmla="*/ 3 h 4"/>
                  <a:gd name="T6" fmla="*/ 10 w 14"/>
                  <a:gd name="T7" fmla="*/ 3 h 4"/>
                  <a:gd name="T8" fmla="*/ 12 w 14"/>
                  <a:gd name="T9" fmla="*/ 2 h 4"/>
                  <a:gd name="T10" fmla="*/ 14 w 14"/>
                  <a:gd name="T11" fmla="*/ 1 h 4"/>
                  <a:gd name="T12" fmla="*/ 8 w 14"/>
                  <a:gd name="T13" fmla="*/ 0 h 4"/>
                  <a:gd name="T14" fmla="*/ 6 w 14"/>
                  <a:gd name="T15" fmla="*/ 1 h 4"/>
                  <a:gd name="T16" fmla="*/ 4 w 14"/>
                  <a:gd name="T17" fmla="*/ 2 h 4"/>
                  <a:gd name="T18" fmla="*/ 2 w 14"/>
                  <a:gd name="T19" fmla="*/ 3 h 4"/>
                  <a:gd name="T20" fmla="*/ 0 w 1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8" y="3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1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5"/>
              <p:cNvSpPr>
                <a:spLocks/>
              </p:cNvSpPr>
              <p:nvPr/>
            </p:nvSpPr>
            <p:spPr bwMode="auto">
              <a:xfrm>
                <a:off x="988" y="2099"/>
                <a:ext cx="36" cy="10"/>
              </a:xfrm>
              <a:custGeom>
                <a:avLst/>
                <a:gdLst>
                  <a:gd name="T0" fmla="*/ 1 w 12"/>
                  <a:gd name="T1" fmla="*/ 2 h 4"/>
                  <a:gd name="T2" fmla="*/ 0 w 12"/>
                  <a:gd name="T3" fmla="*/ 3 h 4"/>
                  <a:gd name="T4" fmla="*/ 6 w 12"/>
                  <a:gd name="T5" fmla="*/ 4 h 4"/>
                  <a:gd name="T6" fmla="*/ 7 w 12"/>
                  <a:gd name="T7" fmla="*/ 3 h 4"/>
                  <a:gd name="T8" fmla="*/ 9 w 12"/>
                  <a:gd name="T9" fmla="*/ 2 h 4"/>
                  <a:gd name="T10" fmla="*/ 10 w 12"/>
                  <a:gd name="T11" fmla="*/ 1 h 4"/>
                  <a:gd name="T12" fmla="*/ 12 w 12"/>
                  <a:gd name="T13" fmla="*/ 0 h 4"/>
                  <a:gd name="T14" fmla="*/ 6 w 12"/>
                  <a:gd name="T15" fmla="*/ 0 h 4"/>
                  <a:gd name="T16" fmla="*/ 4 w 12"/>
                  <a:gd name="T17" fmla="*/ 1 h 4"/>
                  <a:gd name="T18" fmla="*/ 3 w 12"/>
                  <a:gd name="T19" fmla="*/ 1 h 4"/>
                  <a:gd name="T20" fmla="*/ 1 w 12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4">
                    <a:moveTo>
                      <a:pt x="1" y="2"/>
                    </a:moveTo>
                    <a:cubicBezTo>
                      <a:pt x="1" y="2"/>
                      <a:pt x="0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2"/>
                    </a:cubicBezTo>
                    <a:cubicBezTo>
                      <a:pt x="9" y="2"/>
                      <a:pt x="10" y="2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46"/>
              <p:cNvSpPr>
                <a:spLocks/>
              </p:cNvSpPr>
              <p:nvPr/>
            </p:nvSpPr>
            <p:spPr bwMode="auto">
              <a:xfrm>
                <a:off x="1027" y="2066"/>
                <a:ext cx="20" cy="8"/>
              </a:xfrm>
              <a:custGeom>
                <a:avLst/>
                <a:gdLst>
                  <a:gd name="T0" fmla="*/ 7 w 7"/>
                  <a:gd name="T1" fmla="*/ 2 h 3"/>
                  <a:gd name="T2" fmla="*/ 6 w 7"/>
                  <a:gd name="T3" fmla="*/ 1 h 3"/>
                  <a:gd name="T4" fmla="*/ 6 w 7"/>
                  <a:gd name="T5" fmla="*/ 1 h 3"/>
                  <a:gd name="T6" fmla="*/ 6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1 w 7"/>
                  <a:gd name="T13" fmla="*/ 1 h 3"/>
                  <a:gd name="T14" fmla="*/ 1 w 7"/>
                  <a:gd name="T15" fmla="*/ 2 h 3"/>
                  <a:gd name="T16" fmla="*/ 1 w 7"/>
                  <a:gd name="T17" fmla="*/ 3 h 3"/>
                  <a:gd name="T18" fmla="*/ 7 w 7"/>
                  <a:gd name="T19" fmla="*/ 3 h 3"/>
                  <a:gd name="T20" fmla="*/ 7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cubicBezTo>
                      <a:pt x="7" y="2"/>
                      <a:pt x="7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47"/>
              <p:cNvSpPr>
                <a:spLocks/>
              </p:cNvSpPr>
              <p:nvPr/>
            </p:nvSpPr>
            <p:spPr bwMode="auto">
              <a:xfrm>
                <a:off x="1000" y="2049"/>
                <a:ext cx="33" cy="8"/>
              </a:xfrm>
              <a:custGeom>
                <a:avLst/>
                <a:gdLst>
                  <a:gd name="T0" fmla="*/ 8 w 11"/>
                  <a:gd name="T1" fmla="*/ 1 h 3"/>
                  <a:gd name="T2" fmla="*/ 7 w 11"/>
                  <a:gd name="T3" fmla="*/ 1 h 3"/>
                  <a:gd name="T4" fmla="*/ 5 w 11"/>
                  <a:gd name="T5" fmla="*/ 0 h 3"/>
                  <a:gd name="T6" fmla="*/ 0 w 11"/>
                  <a:gd name="T7" fmla="*/ 0 h 3"/>
                  <a:gd name="T8" fmla="*/ 2 w 11"/>
                  <a:gd name="T9" fmla="*/ 1 h 3"/>
                  <a:gd name="T10" fmla="*/ 3 w 11"/>
                  <a:gd name="T11" fmla="*/ 1 h 3"/>
                  <a:gd name="T12" fmla="*/ 5 w 11"/>
                  <a:gd name="T13" fmla="*/ 2 h 3"/>
                  <a:gd name="T14" fmla="*/ 6 w 11"/>
                  <a:gd name="T15" fmla="*/ 3 h 3"/>
                  <a:gd name="T16" fmla="*/ 11 w 11"/>
                  <a:gd name="T17" fmla="*/ 3 h 3"/>
                  <a:gd name="T18" fmla="*/ 10 w 11"/>
                  <a:gd name="T19" fmla="*/ 2 h 3"/>
                  <a:gd name="T20" fmla="*/ 8 w 11"/>
                  <a:gd name="T2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3">
                    <a:moveTo>
                      <a:pt x="8" y="1"/>
                    </a:move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5" y="3"/>
                      <a:pt x="6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48"/>
              <p:cNvSpPr>
                <a:spLocks/>
              </p:cNvSpPr>
              <p:nvPr/>
            </p:nvSpPr>
            <p:spPr bwMode="auto">
              <a:xfrm>
                <a:off x="-288" y="3032"/>
                <a:ext cx="218" cy="98"/>
              </a:xfrm>
              <a:custGeom>
                <a:avLst/>
                <a:gdLst>
                  <a:gd name="T0" fmla="*/ 0 w 74"/>
                  <a:gd name="T1" fmla="*/ 14 h 36"/>
                  <a:gd name="T2" fmla="*/ 0 w 74"/>
                  <a:gd name="T3" fmla="*/ 14 h 36"/>
                  <a:gd name="T4" fmla="*/ 0 w 74"/>
                  <a:gd name="T5" fmla="*/ 14 h 36"/>
                  <a:gd name="T6" fmla="*/ 13 w 74"/>
                  <a:gd name="T7" fmla="*/ 20 h 36"/>
                  <a:gd name="T8" fmla="*/ 26 w 74"/>
                  <a:gd name="T9" fmla="*/ 26 h 36"/>
                  <a:gd name="T10" fmla="*/ 40 w 74"/>
                  <a:gd name="T11" fmla="*/ 31 h 36"/>
                  <a:gd name="T12" fmla="*/ 55 w 74"/>
                  <a:gd name="T13" fmla="*/ 36 h 36"/>
                  <a:gd name="T14" fmla="*/ 74 w 74"/>
                  <a:gd name="T15" fmla="*/ 21 h 36"/>
                  <a:gd name="T16" fmla="*/ 60 w 74"/>
                  <a:gd name="T17" fmla="*/ 16 h 36"/>
                  <a:gd name="T18" fmla="*/ 46 w 74"/>
                  <a:gd name="T19" fmla="*/ 11 h 36"/>
                  <a:gd name="T20" fmla="*/ 33 w 74"/>
                  <a:gd name="T21" fmla="*/ 6 h 36"/>
                  <a:gd name="T22" fmla="*/ 21 w 74"/>
                  <a:gd name="T23" fmla="*/ 0 h 36"/>
                  <a:gd name="T24" fmla="*/ 21 w 74"/>
                  <a:gd name="T25" fmla="*/ 0 h 36"/>
                  <a:gd name="T26" fmla="*/ 0 w 74"/>
                  <a:gd name="T27" fmla="*/ 14 h 36"/>
                  <a:gd name="T28" fmla="*/ 0 w 74"/>
                  <a:gd name="T2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6"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6"/>
                      <a:pt x="8" y="18"/>
                      <a:pt x="13" y="20"/>
                    </a:cubicBezTo>
                    <a:cubicBezTo>
                      <a:pt x="17" y="22"/>
                      <a:pt x="22" y="24"/>
                      <a:pt x="26" y="26"/>
                    </a:cubicBezTo>
                    <a:cubicBezTo>
                      <a:pt x="31" y="28"/>
                      <a:pt x="36" y="29"/>
                      <a:pt x="40" y="31"/>
                    </a:cubicBezTo>
                    <a:cubicBezTo>
                      <a:pt x="45" y="33"/>
                      <a:pt x="50" y="35"/>
                      <a:pt x="55" y="36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9" y="19"/>
                      <a:pt x="64" y="17"/>
                      <a:pt x="60" y="16"/>
                    </a:cubicBezTo>
                    <a:cubicBezTo>
                      <a:pt x="55" y="14"/>
                      <a:pt x="51" y="13"/>
                      <a:pt x="46" y="11"/>
                    </a:cubicBezTo>
                    <a:cubicBezTo>
                      <a:pt x="42" y="9"/>
                      <a:pt x="37" y="8"/>
                      <a:pt x="33" y="6"/>
                    </a:cubicBezTo>
                    <a:cubicBezTo>
                      <a:pt x="29" y="4"/>
                      <a:pt x="25" y="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9"/>
              <p:cNvSpPr>
                <a:spLocks/>
              </p:cNvSpPr>
              <p:nvPr/>
            </p:nvSpPr>
            <p:spPr bwMode="auto">
              <a:xfrm>
                <a:off x="1443" y="3187"/>
                <a:ext cx="255" cy="69"/>
              </a:xfrm>
              <a:custGeom>
                <a:avLst/>
                <a:gdLst>
                  <a:gd name="T0" fmla="*/ 48 w 86"/>
                  <a:gd name="T1" fmla="*/ 22 h 25"/>
                  <a:gd name="T2" fmla="*/ 67 w 86"/>
                  <a:gd name="T3" fmla="*/ 21 h 25"/>
                  <a:gd name="T4" fmla="*/ 86 w 86"/>
                  <a:gd name="T5" fmla="*/ 19 h 25"/>
                  <a:gd name="T6" fmla="*/ 73 w 86"/>
                  <a:gd name="T7" fmla="*/ 0 h 25"/>
                  <a:gd name="T8" fmla="*/ 55 w 86"/>
                  <a:gd name="T9" fmla="*/ 2 h 25"/>
                  <a:gd name="T10" fmla="*/ 37 w 86"/>
                  <a:gd name="T11" fmla="*/ 3 h 25"/>
                  <a:gd name="T12" fmla="*/ 19 w 86"/>
                  <a:gd name="T13" fmla="*/ 4 h 25"/>
                  <a:gd name="T14" fmla="*/ 0 w 86"/>
                  <a:gd name="T15" fmla="*/ 5 h 25"/>
                  <a:gd name="T16" fmla="*/ 10 w 86"/>
                  <a:gd name="T17" fmla="*/ 25 h 25"/>
                  <a:gd name="T18" fmla="*/ 29 w 86"/>
                  <a:gd name="T19" fmla="*/ 24 h 25"/>
                  <a:gd name="T20" fmla="*/ 48 w 86"/>
                  <a:gd name="T2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25">
                    <a:moveTo>
                      <a:pt x="48" y="22"/>
                    </a:moveTo>
                    <a:cubicBezTo>
                      <a:pt x="55" y="22"/>
                      <a:pt x="61" y="21"/>
                      <a:pt x="67" y="21"/>
                    </a:cubicBezTo>
                    <a:cubicBezTo>
                      <a:pt x="73" y="20"/>
                      <a:pt x="80" y="20"/>
                      <a:pt x="86" y="19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7" y="1"/>
                      <a:pt x="61" y="1"/>
                      <a:pt x="55" y="2"/>
                    </a:cubicBezTo>
                    <a:cubicBezTo>
                      <a:pt x="49" y="2"/>
                      <a:pt x="43" y="3"/>
                      <a:pt x="37" y="3"/>
                    </a:cubicBezTo>
                    <a:cubicBezTo>
                      <a:pt x="31" y="4"/>
                      <a:pt x="25" y="4"/>
                      <a:pt x="19" y="4"/>
                    </a:cubicBezTo>
                    <a:cubicBezTo>
                      <a:pt x="13" y="5"/>
                      <a:pt x="7" y="5"/>
                      <a:pt x="0" y="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7" y="25"/>
                      <a:pt x="23" y="24"/>
                      <a:pt x="29" y="24"/>
                    </a:cubicBezTo>
                    <a:cubicBezTo>
                      <a:pt x="36" y="23"/>
                      <a:pt x="42" y="23"/>
                      <a:pt x="48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0"/>
              <p:cNvSpPr>
                <a:spLocks/>
              </p:cNvSpPr>
              <p:nvPr/>
            </p:nvSpPr>
            <p:spPr bwMode="auto">
              <a:xfrm>
                <a:off x="-560" y="2758"/>
                <a:ext cx="83" cy="90"/>
              </a:xfrm>
              <a:custGeom>
                <a:avLst/>
                <a:gdLst>
                  <a:gd name="T0" fmla="*/ 0 w 28"/>
                  <a:gd name="T1" fmla="*/ 12 h 33"/>
                  <a:gd name="T2" fmla="*/ 1 w 28"/>
                  <a:gd name="T3" fmla="*/ 19 h 33"/>
                  <a:gd name="T4" fmla="*/ 2 w 28"/>
                  <a:gd name="T5" fmla="*/ 26 h 33"/>
                  <a:gd name="T6" fmla="*/ 4 w 28"/>
                  <a:gd name="T7" fmla="*/ 33 h 33"/>
                  <a:gd name="T8" fmla="*/ 28 w 28"/>
                  <a:gd name="T9" fmla="*/ 26 h 33"/>
                  <a:gd name="T10" fmla="*/ 25 w 28"/>
                  <a:gd name="T11" fmla="*/ 20 h 33"/>
                  <a:gd name="T12" fmla="*/ 24 w 28"/>
                  <a:gd name="T13" fmla="*/ 13 h 33"/>
                  <a:gd name="T14" fmla="*/ 23 w 28"/>
                  <a:gd name="T15" fmla="*/ 7 h 33"/>
                  <a:gd name="T16" fmla="*/ 23 w 28"/>
                  <a:gd name="T17" fmla="*/ 0 h 33"/>
                  <a:gd name="T18" fmla="*/ 1 w 28"/>
                  <a:gd name="T19" fmla="*/ 5 h 33"/>
                  <a:gd name="T20" fmla="*/ 0 w 28"/>
                  <a:gd name="T21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3">
                    <a:moveTo>
                      <a:pt x="0" y="12"/>
                    </a:moveTo>
                    <a:cubicBezTo>
                      <a:pt x="1" y="14"/>
                      <a:pt x="1" y="17"/>
                      <a:pt x="1" y="19"/>
                    </a:cubicBezTo>
                    <a:cubicBezTo>
                      <a:pt x="1" y="21"/>
                      <a:pt x="2" y="24"/>
                      <a:pt x="2" y="26"/>
                    </a:cubicBezTo>
                    <a:cubicBezTo>
                      <a:pt x="3" y="28"/>
                      <a:pt x="3" y="31"/>
                      <a:pt x="4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4"/>
                      <a:pt x="26" y="22"/>
                      <a:pt x="25" y="20"/>
                    </a:cubicBezTo>
                    <a:cubicBezTo>
                      <a:pt x="25" y="17"/>
                      <a:pt x="24" y="15"/>
                      <a:pt x="24" y="13"/>
                    </a:cubicBezTo>
                    <a:cubicBezTo>
                      <a:pt x="24" y="11"/>
                      <a:pt x="23" y="9"/>
                      <a:pt x="23" y="7"/>
                    </a:cubicBezTo>
                    <a:cubicBezTo>
                      <a:pt x="23" y="4"/>
                      <a:pt x="23" y="2"/>
                      <a:pt x="23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1"/>
              <p:cNvSpPr>
                <a:spLocks/>
              </p:cNvSpPr>
              <p:nvPr/>
            </p:nvSpPr>
            <p:spPr bwMode="auto">
              <a:xfrm>
                <a:off x="-537" y="2629"/>
                <a:ext cx="107" cy="69"/>
              </a:xfrm>
              <a:custGeom>
                <a:avLst/>
                <a:gdLst>
                  <a:gd name="T0" fmla="*/ 24 w 36"/>
                  <a:gd name="T1" fmla="*/ 17 h 25"/>
                  <a:gd name="T2" fmla="*/ 27 w 36"/>
                  <a:gd name="T3" fmla="*/ 11 h 25"/>
                  <a:gd name="T4" fmla="*/ 31 w 36"/>
                  <a:gd name="T5" fmla="*/ 5 h 25"/>
                  <a:gd name="T6" fmla="*/ 36 w 36"/>
                  <a:gd name="T7" fmla="*/ 0 h 25"/>
                  <a:gd name="T8" fmla="*/ 18 w 36"/>
                  <a:gd name="T9" fmla="*/ 1 h 25"/>
                  <a:gd name="T10" fmla="*/ 13 w 36"/>
                  <a:gd name="T11" fmla="*/ 7 h 25"/>
                  <a:gd name="T12" fmla="*/ 8 w 36"/>
                  <a:gd name="T13" fmla="*/ 13 h 25"/>
                  <a:gd name="T14" fmla="*/ 4 w 36"/>
                  <a:gd name="T15" fmla="*/ 19 h 25"/>
                  <a:gd name="T16" fmla="*/ 0 w 36"/>
                  <a:gd name="T17" fmla="*/ 25 h 25"/>
                  <a:gd name="T18" fmla="*/ 21 w 36"/>
                  <a:gd name="T19" fmla="*/ 23 h 25"/>
                  <a:gd name="T20" fmla="*/ 24 w 36"/>
                  <a:gd name="T2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5">
                    <a:moveTo>
                      <a:pt x="24" y="17"/>
                    </a:moveTo>
                    <a:cubicBezTo>
                      <a:pt x="25" y="15"/>
                      <a:pt x="26" y="13"/>
                      <a:pt x="27" y="11"/>
                    </a:cubicBezTo>
                    <a:cubicBezTo>
                      <a:pt x="29" y="9"/>
                      <a:pt x="30" y="7"/>
                      <a:pt x="31" y="5"/>
                    </a:cubicBezTo>
                    <a:cubicBezTo>
                      <a:pt x="33" y="3"/>
                      <a:pt x="34" y="2"/>
                      <a:pt x="36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3"/>
                      <a:pt x="14" y="5"/>
                      <a:pt x="13" y="7"/>
                    </a:cubicBezTo>
                    <a:cubicBezTo>
                      <a:pt x="11" y="9"/>
                      <a:pt x="10" y="11"/>
                      <a:pt x="8" y="13"/>
                    </a:cubicBezTo>
                    <a:cubicBezTo>
                      <a:pt x="7" y="15"/>
                      <a:pt x="5" y="17"/>
                      <a:pt x="4" y="19"/>
                    </a:cubicBezTo>
                    <a:cubicBezTo>
                      <a:pt x="3" y="21"/>
                      <a:pt x="1" y="23"/>
                      <a:pt x="0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1"/>
                      <a:pt x="23" y="19"/>
                      <a:pt x="24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2"/>
              <p:cNvSpPr>
                <a:spLocks/>
              </p:cNvSpPr>
              <p:nvPr/>
            </p:nvSpPr>
            <p:spPr bwMode="auto">
              <a:xfrm>
                <a:off x="397" y="2252"/>
                <a:ext cx="80" cy="19"/>
              </a:xfrm>
              <a:custGeom>
                <a:avLst/>
                <a:gdLst>
                  <a:gd name="T0" fmla="*/ 10 w 27"/>
                  <a:gd name="T1" fmla="*/ 2 h 7"/>
                  <a:gd name="T2" fmla="*/ 5 w 27"/>
                  <a:gd name="T3" fmla="*/ 4 h 7"/>
                  <a:gd name="T4" fmla="*/ 0 w 27"/>
                  <a:gd name="T5" fmla="*/ 5 h 7"/>
                  <a:gd name="T6" fmla="*/ 6 w 27"/>
                  <a:gd name="T7" fmla="*/ 7 h 7"/>
                  <a:gd name="T8" fmla="*/ 12 w 27"/>
                  <a:gd name="T9" fmla="*/ 6 h 7"/>
                  <a:gd name="T10" fmla="*/ 17 w 27"/>
                  <a:gd name="T11" fmla="*/ 4 h 7"/>
                  <a:gd name="T12" fmla="*/ 22 w 27"/>
                  <a:gd name="T13" fmla="*/ 3 h 7"/>
                  <a:gd name="T14" fmla="*/ 27 w 27"/>
                  <a:gd name="T15" fmla="*/ 1 h 7"/>
                  <a:gd name="T16" fmla="*/ 21 w 27"/>
                  <a:gd name="T17" fmla="*/ 0 h 7"/>
                  <a:gd name="T18" fmla="*/ 16 w 27"/>
                  <a:gd name="T19" fmla="*/ 1 h 7"/>
                  <a:gd name="T20" fmla="*/ 10 w 27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7">
                    <a:moveTo>
                      <a:pt x="10" y="2"/>
                    </a:moveTo>
                    <a:cubicBezTo>
                      <a:pt x="9" y="3"/>
                      <a:pt x="7" y="3"/>
                      <a:pt x="5" y="4"/>
                    </a:cubicBezTo>
                    <a:cubicBezTo>
                      <a:pt x="3" y="4"/>
                      <a:pt x="1" y="5"/>
                      <a:pt x="0" y="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2" y="6"/>
                    </a:cubicBezTo>
                    <a:cubicBezTo>
                      <a:pt x="14" y="5"/>
                      <a:pt x="15" y="5"/>
                      <a:pt x="17" y="4"/>
                    </a:cubicBezTo>
                    <a:cubicBezTo>
                      <a:pt x="19" y="4"/>
                      <a:pt x="20" y="3"/>
                      <a:pt x="22" y="3"/>
                    </a:cubicBezTo>
                    <a:cubicBezTo>
                      <a:pt x="24" y="2"/>
                      <a:pt x="26" y="2"/>
                      <a:pt x="27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1"/>
                      <a:pt x="16" y="1"/>
                    </a:cubicBezTo>
                    <a:cubicBezTo>
                      <a:pt x="14" y="1"/>
                      <a:pt x="12" y="2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3"/>
              <p:cNvSpPr>
                <a:spLocks/>
              </p:cNvSpPr>
              <p:nvPr/>
            </p:nvSpPr>
            <p:spPr bwMode="auto">
              <a:xfrm>
                <a:off x="261" y="2285"/>
                <a:ext cx="89" cy="24"/>
              </a:xfrm>
              <a:custGeom>
                <a:avLst/>
                <a:gdLst>
                  <a:gd name="T0" fmla="*/ 12 w 30"/>
                  <a:gd name="T1" fmla="*/ 3 h 9"/>
                  <a:gd name="T2" fmla="*/ 6 w 30"/>
                  <a:gd name="T3" fmla="*/ 5 h 9"/>
                  <a:gd name="T4" fmla="*/ 0 w 30"/>
                  <a:gd name="T5" fmla="*/ 7 h 9"/>
                  <a:gd name="T6" fmla="*/ 7 w 30"/>
                  <a:gd name="T7" fmla="*/ 9 h 9"/>
                  <a:gd name="T8" fmla="*/ 13 w 30"/>
                  <a:gd name="T9" fmla="*/ 7 h 9"/>
                  <a:gd name="T10" fmla="*/ 19 w 30"/>
                  <a:gd name="T11" fmla="*/ 5 h 9"/>
                  <a:gd name="T12" fmla="*/ 25 w 30"/>
                  <a:gd name="T13" fmla="*/ 3 h 9"/>
                  <a:gd name="T14" fmla="*/ 30 w 30"/>
                  <a:gd name="T15" fmla="*/ 2 h 9"/>
                  <a:gd name="T16" fmla="*/ 23 w 30"/>
                  <a:gd name="T17" fmla="*/ 0 h 9"/>
                  <a:gd name="T18" fmla="*/ 18 w 30"/>
                  <a:gd name="T19" fmla="*/ 1 h 9"/>
                  <a:gd name="T20" fmla="*/ 12 w 30"/>
                  <a:gd name="T2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9">
                    <a:moveTo>
                      <a:pt x="12" y="3"/>
                    </a:moveTo>
                    <a:cubicBezTo>
                      <a:pt x="10" y="4"/>
                      <a:pt x="8" y="4"/>
                      <a:pt x="6" y="5"/>
                    </a:cubicBezTo>
                    <a:cubicBezTo>
                      <a:pt x="4" y="6"/>
                      <a:pt x="2" y="6"/>
                      <a:pt x="0" y="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9" y="8"/>
                      <a:pt x="11" y="7"/>
                      <a:pt x="13" y="7"/>
                    </a:cubicBezTo>
                    <a:cubicBezTo>
                      <a:pt x="15" y="6"/>
                      <a:pt x="17" y="6"/>
                      <a:pt x="19" y="5"/>
                    </a:cubicBezTo>
                    <a:cubicBezTo>
                      <a:pt x="21" y="4"/>
                      <a:pt x="23" y="4"/>
                      <a:pt x="25" y="3"/>
                    </a:cubicBezTo>
                    <a:cubicBezTo>
                      <a:pt x="26" y="3"/>
                      <a:pt x="28" y="2"/>
                      <a:pt x="3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0" y="1"/>
                      <a:pt x="18" y="1"/>
                    </a:cubicBezTo>
                    <a:cubicBezTo>
                      <a:pt x="16" y="2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4"/>
              <p:cNvSpPr>
                <a:spLocks/>
              </p:cNvSpPr>
              <p:nvPr/>
            </p:nvSpPr>
            <p:spPr bwMode="auto">
              <a:xfrm>
                <a:off x="-504" y="2900"/>
                <a:ext cx="157" cy="101"/>
              </a:xfrm>
              <a:custGeom>
                <a:avLst/>
                <a:gdLst>
                  <a:gd name="T0" fmla="*/ 13 w 53"/>
                  <a:gd name="T1" fmla="*/ 23 h 37"/>
                  <a:gd name="T2" fmla="*/ 21 w 53"/>
                  <a:gd name="T3" fmla="*/ 30 h 37"/>
                  <a:gd name="T4" fmla="*/ 30 w 53"/>
                  <a:gd name="T5" fmla="*/ 37 h 37"/>
                  <a:gd name="T6" fmla="*/ 53 w 53"/>
                  <a:gd name="T7" fmla="*/ 25 h 37"/>
                  <a:gd name="T8" fmla="*/ 45 w 53"/>
                  <a:gd name="T9" fmla="*/ 19 h 37"/>
                  <a:gd name="T10" fmla="*/ 37 w 53"/>
                  <a:gd name="T11" fmla="*/ 13 h 37"/>
                  <a:gd name="T12" fmla="*/ 30 w 53"/>
                  <a:gd name="T13" fmla="*/ 7 h 37"/>
                  <a:gd name="T14" fmla="*/ 24 w 53"/>
                  <a:gd name="T15" fmla="*/ 0 h 37"/>
                  <a:gd name="T16" fmla="*/ 0 w 53"/>
                  <a:gd name="T17" fmla="*/ 9 h 37"/>
                  <a:gd name="T18" fmla="*/ 6 w 53"/>
                  <a:gd name="T19" fmla="*/ 16 h 37"/>
                  <a:gd name="T20" fmla="*/ 13 w 53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7">
                    <a:moveTo>
                      <a:pt x="13" y="23"/>
                    </a:moveTo>
                    <a:cubicBezTo>
                      <a:pt x="16" y="26"/>
                      <a:pt x="18" y="28"/>
                      <a:pt x="21" y="30"/>
                    </a:cubicBezTo>
                    <a:cubicBezTo>
                      <a:pt x="24" y="33"/>
                      <a:pt x="27" y="35"/>
                      <a:pt x="30" y="37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0" y="23"/>
                      <a:pt x="47" y="21"/>
                      <a:pt x="45" y="19"/>
                    </a:cubicBezTo>
                    <a:cubicBezTo>
                      <a:pt x="42" y="17"/>
                      <a:pt x="39" y="15"/>
                      <a:pt x="37" y="13"/>
                    </a:cubicBezTo>
                    <a:cubicBezTo>
                      <a:pt x="35" y="11"/>
                      <a:pt x="32" y="9"/>
                      <a:pt x="30" y="7"/>
                    </a:cubicBezTo>
                    <a:cubicBezTo>
                      <a:pt x="28" y="5"/>
                      <a:pt x="26" y="2"/>
                      <a:pt x="2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2"/>
                      <a:pt x="4" y="14"/>
                      <a:pt x="6" y="16"/>
                    </a:cubicBezTo>
                    <a:cubicBezTo>
                      <a:pt x="9" y="19"/>
                      <a:pt x="11" y="21"/>
                      <a:pt x="13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5"/>
              <p:cNvSpPr>
                <a:spLocks/>
              </p:cNvSpPr>
              <p:nvPr/>
            </p:nvSpPr>
            <p:spPr bwMode="auto">
              <a:xfrm>
                <a:off x="111" y="2323"/>
                <a:ext cx="97" cy="30"/>
              </a:xfrm>
              <a:custGeom>
                <a:avLst/>
                <a:gdLst>
                  <a:gd name="T0" fmla="*/ 13 w 33"/>
                  <a:gd name="T1" fmla="*/ 5 h 11"/>
                  <a:gd name="T2" fmla="*/ 6 w 33"/>
                  <a:gd name="T3" fmla="*/ 7 h 11"/>
                  <a:gd name="T4" fmla="*/ 0 w 33"/>
                  <a:gd name="T5" fmla="*/ 9 h 11"/>
                  <a:gd name="T6" fmla="*/ 8 w 33"/>
                  <a:gd name="T7" fmla="*/ 11 h 11"/>
                  <a:gd name="T8" fmla="*/ 14 w 33"/>
                  <a:gd name="T9" fmla="*/ 9 h 11"/>
                  <a:gd name="T10" fmla="*/ 21 w 33"/>
                  <a:gd name="T11" fmla="*/ 6 h 11"/>
                  <a:gd name="T12" fmla="*/ 27 w 33"/>
                  <a:gd name="T13" fmla="*/ 4 h 11"/>
                  <a:gd name="T14" fmla="*/ 33 w 33"/>
                  <a:gd name="T15" fmla="*/ 2 h 11"/>
                  <a:gd name="T16" fmla="*/ 26 w 33"/>
                  <a:gd name="T17" fmla="*/ 0 h 11"/>
                  <a:gd name="T18" fmla="*/ 20 w 33"/>
                  <a:gd name="T19" fmla="*/ 2 h 11"/>
                  <a:gd name="T20" fmla="*/ 13 w 33"/>
                  <a:gd name="T2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1">
                    <a:moveTo>
                      <a:pt x="13" y="5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4" y="7"/>
                      <a:pt x="2" y="8"/>
                      <a:pt x="0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0" y="10"/>
                      <a:pt x="12" y="9"/>
                      <a:pt x="14" y="9"/>
                    </a:cubicBezTo>
                    <a:cubicBezTo>
                      <a:pt x="16" y="8"/>
                      <a:pt x="19" y="7"/>
                      <a:pt x="21" y="6"/>
                    </a:cubicBezTo>
                    <a:cubicBezTo>
                      <a:pt x="23" y="6"/>
                      <a:pt x="25" y="5"/>
                      <a:pt x="27" y="4"/>
                    </a:cubicBezTo>
                    <a:cubicBezTo>
                      <a:pt x="29" y="4"/>
                      <a:pt x="31" y="3"/>
                      <a:pt x="33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1"/>
                      <a:pt x="22" y="2"/>
                      <a:pt x="20" y="2"/>
                    </a:cubicBezTo>
                    <a:cubicBezTo>
                      <a:pt x="17" y="3"/>
                      <a:pt x="15" y="4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6"/>
              <p:cNvSpPr>
                <a:spLocks/>
              </p:cNvSpPr>
              <p:nvPr/>
            </p:nvSpPr>
            <p:spPr bwMode="auto">
              <a:xfrm>
                <a:off x="69" y="3133"/>
                <a:ext cx="251" cy="85"/>
              </a:xfrm>
              <a:custGeom>
                <a:avLst/>
                <a:gdLst>
                  <a:gd name="T0" fmla="*/ 55 w 85"/>
                  <a:gd name="T1" fmla="*/ 28 h 31"/>
                  <a:gd name="T2" fmla="*/ 74 w 85"/>
                  <a:gd name="T3" fmla="*/ 31 h 31"/>
                  <a:gd name="T4" fmla="*/ 85 w 85"/>
                  <a:gd name="T5" fmla="*/ 13 h 31"/>
                  <a:gd name="T6" fmla="*/ 67 w 85"/>
                  <a:gd name="T7" fmla="*/ 10 h 31"/>
                  <a:gd name="T8" fmla="*/ 49 w 85"/>
                  <a:gd name="T9" fmla="*/ 7 h 31"/>
                  <a:gd name="T10" fmla="*/ 32 w 85"/>
                  <a:gd name="T11" fmla="*/ 3 h 31"/>
                  <a:gd name="T12" fmla="*/ 15 w 85"/>
                  <a:gd name="T13" fmla="*/ 0 h 31"/>
                  <a:gd name="T14" fmla="*/ 0 w 85"/>
                  <a:gd name="T15" fmla="*/ 17 h 31"/>
                  <a:gd name="T16" fmla="*/ 18 w 85"/>
                  <a:gd name="T17" fmla="*/ 21 h 31"/>
                  <a:gd name="T18" fmla="*/ 36 w 85"/>
                  <a:gd name="T19" fmla="*/ 25 h 31"/>
                  <a:gd name="T20" fmla="*/ 55 w 85"/>
                  <a:gd name="T2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31">
                    <a:moveTo>
                      <a:pt x="55" y="28"/>
                    </a:moveTo>
                    <a:cubicBezTo>
                      <a:pt x="61" y="29"/>
                      <a:pt x="67" y="30"/>
                      <a:pt x="74" y="31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79" y="12"/>
                      <a:pt x="73" y="11"/>
                      <a:pt x="67" y="10"/>
                    </a:cubicBezTo>
                    <a:cubicBezTo>
                      <a:pt x="61" y="9"/>
                      <a:pt x="55" y="8"/>
                      <a:pt x="49" y="7"/>
                    </a:cubicBezTo>
                    <a:cubicBezTo>
                      <a:pt x="43" y="6"/>
                      <a:pt x="38" y="5"/>
                      <a:pt x="32" y="3"/>
                    </a:cubicBezTo>
                    <a:cubicBezTo>
                      <a:pt x="26" y="2"/>
                      <a:pt x="21" y="1"/>
                      <a:pt x="15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" y="19"/>
                      <a:pt x="12" y="20"/>
                      <a:pt x="18" y="21"/>
                    </a:cubicBezTo>
                    <a:cubicBezTo>
                      <a:pt x="24" y="23"/>
                      <a:pt x="30" y="24"/>
                      <a:pt x="36" y="25"/>
                    </a:cubicBezTo>
                    <a:cubicBezTo>
                      <a:pt x="42" y="26"/>
                      <a:pt x="49" y="27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7"/>
              <p:cNvSpPr>
                <a:spLocks/>
              </p:cNvSpPr>
              <p:nvPr/>
            </p:nvSpPr>
            <p:spPr bwMode="auto">
              <a:xfrm>
                <a:off x="518" y="3190"/>
                <a:ext cx="249" cy="71"/>
              </a:xfrm>
              <a:custGeom>
                <a:avLst/>
                <a:gdLst>
                  <a:gd name="T0" fmla="*/ 61 w 84"/>
                  <a:gd name="T1" fmla="*/ 25 h 26"/>
                  <a:gd name="T2" fmla="*/ 82 w 84"/>
                  <a:gd name="T3" fmla="*/ 26 h 26"/>
                  <a:gd name="T4" fmla="*/ 84 w 84"/>
                  <a:gd name="T5" fmla="*/ 6 h 26"/>
                  <a:gd name="T6" fmla="*/ 64 w 84"/>
                  <a:gd name="T7" fmla="*/ 5 h 26"/>
                  <a:gd name="T8" fmla="*/ 45 w 84"/>
                  <a:gd name="T9" fmla="*/ 4 h 26"/>
                  <a:gd name="T10" fmla="*/ 26 w 84"/>
                  <a:gd name="T11" fmla="*/ 2 h 26"/>
                  <a:gd name="T12" fmla="*/ 7 w 84"/>
                  <a:gd name="T13" fmla="*/ 0 h 26"/>
                  <a:gd name="T14" fmla="*/ 0 w 84"/>
                  <a:gd name="T15" fmla="*/ 20 h 26"/>
                  <a:gd name="T16" fmla="*/ 21 w 84"/>
                  <a:gd name="T17" fmla="*/ 22 h 26"/>
                  <a:gd name="T18" fmla="*/ 41 w 84"/>
                  <a:gd name="T19" fmla="*/ 23 h 26"/>
                  <a:gd name="T20" fmla="*/ 61 w 84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26">
                    <a:moveTo>
                      <a:pt x="61" y="25"/>
                    </a:moveTo>
                    <a:cubicBezTo>
                      <a:pt x="68" y="25"/>
                      <a:pt x="75" y="25"/>
                      <a:pt x="82" y="2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77" y="6"/>
                      <a:pt x="71" y="5"/>
                      <a:pt x="64" y="5"/>
                    </a:cubicBezTo>
                    <a:cubicBezTo>
                      <a:pt x="58" y="4"/>
                      <a:pt x="51" y="4"/>
                      <a:pt x="45" y="4"/>
                    </a:cubicBezTo>
                    <a:cubicBezTo>
                      <a:pt x="39" y="3"/>
                      <a:pt x="32" y="3"/>
                      <a:pt x="26" y="2"/>
                    </a:cubicBezTo>
                    <a:cubicBezTo>
                      <a:pt x="19" y="2"/>
                      <a:pt x="13" y="1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1"/>
                      <a:pt x="14" y="21"/>
                      <a:pt x="21" y="22"/>
                    </a:cubicBezTo>
                    <a:cubicBezTo>
                      <a:pt x="27" y="22"/>
                      <a:pt x="34" y="23"/>
                      <a:pt x="41" y="23"/>
                    </a:cubicBezTo>
                    <a:cubicBezTo>
                      <a:pt x="48" y="24"/>
                      <a:pt x="54" y="24"/>
                      <a:pt x="6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8"/>
              <p:cNvSpPr>
                <a:spLocks/>
              </p:cNvSpPr>
              <p:nvPr/>
            </p:nvSpPr>
            <p:spPr bwMode="auto">
              <a:xfrm>
                <a:off x="-409" y="2520"/>
                <a:ext cx="124" cy="52"/>
              </a:xfrm>
              <a:custGeom>
                <a:avLst/>
                <a:gdLst>
                  <a:gd name="T0" fmla="*/ 28 w 42"/>
                  <a:gd name="T1" fmla="*/ 10 h 19"/>
                  <a:gd name="T2" fmla="*/ 35 w 42"/>
                  <a:gd name="T3" fmla="*/ 5 h 19"/>
                  <a:gd name="T4" fmla="*/ 42 w 42"/>
                  <a:gd name="T5" fmla="*/ 1 h 19"/>
                  <a:gd name="T6" fmla="*/ 28 w 42"/>
                  <a:gd name="T7" fmla="*/ 0 h 19"/>
                  <a:gd name="T8" fmla="*/ 21 w 42"/>
                  <a:gd name="T9" fmla="*/ 4 h 19"/>
                  <a:gd name="T10" fmla="*/ 14 w 42"/>
                  <a:gd name="T11" fmla="*/ 9 h 19"/>
                  <a:gd name="T12" fmla="*/ 7 w 42"/>
                  <a:gd name="T13" fmla="*/ 14 h 19"/>
                  <a:gd name="T14" fmla="*/ 0 w 42"/>
                  <a:gd name="T15" fmla="*/ 19 h 19"/>
                  <a:gd name="T16" fmla="*/ 15 w 42"/>
                  <a:gd name="T17" fmla="*/ 19 h 19"/>
                  <a:gd name="T18" fmla="*/ 22 w 42"/>
                  <a:gd name="T19" fmla="*/ 14 h 19"/>
                  <a:gd name="T20" fmla="*/ 28 w 42"/>
                  <a:gd name="T2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9">
                    <a:moveTo>
                      <a:pt x="28" y="10"/>
                    </a:moveTo>
                    <a:cubicBezTo>
                      <a:pt x="30" y="8"/>
                      <a:pt x="33" y="7"/>
                      <a:pt x="35" y="5"/>
                    </a:cubicBezTo>
                    <a:cubicBezTo>
                      <a:pt x="37" y="4"/>
                      <a:pt x="39" y="2"/>
                      <a:pt x="42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1"/>
                      <a:pt x="23" y="3"/>
                      <a:pt x="21" y="4"/>
                    </a:cubicBezTo>
                    <a:cubicBezTo>
                      <a:pt x="19" y="6"/>
                      <a:pt x="16" y="7"/>
                      <a:pt x="14" y="9"/>
                    </a:cubicBezTo>
                    <a:cubicBezTo>
                      <a:pt x="11" y="10"/>
                      <a:pt x="9" y="12"/>
                      <a:pt x="7" y="14"/>
                    </a:cubicBezTo>
                    <a:cubicBezTo>
                      <a:pt x="4" y="15"/>
                      <a:pt x="2" y="17"/>
                      <a:pt x="0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7" y="17"/>
                      <a:pt x="19" y="16"/>
                      <a:pt x="22" y="14"/>
                    </a:cubicBezTo>
                    <a:cubicBezTo>
                      <a:pt x="24" y="13"/>
                      <a:pt x="26" y="11"/>
                      <a:pt x="2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9"/>
              <p:cNvSpPr>
                <a:spLocks/>
              </p:cNvSpPr>
              <p:nvPr/>
            </p:nvSpPr>
            <p:spPr bwMode="auto">
              <a:xfrm>
                <a:off x="994" y="3209"/>
                <a:ext cx="246" cy="58"/>
              </a:xfrm>
              <a:custGeom>
                <a:avLst/>
                <a:gdLst>
                  <a:gd name="T0" fmla="*/ 43 w 83"/>
                  <a:gd name="T1" fmla="*/ 21 h 21"/>
                  <a:gd name="T2" fmla="*/ 63 w 83"/>
                  <a:gd name="T3" fmla="*/ 21 h 21"/>
                  <a:gd name="T4" fmla="*/ 83 w 83"/>
                  <a:gd name="T5" fmla="*/ 20 h 21"/>
                  <a:gd name="T6" fmla="*/ 77 w 83"/>
                  <a:gd name="T7" fmla="*/ 0 h 21"/>
                  <a:gd name="T8" fmla="*/ 58 w 83"/>
                  <a:gd name="T9" fmla="*/ 1 h 21"/>
                  <a:gd name="T10" fmla="*/ 39 w 83"/>
                  <a:gd name="T11" fmla="*/ 1 h 21"/>
                  <a:gd name="T12" fmla="*/ 20 w 83"/>
                  <a:gd name="T13" fmla="*/ 1 h 21"/>
                  <a:gd name="T14" fmla="*/ 0 w 83"/>
                  <a:gd name="T15" fmla="*/ 1 h 21"/>
                  <a:gd name="T16" fmla="*/ 3 w 83"/>
                  <a:gd name="T17" fmla="*/ 21 h 21"/>
                  <a:gd name="T18" fmla="*/ 23 w 83"/>
                  <a:gd name="T19" fmla="*/ 21 h 21"/>
                  <a:gd name="T20" fmla="*/ 43 w 83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1">
                    <a:moveTo>
                      <a:pt x="43" y="21"/>
                    </a:moveTo>
                    <a:cubicBezTo>
                      <a:pt x="50" y="21"/>
                      <a:pt x="57" y="21"/>
                      <a:pt x="63" y="21"/>
                    </a:cubicBezTo>
                    <a:cubicBezTo>
                      <a:pt x="70" y="21"/>
                      <a:pt x="77" y="20"/>
                      <a:pt x="83" y="2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1" y="1"/>
                      <a:pt x="65" y="1"/>
                      <a:pt x="58" y="1"/>
                    </a:cubicBezTo>
                    <a:cubicBezTo>
                      <a:pt x="52" y="1"/>
                      <a:pt x="45" y="1"/>
                      <a:pt x="39" y="1"/>
                    </a:cubicBezTo>
                    <a:cubicBezTo>
                      <a:pt x="33" y="1"/>
                      <a:pt x="26" y="1"/>
                      <a:pt x="20" y="1"/>
                    </a:cubicBezTo>
                    <a:cubicBezTo>
                      <a:pt x="13" y="1"/>
                      <a:pt x="7" y="1"/>
                      <a:pt x="0" y="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9" y="21"/>
                      <a:pt x="16" y="21"/>
                      <a:pt x="23" y="21"/>
                    </a:cubicBezTo>
                    <a:cubicBezTo>
                      <a:pt x="30" y="21"/>
                      <a:pt x="36" y="21"/>
                      <a:pt x="4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0"/>
              <p:cNvSpPr>
                <a:spLocks/>
              </p:cNvSpPr>
              <p:nvPr/>
            </p:nvSpPr>
            <p:spPr bwMode="auto">
              <a:xfrm>
                <a:off x="-235" y="2435"/>
                <a:ext cx="121" cy="44"/>
              </a:xfrm>
              <a:custGeom>
                <a:avLst/>
                <a:gdLst>
                  <a:gd name="T0" fmla="*/ 19 w 41"/>
                  <a:gd name="T1" fmla="*/ 12 h 16"/>
                  <a:gd name="T2" fmla="*/ 26 w 41"/>
                  <a:gd name="T3" fmla="*/ 9 h 16"/>
                  <a:gd name="T4" fmla="*/ 33 w 41"/>
                  <a:gd name="T5" fmla="*/ 5 h 16"/>
                  <a:gd name="T6" fmla="*/ 41 w 41"/>
                  <a:gd name="T7" fmla="*/ 2 h 16"/>
                  <a:gd name="T8" fmla="*/ 30 w 41"/>
                  <a:gd name="T9" fmla="*/ 0 h 16"/>
                  <a:gd name="T10" fmla="*/ 23 w 41"/>
                  <a:gd name="T11" fmla="*/ 4 h 16"/>
                  <a:gd name="T12" fmla="*/ 15 w 41"/>
                  <a:gd name="T13" fmla="*/ 7 h 16"/>
                  <a:gd name="T14" fmla="*/ 8 w 41"/>
                  <a:gd name="T15" fmla="*/ 11 h 16"/>
                  <a:gd name="T16" fmla="*/ 0 w 41"/>
                  <a:gd name="T17" fmla="*/ 14 h 16"/>
                  <a:gd name="T18" fmla="*/ 11 w 41"/>
                  <a:gd name="T19" fmla="*/ 16 h 16"/>
                  <a:gd name="T20" fmla="*/ 19 w 41"/>
                  <a:gd name="T21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16">
                    <a:moveTo>
                      <a:pt x="19" y="12"/>
                    </a:moveTo>
                    <a:cubicBezTo>
                      <a:pt x="21" y="11"/>
                      <a:pt x="24" y="10"/>
                      <a:pt x="26" y="9"/>
                    </a:cubicBezTo>
                    <a:cubicBezTo>
                      <a:pt x="29" y="8"/>
                      <a:pt x="31" y="6"/>
                      <a:pt x="33" y="5"/>
                    </a:cubicBezTo>
                    <a:cubicBezTo>
                      <a:pt x="36" y="4"/>
                      <a:pt x="38" y="3"/>
                      <a:pt x="41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1"/>
                      <a:pt x="25" y="2"/>
                      <a:pt x="23" y="4"/>
                    </a:cubicBezTo>
                    <a:cubicBezTo>
                      <a:pt x="20" y="5"/>
                      <a:pt x="18" y="6"/>
                      <a:pt x="15" y="7"/>
                    </a:cubicBezTo>
                    <a:cubicBezTo>
                      <a:pt x="13" y="8"/>
                      <a:pt x="10" y="9"/>
                      <a:pt x="8" y="11"/>
                    </a:cubicBezTo>
                    <a:cubicBezTo>
                      <a:pt x="5" y="12"/>
                      <a:pt x="2" y="13"/>
                      <a:pt x="0" y="14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5"/>
                      <a:pt x="16" y="13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1"/>
              <p:cNvSpPr>
                <a:spLocks/>
              </p:cNvSpPr>
              <p:nvPr/>
            </p:nvSpPr>
            <p:spPr bwMode="auto">
              <a:xfrm>
                <a:off x="518" y="2222"/>
                <a:ext cx="74" cy="19"/>
              </a:xfrm>
              <a:custGeom>
                <a:avLst/>
                <a:gdLst>
                  <a:gd name="T0" fmla="*/ 18 w 74"/>
                  <a:gd name="T1" fmla="*/ 19 h 19"/>
                  <a:gd name="T2" fmla="*/ 74 w 74"/>
                  <a:gd name="T3" fmla="*/ 5 h 19"/>
                  <a:gd name="T4" fmla="*/ 57 w 74"/>
                  <a:gd name="T5" fmla="*/ 0 h 19"/>
                  <a:gd name="T6" fmla="*/ 0 w 74"/>
                  <a:gd name="T7" fmla="*/ 13 h 19"/>
                  <a:gd name="T8" fmla="*/ 18 w 7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9">
                    <a:moveTo>
                      <a:pt x="18" y="19"/>
                    </a:moveTo>
                    <a:lnTo>
                      <a:pt x="74" y="5"/>
                    </a:lnTo>
                    <a:lnTo>
                      <a:pt x="57" y="0"/>
                    </a:lnTo>
                    <a:lnTo>
                      <a:pt x="0" y="13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0" name="文本框 89"/>
          <p:cNvSpPr txBox="1"/>
          <p:nvPr/>
        </p:nvSpPr>
        <p:spPr>
          <a:xfrm>
            <a:off x="7434566" y="2484285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600" dirty="0" smtClean="0">
                <a:ln w="6350">
                  <a:noFill/>
                </a:ln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目录</a:t>
            </a:r>
            <a:endParaRPr lang="zh-CN" altLang="en-US" sz="2800" spc="600" dirty="0">
              <a:ln w="6350">
                <a:noFill/>
              </a:ln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113" name="组合 112"/>
          <p:cNvGrpSpPr/>
          <p:nvPr/>
        </p:nvGrpSpPr>
        <p:grpSpPr>
          <a:xfrm flipH="1">
            <a:off x="6996659" y="3278080"/>
            <a:ext cx="3159712" cy="577297"/>
            <a:chOff x="49498" y="1486165"/>
            <a:chExt cx="2369784" cy="432973"/>
          </a:xfrm>
        </p:grpSpPr>
        <p:sp>
          <p:nvSpPr>
            <p:cNvPr id="114" name="椭圆 113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5" name="五边形 114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7098568" y="2465867"/>
            <a:ext cx="22746" cy="354166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组合 106"/>
          <p:cNvGrpSpPr/>
          <p:nvPr/>
        </p:nvGrpSpPr>
        <p:grpSpPr>
          <a:xfrm>
            <a:off x="6752953" y="1902026"/>
            <a:ext cx="707702" cy="924900"/>
            <a:chOff x="13133388" y="-1152525"/>
            <a:chExt cx="1241425" cy="1622425"/>
          </a:xfrm>
        </p:grpSpPr>
        <p:sp>
          <p:nvSpPr>
            <p:cNvPr id="108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 flipH="1">
            <a:off x="6996659" y="4083672"/>
            <a:ext cx="3159712" cy="577297"/>
            <a:chOff x="49498" y="1486165"/>
            <a:chExt cx="2369784" cy="432973"/>
          </a:xfrm>
        </p:grpSpPr>
        <p:sp>
          <p:nvSpPr>
            <p:cNvPr id="119" name="椭圆 118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0" name="五边形 119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grpSp>
        <p:nvGrpSpPr>
          <p:cNvPr id="131" name="组合 130"/>
          <p:cNvGrpSpPr/>
          <p:nvPr/>
        </p:nvGrpSpPr>
        <p:grpSpPr>
          <a:xfrm flipH="1">
            <a:off x="7006185" y="4861729"/>
            <a:ext cx="3159712" cy="577297"/>
            <a:chOff x="49498" y="1486165"/>
            <a:chExt cx="2369784" cy="432973"/>
          </a:xfrm>
        </p:grpSpPr>
        <p:sp>
          <p:nvSpPr>
            <p:cNvPr id="132" name="椭圆 131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4" name="五边形 133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  <p:grpSp>
        <p:nvGrpSpPr>
          <p:cNvPr id="135" name="组合 134"/>
          <p:cNvGrpSpPr/>
          <p:nvPr/>
        </p:nvGrpSpPr>
        <p:grpSpPr>
          <a:xfrm flipH="1">
            <a:off x="7015711" y="5652486"/>
            <a:ext cx="3159712" cy="577297"/>
            <a:chOff x="49498" y="1486165"/>
            <a:chExt cx="2369784" cy="432973"/>
          </a:xfrm>
        </p:grpSpPr>
        <p:sp>
          <p:nvSpPr>
            <p:cNvPr id="136" name="椭圆 135"/>
            <p:cNvSpPr/>
            <p:nvPr/>
          </p:nvSpPr>
          <p:spPr>
            <a:xfrm>
              <a:off x="2255613" y="1621671"/>
              <a:ext cx="163669" cy="163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7" name="五边形 136"/>
            <p:cNvSpPr/>
            <p:nvPr/>
          </p:nvSpPr>
          <p:spPr>
            <a:xfrm>
              <a:off x="49498" y="1486165"/>
              <a:ext cx="2140942" cy="432973"/>
            </a:xfrm>
            <a:prstGeom prst="homePlate">
              <a:avLst/>
            </a:prstGeom>
            <a:solidFill>
              <a:srgbClr val="2C2C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49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图表 20"/>
          <p:cNvGraphicFramePr/>
          <p:nvPr>
            <p:extLst>
              <p:ext uri="{D42A27DB-BD31-4B8C-83A1-F6EECF244321}">
                <p14:modId xmlns:p14="http://schemas.microsoft.com/office/powerpoint/2010/main" val="3659729390"/>
              </p:ext>
            </p:extLst>
          </p:nvPr>
        </p:nvGraphicFramePr>
        <p:xfrm>
          <a:off x="2462986" y="1568406"/>
          <a:ext cx="6834227" cy="4556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组合 10"/>
          <p:cNvGrpSpPr/>
          <p:nvPr/>
        </p:nvGrpSpPr>
        <p:grpSpPr>
          <a:xfrm rot="21441121">
            <a:off x="-805869" y="1212701"/>
            <a:ext cx="2040945" cy="675820"/>
            <a:chOff x="-1357698" y="2741932"/>
            <a:chExt cx="9852025" cy="3262313"/>
          </a:xfrm>
        </p:grpSpPr>
        <p:sp>
          <p:nvSpPr>
            <p:cNvPr id="12" name="任意多边形 11"/>
            <p:cNvSpPr/>
            <p:nvPr/>
          </p:nvSpPr>
          <p:spPr>
            <a:xfrm>
              <a:off x="-323850" y="3752850"/>
              <a:ext cx="1504950" cy="1781175"/>
            </a:xfrm>
            <a:custGeom>
              <a:avLst/>
              <a:gdLst>
                <a:gd name="connsiteX0" fmla="*/ 1504950 w 1504950"/>
                <a:gd name="connsiteY0" fmla="*/ 0 h 1781175"/>
                <a:gd name="connsiteX1" fmla="*/ 1504950 w 1504950"/>
                <a:gd name="connsiteY1" fmla="*/ 1781175 h 1781175"/>
                <a:gd name="connsiteX2" fmla="*/ 0 w 1504950"/>
                <a:gd name="connsiteY2" fmla="*/ 1333500 h 1781175"/>
                <a:gd name="connsiteX3" fmla="*/ 152400 w 1504950"/>
                <a:gd name="connsiteY3" fmla="*/ 400050 h 1781175"/>
                <a:gd name="connsiteX4" fmla="*/ 1419225 w 1504950"/>
                <a:gd name="connsiteY4" fmla="*/ 0 h 1781175"/>
                <a:gd name="connsiteX5" fmla="*/ 1504950 w 1504950"/>
                <a:gd name="connsiteY5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950" h="1781175">
                  <a:moveTo>
                    <a:pt x="1504950" y="0"/>
                  </a:moveTo>
                  <a:lnTo>
                    <a:pt x="1504950" y="1781175"/>
                  </a:lnTo>
                  <a:lnTo>
                    <a:pt x="0" y="1333500"/>
                  </a:lnTo>
                  <a:lnTo>
                    <a:pt x="152400" y="400050"/>
                  </a:lnTo>
                  <a:lnTo>
                    <a:pt x="1419225" y="0"/>
                  </a:lnTo>
                  <a:lnTo>
                    <a:pt x="15049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Group 4"/>
            <p:cNvGrpSpPr>
              <a:grpSpLocks noChangeAspect="1"/>
            </p:cNvGrpSpPr>
            <p:nvPr/>
          </p:nvGrpSpPr>
          <p:grpSpPr bwMode="auto">
            <a:xfrm flipH="1">
              <a:off x="-1357698" y="2741932"/>
              <a:ext cx="9852025" cy="3262313"/>
              <a:chOff x="-1624" y="1989"/>
              <a:chExt cx="6206" cy="2055"/>
            </a:xfrm>
          </p:grpSpPr>
          <p:sp>
            <p:nvSpPr>
              <p:cNvPr id="14" name="Freeform 5"/>
              <p:cNvSpPr>
                <a:spLocks/>
              </p:cNvSpPr>
              <p:nvPr/>
            </p:nvSpPr>
            <p:spPr bwMode="auto">
              <a:xfrm>
                <a:off x="-1450" y="203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-1624" y="1989"/>
                <a:ext cx="6206" cy="2055"/>
              </a:xfrm>
              <a:custGeom>
                <a:avLst/>
                <a:gdLst>
                  <a:gd name="T0" fmla="*/ 715 w 2100"/>
                  <a:gd name="T1" fmla="*/ 704 h 751"/>
                  <a:gd name="T2" fmla="*/ 144 w 2100"/>
                  <a:gd name="T3" fmla="*/ 343 h 751"/>
                  <a:gd name="T4" fmla="*/ 497 w 2100"/>
                  <a:gd name="T5" fmla="*/ 126 h 751"/>
                  <a:gd name="T6" fmla="*/ 155 w 2100"/>
                  <a:gd name="T7" fmla="*/ 349 h 751"/>
                  <a:gd name="T8" fmla="*/ 817 w 2100"/>
                  <a:gd name="T9" fmla="*/ 690 h 751"/>
                  <a:gd name="T10" fmla="*/ 1787 w 2100"/>
                  <a:gd name="T11" fmla="*/ 300 h 751"/>
                  <a:gd name="T12" fmla="*/ 873 w 2100"/>
                  <a:gd name="T13" fmla="*/ 330 h 751"/>
                  <a:gd name="T14" fmla="*/ 535 w 2100"/>
                  <a:gd name="T15" fmla="*/ 234 h 751"/>
                  <a:gd name="T16" fmla="*/ 559 w 2100"/>
                  <a:gd name="T17" fmla="*/ 140 h 751"/>
                  <a:gd name="T18" fmla="*/ 708 w 2100"/>
                  <a:gd name="T19" fmla="*/ 133 h 751"/>
                  <a:gd name="T20" fmla="*/ 544 w 2100"/>
                  <a:gd name="T21" fmla="*/ 243 h 751"/>
                  <a:gd name="T22" fmla="*/ 1030 w 2100"/>
                  <a:gd name="T23" fmla="*/ 321 h 751"/>
                  <a:gd name="T24" fmla="*/ 1060 w 2100"/>
                  <a:gd name="T25" fmla="*/ 309 h 751"/>
                  <a:gd name="T26" fmla="*/ 562 w 2100"/>
                  <a:gd name="T27" fmla="*/ 246 h 751"/>
                  <a:gd name="T28" fmla="*/ 731 w 2100"/>
                  <a:gd name="T29" fmla="*/ 129 h 751"/>
                  <a:gd name="T30" fmla="*/ 958 w 2100"/>
                  <a:gd name="T31" fmla="*/ 39 h 751"/>
                  <a:gd name="T32" fmla="*/ 911 w 2100"/>
                  <a:gd name="T33" fmla="*/ 14 h 751"/>
                  <a:gd name="T34" fmla="*/ 692 w 2100"/>
                  <a:gd name="T35" fmla="*/ 1 h 751"/>
                  <a:gd name="T36" fmla="*/ 114 w 2100"/>
                  <a:gd name="T37" fmla="*/ 12 h 751"/>
                  <a:gd name="T38" fmla="*/ 437 w 2100"/>
                  <a:gd name="T39" fmla="*/ 4 h 751"/>
                  <a:gd name="T40" fmla="*/ 828 w 2100"/>
                  <a:gd name="T41" fmla="*/ 5 h 751"/>
                  <a:gd name="T42" fmla="*/ 926 w 2100"/>
                  <a:gd name="T43" fmla="*/ 19 h 751"/>
                  <a:gd name="T44" fmla="*/ 897 w 2100"/>
                  <a:gd name="T45" fmla="*/ 69 h 751"/>
                  <a:gd name="T46" fmla="*/ 949 w 2100"/>
                  <a:gd name="T47" fmla="*/ 38 h 751"/>
                  <a:gd name="T48" fmla="*/ 906 w 2100"/>
                  <a:gd name="T49" fmla="*/ 14 h 751"/>
                  <a:gd name="T50" fmla="*/ 704 w 2100"/>
                  <a:gd name="T51" fmla="*/ 1 h 751"/>
                  <a:gd name="T52" fmla="*/ 121 w 2100"/>
                  <a:gd name="T53" fmla="*/ 13 h 751"/>
                  <a:gd name="T54" fmla="*/ 138 w 2100"/>
                  <a:gd name="T55" fmla="*/ 28 h 751"/>
                  <a:gd name="T56" fmla="*/ 691 w 2100"/>
                  <a:gd name="T57" fmla="*/ 13 h 751"/>
                  <a:gd name="T58" fmla="*/ 841 w 2100"/>
                  <a:gd name="T59" fmla="*/ 21 h 751"/>
                  <a:gd name="T60" fmla="*/ 793 w 2100"/>
                  <a:gd name="T61" fmla="*/ 51 h 751"/>
                  <a:gd name="T62" fmla="*/ 620 w 2100"/>
                  <a:gd name="T63" fmla="*/ 91 h 751"/>
                  <a:gd name="T64" fmla="*/ 846 w 2100"/>
                  <a:gd name="T65" fmla="*/ 23 h 751"/>
                  <a:gd name="T66" fmla="*/ 805 w 2100"/>
                  <a:gd name="T67" fmla="*/ 17 h 751"/>
                  <a:gd name="T68" fmla="*/ 484 w 2100"/>
                  <a:gd name="T69" fmla="*/ 17 h 751"/>
                  <a:gd name="T70" fmla="*/ 80 w 2100"/>
                  <a:gd name="T71" fmla="*/ 31 h 751"/>
                  <a:gd name="T72" fmla="*/ 668 w 2100"/>
                  <a:gd name="T73" fmla="*/ 14 h 751"/>
                  <a:gd name="T74" fmla="*/ 833 w 2100"/>
                  <a:gd name="T75" fmla="*/ 20 h 751"/>
                  <a:gd name="T76" fmla="*/ 823 w 2100"/>
                  <a:gd name="T77" fmla="*/ 40 h 751"/>
                  <a:gd name="T78" fmla="*/ 474 w 2100"/>
                  <a:gd name="T79" fmla="*/ 128 h 751"/>
                  <a:gd name="T80" fmla="*/ 108 w 2100"/>
                  <a:gd name="T81" fmla="*/ 369 h 751"/>
                  <a:gd name="T82" fmla="*/ 1217 w 2100"/>
                  <a:gd name="T83" fmla="*/ 733 h 751"/>
                  <a:gd name="T84" fmla="*/ 1720 w 2100"/>
                  <a:gd name="T85" fmla="*/ 308 h 751"/>
                  <a:gd name="T86" fmla="*/ 1542 w 2100"/>
                  <a:gd name="T87" fmla="*/ 366 h 751"/>
                  <a:gd name="T88" fmla="*/ 1335 w 2100"/>
                  <a:gd name="T89" fmla="*/ 410 h 751"/>
                  <a:gd name="T90" fmla="*/ 1057 w 2100"/>
                  <a:gd name="T91" fmla="*/ 442 h 751"/>
                  <a:gd name="T92" fmla="*/ 789 w 2100"/>
                  <a:gd name="T93" fmla="*/ 444 h 751"/>
                  <a:gd name="T94" fmla="*/ 896 w 2100"/>
                  <a:gd name="T95" fmla="*/ 35 h 751"/>
                  <a:gd name="T96" fmla="*/ 888 w 2100"/>
                  <a:gd name="T97" fmla="*/ 22 h 751"/>
                  <a:gd name="T98" fmla="*/ 874 w 2100"/>
                  <a:gd name="T99" fmla="*/ 18 h 751"/>
                  <a:gd name="T100" fmla="*/ 197 w 2100"/>
                  <a:gd name="T101" fmla="*/ 18 h 751"/>
                  <a:gd name="T102" fmla="*/ 440 w 2100"/>
                  <a:gd name="T103" fmla="*/ 11 h 751"/>
                  <a:gd name="T104" fmla="*/ 533 w 2100"/>
                  <a:gd name="T105" fmla="*/ 9 h 751"/>
                  <a:gd name="T106" fmla="*/ 607 w 2100"/>
                  <a:gd name="T107" fmla="*/ 8 h 751"/>
                  <a:gd name="T108" fmla="*/ 676 w 2100"/>
                  <a:gd name="T109" fmla="*/ 7 h 751"/>
                  <a:gd name="T110" fmla="*/ 776 w 2100"/>
                  <a:gd name="T111" fmla="*/ 9 h 751"/>
                  <a:gd name="T112" fmla="*/ 828 w 2100"/>
                  <a:gd name="T113" fmla="*/ 11 h 751"/>
                  <a:gd name="T114" fmla="*/ 861 w 2100"/>
                  <a:gd name="T115" fmla="*/ 55 h 751"/>
                  <a:gd name="T116" fmla="*/ 725 w 2100"/>
                  <a:gd name="T117" fmla="*/ 90 h 751"/>
                  <a:gd name="T118" fmla="*/ 600 w 2100"/>
                  <a:gd name="T119" fmla="*/ 127 h 751"/>
                  <a:gd name="T120" fmla="*/ 383 w 2100"/>
                  <a:gd name="T121" fmla="*/ 281 h 751"/>
                  <a:gd name="T122" fmla="*/ 439 w 2100"/>
                  <a:gd name="T123" fmla="*/ 194 h 751"/>
                  <a:gd name="T124" fmla="*/ 481 w 2100"/>
                  <a:gd name="T125" fmla="*/ 179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0" h="751">
                    <a:moveTo>
                      <a:pt x="2063" y="389"/>
                    </a:move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63" y="389"/>
                      <a:pt x="2063" y="389"/>
                      <a:pt x="2063" y="389"/>
                    </a:cubicBezTo>
                    <a:cubicBezTo>
                      <a:pt x="2055" y="397"/>
                      <a:pt x="2046" y="405"/>
                      <a:pt x="2036" y="414"/>
                    </a:cubicBezTo>
                    <a:cubicBezTo>
                      <a:pt x="2026" y="422"/>
                      <a:pt x="2015" y="431"/>
                      <a:pt x="2002" y="440"/>
                    </a:cubicBezTo>
                    <a:cubicBezTo>
                      <a:pt x="1990" y="449"/>
                      <a:pt x="1976" y="459"/>
                      <a:pt x="1961" y="468"/>
                    </a:cubicBezTo>
                    <a:cubicBezTo>
                      <a:pt x="1945" y="478"/>
                      <a:pt x="1928" y="488"/>
                      <a:pt x="1909" y="498"/>
                    </a:cubicBezTo>
                    <a:cubicBezTo>
                      <a:pt x="1890" y="508"/>
                      <a:pt x="1869" y="519"/>
                      <a:pt x="1846" y="529"/>
                    </a:cubicBezTo>
                    <a:cubicBezTo>
                      <a:pt x="1822" y="540"/>
                      <a:pt x="1797" y="551"/>
                      <a:pt x="1769" y="562"/>
                    </a:cubicBezTo>
                    <a:cubicBezTo>
                      <a:pt x="1740" y="573"/>
                      <a:pt x="1709" y="585"/>
                      <a:pt x="1676" y="595"/>
                    </a:cubicBezTo>
                    <a:cubicBezTo>
                      <a:pt x="1642" y="607"/>
                      <a:pt x="1605" y="61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65" y="628"/>
                      <a:pt x="1565" y="628"/>
                      <a:pt x="1565" y="628"/>
                    </a:cubicBezTo>
                    <a:cubicBezTo>
                      <a:pt x="1545" y="634"/>
                      <a:pt x="1524" y="639"/>
                      <a:pt x="1502" y="644"/>
                    </a:cubicBezTo>
                    <a:cubicBezTo>
                      <a:pt x="1480" y="649"/>
                      <a:pt x="1457" y="654"/>
                      <a:pt x="1434" y="659"/>
                    </a:cubicBezTo>
                    <a:cubicBezTo>
                      <a:pt x="1410" y="664"/>
                      <a:pt x="1385" y="669"/>
                      <a:pt x="1360" y="673"/>
                    </a:cubicBezTo>
                    <a:cubicBezTo>
                      <a:pt x="1334" y="677"/>
                      <a:pt x="1308" y="682"/>
                      <a:pt x="1281" y="685"/>
                    </a:cubicBezTo>
                    <a:cubicBezTo>
                      <a:pt x="1253" y="689"/>
                      <a:pt x="1225" y="693"/>
                      <a:pt x="1196" y="696"/>
                    </a:cubicBezTo>
                    <a:cubicBezTo>
                      <a:pt x="1167" y="699"/>
                      <a:pt x="1137" y="702"/>
                      <a:pt x="1107" y="704"/>
                    </a:cubicBezTo>
                    <a:cubicBezTo>
                      <a:pt x="1076" y="707"/>
                      <a:pt x="1045" y="709"/>
                      <a:pt x="1013" y="710"/>
                    </a:cubicBezTo>
                    <a:cubicBezTo>
                      <a:pt x="981" y="711"/>
                      <a:pt x="949" y="712"/>
                      <a:pt x="916" y="712"/>
                    </a:cubicBezTo>
                    <a:cubicBezTo>
                      <a:pt x="883" y="712"/>
                      <a:pt x="849" y="711"/>
                      <a:pt x="816" y="710"/>
                    </a:cubicBezTo>
                    <a:cubicBezTo>
                      <a:pt x="782" y="709"/>
                      <a:pt x="748" y="707"/>
                      <a:pt x="715" y="704"/>
                    </a:cubicBezTo>
                    <a:cubicBezTo>
                      <a:pt x="681" y="701"/>
                      <a:pt x="648" y="697"/>
                      <a:pt x="614" y="692"/>
                    </a:cubicBezTo>
                    <a:cubicBezTo>
                      <a:pt x="581" y="688"/>
                      <a:pt x="549" y="682"/>
                      <a:pt x="517" y="675"/>
                    </a:cubicBezTo>
                    <a:cubicBezTo>
                      <a:pt x="501" y="672"/>
                      <a:pt x="486" y="668"/>
                      <a:pt x="470" y="665"/>
                    </a:cubicBezTo>
                    <a:cubicBezTo>
                      <a:pt x="455" y="661"/>
                      <a:pt x="440" y="657"/>
                      <a:pt x="425" y="653"/>
                    </a:cubicBezTo>
                    <a:cubicBezTo>
                      <a:pt x="411" y="648"/>
                      <a:pt x="397" y="644"/>
                      <a:pt x="383" y="639"/>
                    </a:cubicBezTo>
                    <a:cubicBezTo>
                      <a:pt x="369" y="634"/>
                      <a:pt x="355" y="629"/>
                      <a:pt x="342" y="624"/>
                    </a:cubicBezTo>
                    <a:cubicBezTo>
                      <a:pt x="329" y="619"/>
                      <a:pt x="317" y="614"/>
                      <a:pt x="304" y="608"/>
                    </a:cubicBezTo>
                    <a:cubicBezTo>
                      <a:pt x="293" y="602"/>
                      <a:pt x="281" y="596"/>
                      <a:pt x="270" y="590"/>
                    </a:cubicBezTo>
                    <a:cubicBezTo>
                      <a:pt x="259" y="584"/>
                      <a:pt x="249" y="578"/>
                      <a:pt x="239" y="572"/>
                    </a:cubicBezTo>
                    <a:cubicBezTo>
                      <a:pt x="229" y="565"/>
                      <a:pt x="220" y="559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11" y="552"/>
                      <a:pt x="211" y="552"/>
                      <a:pt x="211" y="552"/>
                    </a:cubicBezTo>
                    <a:cubicBezTo>
                      <a:pt x="203" y="545"/>
                      <a:pt x="195" y="538"/>
                      <a:pt x="188" y="531"/>
                    </a:cubicBezTo>
                    <a:cubicBezTo>
                      <a:pt x="181" y="525"/>
                      <a:pt x="174" y="517"/>
                      <a:pt x="168" y="510"/>
                    </a:cubicBezTo>
                    <a:cubicBezTo>
                      <a:pt x="162" y="503"/>
                      <a:pt x="157" y="496"/>
                      <a:pt x="152" y="488"/>
                    </a:cubicBezTo>
                    <a:cubicBezTo>
                      <a:pt x="148" y="481"/>
                      <a:pt x="144" y="474"/>
                      <a:pt x="141" y="467"/>
                    </a:cubicBezTo>
                    <a:cubicBezTo>
                      <a:pt x="138" y="459"/>
                      <a:pt x="135" y="452"/>
                      <a:pt x="133" y="445"/>
                    </a:cubicBezTo>
                    <a:cubicBezTo>
                      <a:pt x="131" y="438"/>
                      <a:pt x="130" y="430"/>
                      <a:pt x="129" y="423"/>
                    </a:cubicBezTo>
                    <a:cubicBezTo>
                      <a:pt x="129" y="416"/>
                      <a:pt x="129" y="409"/>
                      <a:pt x="129" y="402"/>
                    </a:cubicBezTo>
                    <a:cubicBezTo>
                      <a:pt x="129" y="395"/>
                      <a:pt x="130" y="388"/>
                      <a:pt x="131" y="381"/>
                    </a:cubicBezTo>
                    <a:cubicBezTo>
                      <a:pt x="132" y="378"/>
                      <a:pt x="133" y="375"/>
                      <a:pt x="134" y="372"/>
                    </a:cubicBezTo>
                    <a:cubicBezTo>
                      <a:pt x="135" y="368"/>
                      <a:pt x="136" y="365"/>
                      <a:pt x="137" y="362"/>
                    </a:cubicBezTo>
                    <a:cubicBezTo>
                      <a:pt x="138" y="359"/>
                      <a:pt x="139" y="355"/>
                      <a:pt x="140" y="352"/>
                    </a:cubicBezTo>
                    <a:cubicBezTo>
                      <a:pt x="141" y="349"/>
                      <a:pt x="143" y="346"/>
                      <a:pt x="144" y="343"/>
                    </a:cubicBezTo>
                    <a:cubicBezTo>
                      <a:pt x="145" y="340"/>
                      <a:pt x="147" y="337"/>
                      <a:pt x="149" y="334"/>
                    </a:cubicBezTo>
                    <a:cubicBezTo>
                      <a:pt x="150" y="331"/>
                      <a:pt x="152" y="328"/>
                      <a:pt x="154" y="325"/>
                    </a:cubicBezTo>
                    <a:cubicBezTo>
                      <a:pt x="155" y="322"/>
                      <a:pt x="157" y="319"/>
                      <a:pt x="159" y="316"/>
                    </a:cubicBezTo>
                    <a:cubicBezTo>
                      <a:pt x="161" y="313"/>
                      <a:pt x="163" y="310"/>
                      <a:pt x="166" y="307"/>
                    </a:cubicBezTo>
                    <a:cubicBezTo>
                      <a:pt x="170" y="301"/>
                      <a:pt x="175" y="295"/>
                      <a:pt x="180" y="290"/>
                    </a:cubicBezTo>
                    <a:cubicBezTo>
                      <a:pt x="185" y="284"/>
                      <a:pt x="190" y="279"/>
                      <a:pt x="196" y="273"/>
                    </a:cubicBezTo>
                    <a:cubicBezTo>
                      <a:pt x="201" y="268"/>
                      <a:pt x="207" y="263"/>
                      <a:pt x="213" y="258"/>
                    </a:cubicBezTo>
                    <a:cubicBezTo>
                      <a:pt x="219" y="253"/>
                      <a:pt x="225" y="248"/>
                      <a:pt x="231" y="244"/>
                    </a:cubicBezTo>
                    <a:cubicBezTo>
                      <a:pt x="237" y="239"/>
                      <a:pt x="244" y="235"/>
                      <a:pt x="250" y="230"/>
                    </a:cubicBezTo>
                    <a:cubicBezTo>
                      <a:pt x="256" y="226"/>
                      <a:pt x="263" y="222"/>
                      <a:pt x="269" y="218"/>
                    </a:cubicBezTo>
                    <a:cubicBezTo>
                      <a:pt x="275" y="215"/>
                      <a:pt x="282" y="211"/>
                      <a:pt x="288" y="207"/>
                    </a:cubicBezTo>
                    <a:cubicBezTo>
                      <a:pt x="295" y="204"/>
                      <a:pt x="301" y="201"/>
                      <a:pt x="307" y="197"/>
                    </a:cubicBezTo>
                    <a:cubicBezTo>
                      <a:pt x="313" y="194"/>
                      <a:pt x="320" y="191"/>
                      <a:pt x="326" y="188"/>
                    </a:cubicBezTo>
                    <a:cubicBezTo>
                      <a:pt x="332" y="185"/>
                      <a:pt x="338" y="182"/>
                      <a:pt x="344" y="180"/>
                    </a:cubicBezTo>
                    <a:cubicBezTo>
                      <a:pt x="350" y="177"/>
                      <a:pt x="355" y="175"/>
                      <a:pt x="361" y="172"/>
                    </a:cubicBezTo>
                    <a:cubicBezTo>
                      <a:pt x="367" y="170"/>
                      <a:pt x="373" y="167"/>
                      <a:pt x="378" y="165"/>
                    </a:cubicBezTo>
                    <a:cubicBezTo>
                      <a:pt x="384" y="163"/>
                      <a:pt x="389" y="161"/>
                      <a:pt x="394" y="159"/>
                    </a:cubicBezTo>
                    <a:cubicBezTo>
                      <a:pt x="400" y="157"/>
                      <a:pt x="405" y="155"/>
                      <a:pt x="410" y="153"/>
                    </a:cubicBezTo>
                    <a:cubicBezTo>
                      <a:pt x="415" y="151"/>
                      <a:pt x="420" y="149"/>
                      <a:pt x="425" y="147"/>
                    </a:cubicBezTo>
                    <a:cubicBezTo>
                      <a:pt x="430" y="146"/>
                      <a:pt x="435" y="144"/>
                      <a:pt x="440" y="142"/>
                    </a:cubicBezTo>
                    <a:cubicBezTo>
                      <a:pt x="445" y="141"/>
                      <a:pt x="449" y="139"/>
                      <a:pt x="454" y="138"/>
                    </a:cubicBezTo>
                    <a:cubicBezTo>
                      <a:pt x="459" y="136"/>
                      <a:pt x="463" y="135"/>
                      <a:pt x="468" y="133"/>
                    </a:cubicBezTo>
                    <a:cubicBezTo>
                      <a:pt x="472" y="132"/>
                      <a:pt x="476" y="130"/>
                      <a:pt x="481" y="129"/>
                    </a:cubicBezTo>
                    <a:cubicBezTo>
                      <a:pt x="485" y="128"/>
                      <a:pt x="489" y="126"/>
                      <a:pt x="493" y="125"/>
                    </a:cubicBezTo>
                    <a:cubicBezTo>
                      <a:pt x="497" y="126"/>
                      <a:pt x="497" y="126"/>
                      <a:pt x="497" y="126"/>
                    </a:cubicBezTo>
                    <a:cubicBezTo>
                      <a:pt x="493" y="127"/>
                      <a:pt x="489" y="129"/>
                      <a:pt x="485" y="130"/>
                    </a:cubicBezTo>
                    <a:cubicBezTo>
                      <a:pt x="480" y="131"/>
                      <a:pt x="476" y="133"/>
                      <a:pt x="472" y="134"/>
                    </a:cubicBezTo>
                    <a:cubicBezTo>
                      <a:pt x="467" y="136"/>
                      <a:pt x="463" y="137"/>
                      <a:pt x="458" y="138"/>
                    </a:cubicBezTo>
                    <a:cubicBezTo>
                      <a:pt x="454" y="140"/>
                      <a:pt x="449" y="142"/>
                      <a:pt x="444" y="143"/>
                    </a:cubicBezTo>
                    <a:cubicBezTo>
                      <a:pt x="439" y="145"/>
                      <a:pt x="435" y="146"/>
                      <a:pt x="430" y="148"/>
                    </a:cubicBezTo>
                    <a:cubicBezTo>
                      <a:pt x="425" y="150"/>
                      <a:pt x="420" y="152"/>
                      <a:pt x="415" y="154"/>
                    </a:cubicBezTo>
                    <a:cubicBezTo>
                      <a:pt x="410" y="156"/>
                      <a:pt x="405" y="158"/>
                      <a:pt x="399" y="160"/>
                    </a:cubicBezTo>
                    <a:cubicBezTo>
                      <a:pt x="394" y="162"/>
                      <a:pt x="389" y="164"/>
                      <a:pt x="383" y="166"/>
                    </a:cubicBezTo>
                    <a:cubicBezTo>
                      <a:pt x="378" y="168"/>
                      <a:pt x="372" y="170"/>
                      <a:pt x="367" y="173"/>
                    </a:cubicBezTo>
                    <a:cubicBezTo>
                      <a:pt x="361" y="175"/>
                      <a:pt x="355" y="178"/>
                      <a:pt x="350" y="180"/>
                    </a:cubicBezTo>
                    <a:cubicBezTo>
                      <a:pt x="344" y="183"/>
                      <a:pt x="338" y="186"/>
                      <a:pt x="332" y="189"/>
                    </a:cubicBezTo>
                    <a:cubicBezTo>
                      <a:pt x="326" y="191"/>
                      <a:pt x="320" y="194"/>
                      <a:pt x="314" y="198"/>
                    </a:cubicBezTo>
                    <a:cubicBezTo>
                      <a:pt x="308" y="201"/>
                      <a:pt x="302" y="204"/>
                      <a:pt x="296" y="208"/>
                    </a:cubicBezTo>
                    <a:cubicBezTo>
                      <a:pt x="290" y="211"/>
                      <a:pt x="283" y="215"/>
                      <a:pt x="277" y="218"/>
                    </a:cubicBezTo>
                    <a:cubicBezTo>
                      <a:pt x="271" y="222"/>
                      <a:pt x="265" y="226"/>
                      <a:pt x="259" y="230"/>
                    </a:cubicBezTo>
                    <a:cubicBezTo>
                      <a:pt x="253" y="234"/>
                      <a:pt x="247" y="239"/>
                      <a:pt x="241" y="243"/>
                    </a:cubicBezTo>
                    <a:cubicBezTo>
                      <a:pt x="235" y="248"/>
                      <a:pt x="229" y="252"/>
                      <a:pt x="223" y="257"/>
                    </a:cubicBezTo>
                    <a:cubicBezTo>
                      <a:pt x="218" y="262"/>
                      <a:pt x="212" y="267"/>
                      <a:pt x="207" y="272"/>
                    </a:cubicBezTo>
                    <a:cubicBezTo>
                      <a:pt x="202" y="277"/>
                      <a:pt x="196" y="282"/>
                      <a:pt x="192" y="288"/>
                    </a:cubicBezTo>
                    <a:cubicBezTo>
                      <a:pt x="187" y="293"/>
                      <a:pt x="183" y="299"/>
                      <a:pt x="179" y="305"/>
                    </a:cubicBezTo>
                    <a:cubicBezTo>
                      <a:pt x="177" y="307"/>
                      <a:pt x="175" y="310"/>
                      <a:pt x="173" y="313"/>
                    </a:cubicBezTo>
                    <a:cubicBezTo>
                      <a:pt x="171" y="316"/>
                      <a:pt x="169" y="319"/>
                      <a:pt x="167" y="322"/>
                    </a:cubicBezTo>
                    <a:cubicBezTo>
                      <a:pt x="166" y="325"/>
                      <a:pt x="164" y="328"/>
                      <a:pt x="163" y="331"/>
                    </a:cubicBezTo>
                    <a:cubicBezTo>
                      <a:pt x="161" y="334"/>
                      <a:pt x="160" y="337"/>
                      <a:pt x="159" y="340"/>
                    </a:cubicBezTo>
                    <a:cubicBezTo>
                      <a:pt x="157" y="343"/>
                      <a:pt x="156" y="346"/>
                      <a:pt x="155" y="349"/>
                    </a:cubicBezTo>
                    <a:cubicBezTo>
                      <a:pt x="154" y="352"/>
                      <a:pt x="153" y="355"/>
                      <a:pt x="152" y="358"/>
                    </a:cubicBezTo>
                    <a:cubicBezTo>
                      <a:pt x="151" y="361"/>
                      <a:pt x="150" y="364"/>
                      <a:pt x="149" y="367"/>
                    </a:cubicBezTo>
                    <a:cubicBezTo>
                      <a:pt x="149" y="370"/>
                      <a:pt x="148" y="374"/>
                      <a:pt x="148" y="377"/>
                    </a:cubicBezTo>
                    <a:cubicBezTo>
                      <a:pt x="146" y="383"/>
                      <a:pt x="146" y="390"/>
                      <a:pt x="146" y="397"/>
                    </a:cubicBezTo>
                    <a:cubicBezTo>
                      <a:pt x="146" y="403"/>
                      <a:pt x="146" y="410"/>
                      <a:pt x="147" y="417"/>
                    </a:cubicBezTo>
                    <a:cubicBezTo>
                      <a:pt x="148" y="424"/>
                      <a:pt x="149" y="431"/>
                      <a:pt x="151" y="438"/>
                    </a:cubicBezTo>
                    <a:cubicBezTo>
                      <a:pt x="153" y="445"/>
                      <a:pt x="156" y="452"/>
                      <a:pt x="159" y="459"/>
                    </a:cubicBezTo>
                    <a:cubicBezTo>
                      <a:pt x="163" y="466"/>
                      <a:pt x="167" y="473"/>
                      <a:pt x="171" y="479"/>
                    </a:cubicBezTo>
                    <a:cubicBezTo>
                      <a:pt x="176" y="486"/>
                      <a:pt x="181" y="493"/>
                      <a:pt x="187" y="500"/>
                    </a:cubicBezTo>
                    <a:cubicBezTo>
                      <a:pt x="193" y="507"/>
                      <a:pt x="199" y="514"/>
                      <a:pt x="206" y="520"/>
                    </a:cubicBezTo>
                    <a:cubicBezTo>
                      <a:pt x="214" y="527"/>
                      <a:pt x="221" y="534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0" y="540"/>
                      <a:pt x="230" y="540"/>
                      <a:pt x="230" y="540"/>
                    </a:cubicBezTo>
                    <a:cubicBezTo>
                      <a:pt x="238" y="546"/>
                      <a:pt x="247" y="553"/>
                      <a:pt x="257" y="559"/>
                    </a:cubicBezTo>
                    <a:cubicBezTo>
                      <a:pt x="267" y="565"/>
                      <a:pt x="277" y="571"/>
                      <a:pt x="287" y="576"/>
                    </a:cubicBezTo>
                    <a:cubicBezTo>
                      <a:pt x="298" y="582"/>
                      <a:pt x="310" y="588"/>
                      <a:pt x="321" y="593"/>
                    </a:cubicBezTo>
                    <a:cubicBezTo>
                      <a:pt x="333" y="598"/>
                      <a:pt x="345" y="603"/>
                      <a:pt x="358" y="608"/>
                    </a:cubicBezTo>
                    <a:cubicBezTo>
                      <a:pt x="371" y="613"/>
                      <a:pt x="384" y="618"/>
                      <a:pt x="397" y="622"/>
                    </a:cubicBezTo>
                    <a:cubicBezTo>
                      <a:pt x="411" y="627"/>
                      <a:pt x="425" y="631"/>
                      <a:pt x="439" y="635"/>
                    </a:cubicBezTo>
                    <a:cubicBezTo>
                      <a:pt x="453" y="639"/>
                      <a:pt x="468" y="643"/>
                      <a:pt x="483" y="647"/>
                    </a:cubicBezTo>
                    <a:cubicBezTo>
                      <a:pt x="497" y="650"/>
                      <a:pt x="513" y="654"/>
                      <a:pt x="528" y="657"/>
                    </a:cubicBezTo>
                    <a:cubicBezTo>
                      <a:pt x="559" y="663"/>
                      <a:pt x="590" y="668"/>
                      <a:pt x="622" y="673"/>
                    </a:cubicBezTo>
                    <a:cubicBezTo>
                      <a:pt x="654" y="677"/>
                      <a:pt x="686" y="681"/>
                      <a:pt x="719" y="684"/>
                    </a:cubicBezTo>
                    <a:cubicBezTo>
                      <a:pt x="751" y="686"/>
                      <a:pt x="784" y="688"/>
                      <a:pt x="817" y="690"/>
                    </a:cubicBezTo>
                    <a:cubicBezTo>
                      <a:pt x="849" y="691"/>
                      <a:pt x="881" y="692"/>
                      <a:pt x="913" y="692"/>
                    </a:cubicBezTo>
                    <a:cubicBezTo>
                      <a:pt x="945" y="692"/>
                      <a:pt x="977" y="691"/>
                      <a:pt x="1008" y="690"/>
                    </a:cubicBezTo>
                    <a:cubicBezTo>
                      <a:pt x="1039" y="688"/>
                      <a:pt x="1069" y="687"/>
                      <a:pt x="1099" y="685"/>
                    </a:cubicBezTo>
                    <a:cubicBezTo>
                      <a:pt x="1128" y="682"/>
                      <a:pt x="1157" y="680"/>
                      <a:pt x="1186" y="677"/>
                    </a:cubicBezTo>
                    <a:cubicBezTo>
                      <a:pt x="1214" y="674"/>
                      <a:pt x="1241" y="670"/>
                      <a:pt x="1268" y="667"/>
                    </a:cubicBezTo>
                    <a:cubicBezTo>
                      <a:pt x="1294" y="663"/>
                      <a:pt x="1320" y="659"/>
                      <a:pt x="1345" y="655"/>
                    </a:cubicBezTo>
                    <a:cubicBezTo>
                      <a:pt x="1370" y="651"/>
                      <a:pt x="1394" y="646"/>
                      <a:pt x="1417" y="642"/>
                    </a:cubicBezTo>
                    <a:cubicBezTo>
                      <a:pt x="1440" y="637"/>
                      <a:pt x="1463" y="633"/>
                      <a:pt x="1484" y="628"/>
                    </a:cubicBezTo>
                    <a:cubicBezTo>
                      <a:pt x="1505" y="623"/>
                      <a:pt x="1526" y="618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46" y="613"/>
                      <a:pt x="1546" y="613"/>
                      <a:pt x="1546" y="613"/>
                    </a:cubicBezTo>
                    <a:cubicBezTo>
                      <a:pt x="1585" y="603"/>
                      <a:pt x="1622" y="592"/>
                      <a:pt x="1656" y="581"/>
                    </a:cubicBezTo>
                    <a:cubicBezTo>
                      <a:pt x="1688" y="571"/>
                      <a:pt x="1719" y="560"/>
                      <a:pt x="1748" y="550"/>
                    </a:cubicBezTo>
                    <a:cubicBezTo>
                      <a:pt x="1775" y="539"/>
                      <a:pt x="1800" y="529"/>
                      <a:pt x="1824" y="518"/>
                    </a:cubicBezTo>
                    <a:cubicBezTo>
                      <a:pt x="1847" y="508"/>
                      <a:pt x="1868" y="498"/>
                      <a:pt x="1887" y="488"/>
                    </a:cubicBezTo>
                    <a:cubicBezTo>
                      <a:pt x="1906" y="478"/>
                      <a:pt x="1923" y="469"/>
                      <a:pt x="1939" y="459"/>
                    </a:cubicBezTo>
                    <a:cubicBezTo>
                      <a:pt x="1954" y="450"/>
                      <a:pt x="1968" y="441"/>
                      <a:pt x="1981" y="432"/>
                    </a:cubicBezTo>
                    <a:cubicBezTo>
                      <a:pt x="1994" y="423"/>
                      <a:pt x="2005" y="415"/>
                      <a:pt x="2016" y="406"/>
                    </a:cubicBezTo>
                    <a:cubicBezTo>
                      <a:pt x="2026" y="398"/>
                      <a:pt x="2035" y="390"/>
                      <a:pt x="2043" y="383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87" y="300"/>
                      <a:pt x="1787" y="300"/>
                      <a:pt x="1787" y="300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760" y="291"/>
                      <a:pt x="1760" y="291"/>
                      <a:pt x="1760" y="291"/>
                    </a:cubicBezTo>
                    <a:cubicBezTo>
                      <a:pt x="1586" y="235"/>
                      <a:pt x="1586" y="235"/>
                      <a:pt x="1586" y="235"/>
                    </a:cubicBezTo>
                    <a:cubicBezTo>
                      <a:pt x="1575" y="238"/>
                      <a:pt x="1563" y="241"/>
                      <a:pt x="1551" y="245"/>
                    </a:cubicBezTo>
                    <a:cubicBezTo>
                      <a:pt x="1539" y="248"/>
                      <a:pt x="1526" y="252"/>
                      <a:pt x="1513" y="255"/>
                    </a:cubicBezTo>
                    <a:cubicBezTo>
                      <a:pt x="1499" y="258"/>
                      <a:pt x="1485" y="262"/>
                      <a:pt x="1470" y="265"/>
                    </a:cubicBezTo>
                    <a:cubicBezTo>
                      <a:pt x="1455" y="269"/>
                      <a:pt x="1439" y="272"/>
                      <a:pt x="1423" y="276"/>
                    </a:cubicBezTo>
                    <a:cubicBezTo>
                      <a:pt x="1406" y="279"/>
                      <a:pt x="1388" y="283"/>
                      <a:pt x="1370" y="286"/>
                    </a:cubicBezTo>
                    <a:cubicBezTo>
                      <a:pt x="1352" y="289"/>
                      <a:pt x="1333" y="293"/>
                      <a:pt x="1313" y="296"/>
                    </a:cubicBezTo>
                    <a:cubicBezTo>
                      <a:pt x="1293" y="299"/>
                      <a:pt x="1272" y="302"/>
                      <a:pt x="1250" y="305"/>
                    </a:cubicBezTo>
                    <a:cubicBezTo>
                      <a:pt x="1229" y="308"/>
                      <a:pt x="1206" y="311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83" y="314"/>
                      <a:pt x="1183" y="314"/>
                      <a:pt x="1183" y="314"/>
                    </a:cubicBezTo>
                    <a:cubicBezTo>
                      <a:pt x="1171" y="315"/>
                      <a:pt x="1159" y="316"/>
                      <a:pt x="1147" y="317"/>
                    </a:cubicBezTo>
                    <a:cubicBezTo>
                      <a:pt x="1135" y="319"/>
                      <a:pt x="1123" y="320"/>
                      <a:pt x="1110" y="321"/>
                    </a:cubicBezTo>
                    <a:cubicBezTo>
                      <a:pt x="1098" y="322"/>
                      <a:pt x="1085" y="323"/>
                      <a:pt x="1072" y="324"/>
                    </a:cubicBezTo>
                    <a:cubicBezTo>
                      <a:pt x="1060" y="325"/>
                      <a:pt x="1047" y="326"/>
                      <a:pt x="1034" y="326"/>
                    </a:cubicBezTo>
                    <a:cubicBezTo>
                      <a:pt x="1020" y="327"/>
                      <a:pt x="1007" y="328"/>
                      <a:pt x="994" y="328"/>
                    </a:cubicBezTo>
                    <a:cubicBezTo>
                      <a:pt x="981" y="329"/>
                      <a:pt x="967" y="329"/>
                      <a:pt x="954" y="330"/>
                    </a:cubicBezTo>
                    <a:cubicBezTo>
                      <a:pt x="941" y="330"/>
                      <a:pt x="927" y="330"/>
                      <a:pt x="914" y="330"/>
                    </a:cubicBezTo>
                    <a:cubicBezTo>
                      <a:pt x="900" y="330"/>
                      <a:pt x="887" y="330"/>
                      <a:pt x="873" y="330"/>
                    </a:cubicBezTo>
                    <a:cubicBezTo>
                      <a:pt x="860" y="330"/>
                      <a:pt x="847" y="330"/>
                      <a:pt x="834" y="329"/>
                    </a:cubicBezTo>
                    <a:cubicBezTo>
                      <a:pt x="820" y="329"/>
                      <a:pt x="807" y="328"/>
                      <a:pt x="794" y="327"/>
                    </a:cubicBezTo>
                    <a:cubicBezTo>
                      <a:pt x="782" y="326"/>
                      <a:pt x="769" y="325"/>
                      <a:pt x="757" y="324"/>
                    </a:cubicBezTo>
                    <a:cubicBezTo>
                      <a:pt x="744" y="323"/>
                      <a:pt x="732" y="322"/>
                      <a:pt x="721" y="320"/>
                    </a:cubicBezTo>
                    <a:cubicBezTo>
                      <a:pt x="709" y="319"/>
                      <a:pt x="698" y="317"/>
                      <a:pt x="687" y="316"/>
                    </a:cubicBezTo>
                    <a:cubicBezTo>
                      <a:pt x="676" y="314"/>
                      <a:pt x="666" y="312"/>
                      <a:pt x="656" y="310"/>
                    </a:cubicBezTo>
                    <a:cubicBezTo>
                      <a:pt x="646" y="308"/>
                      <a:pt x="637" y="306"/>
                      <a:pt x="628" y="303"/>
                    </a:cubicBezTo>
                    <a:cubicBezTo>
                      <a:pt x="620" y="301"/>
                      <a:pt x="613" y="299"/>
                      <a:pt x="605" y="297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5" y="296"/>
                      <a:pt x="605" y="296"/>
                      <a:pt x="605" y="296"/>
                    </a:cubicBezTo>
                    <a:cubicBezTo>
                      <a:pt x="604" y="296"/>
                      <a:pt x="604" y="296"/>
                      <a:pt x="604" y="296"/>
                    </a:cubicBezTo>
                    <a:cubicBezTo>
                      <a:pt x="597" y="294"/>
                      <a:pt x="590" y="291"/>
                      <a:pt x="584" y="288"/>
                    </a:cubicBezTo>
                    <a:cubicBezTo>
                      <a:pt x="578" y="285"/>
                      <a:pt x="572" y="283"/>
                      <a:pt x="567" y="280"/>
                    </a:cubicBezTo>
                    <a:cubicBezTo>
                      <a:pt x="563" y="277"/>
                      <a:pt x="558" y="274"/>
                      <a:pt x="554" y="271"/>
                    </a:cubicBezTo>
                    <a:cubicBezTo>
                      <a:pt x="551" y="268"/>
                      <a:pt x="547" y="265"/>
                      <a:pt x="545" y="261"/>
                    </a:cubicBezTo>
                    <a:cubicBezTo>
                      <a:pt x="544" y="261"/>
                      <a:pt x="543" y="260"/>
                      <a:pt x="543" y="259"/>
                    </a:cubicBezTo>
                    <a:cubicBezTo>
                      <a:pt x="542" y="258"/>
                      <a:pt x="542" y="257"/>
                      <a:pt x="541" y="257"/>
                    </a:cubicBezTo>
                    <a:cubicBezTo>
                      <a:pt x="541" y="256"/>
                      <a:pt x="540" y="255"/>
                      <a:pt x="540" y="254"/>
                    </a:cubicBezTo>
                    <a:cubicBezTo>
                      <a:pt x="539" y="253"/>
                      <a:pt x="539" y="253"/>
                      <a:pt x="538" y="252"/>
                    </a:cubicBezTo>
                    <a:cubicBezTo>
                      <a:pt x="538" y="251"/>
                      <a:pt x="537" y="250"/>
                      <a:pt x="537" y="249"/>
                    </a:cubicBezTo>
                    <a:cubicBezTo>
                      <a:pt x="537" y="248"/>
                      <a:pt x="536" y="248"/>
                      <a:pt x="536" y="247"/>
                    </a:cubicBezTo>
                    <a:cubicBezTo>
                      <a:pt x="536" y="246"/>
                      <a:pt x="536" y="245"/>
                      <a:pt x="535" y="245"/>
                    </a:cubicBezTo>
                    <a:cubicBezTo>
                      <a:pt x="535" y="244"/>
                      <a:pt x="535" y="243"/>
                      <a:pt x="535" y="243"/>
                    </a:cubicBezTo>
                    <a:cubicBezTo>
                      <a:pt x="535" y="241"/>
                      <a:pt x="535" y="240"/>
                      <a:pt x="535" y="238"/>
                    </a:cubicBezTo>
                    <a:cubicBezTo>
                      <a:pt x="535" y="237"/>
                      <a:pt x="535" y="236"/>
                      <a:pt x="535" y="234"/>
                    </a:cubicBezTo>
                    <a:cubicBezTo>
                      <a:pt x="535" y="233"/>
                      <a:pt x="535" y="231"/>
                      <a:pt x="536" y="230"/>
                    </a:cubicBezTo>
                    <a:cubicBezTo>
                      <a:pt x="536" y="229"/>
                      <a:pt x="537" y="227"/>
                      <a:pt x="538" y="226"/>
                    </a:cubicBezTo>
                    <a:cubicBezTo>
                      <a:pt x="538" y="225"/>
                      <a:pt x="539" y="223"/>
                      <a:pt x="540" y="222"/>
                    </a:cubicBezTo>
                    <a:cubicBezTo>
                      <a:pt x="541" y="220"/>
                      <a:pt x="542" y="219"/>
                      <a:pt x="543" y="218"/>
                    </a:cubicBezTo>
                    <a:cubicBezTo>
                      <a:pt x="544" y="216"/>
                      <a:pt x="545" y="215"/>
                      <a:pt x="547" y="213"/>
                    </a:cubicBezTo>
                    <a:cubicBezTo>
                      <a:pt x="548" y="212"/>
                      <a:pt x="549" y="210"/>
                      <a:pt x="551" y="209"/>
                    </a:cubicBezTo>
                    <a:cubicBezTo>
                      <a:pt x="553" y="207"/>
                      <a:pt x="554" y="206"/>
                      <a:pt x="556" y="205"/>
                    </a:cubicBezTo>
                    <a:cubicBezTo>
                      <a:pt x="558" y="203"/>
                      <a:pt x="560" y="202"/>
                      <a:pt x="562" y="200"/>
                    </a:cubicBezTo>
                    <a:cubicBezTo>
                      <a:pt x="564" y="199"/>
                      <a:pt x="566" y="197"/>
                      <a:pt x="568" y="196"/>
                    </a:cubicBezTo>
                    <a:cubicBezTo>
                      <a:pt x="570" y="194"/>
                      <a:pt x="572" y="193"/>
                      <a:pt x="574" y="191"/>
                    </a:cubicBezTo>
                    <a:cubicBezTo>
                      <a:pt x="579" y="188"/>
                      <a:pt x="584" y="185"/>
                      <a:pt x="589" y="182"/>
                    </a:cubicBezTo>
                    <a:cubicBezTo>
                      <a:pt x="594" y="180"/>
                      <a:pt x="599" y="177"/>
                      <a:pt x="604" y="174"/>
                    </a:cubicBezTo>
                    <a:cubicBezTo>
                      <a:pt x="610" y="171"/>
                      <a:pt x="615" y="169"/>
                      <a:pt x="621" y="166"/>
                    </a:cubicBezTo>
                    <a:cubicBezTo>
                      <a:pt x="626" y="163"/>
                      <a:pt x="632" y="161"/>
                      <a:pt x="638" y="158"/>
                    </a:cubicBezTo>
                    <a:cubicBezTo>
                      <a:pt x="568" y="142"/>
                      <a:pt x="568" y="142"/>
                      <a:pt x="568" y="142"/>
                    </a:cubicBezTo>
                    <a:cubicBezTo>
                      <a:pt x="565" y="143"/>
                      <a:pt x="563" y="144"/>
                      <a:pt x="561" y="145"/>
                    </a:cubicBezTo>
                    <a:cubicBezTo>
                      <a:pt x="558" y="146"/>
                      <a:pt x="556" y="147"/>
                      <a:pt x="554" y="147"/>
                    </a:cubicBezTo>
                    <a:cubicBezTo>
                      <a:pt x="551" y="148"/>
                      <a:pt x="549" y="149"/>
                      <a:pt x="547" y="150"/>
                    </a:cubicBezTo>
                    <a:cubicBezTo>
                      <a:pt x="544" y="151"/>
                      <a:pt x="542" y="152"/>
                      <a:pt x="540" y="153"/>
                    </a:cubicBezTo>
                    <a:cubicBezTo>
                      <a:pt x="530" y="151"/>
                      <a:pt x="530" y="151"/>
                      <a:pt x="530" y="151"/>
                    </a:cubicBezTo>
                    <a:cubicBezTo>
                      <a:pt x="533" y="150"/>
                      <a:pt x="535" y="149"/>
                      <a:pt x="538" y="148"/>
                    </a:cubicBezTo>
                    <a:cubicBezTo>
                      <a:pt x="540" y="147"/>
                      <a:pt x="543" y="146"/>
                      <a:pt x="545" y="146"/>
                    </a:cubicBezTo>
                    <a:cubicBezTo>
                      <a:pt x="547" y="145"/>
                      <a:pt x="550" y="144"/>
                      <a:pt x="552" y="143"/>
                    </a:cubicBezTo>
                    <a:cubicBezTo>
                      <a:pt x="554" y="142"/>
                      <a:pt x="557" y="141"/>
                      <a:pt x="559" y="140"/>
                    </a:cubicBezTo>
                    <a:cubicBezTo>
                      <a:pt x="559" y="140"/>
                      <a:pt x="559" y="140"/>
                      <a:pt x="559" y="140"/>
                    </a:cubicBezTo>
                    <a:cubicBezTo>
                      <a:pt x="563" y="141"/>
                      <a:pt x="563" y="141"/>
                      <a:pt x="563" y="141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38" y="158"/>
                      <a:pt x="638" y="158"/>
                      <a:pt x="638" y="158"/>
                    </a:cubicBezTo>
                    <a:cubicBezTo>
                      <a:pt x="643" y="156"/>
                      <a:pt x="649" y="153"/>
                      <a:pt x="655" y="151"/>
                    </a:cubicBezTo>
                    <a:cubicBezTo>
                      <a:pt x="660" y="149"/>
                      <a:pt x="666" y="147"/>
                      <a:pt x="671" y="144"/>
                    </a:cubicBezTo>
                    <a:cubicBezTo>
                      <a:pt x="677" y="142"/>
                      <a:pt x="683" y="140"/>
                      <a:pt x="688" y="138"/>
                    </a:cubicBezTo>
                    <a:cubicBezTo>
                      <a:pt x="694" y="136"/>
                      <a:pt x="699" y="134"/>
                      <a:pt x="704" y="132"/>
                    </a:cubicBezTo>
                    <a:cubicBezTo>
                      <a:pt x="710" y="130"/>
                      <a:pt x="715" y="128"/>
                      <a:pt x="720" y="126"/>
                    </a:cubicBezTo>
                    <a:cubicBezTo>
                      <a:pt x="726" y="124"/>
                      <a:pt x="731" y="122"/>
                      <a:pt x="736" y="121"/>
                    </a:cubicBezTo>
                    <a:cubicBezTo>
                      <a:pt x="741" y="119"/>
                      <a:pt x="746" y="117"/>
                      <a:pt x="751" y="115"/>
                    </a:cubicBezTo>
                    <a:cubicBezTo>
                      <a:pt x="756" y="114"/>
                      <a:pt x="761" y="112"/>
                      <a:pt x="766" y="111"/>
                    </a:cubicBezTo>
                    <a:cubicBezTo>
                      <a:pt x="775" y="107"/>
                      <a:pt x="785" y="104"/>
                      <a:pt x="794" y="101"/>
                    </a:cubicBezTo>
                    <a:cubicBezTo>
                      <a:pt x="802" y="99"/>
                      <a:pt x="811" y="96"/>
                      <a:pt x="819" y="93"/>
                    </a:cubicBezTo>
                    <a:cubicBezTo>
                      <a:pt x="828" y="91"/>
                      <a:pt x="836" y="88"/>
                      <a:pt x="843" y="85"/>
                    </a:cubicBezTo>
                    <a:cubicBezTo>
                      <a:pt x="851" y="83"/>
                      <a:pt x="858" y="81"/>
                      <a:pt x="865" y="78"/>
                    </a:cubicBezTo>
                    <a:cubicBezTo>
                      <a:pt x="868" y="79"/>
                      <a:pt x="868" y="79"/>
                      <a:pt x="868" y="79"/>
                    </a:cubicBezTo>
                    <a:cubicBezTo>
                      <a:pt x="861" y="81"/>
                      <a:pt x="854" y="84"/>
                      <a:pt x="847" y="86"/>
                    </a:cubicBezTo>
                    <a:cubicBezTo>
                      <a:pt x="839" y="89"/>
                      <a:pt x="831" y="91"/>
                      <a:pt x="823" y="94"/>
                    </a:cubicBezTo>
                    <a:cubicBezTo>
                      <a:pt x="815" y="97"/>
                      <a:pt x="806" y="99"/>
                      <a:pt x="797" y="102"/>
                    </a:cubicBezTo>
                    <a:cubicBezTo>
                      <a:pt x="788" y="105"/>
                      <a:pt x="779" y="108"/>
                      <a:pt x="769" y="111"/>
                    </a:cubicBezTo>
                    <a:cubicBezTo>
                      <a:pt x="765" y="113"/>
                      <a:pt x="760" y="115"/>
                      <a:pt x="755" y="116"/>
                    </a:cubicBezTo>
                    <a:cubicBezTo>
                      <a:pt x="750" y="118"/>
                      <a:pt x="745" y="120"/>
                      <a:pt x="740" y="122"/>
                    </a:cubicBezTo>
                    <a:cubicBezTo>
                      <a:pt x="735" y="123"/>
                      <a:pt x="730" y="125"/>
                      <a:pt x="724" y="127"/>
                    </a:cubicBezTo>
                    <a:cubicBezTo>
                      <a:pt x="719" y="129"/>
                      <a:pt x="714" y="131"/>
                      <a:pt x="708" y="133"/>
                    </a:cubicBezTo>
                    <a:cubicBezTo>
                      <a:pt x="703" y="135"/>
                      <a:pt x="698" y="137"/>
                      <a:pt x="692" y="139"/>
                    </a:cubicBezTo>
                    <a:cubicBezTo>
                      <a:pt x="687" y="141"/>
                      <a:pt x="681" y="143"/>
                      <a:pt x="676" y="145"/>
                    </a:cubicBezTo>
                    <a:cubicBezTo>
                      <a:pt x="670" y="148"/>
                      <a:pt x="665" y="150"/>
                      <a:pt x="659" y="152"/>
                    </a:cubicBezTo>
                    <a:cubicBezTo>
                      <a:pt x="653" y="155"/>
                      <a:pt x="648" y="157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42" y="159"/>
                      <a:pt x="642" y="159"/>
                      <a:pt x="642" y="159"/>
                    </a:cubicBezTo>
                    <a:cubicBezTo>
                      <a:pt x="637" y="162"/>
                      <a:pt x="631" y="164"/>
                      <a:pt x="626" y="167"/>
                    </a:cubicBezTo>
                    <a:cubicBezTo>
                      <a:pt x="620" y="170"/>
                      <a:pt x="615" y="172"/>
                      <a:pt x="610" y="175"/>
                    </a:cubicBezTo>
                    <a:cubicBezTo>
                      <a:pt x="604" y="178"/>
                      <a:pt x="599" y="181"/>
                      <a:pt x="594" y="183"/>
                    </a:cubicBezTo>
                    <a:cubicBezTo>
                      <a:pt x="589" y="186"/>
                      <a:pt x="585" y="189"/>
                      <a:pt x="580" y="192"/>
                    </a:cubicBezTo>
                    <a:cubicBezTo>
                      <a:pt x="578" y="193"/>
                      <a:pt x="576" y="195"/>
                      <a:pt x="574" y="196"/>
                    </a:cubicBezTo>
                    <a:cubicBezTo>
                      <a:pt x="572" y="198"/>
                      <a:pt x="570" y="199"/>
                      <a:pt x="568" y="201"/>
                    </a:cubicBezTo>
                    <a:cubicBezTo>
                      <a:pt x="566" y="202"/>
                      <a:pt x="565" y="204"/>
                      <a:pt x="563" y="205"/>
                    </a:cubicBezTo>
                    <a:cubicBezTo>
                      <a:pt x="561" y="206"/>
                      <a:pt x="560" y="208"/>
                      <a:pt x="558" y="209"/>
                    </a:cubicBezTo>
                    <a:cubicBezTo>
                      <a:pt x="557" y="211"/>
                      <a:pt x="555" y="212"/>
                      <a:pt x="554" y="213"/>
                    </a:cubicBezTo>
                    <a:cubicBezTo>
                      <a:pt x="553" y="215"/>
                      <a:pt x="552" y="216"/>
                      <a:pt x="551" y="218"/>
                    </a:cubicBezTo>
                    <a:cubicBezTo>
                      <a:pt x="550" y="219"/>
                      <a:pt x="549" y="220"/>
                      <a:pt x="548" y="222"/>
                    </a:cubicBezTo>
                    <a:cubicBezTo>
                      <a:pt x="547" y="223"/>
                      <a:pt x="546" y="224"/>
                      <a:pt x="546" y="225"/>
                    </a:cubicBezTo>
                    <a:cubicBezTo>
                      <a:pt x="545" y="227"/>
                      <a:pt x="545" y="228"/>
                      <a:pt x="544" y="229"/>
                    </a:cubicBezTo>
                    <a:cubicBezTo>
                      <a:pt x="544" y="231"/>
                      <a:pt x="544" y="232"/>
                      <a:pt x="543" y="233"/>
                    </a:cubicBezTo>
                    <a:cubicBezTo>
                      <a:pt x="543" y="235"/>
                      <a:pt x="543" y="236"/>
                      <a:pt x="543" y="237"/>
                    </a:cubicBezTo>
                    <a:cubicBezTo>
                      <a:pt x="543" y="238"/>
                      <a:pt x="543" y="240"/>
                      <a:pt x="544" y="241"/>
                    </a:cubicBezTo>
                    <a:cubicBezTo>
                      <a:pt x="544" y="242"/>
                      <a:pt x="544" y="242"/>
                      <a:pt x="544" y="243"/>
                    </a:cubicBezTo>
                    <a:cubicBezTo>
                      <a:pt x="544" y="244"/>
                      <a:pt x="545" y="244"/>
                      <a:pt x="545" y="245"/>
                    </a:cubicBezTo>
                    <a:cubicBezTo>
                      <a:pt x="545" y="246"/>
                      <a:pt x="545" y="247"/>
                      <a:pt x="546" y="247"/>
                    </a:cubicBezTo>
                    <a:cubicBezTo>
                      <a:pt x="546" y="248"/>
                      <a:pt x="547" y="249"/>
                      <a:pt x="547" y="250"/>
                    </a:cubicBezTo>
                    <a:cubicBezTo>
                      <a:pt x="547" y="250"/>
                      <a:pt x="548" y="251"/>
                      <a:pt x="548" y="252"/>
                    </a:cubicBezTo>
                    <a:cubicBezTo>
                      <a:pt x="549" y="253"/>
                      <a:pt x="549" y="254"/>
                      <a:pt x="550" y="254"/>
                    </a:cubicBezTo>
                    <a:cubicBezTo>
                      <a:pt x="550" y="255"/>
                      <a:pt x="551" y="256"/>
                      <a:pt x="552" y="257"/>
                    </a:cubicBezTo>
                    <a:cubicBezTo>
                      <a:pt x="552" y="257"/>
                      <a:pt x="553" y="258"/>
                      <a:pt x="553" y="259"/>
                    </a:cubicBezTo>
                    <a:cubicBezTo>
                      <a:pt x="556" y="262"/>
                      <a:pt x="559" y="265"/>
                      <a:pt x="563" y="268"/>
                    </a:cubicBezTo>
                    <a:cubicBezTo>
                      <a:pt x="566" y="271"/>
                      <a:pt x="571" y="273"/>
                      <a:pt x="575" y="276"/>
                    </a:cubicBezTo>
                    <a:cubicBezTo>
                      <a:pt x="580" y="279"/>
                      <a:pt x="585" y="282"/>
                      <a:pt x="591" y="284"/>
                    </a:cubicBezTo>
                    <a:cubicBezTo>
                      <a:pt x="597" y="287"/>
                      <a:pt x="604" y="289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1" y="292"/>
                      <a:pt x="611" y="292"/>
                      <a:pt x="611" y="292"/>
                    </a:cubicBezTo>
                    <a:cubicBezTo>
                      <a:pt x="618" y="294"/>
                      <a:pt x="626" y="297"/>
                      <a:pt x="634" y="299"/>
                    </a:cubicBezTo>
                    <a:cubicBezTo>
                      <a:pt x="643" y="301"/>
                      <a:pt x="652" y="303"/>
                      <a:pt x="661" y="305"/>
                    </a:cubicBezTo>
                    <a:cubicBezTo>
                      <a:pt x="671" y="307"/>
                      <a:pt x="681" y="309"/>
                      <a:pt x="691" y="310"/>
                    </a:cubicBezTo>
                    <a:cubicBezTo>
                      <a:pt x="702" y="312"/>
                      <a:pt x="712" y="314"/>
                      <a:pt x="724" y="315"/>
                    </a:cubicBezTo>
                    <a:cubicBezTo>
                      <a:pt x="735" y="316"/>
                      <a:pt x="747" y="318"/>
                      <a:pt x="759" y="319"/>
                    </a:cubicBezTo>
                    <a:cubicBezTo>
                      <a:pt x="771" y="320"/>
                      <a:pt x="783" y="321"/>
                      <a:pt x="796" y="321"/>
                    </a:cubicBezTo>
                    <a:cubicBezTo>
                      <a:pt x="808" y="322"/>
                      <a:pt x="821" y="323"/>
                      <a:pt x="834" y="323"/>
                    </a:cubicBezTo>
                    <a:cubicBezTo>
                      <a:pt x="847" y="324"/>
                      <a:pt x="860" y="324"/>
                      <a:pt x="873" y="324"/>
                    </a:cubicBezTo>
                    <a:cubicBezTo>
                      <a:pt x="886" y="325"/>
                      <a:pt x="899" y="325"/>
                      <a:pt x="912" y="325"/>
                    </a:cubicBezTo>
                    <a:cubicBezTo>
                      <a:pt x="925" y="324"/>
                      <a:pt x="939" y="324"/>
                      <a:pt x="952" y="324"/>
                    </a:cubicBezTo>
                    <a:cubicBezTo>
                      <a:pt x="965" y="324"/>
                      <a:pt x="978" y="323"/>
                      <a:pt x="991" y="323"/>
                    </a:cubicBezTo>
                    <a:cubicBezTo>
                      <a:pt x="1004" y="322"/>
                      <a:pt x="1017" y="322"/>
                      <a:pt x="1030" y="321"/>
                    </a:cubicBezTo>
                    <a:cubicBezTo>
                      <a:pt x="1043" y="320"/>
                      <a:pt x="1055" y="319"/>
                      <a:pt x="1068" y="318"/>
                    </a:cubicBezTo>
                    <a:cubicBezTo>
                      <a:pt x="1080" y="318"/>
                      <a:pt x="1093" y="317"/>
                      <a:pt x="1105" y="316"/>
                    </a:cubicBezTo>
                    <a:cubicBezTo>
                      <a:pt x="1117" y="314"/>
                      <a:pt x="1129" y="313"/>
                      <a:pt x="1141" y="312"/>
                    </a:cubicBezTo>
                    <a:cubicBezTo>
                      <a:pt x="1153" y="311"/>
                      <a:pt x="1165" y="310"/>
                      <a:pt x="1176" y="309"/>
                    </a:cubicBezTo>
                    <a:cubicBezTo>
                      <a:pt x="1176" y="309"/>
                      <a:pt x="1176" y="309"/>
                      <a:pt x="1176" y="309"/>
                    </a:cubicBezTo>
                    <a:cubicBezTo>
                      <a:pt x="1199" y="306"/>
                      <a:pt x="1222" y="303"/>
                      <a:pt x="1243" y="300"/>
                    </a:cubicBezTo>
                    <a:cubicBezTo>
                      <a:pt x="1265" y="297"/>
                      <a:pt x="1285" y="294"/>
                      <a:pt x="1305" y="291"/>
                    </a:cubicBezTo>
                    <a:cubicBezTo>
                      <a:pt x="1325" y="288"/>
                      <a:pt x="1344" y="285"/>
                      <a:pt x="1362" y="282"/>
                    </a:cubicBezTo>
                    <a:cubicBezTo>
                      <a:pt x="1380" y="278"/>
                      <a:pt x="1397" y="275"/>
                      <a:pt x="1414" y="272"/>
                    </a:cubicBezTo>
                    <a:cubicBezTo>
                      <a:pt x="1430" y="268"/>
                      <a:pt x="1446" y="265"/>
                      <a:pt x="1461" y="262"/>
                    </a:cubicBezTo>
                    <a:cubicBezTo>
                      <a:pt x="1476" y="258"/>
                      <a:pt x="1490" y="255"/>
                      <a:pt x="1503" y="252"/>
                    </a:cubicBezTo>
                    <a:cubicBezTo>
                      <a:pt x="1517" y="248"/>
                      <a:pt x="1530" y="245"/>
                      <a:pt x="1542" y="242"/>
                    </a:cubicBezTo>
                    <a:cubicBezTo>
                      <a:pt x="1554" y="238"/>
                      <a:pt x="1565" y="235"/>
                      <a:pt x="1576" y="232"/>
                    </a:cubicBezTo>
                    <a:cubicBezTo>
                      <a:pt x="1560" y="226"/>
                      <a:pt x="1560" y="226"/>
                      <a:pt x="1560" y="226"/>
                    </a:cubicBezTo>
                    <a:cubicBezTo>
                      <a:pt x="1549" y="230"/>
                      <a:pt x="1538" y="233"/>
                      <a:pt x="1526" y="236"/>
                    </a:cubicBezTo>
                    <a:cubicBezTo>
                      <a:pt x="1513" y="239"/>
                      <a:pt x="1501" y="242"/>
                      <a:pt x="1487" y="245"/>
                    </a:cubicBezTo>
                    <a:cubicBezTo>
                      <a:pt x="1474" y="249"/>
                      <a:pt x="1460" y="252"/>
                      <a:pt x="1445" y="255"/>
                    </a:cubicBezTo>
                    <a:cubicBezTo>
                      <a:pt x="1430" y="258"/>
                      <a:pt x="1415" y="262"/>
                      <a:pt x="1399" y="265"/>
                    </a:cubicBezTo>
                    <a:cubicBezTo>
                      <a:pt x="1382" y="268"/>
                      <a:pt x="1365" y="271"/>
                      <a:pt x="1348" y="274"/>
                    </a:cubicBezTo>
                    <a:cubicBezTo>
                      <a:pt x="1330" y="277"/>
                      <a:pt x="1311" y="280"/>
                      <a:pt x="1292" y="283"/>
                    </a:cubicBezTo>
                    <a:cubicBezTo>
                      <a:pt x="1272" y="286"/>
                      <a:pt x="1252" y="289"/>
                      <a:pt x="1231" y="292"/>
                    </a:cubicBezTo>
                    <a:cubicBezTo>
                      <a:pt x="1210" y="295"/>
                      <a:pt x="1188" y="297"/>
                      <a:pt x="1166" y="300"/>
                    </a:cubicBezTo>
                    <a:cubicBezTo>
                      <a:pt x="1155" y="301"/>
                      <a:pt x="1143" y="302"/>
                      <a:pt x="1132" y="303"/>
                    </a:cubicBezTo>
                    <a:cubicBezTo>
                      <a:pt x="1120" y="304"/>
                      <a:pt x="1108" y="305"/>
                      <a:pt x="1096" y="306"/>
                    </a:cubicBezTo>
                    <a:cubicBezTo>
                      <a:pt x="1084" y="307"/>
                      <a:pt x="1072" y="308"/>
                      <a:pt x="1060" y="309"/>
                    </a:cubicBezTo>
                    <a:cubicBezTo>
                      <a:pt x="1048" y="310"/>
                      <a:pt x="1036" y="311"/>
                      <a:pt x="1023" y="311"/>
                    </a:cubicBezTo>
                    <a:cubicBezTo>
                      <a:pt x="1011" y="312"/>
                      <a:pt x="998" y="313"/>
                      <a:pt x="986" y="313"/>
                    </a:cubicBezTo>
                    <a:cubicBezTo>
                      <a:pt x="973" y="313"/>
                      <a:pt x="960" y="314"/>
                      <a:pt x="948" y="314"/>
                    </a:cubicBezTo>
                    <a:cubicBezTo>
                      <a:pt x="935" y="314"/>
                      <a:pt x="922" y="315"/>
                      <a:pt x="910" y="315"/>
                    </a:cubicBezTo>
                    <a:cubicBezTo>
                      <a:pt x="897" y="315"/>
                      <a:pt x="884" y="315"/>
                      <a:pt x="872" y="314"/>
                    </a:cubicBezTo>
                    <a:cubicBezTo>
                      <a:pt x="859" y="314"/>
                      <a:pt x="847" y="314"/>
                      <a:pt x="834" y="313"/>
                    </a:cubicBezTo>
                    <a:cubicBezTo>
                      <a:pt x="822" y="313"/>
                      <a:pt x="810" y="312"/>
                      <a:pt x="798" y="312"/>
                    </a:cubicBezTo>
                    <a:cubicBezTo>
                      <a:pt x="786" y="311"/>
                      <a:pt x="774" y="310"/>
                      <a:pt x="763" y="309"/>
                    </a:cubicBezTo>
                    <a:cubicBezTo>
                      <a:pt x="751" y="308"/>
                      <a:pt x="740" y="307"/>
                      <a:pt x="729" y="306"/>
                    </a:cubicBezTo>
                    <a:cubicBezTo>
                      <a:pt x="718" y="304"/>
                      <a:pt x="708" y="303"/>
                      <a:pt x="698" y="301"/>
                    </a:cubicBezTo>
                    <a:cubicBezTo>
                      <a:pt x="688" y="300"/>
                      <a:pt x="679" y="298"/>
                      <a:pt x="670" y="296"/>
                    </a:cubicBezTo>
                    <a:cubicBezTo>
                      <a:pt x="661" y="295"/>
                      <a:pt x="652" y="293"/>
                      <a:pt x="644" y="291"/>
                    </a:cubicBezTo>
                    <a:cubicBezTo>
                      <a:pt x="637" y="289"/>
                      <a:pt x="629" y="286"/>
                      <a:pt x="623" y="284"/>
                    </a:cubicBezTo>
                    <a:cubicBezTo>
                      <a:pt x="619" y="283"/>
                      <a:pt x="616" y="282"/>
                      <a:pt x="613" y="281"/>
                    </a:cubicBezTo>
                    <a:cubicBezTo>
                      <a:pt x="610" y="280"/>
                      <a:pt x="607" y="279"/>
                      <a:pt x="604" y="277"/>
                    </a:cubicBezTo>
                    <a:cubicBezTo>
                      <a:pt x="601" y="276"/>
                      <a:pt x="599" y="275"/>
                      <a:pt x="596" y="274"/>
                    </a:cubicBezTo>
                    <a:cubicBezTo>
                      <a:pt x="594" y="273"/>
                      <a:pt x="591" y="271"/>
                      <a:pt x="589" y="270"/>
                    </a:cubicBezTo>
                    <a:cubicBezTo>
                      <a:pt x="587" y="269"/>
                      <a:pt x="585" y="268"/>
                      <a:pt x="583" y="266"/>
                    </a:cubicBezTo>
                    <a:cubicBezTo>
                      <a:pt x="581" y="265"/>
                      <a:pt x="579" y="264"/>
                      <a:pt x="578" y="262"/>
                    </a:cubicBezTo>
                    <a:cubicBezTo>
                      <a:pt x="576" y="261"/>
                      <a:pt x="574" y="260"/>
                      <a:pt x="573" y="259"/>
                    </a:cubicBezTo>
                    <a:cubicBezTo>
                      <a:pt x="571" y="257"/>
                      <a:pt x="570" y="256"/>
                      <a:pt x="569" y="254"/>
                    </a:cubicBezTo>
                    <a:cubicBezTo>
                      <a:pt x="568" y="254"/>
                      <a:pt x="567" y="253"/>
                      <a:pt x="567" y="252"/>
                    </a:cubicBezTo>
                    <a:cubicBezTo>
                      <a:pt x="566" y="252"/>
                      <a:pt x="566" y="251"/>
                      <a:pt x="565" y="250"/>
                    </a:cubicBezTo>
                    <a:cubicBezTo>
                      <a:pt x="565" y="250"/>
                      <a:pt x="564" y="249"/>
                      <a:pt x="564" y="248"/>
                    </a:cubicBezTo>
                    <a:cubicBezTo>
                      <a:pt x="563" y="248"/>
                      <a:pt x="563" y="247"/>
                      <a:pt x="562" y="246"/>
                    </a:cubicBezTo>
                    <a:cubicBezTo>
                      <a:pt x="562" y="245"/>
                      <a:pt x="561" y="245"/>
                      <a:pt x="561" y="244"/>
                    </a:cubicBezTo>
                    <a:cubicBezTo>
                      <a:pt x="561" y="243"/>
                      <a:pt x="560" y="243"/>
                      <a:pt x="560" y="242"/>
                    </a:cubicBezTo>
                    <a:cubicBezTo>
                      <a:pt x="560" y="241"/>
                      <a:pt x="560" y="241"/>
                      <a:pt x="560" y="240"/>
                    </a:cubicBezTo>
                    <a:cubicBezTo>
                      <a:pt x="559" y="240"/>
                      <a:pt x="559" y="239"/>
                      <a:pt x="559" y="238"/>
                    </a:cubicBezTo>
                    <a:cubicBezTo>
                      <a:pt x="559" y="237"/>
                      <a:pt x="559" y="236"/>
                      <a:pt x="558" y="235"/>
                    </a:cubicBezTo>
                    <a:cubicBezTo>
                      <a:pt x="558" y="234"/>
                      <a:pt x="558" y="233"/>
                      <a:pt x="558" y="231"/>
                    </a:cubicBezTo>
                    <a:cubicBezTo>
                      <a:pt x="559" y="230"/>
                      <a:pt x="559" y="229"/>
                      <a:pt x="559" y="228"/>
                    </a:cubicBezTo>
                    <a:cubicBezTo>
                      <a:pt x="559" y="227"/>
                      <a:pt x="560" y="226"/>
                      <a:pt x="560" y="225"/>
                    </a:cubicBezTo>
                    <a:cubicBezTo>
                      <a:pt x="561" y="224"/>
                      <a:pt x="561" y="222"/>
                      <a:pt x="562" y="221"/>
                    </a:cubicBezTo>
                    <a:cubicBezTo>
                      <a:pt x="563" y="220"/>
                      <a:pt x="563" y="219"/>
                      <a:pt x="564" y="218"/>
                    </a:cubicBezTo>
                    <a:cubicBezTo>
                      <a:pt x="565" y="216"/>
                      <a:pt x="566" y="215"/>
                      <a:pt x="567" y="214"/>
                    </a:cubicBezTo>
                    <a:cubicBezTo>
                      <a:pt x="568" y="212"/>
                      <a:pt x="570" y="211"/>
                      <a:pt x="571" y="210"/>
                    </a:cubicBezTo>
                    <a:cubicBezTo>
                      <a:pt x="572" y="209"/>
                      <a:pt x="574" y="207"/>
                      <a:pt x="575" y="206"/>
                    </a:cubicBezTo>
                    <a:cubicBezTo>
                      <a:pt x="577" y="205"/>
                      <a:pt x="578" y="203"/>
                      <a:pt x="580" y="202"/>
                    </a:cubicBezTo>
                    <a:cubicBezTo>
                      <a:pt x="582" y="200"/>
                      <a:pt x="584" y="199"/>
                      <a:pt x="585" y="198"/>
                    </a:cubicBezTo>
                    <a:cubicBezTo>
                      <a:pt x="587" y="196"/>
                      <a:pt x="589" y="195"/>
                      <a:pt x="591" y="193"/>
                    </a:cubicBezTo>
                    <a:cubicBezTo>
                      <a:pt x="595" y="191"/>
                      <a:pt x="600" y="188"/>
                      <a:pt x="605" y="185"/>
                    </a:cubicBezTo>
                    <a:cubicBezTo>
                      <a:pt x="609" y="182"/>
                      <a:pt x="614" y="180"/>
                      <a:pt x="619" y="177"/>
                    </a:cubicBezTo>
                    <a:cubicBezTo>
                      <a:pt x="624" y="174"/>
                      <a:pt x="629" y="172"/>
                      <a:pt x="635" y="169"/>
                    </a:cubicBezTo>
                    <a:cubicBezTo>
                      <a:pt x="640" y="166"/>
                      <a:pt x="645" y="164"/>
                      <a:pt x="651" y="161"/>
                    </a:cubicBezTo>
                    <a:cubicBezTo>
                      <a:pt x="656" y="159"/>
                      <a:pt x="662" y="157"/>
                      <a:pt x="667" y="154"/>
                    </a:cubicBezTo>
                    <a:cubicBezTo>
                      <a:pt x="672" y="152"/>
                      <a:pt x="678" y="150"/>
                      <a:pt x="683" y="147"/>
                    </a:cubicBezTo>
                    <a:cubicBezTo>
                      <a:pt x="689" y="145"/>
                      <a:pt x="694" y="143"/>
                      <a:pt x="700" y="141"/>
                    </a:cubicBezTo>
                    <a:cubicBezTo>
                      <a:pt x="705" y="139"/>
                      <a:pt x="710" y="137"/>
                      <a:pt x="716" y="135"/>
                    </a:cubicBezTo>
                    <a:cubicBezTo>
                      <a:pt x="721" y="133"/>
                      <a:pt x="726" y="131"/>
                      <a:pt x="731" y="129"/>
                    </a:cubicBezTo>
                    <a:cubicBezTo>
                      <a:pt x="737" y="127"/>
                      <a:pt x="742" y="125"/>
                      <a:pt x="747" y="123"/>
                    </a:cubicBezTo>
                    <a:cubicBezTo>
                      <a:pt x="752" y="122"/>
                      <a:pt x="757" y="120"/>
                      <a:pt x="762" y="118"/>
                    </a:cubicBezTo>
                    <a:cubicBezTo>
                      <a:pt x="767" y="116"/>
                      <a:pt x="771" y="115"/>
                      <a:pt x="776" y="113"/>
                    </a:cubicBezTo>
                    <a:cubicBezTo>
                      <a:pt x="785" y="110"/>
                      <a:pt x="795" y="107"/>
                      <a:pt x="804" y="104"/>
                    </a:cubicBezTo>
                    <a:cubicBezTo>
                      <a:pt x="812" y="101"/>
                      <a:pt x="821" y="98"/>
                      <a:pt x="829" y="95"/>
                    </a:cubicBezTo>
                    <a:cubicBezTo>
                      <a:pt x="837" y="93"/>
                      <a:pt x="845" y="90"/>
                      <a:pt x="853" y="87"/>
                    </a:cubicBezTo>
                    <a:cubicBezTo>
                      <a:pt x="860" y="85"/>
                      <a:pt x="867" y="83"/>
                      <a:pt x="874" y="80"/>
                    </a:cubicBezTo>
                    <a:cubicBezTo>
                      <a:pt x="876" y="80"/>
                      <a:pt x="877" y="79"/>
                      <a:pt x="879" y="79"/>
                    </a:cubicBezTo>
                    <a:cubicBezTo>
                      <a:pt x="880" y="78"/>
                      <a:pt x="881" y="78"/>
                      <a:pt x="883" y="77"/>
                    </a:cubicBezTo>
                    <a:cubicBezTo>
                      <a:pt x="884" y="77"/>
                      <a:pt x="885" y="76"/>
                      <a:pt x="887" y="76"/>
                    </a:cubicBezTo>
                    <a:cubicBezTo>
                      <a:pt x="888" y="75"/>
                      <a:pt x="889" y="75"/>
                      <a:pt x="890" y="74"/>
                    </a:cubicBezTo>
                    <a:cubicBezTo>
                      <a:pt x="892" y="74"/>
                      <a:pt x="894" y="73"/>
                      <a:pt x="896" y="72"/>
                    </a:cubicBezTo>
                    <a:cubicBezTo>
                      <a:pt x="898" y="72"/>
                      <a:pt x="900" y="71"/>
                      <a:pt x="901" y="71"/>
                    </a:cubicBezTo>
                    <a:cubicBezTo>
                      <a:pt x="903" y="70"/>
                      <a:pt x="905" y="69"/>
                      <a:pt x="907" y="69"/>
                    </a:cubicBezTo>
                    <a:cubicBezTo>
                      <a:pt x="908" y="68"/>
                      <a:pt x="910" y="67"/>
                      <a:pt x="912" y="67"/>
                    </a:cubicBezTo>
                    <a:cubicBezTo>
                      <a:pt x="914" y="66"/>
                      <a:pt x="917" y="64"/>
                      <a:pt x="919" y="63"/>
                    </a:cubicBezTo>
                    <a:cubicBezTo>
                      <a:pt x="922" y="62"/>
                      <a:pt x="924" y="61"/>
                      <a:pt x="927" y="60"/>
                    </a:cubicBezTo>
                    <a:cubicBezTo>
                      <a:pt x="929" y="59"/>
                      <a:pt x="931" y="58"/>
                      <a:pt x="934" y="57"/>
                    </a:cubicBezTo>
                    <a:cubicBezTo>
                      <a:pt x="936" y="56"/>
                      <a:pt x="938" y="55"/>
                      <a:pt x="940" y="54"/>
                    </a:cubicBezTo>
                    <a:cubicBezTo>
                      <a:pt x="941" y="53"/>
                      <a:pt x="943" y="52"/>
                      <a:pt x="945" y="51"/>
                    </a:cubicBezTo>
                    <a:cubicBezTo>
                      <a:pt x="947" y="50"/>
                      <a:pt x="948" y="49"/>
                      <a:pt x="950" y="48"/>
                    </a:cubicBezTo>
                    <a:cubicBezTo>
                      <a:pt x="951" y="47"/>
                      <a:pt x="952" y="46"/>
                      <a:pt x="953" y="45"/>
                    </a:cubicBezTo>
                    <a:cubicBezTo>
                      <a:pt x="954" y="44"/>
                      <a:pt x="955" y="43"/>
                      <a:pt x="956" y="42"/>
                    </a:cubicBezTo>
                    <a:cubicBezTo>
                      <a:pt x="956" y="41"/>
                      <a:pt x="957" y="41"/>
                      <a:pt x="957" y="40"/>
                    </a:cubicBezTo>
                    <a:cubicBezTo>
                      <a:pt x="957" y="40"/>
                      <a:pt x="957" y="39"/>
                      <a:pt x="958" y="39"/>
                    </a:cubicBezTo>
                    <a:cubicBezTo>
                      <a:pt x="958" y="38"/>
                      <a:pt x="958" y="38"/>
                      <a:pt x="958" y="37"/>
                    </a:cubicBezTo>
                    <a:cubicBezTo>
                      <a:pt x="958" y="36"/>
                      <a:pt x="958" y="36"/>
                      <a:pt x="958" y="35"/>
                    </a:cubicBezTo>
                    <a:cubicBezTo>
                      <a:pt x="958" y="35"/>
                      <a:pt x="958" y="34"/>
                      <a:pt x="957" y="34"/>
                    </a:cubicBezTo>
                    <a:cubicBezTo>
                      <a:pt x="957" y="33"/>
                      <a:pt x="957" y="33"/>
                      <a:pt x="956" y="32"/>
                    </a:cubicBezTo>
                    <a:cubicBezTo>
                      <a:pt x="956" y="32"/>
                      <a:pt x="956" y="31"/>
                      <a:pt x="955" y="31"/>
                    </a:cubicBezTo>
                    <a:cubicBezTo>
                      <a:pt x="955" y="30"/>
                      <a:pt x="954" y="30"/>
                      <a:pt x="954" y="29"/>
                    </a:cubicBezTo>
                    <a:cubicBezTo>
                      <a:pt x="953" y="28"/>
                      <a:pt x="952" y="28"/>
                      <a:pt x="951" y="27"/>
                    </a:cubicBezTo>
                    <a:cubicBezTo>
                      <a:pt x="951" y="27"/>
                      <a:pt x="950" y="26"/>
                      <a:pt x="949" y="26"/>
                    </a:cubicBezTo>
                    <a:cubicBezTo>
                      <a:pt x="948" y="25"/>
                      <a:pt x="947" y="25"/>
                      <a:pt x="946" y="24"/>
                    </a:cubicBezTo>
                    <a:cubicBezTo>
                      <a:pt x="945" y="24"/>
                      <a:pt x="944" y="23"/>
                      <a:pt x="942" y="23"/>
                    </a:cubicBezTo>
                    <a:cubicBezTo>
                      <a:pt x="941" y="22"/>
                      <a:pt x="940" y="22"/>
                      <a:pt x="938" y="21"/>
                    </a:cubicBezTo>
                    <a:cubicBezTo>
                      <a:pt x="937" y="21"/>
                      <a:pt x="936" y="20"/>
                      <a:pt x="934" y="20"/>
                    </a:cubicBezTo>
                    <a:cubicBezTo>
                      <a:pt x="933" y="19"/>
                      <a:pt x="931" y="19"/>
                      <a:pt x="930" y="18"/>
                    </a:cubicBezTo>
                    <a:cubicBezTo>
                      <a:pt x="928" y="18"/>
                      <a:pt x="926" y="18"/>
                      <a:pt x="925" y="17"/>
                    </a:cubicBezTo>
                    <a:cubicBezTo>
                      <a:pt x="924" y="17"/>
                      <a:pt x="924" y="17"/>
                      <a:pt x="924" y="17"/>
                    </a:cubicBezTo>
                    <a:cubicBezTo>
                      <a:pt x="923" y="17"/>
                      <a:pt x="923" y="17"/>
                      <a:pt x="922" y="16"/>
                    </a:cubicBezTo>
                    <a:cubicBezTo>
                      <a:pt x="922" y="16"/>
                      <a:pt x="921" y="16"/>
                      <a:pt x="921" y="16"/>
                    </a:cubicBezTo>
                    <a:cubicBezTo>
                      <a:pt x="921" y="16"/>
                      <a:pt x="920" y="16"/>
                      <a:pt x="920" y="16"/>
                    </a:cubicBezTo>
                    <a:cubicBezTo>
                      <a:pt x="918" y="16"/>
                      <a:pt x="918" y="16"/>
                      <a:pt x="918" y="16"/>
                    </a:cubicBezTo>
                    <a:cubicBezTo>
                      <a:pt x="917" y="15"/>
                      <a:pt x="917" y="15"/>
                      <a:pt x="917" y="15"/>
                    </a:cubicBezTo>
                    <a:cubicBezTo>
                      <a:pt x="917" y="15"/>
                      <a:pt x="916" y="15"/>
                      <a:pt x="916" y="15"/>
                    </a:cubicBezTo>
                    <a:cubicBezTo>
                      <a:pt x="916" y="15"/>
                      <a:pt x="916" y="15"/>
                      <a:pt x="915" y="15"/>
                    </a:cubicBezTo>
                    <a:cubicBezTo>
                      <a:pt x="915" y="15"/>
                      <a:pt x="915" y="15"/>
                      <a:pt x="915" y="15"/>
                    </a:cubicBezTo>
                    <a:cubicBezTo>
                      <a:pt x="914" y="15"/>
                      <a:pt x="914" y="15"/>
                      <a:pt x="914" y="15"/>
                    </a:cubicBezTo>
                    <a:cubicBezTo>
                      <a:pt x="913" y="14"/>
                      <a:pt x="912" y="14"/>
                      <a:pt x="911" y="14"/>
                    </a:cubicBezTo>
                    <a:cubicBezTo>
                      <a:pt x="910" y="14"/>
                      <a:pt x="909" y="13"/>
                      <a:pt x="908" y="13"/>
                    </a:cubicBezTo>
                    <a:cubicBezTo>
                      <a:pt x="907" y="13"/>
                      <a:pt x="906" y="13"/>
                      <a:pt x="904" y="13"/>
                    </a:cubicBezTo>
                    <a:cubicBezTo>
                      <a:pt x="903" y="12"/>
                      <a:pt x="902" y="12"/>
                      <a:pt x="901" y="12"/>
                    </a:cubicBezTo>
                    <a:cubicBezTo>
                      <a:pt x="899" y="12"/>
                      <a:pt x="897" y="11"/>
                      <a:pt x="894" y="11"/>
                    </a:cubicBezTo>
                    <a:cubicBezTo>
                      <a:pt x="892" y="11"/>
                      <a:pt x="889" y="10"/>
                      <a:pt x="887" y="10"/>
                    </a:cubicBezTo>
                    <a:cubicBezTo>
                      <a:pt x="885" y="10"/>
                      <a:pt x="882" y="9"/>
                      <a:pt x="880" y="9"/>
                    </a:cubicBezTo>
                    <a:cubicBezTo>
                      <a:pt x="877" y="9"/>
                      <a:pt x="875" y="8"/>
                      <a:pt x="872" y="8"/>
                    </a:cubicBezTo>
                    <a:cubicBezTo>
                      <a:pt x="870" y="8"/>
                      <a:pt x="868" y="8"/>
                      <a:pt x="865" y="7"/>
                    </a:cubicBezTo>
                    <a:cubicBezTo>
                      <a:pt x="863" y="7"/>
                      <a:pt x="860" y="7"/>
                      <a:pt x="858" y="7"/>
                    </a:cubicBezTo>
                    <a:cubicBezTo>
                      <a:pt x="855" y="6"/>
                      <a:pt x="853" y="6"/>
                      <a:pt x="851" y="6"/>
                    </a:cubicBezTo>
                    <a:cubicBezTo>
                      <a:pt x="848" y="6"/>
                      <a:pt x="846" y="6"/>
                      <a:pt x="843" y="5"/>
                    </a:cubicBezTo>
                    <a:cubicBezTo>
                      <a:pt x="841" y="5"/>
                      <a:pt x="839" y="5"/>
                      <a:pt x="836" y="5"/>
                    </a:cubicBezTo>
                    <a:cubicBezTo>
                      <a:pt x="834" y="5"/>
                      <a:pt x="832" y="5"/>
                      <a:pt x="829" y="4"/>
                    </a:cubicBezTo>
                    <a:cubicBezTo>
                      <a:pt x="827" y="4"/>
                      <a:pt x="825" y="4"/>
                      <a:pt x="823" y="4"/>
                    </a:cubicBezTo>
                    <a:cubicBezTo>
                      <a:pt x="820" y="4"/>
                      <a:pt x="818" y="4"/>
                      <a:pt x="816" y="4"/>
                    </a:cubicBezTo>
                    <a:cubicBezTo>
                      <a:pt x="811" y="3"/>
                      <a:pt x="807" y="3"/>
                      <a:pt x="803" y="3"/>
                    </a:cubicBezTo>
                    <a:cubicBezTo>
                      <a:pt x="798" y="3"/>
                      <a:pt x="794" y="3"/>
                      <a:pt x="790" y="2"/>
                    </a:cubicBezTo>
                    <a:cubicBezTo>
                      <a:pt x="785" y="2"/>
                      <a:pt x="781" y="2"/>
                      <a:pt x="777" y="2"/>
                    </a:cubicBezTo>
                    <a:cubicBezTo>
                      <a:pt x="773" y="2"/>
                      <a:pt x="769" y="2"/>
                      <a:pt x="764" y="2"/>
                    </a:cubicBezTo>
                    <a:cubicBezTo>
                      <a:pt x="760" y="1"/>
                      <a:pt x="756" y="1"/>
                      <a:pt x="752" y="1"/>
                    </a:cubicBezTo>
                    <a:cubicBezTo>
                      <a:pt x="748" y="1"/>
                      <a:pt x="744" y="1"/>
                      <a:pt x="740" y="1"/>
                    </a:cubicBezTo>
                    <a:cubicBezTo>
                      <a:pt x="736" y="1"/>
                      <a:pt x="732" y="1"/>
                      <a:pt x="728" y="1"/>
                    </a:cubicBezTo>
                    <a:cubicBezTo>
                      <a:pt x="724" y="1"/>
                      <a:pt x="720" y="1"/>
                      <a:pt x="716" y="1"/>
                    </a:cubicBezTo>
                    <a:cubicBezTo>
                      <a:pt x="712" y="1"/>
                      <a:pt x="708" y="1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0"/>
                      <a:pt x="680" y="0"/>
                    </a:cubicBezTo>
                    <a:cubicBezTo>
                      <a:pt x="676" y="0"/>
                      <a:pt x="672" y="0"/>
                      <a:pt x="668" y="0"/>
                    </a:cubicBezTo>
                    <a:cubicBezTo>
                      <a:pt x="660" y="0"/>
                      <a:pt x="652" y="0"/>
                      <a:pt x="644" y="1"/>
                    </a:cubicBezTo>
                    <a:cubicBezTo>
                      <a:pt x="636" y="1"/>
                      <a:pt x="628" y="1"/>
                      <a:pt x="620" y="1"/>
                    </a:cubicBezTo>
                    <a:cubicBezTo>
                      <a:pt x="612" y="1"/>
                      <a:pt x="604" y="1"/>
                      <a:pt x="595" y="1"/>
                    </a:cubicBezTo>
                    <a:cubicBezTo>
                      <a:pt x="587" y="1"/>
                      <a:pt x="579" y="1"/>
                      <a:pt x="570" y="1"/>
                    </a:cubicBezTo>
                    <a:cubicBezTo>
                      <a:pt x="562" y="1"/>
                      <a:pt x="553" y="1"/>
                      <a:pt x="545" y="1"/>
                    </a:cubicBezTo>
                    <a:cubicBezTo>
                      <a:pt x="536" y="2"/>
                      <a:pt x="528" y="2"/>
                      <a:pt x="519" y="2"/>
                    </a:cubicBezTo>
                    <a:cubicBezTo>
                      <a:pt x="510" y="2"/>
                      <a:pt x="501" y="2"/>
                      <a:pt x="492" y="2"/>
                    </a:cubicBezTo>
                    <a:cubicBezTo>
                      <a:pt x="483" y="3"/>
                      <a:pt x="474" y="3"/>
                      <a:pt x="465" y="3"/>
                    </a:cubicBezTo>
                    <a:cubicBezTo>
                      <a:pt x="456" y="3"/>
                      <a:pt x="447" y="3"/>
                      <a:pt x="437" y="3"/>
                    </a:cubicBezTo>
                    <a:cubicBezTo>
                      <a:pt x="428" y="4"/>
                      <a:pt x="418" y="4"/>
                      <a:pt x="409" y="4"/>
                    </a:cubicBezTo>
                    <a:cubicBezTo>
                      <a:pt x="399" y="4"/>
                      <a:pt x="389" y="5"/>
                      <a:pt x="379" y="5"/>
                    </a:cubicBezTo>
                    <a:cubicBezTo>
                      <a:pt x="369" y="5"/>
                      <a:pt x="359" y="5"/>
                      <a:pt x="349" y="5"/>
                    </a:cubicBezTo>
                    <a:cubicBezTo>
                      <a:pt x="339" y="6"/>
                      <a:pt x="328" y="6"/>
                      <a:pt x="318" y="6"/>
                    </a:cubicBezTo>
                    <a:cubicBezTo>
                      <a:pt x="307" y="7"/>
                      <a:pt x="296" y="7"/>
                      <a:pt x="285" y="7"/>
                    </a:cubicBezTo>
                    <a:cubicBezTo>
                      <a:pt x="274" y="7"/>
                      <a:pt x="263" y="8"/>
                      <a:pt x="252" y="8"/>
                    </a:cubicBezTo>
                    <a:cubicBezTo>
                      <a:pt x="240" y="8"/>
                      <a:pt x="229" y="9"/>
                      <a:pt x="217" y="9"/>
                    </a:cubicBezTo>
                    <a:cubicBezTo>
                      <a:pt x="211" y="9"/>
                      <a:pt x="205" y="9"/>
                      <a:pt x="199" y="10"/>
                    </a:cubicBezTo>
                    <a:cubicBezTo>
                      <a:pt x="193" y="10"/>
                      <a:pt x="187" y="10"/>
                      <a:pt x="181" y="10"/>
                    </a:cubicBezTo>
                    <a:cubicBezTo>
                      <a:pt x="175" y="10"/>
                      <a:pt x="168" y="10"/>
                      <a:pt x="162" y="11"/>
                    </a:cubicBezTo>
                    <a:cubicBezTo>
                      <a:pt x="156" y="11"/>
                      <a:pt x="150" y="11"/>
                      <a:pt x="143" y="11"/>
                    </a:cubicBezTo>
                    <a:cubicBezTo>
                      <a:pt x="140" y="11"/>
                      <a:pt x="137" y="11"/>
                      <a:pt x="134" y="12"/>
                    </a:cubicBezTo>
                    <a:cubicBezTo>
                      <a:pt x="130" y="12"/>
                      <a:pt x="127" y="12"/>
                      <a:pt x="124" y="12"/>
                    </a:cubicBezTo>
                    <a:cubicBezTo>
                      <a:pt x="121" y="12"/>
                      <a:pt x="117" y="12"/>
                      <a:pt x="114" y="12"/>
                    </a:cubicBezTo>
                    <a:cubicBezTo>
                      <a:pt x="111" y="12"/>
                      <a:pt x="107" y="12"/>
                      <a:pt x="104" y="12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5" y="13"/>
                      <a:pt x="108" y="13"/>
                      <a:pt x="112" y="13"/>
                    </a:cubicBezTo>
                    <a:cubicBezTo>
                      <a:pt x="115" y="13"/>
                      <a:pt x="118" y="13"/>
                      <a:pt x="122" y="13"/>
                    </a:cubicBezTo>
                    <a:cubicBezTo>
                      <a:pt x="125" y="13"/>
                      <a:pt x="128" y="12"/>
                      <a:pt x="132" y="12"/>
                    </a:cubicBezTo>
                    <a:cubicBezTo>
                      <a:pt x="135" y="12"/>
                      <a:pt x="138" y="12"/>
                      <a:pt x="141" y="12"/>
                    </a:cubicBezTo>
                    <a:cubicBezTo>
                      <a:pt x="148" y="12"/>
                      <a:pt x="154" y="12"/>
                      <a:pt x="160" y="11"/>
                    </a:cubicBezTo>
                    <a:cubicBezTo>
                      <a:pt x="167" y="11"/>
                      <a:pt x="173" y="11"/>
                      <a:pt x="179" y="11"/>
                    </a:cubicBezTo>
                    <a:cubicBezTo>
                      <a:pt x="185" y="11"/>
                      <a:pt x="191" y="11"/>
                      <a:pt x="197" y="10"/>
                    </a:cubicBezTo>
                    <a:cubicBezTo>
                      <a:pt x="203" y="10"/>
                      <a:pt x="209" y="10"/>
                      <a:pt x="215" y="10"/>
                    </a:cubicBezTo>
                    <a:cubicBezTo>
                      <a:pt x="227" y="9"/>
                      <a:pt x="239" y="9"/>
                      <a:pt x="250" y="9"/>
                    </a:cubicBezTo>
                    <a:cubicBezTo>
                      <a:pt x="262" y="8"/>
                      <a:pt x="273" y="8"/>
                      <a:pt x="284" y="8"/>
                    </a:cubicBezTo>
                    <a:cubicBezTo>
                      <a:pt x="295" y="8"/>
                      <a:pt x="306" y="7"/>
                      <a:pt x="316" y="7"/>
                    </a:cubicBezTo>
                    <a:cubicBezTo>
                      <a:pt x="327" y="7"/>
                      <a:pt x="33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48" y="6"/>
                      <a:pt x="348" y="6"/>
                      <a:pt x="348" y="6"/>
                    </a:cubicBezTo>
                    <a:cubicBezTo>
                      <a:pt x="358" y="6"/>
                      <a:pt x="368" y="6"/>
                      <a:pt x="378" y="5"/>
                    </a:cubicBezTo>
                    <a:cubicBezTo>
                      <a:pt x="388" y="5"/>
                      <a:pt x="398" y="5"/>
                      <a:pt x="408" y="5"/>
                    </a:cubicBezTo>
                    <a:cubicBezTo>
                      <a:pt x="418" y="4"/>
                      <a:pt x="427" y="4"/>
                      <a:pt x="437" y="4"/>
                    </a:cubicBezTo>
                    <a:cubicBezTo>
                      <a:pt x="446" y="4"/>
                      <a:pt x="456" y="4"/>
                      <a:pt x="465" y="3"/>
                    </a:cubicBezTo>
                    <a:cubicBezTo>
                      <a:pt x="474" y="3"/>
                      <a:pt x="483" y="3"/>
                      <a:pt x="492" y="3"/>
                    </a:cubicBezTo>
                    <a:cubicBezTo>
                      <a:pt x="501" y="3"/>
                      <a:pt x="510" y="3"/>
                      <a:pt x="519" y="2"/>
                    </a:cubicBezTo>
                    <a:cubicBezTo>
                      <a:pt x="527" y="2"/>
                      <a:pt x="536" y="2"/>
                      <a:pt x="545" y="2"/>
                    </a:cubicBezTo>
                    <a:cubicBezTo>
                      <a:pt x="553" y="2"/>
                      <a:pt x="562" y="2"/>
                      <a:pt x="570" y="2"/>
                    </a:cubicBezTo>
                    <a:cubicBezTo>
                      <a:pt x="579" y="2"/>
                      <a:pt x="587" y="2"/>
                      <a:pt x="595" y="1"/>
                    </a:cubicBezTo>
                    <a:cubicBezTo>
                      <a:pt x="603" y="1"/>
                      <a:pt x="612" y="1"/>
                      <a:pt x="620" y="1"/>
                    </a:cubicBezTo>
                    <a:cubicBezTo>
                      <a:pt x="628" y="1"/>
                      <a:pt x="636" y="1"/>
                      <a:pt x="644" y="1"/>
                    </a:cubicBezTo>
                    <a:cubicBezTo>
                      <a:pt x="652" y="1"/>
                      <a:pt x="660" y="1"/>
                      <a:pt x="668" y="1"/>
                    </a:cubicBezTo>
                    <a:cubicBezTo>
                      <a:pt x="672" y="1"/>
                      <a:pt x="676" y="1"/>
                      <a:pt x="680" y="1"/>
                    </a:cubicBezTo>
                    <a:cubicBezTo>
                      <a:pt x="684" y="1"/>
                      <a:pt x="688" y="1"/>
                      <a:pt x="692" y="1"/>
                    </a:cubicBezTo>
                    <a:cubicBezTo>
                      <a:pt x="696" y="1"/>
                      <a:pt x="700" y="1"/>
                      <a:pt x="704" y="1"/>
                    </a:cubicBezTo>
                    <a:cubicBezTo>
                      <a:pt x="708" y="1"/>
                      <a:pt x="712" y="1"/>
                      <a:pt x="716" y="1"/>
                    </a:cubicBezTo>
                    <a:cubicBezTo>
                      <a:pt x="720" y="1"/>
                      <a:pt x="724" y="1"/>
                      <a:pt x="728" y="1"/>
                    </a:cubicBezTo>
                    <a:cubicBezTo>
                      <a:pt x="732" y="1"/>
                      <a:pt x="736" y="2"/>
                      <a:pt x="740" y="2"/>
                    </a:cubicBezTo>
                    <a:cubicBezTo>
                      <a:pt x="744" y="2"/>
                      <a:pt x="748" y="2"/>
                      <a:pt x="752" y="2"/>
                    </a:cubicBezTo>
                    <a:cubicBezTo>
                      <a:pt x="756" y="2"/>
                      <a:pt x="760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8" y="2"/>
                      <a:pt x="772" y="2"/>
                      <a:pt x="777" y="2"/>
                    </a:cubicBezTo>
                    <a:cubicBezTo>
                      <a:pt x="781" y="3"/>
                      <a:pt x="785" y="3"/>
                      <a:pt x="789" y="3"/>
                    </a:cubicBezTo>
                    <a:cubicBezTo>
                      <a:pt x="793" y="3"/>
                      <a:pt x="798" y="3"/>
                      <a:pt x="802" y="3"/>
                    </a:cubicBezTo>
                    <a:cubicBezTo>
                      <a:pt x="806" y="4"/>
                      <a:pt x="811" y="4"/>
                      <a:pt x="815" y="4"/>
                    </a:cubicBezTo>
                    <a:cubicBezTo>
                      <a:pt x="817" y="4"/>
                      <a:pt x="819" y="4"/>
                      <a:pt x="822" y="4"/>
                    </a:cubicBezTo>
                    <a:cubicBezTo>
                      <a:pt x="824" y="5"/>
                      <a:pt x="826" y="5"/>
                      <a:pt x="828" y="5"/>
                    </a:cubicBezTo>
                    <a:cubicBezTo>
                      <a:pt x="831" y="5"/>
                      <a:pt x="833" y="5"/>
                      <a:pt x="835" y="5"/>
                    </a:cubicBezTo>
                    <a:cubicBezTo>
                      <a:pt x="838" y="5"/>
                      <a:pt x="840" y="6"/>
                      <a:pt x="842" y="6"/>
                    </a:cubicBezTo>
                    <a:cubicBezTo>
                      <a:pt x="844" y="6"/>
                      <a:pt x="847" y="6"/>
                      <a:pt x="849" y="6"/>
                    </a:cubicBezTo>
                    <a:cubicBezTo>
                      <a:pt x="851" y="7"/>
                      <a:pt x="854" y="7"/>
                      <a:pt x="856" y="7"/>
                    </a:cubicBezTo>
                    <a:cubicBezTo>
                      <a:pt x="859" y="7"/>
                      <a:pt x="861" y="7"/>
                      <a:pt x="863" y="8"/>
                    </a:cubicBezTo>
                    <a:cubicBezTo>
                      <a:pt x="866" y="8"/>
                      <a:pt x="868" y="8"/>
                      <a:pt x="870" y="9"/>
                    </a:cubicBezTo>
                    <a:cubicBezTo>
                      <a:pt x="873" y="9"/>
                      <a:pt x="875" y="9"/>
                      <a:pt x="878" y="9"/>
                    </a:cubicBezTo>
                    <a:cubicBezTo>
                      <a:pt x="880" y="10"/>
                      <a:pt x="882" y="10"/>
                      <a:pt x="885" y="10"/>
                    </a:cubicBezTo>
                    <a:cubicBezTo>
                      <a:pt x="887" y="11"/>
                      <a:pt x="889" y="11"/>
                      <a:pt x="892" y="11"/>
                    </a:cubicBezTo>
                    <a:cubicBezTo>
                      <a:pt x="894" y="12"/>
                      <a:pt x="896" y="12"/>
                      <a:pt x="898" y="12"/>
                    </a:cubicBezTo>
                    <a:cubicBezTo>
                      <a:pt x="899" y="13"/>
                      <a:pt x="900" y="13"/>
                      <a:pt x="901" y="13"/>
                    </a:cubicBezTo>
                    <a:cubicBezTo>
                      <a:pt x="903" y="13"/>
                      <a:pt x="904" y="13"/>
                      <a:pt x="905" y="14"/>
                    </a:cubicBezTo>
                    <a:cubicBezTo>
                      <a:pt x="906" y="14"/>
                      <a:pt x="907" y="14"/>
                      <a:pt x="908" y="14"/>
                    </a:cubicBezTo>
                    <a:cubicBezTo>
                      <a:pt x="909" y="14"/>
                      <a:pt x="910" y="15"/>
                      <a:pt x="911" y="15"/>
                    </a:cubicBezTo>
                    <a:cubicBezTo>
                      <a:pt x="911" y="15"/>
                      <a:pt x="911" y="15"/>
                      <a:pt x="911" y="15"/>
                    </a:cubicBezTo>
                    <a:cubicBezTo>
                      <a:pt x="912" y="15"/>
                      <a:pt x="912" y="15"/>
                      <a:pt x="912" y="15"/>
                    </a:cubicBezTo>
                    <a:cubicBezTo>
                      <a:pt x="912" y="15"/>
                      <a:pt x="913" y="15"/>
                      <a:pt x="913" y="15"/>
                    </a:cubicBezTo>
                    <a:cubicBezTo>
                      <a:pt x="913" y="15"/>
                      <a:pt x="913" y="15"/>
                      <a:pt x="914" y="15"/>
                    </a:cubicBezTo>
                    <a:cubicBezTo>
                      <a:pt x="915" y="16"/>
                      <a:pt x="915" y="16"/>
                      <a:pt x="915" y="16"/>
                    </a:cubicBezTo>
                    <a:cubicBezTo>
                      <a:pt x="916" y="16"/>
                      <a:pt x="916" y="16"/>
                      <a:pt x="916" y="16"/>
                    </a:cubicBezTo>
                    <a:cubicBezTo>
                      <a:pt x="917" y="16"/>
                      <a:pt x="917" y="16"/>
                      <a:pt x="917" y="16"/>
                    </a:cubicBezTo>
                    <a:cubicBezTo>
                      <a:pt x="918" y="16"/>
                      <a:pt x="918" y="17"/>
                      <a:pt x="919" y="17"/>
                    </a:cubicBezTo>
                    <a:cubicBezTo>
                      <a:pt x="919" y="17"/>
                      <a:pt x="919" y="17"/>
                      <a:pt x="920" y="17"/>
                    </a:cubicBezTo>
                    <a:cubicBezTo>
                      <a:pt x="920" y="17"/>
                      <a:pt x="921" y="17"/>
                      <a:pt x="921" y="17"/>
                    </a:cubicBezTo>
                    <a:cubicBezTo>
                      <a:pt x="923" y="18"/>
                      <a:pt x="924" y="18"/>
                      <a:pt x="926" y="19"/>
                    </a:cubicBezTo>
                    <a:cubicBezTo>
                      <a:pt x="927" y="19"/>
                      <a:pt x="929" y="19"/>
                      <a:pt x="930" y="20"/>
                    </a:cubicBezTo>
                    <a:cubicBezTo>
                      <a:pt x="932" y="20"/>
                      <a:pt x="933" y="21"/>
                      <a:pt x="934" y="21"/>
                    </a:cubicBezTo>
                    <a:cubicBezTo>
                      <a:pt x="936" y="22"/>
                      <a:pt x="937" y="22"/>
                      <a:pt x="938" y="23"/>
                    </a:cubicBezTo>
                    <a:cubicBezTo>
                      <a:pt x="939" y="23"/>
                      <a:pt x="940" y="24"/>
                      <a:pt x="941" y="24"/>
                    </a:cubicBezTo>
                    <a:cubicBezTo>
                      <a:pt x="942" y="25"/>
                      <a:pt x="943" y="25"/>
                      <a:pt x="944" y="26"/>
                    </a:cubicBezTo>
                    <a:cubicBezTo>
                      <a:pt x="945" y="26"/>
                      <a:pt x="946" y="27"/>
                      <a:pt x="947" y="27"/>
                    </a:cubicBezTo>
                    <a:cubicBezTo>
                      <a:pt x="947" y="28"/>
                      <a:pt x="948" y="28"/>
                      <a:pt x="949" y="29"/>
                    </a:cubicBezTo>
                    <a:cubicBezTo>
                      <a:pt x="949" y="29"/>
                      <a:pt x="949" y="29"/>
                      <a:pt x="949" y="29"/>
                    </a:cubicBezTo>
                    <a:cubicBezTo>
                      <a:pt x="949" y="29"/>
                      <a:pt x="950" y="30"/>
                      <a:pt x="950" y="30"/>
                    </a:cubicBezTo>
                    <a:cubicBezTo>
                      <a:pt x="951" y="31"/>
                      <a:pt x="951" y="31"/>
                      <a:pt x="951" y="32"/>
                    </a:cubicBezTo>
                    <a:cubicBezTo>
                      <a:pt x="952" y="33"/>
                      <a:pt x="952" y="33"/>
                      <a:pt x="952" y="34"/>
                    </a:cubicBezTo>
                    <a:cubicBezTo>
                      <a:pt x="952" y="34"/>
                      <a:pt x="952" y="35"/>
                      <a:pt x="952" y="35"/>
                    </a:cubicBezTo>
                    <a:cubicBezTo>
                      <a:pt x="953" y="36"/>
                      <a:pt x="953" y="36"/>
                      <a:pt x="952" y="37"/>
                    </a:cubicBezTo>
                    <a:cubicBezTo>
                      <a:pt x="952" y="37"/>
                      <a:pt x="952" y="38"/>
                      <a:pt x="952" y="38"/>
                    </a:cubicBezTo>
                    <a:cubicBezTo>
                      <a:pt x="952" y="39"/>
                      <a:pt x="952" y="39"/>
                      <a:pt x="951" y="40"/>
                    </a:cubicBezTo>
                    <a:cubicBezTo>
                      <a:pt x="951" y="40"/>
                      <a:pt x="951" y="41"/>
                      <a:pt x="950" y="41"/>
                    </a:cubicBezTo>
                    <a:cubicBezTo>
                      <a:pt x="950" y="42"/>
                      <a:pt x="949" y="43"/>
                      <a:pt x="948" y="44"/>
                    </a:cubicBezTo>
                    <a:cubicBezTo>
                      <a:pt x="947" y="45"/>
                      <a:pt x="945" y="46"/>
                      <a:pt x="944" y="47"/>
                    </a:cubicBezTo>
                    <a:cubicBezTo>
                      <a:pt x="943" y="48"/>
                      <a:pt x="941" y="49"/>
                      <a:pt x="939" y="50"/>
                    </a:cubicBezTo>
                    <a:cubicBezTo>
                      <a:pt x="938" y="51"/>
                      <a:pt x="936" y="52"/>
                      <a:pt x="934" y="53"/>
                    </a:cubicBezTo>
                    <a:cubicBezTo>
                      <a:pt x="932" y="54"/>
                      <a:pt x="930" y="55"/>
                      <a:pt x="928" y="56"/>
                    </a:cubicBezTo>
                    <a:cubicBezTo>
                      <a:pt x="926" y="57"/>
                      <a:pt x="923" y="58"/>
                      <a:pt x="921" y="59"/>
                    </a:cubicBezTo>
                    <a:cubicBezTo>
                      <a:pt x="919" y="60"/>
                      <a:pt x="916" y="62"/>
                      <a:pt x="914" y="63"/>
                    </a:cubicBezTo>
                    <a:cubicBezTo>
                      <a:pt x="911" y="64"/>
                      <a:pt x="908" y="65"/>
                      <a:pt x="906" y="66"/>
                    </a:cubicBezTo>
                    <a:cubicBezTo>
                      <a:pt x="903" y="67"/>
                      <a:pt x="900" y="68"/>
                      <a:pt x="897" y="69"/>
                    </a:cubicBezTo>
                    <a:cubicBezTo>
                      <a:pt x="894" y="70"/>
                      <a:pt x="891" y="71"/>
                      <a:pt x="888" y="72"/>
                    </a:cubicBezTo>
                    <a:cubicBezTo>
                      <a:pt x="885" y="73"/>
                      <a:pt x="882" y="74"/>
                      <a:pt x="879" y="76"/>
                    </a:cubicBezTo>
                    <a:cubicBezTo>
                      <a:pt x="875" y="77"/>
                      <a:pt x="872" y="78"/>
                      <a:pt x="868" y="79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15" y="69"/>
                      <a:pt x="815" y="69"/>
                      <a:pt x="815" y="69"/>
                    </a:cubicBezTo>
                    <a:cubicBezTo>
                      <a:pt x="800" y="73"/>
                      <a:pt x="800" y="73"/>
                      <a:pt x="800" y="73"/>
                    </a:cubicBezTo>
                    <a:cubicBezTo>
                      <a:pt x="794" y="72"/>
                      <a:pt x="794" y="72"/>
                      <a:pt x="794" y="72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09" y="67"/>
                      <a:pt x="809" y="67"/>
                      <a:pt x="809" y="67"/>
                    </a:cubicBezTo>
                    <a:cubicBezTo>
                      <a:pt x="812" y="68"/>
                      <a:pt x="812" y="68"/>
                      <a:pt x="812" y="68"/>
                    </a:cubicBezTo>
                    <a:cubicBezTo>
                      <a:pt x="865" y="78"/>
                      <a:pt x="865" y="78"/>
                      <a:pt x="865" y="78"/>
                    </a:cubicBezTo>
                    <a:cubicBezTo>
                      <a:pt x="869" y="77"/>
                      <a:pt x="872" y="76"/>
                      <a:pt x="875" y="75"/>
                    </a:cubicBezTo>
                    <a:cubicBezTo>
                      <a:pt x="878" y="74"/>
                      <a:pt x="882" y="73"/>
                      <a:pt x="885" y="72"/>
                    </a:cubicBezTo>
                    <a:cubicBezTo>
                      <a:pt x="888" y="70"/>
                      <a:pt x="891" y="69"/>
                      <a:pt x="894" y="68"/>
                    </a:cubicBezTo>
                    <a:cubicBezTo>
                      <a:pt x="897" y="67"/>
                      <a:pt x="900" y="66"/>
                      <a:pt x="902" y="65"/>
                    </a:cubicBezTo>
                    <a:cubicBezTo>
                      <a:pt x="905" y="64"/>
                      <a:pt x="908" y="63"/>
                      <a:pt x="910" y="62"/>
                    </a:cubicBezTo>
                    <a:cubicBezTo>
                      <a:pt x="913" y="61"/>
                      <a:pt x="915" y="60"/>
                      <a:pt x="918" y="59"/>
                    </a:cubicBezTo>
                    <a:cubicBezTo>
                      <a:pt x="920" y="58"/>
                      <a:pt x="922" y="57"/>
                      <a:pt x="925" y="56"/>
                    </a:cubicBezTo>
                    <a:cubicBezTo>
                      <a:pt x="927" y="55"/>
                      <a:pt x="929" y="54"/>
                      <a:pt x="931" y="53"/>
                    </a:cubicBezTo>
                    <a:cubicBezTo>
                      <a:pt x="933" y="52"/>
                      <a:pt x="934" y="51"/>
                      <a:pt x="936" y="50"/>
                    </a:cubicBezTo>
                    <a:cubicBezTo>
                      <a:pt x="938" y="49"/>
                      <a:pt x="939" y="48"/>
                      <a:pt x="941" y="47"/>
                    </a:cubicBezTo>
                    <a:cubicBezTo>
                      <a:pt x="942" y="46"/>
                      <a:pt x="943" y="45"/>
                      <a:pt x="945" y="44"/>
                    </a:cubicBezTo>
                    <a:cubicBezTo>
                      <a:pt x="946" y="43"/>
                      <a:pt x="947" y="42"/>
                      <a:pt x="947" y="41"/>
                    </a:cubicBezTo>
                    <a:cubicBezTo>
                      <a:pt x="948" y="41"/>
                      <a:pt x="948" y="40"/>
                      <a:pt x="948" y="40"/>
                    </a:cubicBezTo>
                    <a:cubicBezTo>
                      <a:pt x="949" y="39"/>
                      <a:pt x="949" y="39"/>
                      <a:pt x="949" y="38"/>
                    </a:cubicBezTo>
                    <a:cubicBezTo>
                      <a:pt x="949" y="38"/>
                      <a:pt x="949" y="37"/>
                      <a:pt x="950" y="37"/>
                    </a:cubicBezTo>
                    <a:cubicBezTo>
                      <a:pt x="950" y="36"/>
                      <a:pt x="950" y="35"/>
                      <a:pt x="950" y="35"/>
                    </a:cubicBezTo>
                    <a:cubicBezTo>
                      <a:pt x="950" y="34"/>
                      <a:pt x="949" y="34"/>
                      <a:pt x="949" y="33"/>
                    </a:cubicBezTo>
                    <a:cubicBezTo>
                      <a:pt x="949" y="33"/>
                      <a:pt x="949" y="32"/>
                      <a:pt x="949" y="32"/>
                    </a:cubicBezTo>
                    <a:cubicBezTo>
                      <a:pt x="948" y="31"/>
                      <a:pt x="948" y="31"/>
                      <a:pt x="947" y="30"/>
                    </a:cubicBezTo>
                    <a:cubicBezTo>
                      <a:pt x="947" y="30"/>
                      <a:pt x="947" y="29"/>
                      <a:pt x="946" y="29"/>
                    </a:cubicBezTo>
                    <a:cubicBezTo>
                      <a:pt x="945" y="28"/>
                      <a:pt x="945" y="28"/>
                      <a:pt x="944" y="27"/>
                    </a:cubicBezTo>
                    <a:cubicBezTo>
                      <a:pt x="943" y="27"/>
                      <a:pt x="942" y="26"/>
                      <a:pt x="942" y="26"/>
                    </a:cubicBezTo>
                    <a:cubicBezTo>
                      <a:pt x="941" y="25"/>
                      <a:pt x="940" y="25"/>
                      <a:pt x="939" y="24"/>
                    </a:cubicBezTo>
                    <a:cubicBezTo>
                      <a:pt x="938" y="24"/>
                      <a:pt x="937" y="23"/>
                      <a:pt x="936" y="23"/>
                    </a:cubicBezTo>
                    <a:cubicBezTo>
                      <a:pt x="934" y="22"/>
                      <a:pt x="933" y="22"/>
                      <a:pt x="932" y="21"/>
                    </a:cubicBezTo>
                    <a:cubicBezTo>
                      <a:pt x="931" y="21"/>
                      <a:pt x="929" y="20"/>
                      <a:pt x="928" y="20"/>
                    </a:cubicBezTo>
                    <a:cubicBezTo>
                      <a:pt x="927" y="20"/>
                      <a:pt x="925" y="19"/>
                      <a:pt x="924" y="19"/>
                    </a:cubicBezTo>
                    <a:cubicBezTo>
                      <a:pt x="922" y="18"/>
                      <a:pt x="921" y="18"/>
                      <a:pt x="919" y="17"/>
                    </a:cubicBezTo>
                    <a:cubicBezTo>
                      <a:pt x="919" y="17"/>
                      <a:pt x="918" y="17"/>
                      <a:pt x="918" y="17"/>
                    </a:cubicBezTo>
                    <a:cubicBezTo>
                      <a:pt x="917" y="17"/>
                      <a:pt x="917" y="17"/>
                      <a:pt x="917" y="17"/>
                    </a:cubicBezTo>
                    <a:cubicBezTo>
                      <a:pt x="916" y="17"/>
                      <a:pt x="916" y="17"/>
                      <a:pt x="915" y="17"/>
                    </a:cubicBezTo>
                    <a:cubicBezTo>
                      <a:pt x="915" y="16"/>
                      <a:pt x="915" y="16"/>
                      <a:pt x="914" y="16"/>
                    </a:cubicBezTo>
                    <a:cubicBezTo>
                      <a:pt x="913" y="16"/>
                      <a:pt x="913" y="16"/>
                      <a:pt x="913" y="16"/>
                    </a:cubicBezTo>
                    <a:cubicBezTo>
                      <a:pt x="912" y="16"/>
                      <a:pt x="912" y="16"/>
                      <a:pt x="912" y="16"/>
                    </a:cubicBezTo>
                    <a:cubicBezTo>
                      <a:pt x="911" y="16"/>
                      <a:pt x="911" y="15"/>
                      <a:pt x="911" y="15"/>
                    </a:cubicBezTo>
                    <a:cubicBezTo>
                      <a:pt x="911" y="15"/>
                      <a:pt x="910" y="15"/>
                      <a:pt x="910" y="15"/>
                    </a:cubicBezTo>
                    <a:cubicBezTo>
                      <a:pt x="910" y="15"/>
                      <a:pt x="910" y="15"/>
                      <a:pt x="909" y="15"/>
                    </a:cubicBezTo>
                    <a:cubicBezTo>
                      <a:pt x="909" y="15"/>
                      <a:pt x="909" y="15"/>
                      <a:pt x="909" y="15"/>
                    </a:cubicBezTo>
                    <a:cubicBezTo>
                      <a:pt x="908" y="15"/>
                      <a:pt x="907" y="15"/>
                      <a:pt x="906" y="14"/>
                    </a:cubicBezTo>
                    <a:cubicBezTo>
                      <a:pt x="905" y="14"/>
                      <a:pt x="904" y="14"/>
                      <a:pt x="903" y="14"/>
                    </a:cubicBezTo>
                    <a:cubicBezTo>
                      <a:pt x="902" y="14"/>
                      <a:pt x="901" y="13"/>
                      <a:pt x="900" y="13"/>
                    </a:cubicBezTo>
                    <a:cubicBezTo>
                      <a:pt x="899" y="13"/>
                      <a:pt x="898" y="13"/>
                      <a:pt x="897" y="13"/>
                    </a:cubicBezTo>
                    <a:cubicBezTo>
                      <a:pt x="894" y="12"/>
                      <a:pt x="892" y="12"/>
                      <a:pt x="890" y="12"/>
                    </a:cubicBezTo>
                    <a:cubicBezTo>
                      <a:pt x="888" y="11"/>
                      <a:pt x="886" y="11"/>
                      <a:pt x="883" y="11"/>
                    </a:cubicBezTo>
                    <a:cubicBezTo>
                      <a:pt x="881" y="10"/>
                      <a:pt x="879" y="10"/>
                      <a:pt x="876" y="10"/>
                    </a:cubicBezTo>
                    <a:cubicBezTo>
                      <a:pt x="874" y="9"/>
                      <a:pt x="872" y="9"/>
                      <a:pt x="869" y="9"/>
                    </a:cubicBezTo>
                    <a:cubicBezTo>
                      <a:pt x="867" y="8"/>
                      <a:pt x="865" y="8"/>
                      <a:pt x="862" y="8"/>
                    </a:cubicBezTo>
                    <a:cubicBezTo>
                      <a:pt x="860" y="8"/>
                      <a:pt x="858" y="8"/>
                      <a:pt x="855" y="7"/>
                    </a:cubicBezTo>
                    <a:cubicBezTo>
                      <a:pt x="853" y="7"/>
                      <a:pt x="851" y="7"/>
                      <a:pt x="848" y="7"/>
                    </a:cubicBezTo>
                    <a:cubicBezTo>
                      <a:pt x="846" y="6"/>
                      <a:pt x="844" y="6"/>
                      <a:pt x="841" y="6"/>
                    </a:cubicBezTo>
                    <a:cubicBezTo>
                      <a:pt x="839" y="6"/>
                      <a:pt x="837" y="6"/>
                      <a:pt x="835" y="6"/>
                    </a:cubicBezTo>
                    <a:cubicBezTo>
                      <a:pt x="832" y="5"/>
                      <a:pt x="830" y="5"/>
                      <a:pt x="828" y="5"/>
                    </a:cubicBezTo>
                    <a:cubicBezTo>
                      <a:pt x="826" y="5"/>
                      <a:pt x="823" y="5"/>
                      <a:pt x="821" y="5"/>
                    </a:cubicBezTo>
                    <a:cubicBezTo>
                      <a:pt x="819" y="5"/>
                      <a:pt x="817" y="4"/>
                      <a:pt x="815" y="4"/>
                    </a:cubicBezTo>
                    <a:cubicBezTo>
                      <a:pt x="810" y="4"/>
                      <a:pt x="806" y="4"/>
                      <a:pt x="802" y="4"/>
                    </a:cubicBezTo>
                    <a:cubicBezTo>
                      <a:pt x="797" y="4"/>
                      <a:pt x="793" y="3"/>
                      <a:pt x="789" y="3"/>
                    </a:cubicBezTo>
                    <a:cubicBezTo>
                      <a:pt x="785" y="3"/>
                      <a:pt x="780" y="3"/>
                      <a:pt x="776" y="3"/>
                    </a:cubicBezTo>
                    <a:cubicBezTo>
                      <a:pt x="772" y="3"/>
                      <a:pt x="768" y="3"/>
                      <a:pt x="764" y="2"/>
                    </a:cubicBezTo>
                    <a:cubicBezTo>
                      <a:pt x="764" y="2"/>
                      <a:pt x="764" y="2"/>
                      <a:pt x="764" y="2"/>
                    </a:cubicBezTo>
                    <a:cubicBezTo>
                      <a:pt x="760" y="2"/>
                      <a:pt x="756" y="2"/>
                      <a:pt x="752" y="2"/>
                    </a:cubicBezTo>
                    <a:cubicBezTo>
                      <a:pt x="748" y="2"/>
                      <a:pt x="744" y="2"/>
                      <a:pt x="740" y="2"/>
                    </a:cubicBezTo>
                    <a:cubicBezTo>
                      <a:pt x="736" y="2"/>
                      <a:pt x="732" y="2"/>
                      <a:pt x="728" y="2"/>
                    </a:cubicBezTo>
                    <a:cubicBezTo>
                      <a:pt x="724" y="2"/>
                      <a:pt x="720" y="2"/>
                      <a:pt x="716" y="2"/>
                    </a:cubicBezTo>
                    <a:cubicBezTo>
                      <a:pt x="712" y="2"/>
                      <a:pt x="708" y="2"/>
                      <a:pt x="704" y="1"/>
                    </a:cubicBezTo>
                    <a:cubicBezTo>
                      <a:pt x="700" y="1"/>
                      <a:pt x="696" y="1"/>
                      <a:pt x="692" y="1"/>
                    </a:cubicBezTo>
                    <a:cubicBezTo>
                      <a:pt x="688" y="1"/>
                      <a:pt x="684" y="1"/>
                      <a:pt x="680" y="1"/>
                    </a:cubicBezTo>
                    <a:cubicBezTo>
                      <a:pt x="676" y="1"/>
                      <a:pt x="672" y="1"/>
                      <a:pt x="668" y="1"/>
                    </a:cubicBezTo>
                    <a:cubicBezTo>
                      <a:pt x="660" y="1"/>
                      <a:pt x="652" y="1"/>
                      <a:pt x="644" y="1"/>
                    </a:cubicBezTo>
                    <a:cubicBezTo>
                      <a:pt x="636" y="1"/>
                      <a:pt x="628" y="1"/>
                      <a:pt x="620" y="2"/>
                    </a:cubicBezTo>
                    <a:cubicBezTo>
                      <a:pt x="612" y="2"/>
                      <a:pt x="603" y="2"/>
                      <a:pt x="595" y="2"/>
                    </a:cubicBezTo>
                    <a:cubicBezTo>
                      <a:pt x="587" y="2"/>
                      <a:pt x="578" y="2"/>
                      <a:pt x="570" y="2"/>
                    </a:cubicBezTo>
                    <a:cubicBezTo>
                      <a:pt x="562" y="2"/>
                      <a:pt x="553" y="2"/>
                      <a:pt x="545" y="2"/>
                    </a:cubicBezTo>
                    <a:cubicBezTo>
                      <a:pt x="536" y="3"/>
                      <a:pt x="527" y="3"/>
                      <a:pt x="519" y="3"/>
                    </a:cubicBezTo>
                    <a:cubicBezTo>
                      <a:pt x="510" y="3"/>
                      <a:pt x="501" y="3"/>
                      <a:pt x="492" y="3"/>
                    </a:cubicBezTo>
                    <a:cubicBezTo>
                      <a:pt x="483" y="3"/>
                      <a:pt x="474" y="4"/>
                      <a:pt x="465" y="4"/>
                    </a:cubicBezTo>
                    <a:cubicBezTo>
                      <a:pt x="455" y="4"/>
                      <a:pt x="446" y="4"/>
                      <a:pt x="436" y="4"/>
                    </a:cubicBezTo>
                    <a:cubicBezTo>
                      <a:pt x="427" y="5"/>
                      <a:pt x="417" y="5"/>
                      <a:pt x="408" y="5"/>
                    </a:cubicBezTo>
                    <a:cubicBezTo>
                      <a:pt x="398" y="5"/>
                      <a:pt x="388" y="6"/>
                      <a:pt x="378" y="6"/>
                    </a:cubicBezTo>
                    <a:cubicBezTo>
                      <a:pt x="368" y="6"/>
                      <a:pt x="358" y="6"/>
                      <a:pt x="347" y="7"/>
                    </a:cubicBezTo>
                    <a:cubicBezTo>
                      <a:pt x="337" y="7"/>
                      <a:pt x="326" y="7"/>
                      <a:pt x="316" y="7"/>
                    </a:cubicBezTo>
                    <a:cubicBezTo>
                      <a:pt x="305" y="8"/>
                      <a:pt x="294" y="8"/>
                      <a:pt x="283" y="8"/>
                    </a:cubicBezTo>
                    <a:cubicBezTo>
                      <a:pt x="272" y="9"/>
                      <a:pt x="261" y="9"/>
                      <a:pt x="249" y="9"/>
                    </a:cubicBezTo>
                    <a:cubicBezTo>
                      <a:pt x="238" y="10"/>
                      <a:pt x="226" y="10"/>
                      <a:pt x="214" y="10"/>
                    </a:cubicBezTo>
                    <a:cubicBezTo>
                      <a:pt x="208" y="10"/>
                      <a:pt x="202" y="11"/>
                      <a:pt x="196" y="11"/>
                    </a:cubicBezTo>
                    <a:cubicBezTo>
                      <a:pt x="190" y="11"/>
                      <a:pt x="184" y="11"/>
                      <a:pt x="178" y="11"/>
                    </a:cubicBezTo>
                    <a:cubicBezTo>
                      <a:pt x="172" y="11"/>
                      <a:pt x="165" y="12"/>
                      <a:pt x="159" y="12"/>
                    </a:cubicBezTo>
                    <a:cubicBezTo>
                      <a:pt x="153" y="12"/>
                      <a:pt x="146" y="12"/>
                      <a:pt x="140" y="12"/>
                    </a:cubicBezTo>
                    <a:cubicBezTo>
                      <a:pt x="137" y="13"/>
                      <a:pt x="134" y="13"/>
                      <a:pt x="130" y="13"/>
                    </a:cubicBezTo>
                    <a:cubicBezTo>
                      <a:pt x="127" y="13"/>
                      <a:pt x="124" y="13"/>
                      <a:pt x="121" y="13"/>
                    </a:cubicBezTo>
                    <a:cubicBezTo>
                      <a:pt x="117" y="13"/>
                      <a:pt x="114" y="13"/>
                      <a:pt x="111" y="13"/>
                    </a:cubicBezTo>
                    <a:cubicBezTo>
                      <a:pt x="107" y="14"/>
                      <a:pt x="104" y="14"/>
                      <a:pt x="10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8" y="23"/>
                      <a:pt x="40" y="23"/>
                      <a:pt x="42" y="23"/>
                    </a:cubicBezTo>
                    <a:cubicBezTo>
                      <a:pt x="45" y="22"/>
                      <a:pt x="47" y="22"/>
                      <a:pt x="50" y="22"/>
                    </a:cubicBezTo>
                    <a:cubicBezTo>
                      <a:pt x="52" y="22"/>
                      <a:pt x="55" y="22"/>
                      <a:pt x="57" y="22"/>
                    </a:cubicBezTo>
                    <a:cubicBezTo>
                      <a:pt x="60" y="22"/>
                      <a:pt x="62" y="22"/>
                      <a:pt x="64" y="2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59" y="23"/>
                      <a:pt x="56" y="23"/>
                      <a:pt x="54" y="23"/>
                    </a:cubicBezTo>
                    <a:cubicBezTo>
                      <a:pt x="52" y="23"/>
                      <a:pt x="49" y="23"/>
                      <a:pt x="47" y="23"/>
                    </a:cubicBezTo>
                    <a:cubicBezTo>
                      <a:pt x="44" y="23"/>
                      <a:pt x="42" y="24"/>
                      <a:pt x="39" y="24"/>
                    </a:cubicBezTo>
                    <a:cubicBezTo>
                      <a:pt x="37" y="24"/>
                      <a:pt x="34" y="24"/>
                      <a:pt x="32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4" y="31"/>
                      <a:pt x="58" y="31"/>
                      <a:pt x="62" y="30"/>
                    </a:cubicBezTo>
                    <a:cubicBezTo>
                      <a:pt x="66" y="30"/>
                      <a:pt x="69" y="30"/>
                      <a:pt x="73" y="30"/>
                    </a:cubicBezTo>
                    <a:cubicBezTo>
                      <a:pt x="77" y="30"/>
                      <a:pt x="81" y="30"/>
                      <a:pt x="84" y="30"/>
                    </a:cubicBezTo>
                    <a:cubicBezTo>
                      <a:pt x="88" y="29"/>
                      <a:pt x="92" y="29"/>
                      <a:pt x="95" y="29"/>
                    </a:cubicBezTo>
                    <a:cubicBezTo>
                      <a:pt x="102" y="29"/>
                      <a:pt x="110" y="29"/>
                      <a:pt x="117" y="28"/>
                    </a:cubicBezTo>
                    <a:cubicBezTo>
                      <a:pt x="124" y="28"/>
                      <a:pt x="131" y="28"/>
                      <a:pt x="138" y="28"/>
                    </a:cubicBezTo>
                    <a:cubicBezTo>
                      <a:pt x="145" y="27"/>
                      <a:pt x="152" y="27"/>
                      <a:pt x="158" y="27"/>
                    </a:cubicBezTo>
                    <a:cubicBezTo>
                      <a:pt x="165" y="27"/>
                      <a:pt x="172" y="26"/>
                      <a:pt x="179" y="26"/>
                    </a:cubicBezTo>
                    <a:cubicBezTo>
                      <a:pt x="192" y="26"/>
                      <a:pt x="205" y="25"/>
                      <a:pt x="218" y="25"/>
                    </a:cubicBezTo>
                    <a:cubicBezTo>
                      <a:pt x="231" y="24"/>
                      <a:pt x="243" y="24"/>
                      <a:pt x="256" y="23"/>
                    </a:cubicBezTo>
                    <a:cubicBezTo>
                      <a:pt x="268" y="23"/>
                      <a:pt x="280" y="22"/>
                      <a:pt x="292" y="22"/>
                    </a:cubicBezTo>
                    <a:cubicBezTo>
                      <a:pt x="304" y="22"/>
                      <a:pt x="315" y="21"/>
                      <a:pt x="327" y="21"/>
                    </a:cubicBezTo>
                    <a:cubicBezTo>
                      <a:pt x="326" y="21"/>
                      <a:pt x="326" y="21"/>
                      <a:pt x="326" y="21"/>
                    </a:cubicBezTo>
                    <a:cubicBezTo>
                      <a:pt x="327" y="21"/>
                      <a:pt x="327" y="21"/>
                      <a:pt x="327" y="21"/>
                    </a:cubicBezTo>
                    <a:cubicBezTo>
                      <a:pt x="338" y="21"/>
                      <a:pt x="349" y="20"/>
                      <a:pt x="360" y="20"/>
                    </a:cubicBezTo>
                    <a:cubicBezTo>
                      <a:pt x="371" y="20"/>
                      <a:pt x="382" y="19"/>
                      <a:pt x="393" y="19"/>
                    </a:cubicBezTo>
                    <a:cubicBezTo>
                      <a:pt x="403" y="19"/>
                      <a:pt x="414" y="18"/>
                      <a:pt x="424" y="18"/>
                    </a:cubicBezTo>
                    <a:cubicBezTo>
                      <a:pt x="434" y="18"/>
                      <a:pt x="444" y="17"/>
                      <a:pt x="454" y="17"/>
                    </a:cubicBezTo>
                    <a:cubicBezTo>
                      <a:pt x="464" y="17"/>
                      <a:pt x="474" y="17"/>
                      <a:pt x="484" y="16"/>
                    </a:cubicBezTo>
                    <a:cubicBezTo>
                      <a:pt x="493" y="16"/>
                      <a:pt x="503" y="16"/>
                      <a:pt x="512" y="16"/>
                    </a:cubicBezTo>
                    <a:cubicBezTo>
                      <a:pt x="522" y="15"/>
                      <a:pt x="531" y="15"/>
                      <a:pt x="540" y="15"/>
                    </a:cubicBezTo>
                    <a:cubicBezTo>
                      <a:pt x="549" y="15"/>
                      <a:pt x="558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76" y="14"/>
                      <a:pt x="584" y="14"/>
                      <a:pt x="593" y="14"/>
                    </a:cubicBezTo>
                    <a:cubicBezTo>
                      <a:pt x="602" y="14"/>
                      <a:pt x="610" y="14"/>
                      <a:pt x="619" y="14"/>
                    </a:cubicBezTo>
                    <a:cubicBezTo>
                      <a:pt x="627" y="14"/>
                      <a:pt x="635" y="14"/>
                      <a:pt x="643" y="14"/>
                    </a:cubicBezTo>
                    <a:cubicBezTo>
                      <a:pt x="652" y="13"/>
                      <a:pt x="660" y="13"/>
                      <a:pt x="668" y="13"/>
                    </a:cubicBezTo>
                    <a:cubicBezTo>
                      <a:pt x="672" y="13"/>
                      <a:pt x="676" y="13"/>
                      <a:pt x="680" y="13"/>
                    </a:cubicBezTo>
                    <a:cubicBezTo>
                      <a:pt x="683" y="13"/>
                      <a:pt x="687" y="13"/>
                      <a:pt x="691" y="13"/>
                    </a:cubicBezTo>
                    <a:cubicBezTo>
                      <a:pt x="695" y="13"/>
                      <a:pt x="699" y="13"/>
                      <a:pt x="703" y="13"/>
                    </a:cubicBezTo>
                    <a:cubicBezTo>
                      <a:pt x="707" y="13"/>
                      <a:pt x="710" y="13"/>
                      <a:pt x="714" y="13"/>
                    </a:cubicBezTo>
                    <a:cubicBezTo>
                      <a:pt x="718" y="13"/>
                      <a:pt x="722" y="13"/>
                      <a:pt x="725" y="14"/>
                    </a:cubicBezTo>
                    <a:cubicBezTo>
                      <a:pt x="729" y="14"/>
                      <a:pt x="733" y="14"/>
                      <a:pt x="736" y="14"/>
                    </a:cubicBezTo>
                    <a:cubicBezTo>
                      <a:pt x="740" y="14"/>
                      <a:pt x="744" y="14"/>
                      <a:pt x="747" y="14"/>
                    </a:cubicBezTo>
                    <a:cubicBezTo>
                      <a:pt x="751" y="14"/>
                      <a:pt x="754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61" y="14"/>
                      <a:pt x="765" y="14"/>
                      <a:pt x="768" y="14"/>
                    </a:cubicBezTo>
                    <a:cubicBezTo>
                      <a:pt x="772" y="15"/>
                      <a:pt x="775" y="15"/>
                      <a:pt x="778" y="15"/>
                    </a:cubicBezTo>
                    <a:cubicBezTo>
                      <a:pt x="782" y="15"/>
                      <a:pt x="785" y="15"/>
                      <a:pt x="788" y="15"/>
                    </a:cubicBezTo>
                    <a:cubicBezTo>
                      <a:pt x="791" y="15"/>
                      <a:pt x="794" y="15"/>
                      <a:pt x="797" y="16"/>
                    </a:cubicBezTo>
                    <a:cubicBezTo>
                      <a:pt x="800" y="16"/>
                      <a:pt x="803" y="16"/>
                      <a:pt x="806" y="16"/>
                    </a:cubicBezTo>
                    <a:cubicBezTo>
                      <a:pt x="809" y="16"/>
                      <a:pt x="811" y="17"/>
                      <a:pt x="814" y="17"/>
                    </a:cubicBezTo>
                    <a:cubicBezTo>
                      <a:pt x="816" y="17"/>
                      <a:pt x="819" y="17"/>
                      <a:pt x="821" y="17"/>
                    </a:cubicBezTo>
                    <a:cubicBezTo>
                      <a:pt x="823" y="18"/>
                      <a:pt x="825" y="18"/>
                      <a:pt x="827" y="18"/>
                    </a:cubicBezTo>
                    <a:cubicBezTo>
                      <a:pt x="828" y="18"/>
                      <a:pt x="829" y="18"/>
                      <a:pt x="830" y="19"/>
                    </a:cubicBezTo>
                    <a:cubicBezTo>
                      <a:pt x="831" y="19"/>
                      <a:pt x="832" y="19"/>
                      <a:pt x="833" y="19"/>
                    </a:cubicBezTo>
                    <a:cubicBezTo>
                      <a:pt x="834" y="19"/>
                      <a:pt x="834" y="19"/>
                      <a:pt x="835" y="19"/>
                    </a:cubicBezTo>
                    <a:cubicBezTo>
                      <a:pt x="836" y="19"/>
                      <a:pt x="836" y="20"/>
                      <a:pt x="837" y="20"/>
                    </a:cubicBezTo>
                    <a:cubicBezTo>
                      <a:pt x="838" y="20"/>
                      <a:pt x="838" y="20"/>
                      <a:pt x="838" y="20"/>
                    </a:cubicBezTo>
                    <a:cubicBezTo>
                      <a:pt x="839" y="20"/>
                      <a:pt x="839" y="20"/>
                      <a:pt x="839" y="20"/>
                    </a:cubicBezTo>
                    <a:cubicBezTo>
                      <a:pt x="839" y="20"/>
                      <a:pt x="840" y="20"/>
                      <a:pt x="840" y="20"/>
                    </a:cubicBezTo>
                    <a:cubicBezTo>
                      <a:pt x="840" y="20"/>
                      <a:pt x="841" y="20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2" y="21"/>
                      <a:pt x="842" y="21"/>
                      <a:pt x="842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3" y="21"/>
                      <a:pt x="843" y="21"/>
                    </a:cubicBezTo>
                    <a:cubicBezTo>
                      <a:pt x="843" y="21"/>
                      <a:pt x="844" y="21"/>
                      <a:pt x="844" y="21"/>
                    </a:cubicBezTo>
                    <a:cubicBezTo>
                      <a:pt x="844" y="21"/>
                      <a:pt x="844" y="21"/>
                      <a:pt x="844" y="21"/>
                    </a:cubicBezTo>
                    <a:cubicBezTo>
                      <a:pt x="844" y="22"/>
                      <a:pt x="845" y="22"/>
                      <a:pt x="845" y="22"/>
                    </a:cubicBezTo>
                    <a:cubicBezTo>
                      <a:pt x="846" y="22"/>
                      <a:pt x="847" y="22"/>
                      <a:pt x="848" y="23"/>
                    </a:cubicBezTo>
                    <a:cubicBezTo>
                      <a:pt x="849" y="23"/>
                      <a:pt x="850" y="24"/>
                      <a:pt x="851" y="24"/>
                    </a:cubicBezTo>
                    <a:cubicBezTo>
                      <a:pt x="851" y="25"/>
                      <a:pt x="852" y="25"/>
                      <a:pt x="852" y="25"/>
                    </a:cubicBezTo>
                    <a:cubicBezTo>
                      <a:pt x="853" y="26"/>
                      <a:pt x="853" y="26"/>
                      <a:pt x="853" y="27"/>
                    </a:cubicBezTo>
                    <a:cubicBezTo>
                      <a:pt x="853" y="27"/>
                      <a:pt x="853" y="28"/>
                      <a:pt x="853" y="28"/>
                    </a:cubicBezTo>
                    <a:cubicBezTo>
                      <a:pt x="853" y="29"/>
                      <a:pt x="853" y="29"/>
                      <a:pt x="853" y="30"/>
                    </a:cubicBezTo>
                    <a:cubicBezTo>
                      <a:pt x="852" y="30"/>
                      <a:pt x="852" y="31"/>
                      <a:pt x="851" y="31"/>
                    </a:cubicBezTo>
                    <a:cubicBezTo>
                      <a:pt x="850" y="32"/>
                      <a:pt x="850" y="32"/>
                      <a:pt x="849" y="33"/>
                    </a:cubicBezTo>
                    <a:cubicBezTo>
                      <a:pt x="848" y="34"/>
                      <a:pt x="847" y="34"/>
                      <a:pt x="845" y="35"/>
                    </a:cubicBezTo>
                    <a:cubicBezTo>
                      <a:pt x="844" y="35"/>
                      <a:pt x="843" y="36"/>
                      <a:pt x="841" y="37"/>
                    </a:cubicBezTo>
                    <a:cubicBezTo>
                      <a:pt x="840" y="37"/>
                      <a:pt x="838" y="38"/>
                      <a:pt x="836" y="39"/>
                    </a:cubicBezTo>
                    <a:cubicBezTo>
                      <a:pt x="835" y="39"/>
                      <a:pt x="833" y="40"/>
                      <a:pt x="831" y="41"/>
                    </a:cubicBezTo>
                    <a:cubicBezTo>
                      <a:pt x="829" y="41"/>
                      <a:pt x="827" y="42"/>
                      <a:pt x="825" y="43"/>
                    </a:cubicBezTo>
                    <a:cubicBezTo>
                      <a:pt x="822" y="43"/>
                      <a:pt x="820" y="44"/>
                      <a:pt x="818" y="45"/>
                    </a:cubicBezTo>
                    <a:cubicBezTo>
                      <a:pt x="815" y="45"/>
                      <a:pt x="813" y="46"/>
                      <a:pt x="810" y="47"/>
                    </a:cubicBezTo>
                    <a:cubicBezTo>
                      <a:pt x="808" y="48"/>
                      <a:pt x="805" y="48"/>
                      <a:pt x="802" y="49"/>
                    </a:cubicBezTo>
                    <a:cubicBezTo>
                      <a:pt x="799" y="50"/>
                      <a:pt x="796" y="51"/>
                      <a:pt x="793" y="51"/>
                    </a:cubicBezTo>
                    <a:cubicBezTo>
                      <a:pt x="790" y="52"/>
                      <a:pt x="787" y="53"/>
                      <a:pt x="784" y="54"/>
                    </a:cubicBezTo>
                    <a:cubicBezTo>
                      <a:pt x="781" y="55"/>
                      <a:pt x="777" y="55"/>
                      <a:pt x="774" y="56"/>
                    </a:cubicBezTo>
                    <a:cubicBezTo>
                      <a:pt x="771" y="57"/>
                      <a:pt x="767" y="58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63" y="59"/>
                      <a:pt x="763" y="59"/>
                      <a:pt x="763" y="59"/>
                    </a:cubicBezTo>
                    <a:cubicBezTo>
                      <a:pt x="756" y="61"/>
                      <a:pt x="748" y="62"/>
                      <a:pt x="741" y="64"/>
                    </a:cubicBezTo>
                    <a:cubicBezTo>
                      <a:pt x="732" y="66"/>
                      <a:pt x="724" y="68"/>
                      <a:pt x="715" y="70"/>
                    </a:cubicBezTo>
                    <a:cubicBezTo>
                      <a:pt x="706" y="72"/>
                      <a:pt x="697" y="74"/>
                      <a:pt x="687" y="77"/>
                    </a:cubicBezTo>
                    <a:cubicBezTo>
                      <a:pt x="678" y="79"/>
                      <a:pt x="667" y="81"/>
                      <a:pt x="657" y="84"/>
                    </a:cubicBezTo>
                    <a:cubicBezTo>
                      <a:pt x="651" y="85"/>
                      <a:pt x="646" y="86"/>
                      <a:pt x="640" y="88"/>
                    </a:cubicBezTo>
                    <a:cubicBezTo>
                      <a:pt x="635" y="89"/>
                      <a:pt x="629" y="91"/>
                      <a:pt x="623" y="92"/>
                    </a:cubicBezTo>
                    <a:cubicBezTo>
                      <a:pt x="617" y="93"/>
                      <a:pt x="611" y="95"/>
                      <a:pt x="605" y="97"/>
                    </a:cubicBezTo>
                    <a:cubicBezTo>
                      <a:pt x="598" y="98"/>
                      <a:pt x="592" y="100"/>
                      <a:pt x="586" y="101"/>
                    </a:cubicBezTo>
                    <a:cubicBezTo>
                      <a:pt x="579" y="103"/>
                      <a:pt x="572" y="105"/>
                      <a:pt x="565" y="107"/>
                    </a:cubicBezTo>
                    <a:cubicBezTo>
                      <a:pt x="558" y="109"/>
                      <a:pt x="551" y="111"/>
                      <a:pt x="544" y="113"/>
                    </a:cubicBezTo>
                    <a:cubicBezTo>
                      <a:pt x="537" y="115"/>
                      <a:pt x="529" y="117"/>
                      <a:pt x="521" y="119"/>
                    </a:cubicBezTo>
                    <a:cubicBezTo>
                      <a:pt x="513" y="121"/>
                      <a:pt x="505" y="124"/>
                      <a:pt x="497" y="126"/>
                    </a:cubicBezTo>
                    <a:cubicBezTo>
                      <a:pt x="494" y="125"/>
                      <a:pt x="494" y="125"/>
                      <a:pt x="494" y="125"/>
                    </a:cubicBezTo>
                    <a:cubicBezTo>
                      <a:pt x="502" y="123"/>
                      <a:pt x="510" y="120"/>
                      <a:pt x="518" y="118"/>
                    </a:cubicBezTo>
                    <a:cubicBezTo>
                      <a:pt x="526" y="116"/>
                      <a:pt x="533" y="114"/>
                      <a:pt x="541" y="112"/>
                    </a:cubicBezTo>
                    <a:cubicBezTo>
                      <a:pt x="548" y="110"/>
                      <a:pt x="555" y="108"/>
                      <a:pt x="562" y="106"/>
                    </a:cubicBezTo>
                    <a:cubicBezTo>
                      <a:pt x="569" y="104"/>
                      <a:pt x="576" y="102"/>
                      <a:pt x="582" y="101"/>
                    </a:cubicBezTo>
                    <a:cubicBezTo>
                      <a:pt x="589" y="99"/>
                      <a:pt x="595" y="97"/>
                      <a:pt x="602" y="96"/>
                    </a:cubicBezTo>
                    <a:cubicBezTo>
                      <a:pt x="608" y="94"/>
                      <a:pt x="614" y="93"/>
                      <a:pt x="620" y="91"/>
                    </a:cubicBezTo>
                    <a:cubicBezTo>
                      <a:pt x="626" y="90"/>
                      <a:pt x="632" y="88"/>
                      <a:pt x="637" y="87"/>
                    </a:cubicBezTo>
                    <a:cubicBezTo>
                      <a:pt x="643" y="86"/>
                      <a:pt x="648" y="84"/>
                      <a:pt x="654" y="83"/>
                    </a:cubicBezTo>
                    <a:cubicBezTo>
                      <a:pt x="664" y="81"/>
                      <a:pt x="675" y="78"/>
                      <a:pt x="685" y="76"/>
                    </a:cubicBezTo>
                    <a:cubicBezTo>
                      <a:pt x="694" y="74"/>
                      <a:pt x="704" y="72"/>
                      <a:pt x="713" y="69"/>
                    </a:cubicBezTo>
                    <a:cubicBezTo>
                      <a:pt x="721" y="67"/>
                      <a:pt x="730" y="65"/>
                      <a:pt x="738" y="64"/>
                    </a:cubicBezTo>
                    <a:cubicBezTo>
                      <a:pt x="746" y="62"/>
                      <a:pt x="753" y="60"/>
                      <a:pt x="761" y="58"/>
                    </a:cubicBezTo>
                    <a:cubicBezTo>
                      <a:pt x="764" y="57"/>
                      <a:pt x="768" y="57"/>
                      <a:pt x="771" y="56"/>
                    </a:cubicBezTo>
                    <a:cubicBezTo>
                      <a:pt x="775" y="55"/>
                      <a:pt x="778" y="54"/>
                      <a:pt x="781" y="53"/>
                    </a:cubicBezTo>
                    <a:cubicBezTo>
                      <a:pt x="784" y="52"/>
                      <a:pt x="787" y="52"/>
                      <a:pt x="791" y="51"/>
                    </a:cubicBezTo>
                    <a:cubicBezTo>
                      <a:pt x="794" y="50"/>
                      <a:pt x="796" y="49"/>
                      <a:pt x="799" y="49"/>
                    </a:cubicBezTo>
                    <a:cubicBezTo>
                      <a:pt x="802" y="48"/>
                      <a:pt x="805" y="47"/>
                      <a:pt x="807" y="46"/>
                    </a:cubicBezTo>
                    <a:cubicBezTo>
                      <a:pt x="810" y="46"/>
                      <a:pt x="813" y="45"/>
                      <a:pt x="815" y="44"/>
                    </a:cubicBezTo>
                    <a:cubicBezTo>
                      <a:pt x="817" y="44"/>
                      <a:pt x="820" y="43"/>
                      <a:pt x="822" y="42"/>
                    </a:cubicBezTo>
                    <a:cubicBezTo>
                      <a:pt x="824" y="42"/>
                      <a:pt x="826" y="41"/>
                      <a:pt x="828" y="40"/>
                    </a:cubicBezTo>
                    <a:cubicBezTo>
                      <a:pt x="830" y="40"/>
                      <a:pt x="832" y="39"/>
                      <a:pt x="834" y="38"/>
                    </a:cubicBezTo>
                    <a:cubicBezTo>
                      <a:pt x="835" y="38"/>
                      <a:pt x="837" y="37"/>
                      <a:pt x="839" y="36"/>
                    </a:cubicBezTo>
                    <a:cubicBezTo>
                      <a:pt x="840" y="36"/>
                      <a:pt x="841" y="35"/>
                      <a:pt x="843" y="35"/>
                    </a:cubicBezTo>
                    <a:cubicBezTo>
                      <a:pt x="844" y="34"/>
                      <a:pt x="845" y="33"/>
                      <a:pt x="846" y="33"/>
                    </a:cubicBezTo>
                    <a:cubicBezTo>
                      <a:pt x="847" y="32"/>
                      <a:pt x="848" y="32"/>
                      <a:pt x="848" y="31"/>
                    </a:cubicBezTo>
                    <a:cubicBezTo>
                      <a:pt x="849" y="31"/>
                      <a:pt x="849" y="30"/>
                      <a:pt x="850" y="30"/>
                    </a:cubicBezTo>
                    <a:cubicBezTo>
                      <a:pt x="850" y="29"/>
                      <a:pt x="850" y="29"/>
                      <a:pt x="851" y="28"/>
                    </a:cubicBezTo>
                    <a:cubicBezTo>
                      <a:pt x="851" y="28"/>
                      <a:pt x="851" y="27"/>
                      <a:pt x="850" y="27"/>
                    </a:cubicBezTo>
                    <a:cubicBezTo>
                      <a:pt x="850" y="26"/>
                      <a:pt x="850" y="26"/>
                      <a:pt x="850" y="25"/>
                    </a:cubicBezTo>
                    <a:cubicBezTo>
                      <a:pt x="849" y="25"/>
                      <a:pt x="849" y="25"/>
                      <a:pt x="848" y="24"/>
                    </a:cubicBezTo>
                    <a:cubicBezTo>
                      <a:pt x="847" y="24"/>
                      <a:pt x="847" y="23"/>
                      <a:pt x="846" y="23"/>
                    </a:cubicBezTo>
                    <a:cubicBezTo>
                      <a:pt x="845" y="23"/>
                      <a:pt x="844" y="22"/>
                      <a:pt x="842" y="22"/>
                    </a:cubicBezTo>
                    <a:cubicBezTo>
                      <a:pt x="842" y="22"/>
                      <a:pt x="842" y="22"/>
                      <a:pt x="842" y="22"/>
                    </a:cubicBezTo>
                    <a:cubicBezTo>
                      <a:pt x="842" y="22"/>
                      <a:pt x="842" y="22"/>
                      <a:pt x="842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1" y="21"/>
                      <a:pt x="841" y="21"/>
                      <a:pt x="841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1"/>
                      <a:pt x="840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9" y="21"/>
                      <a:pt x="839" y="21"/>
                    </a:cubicBezTo>
                    <a:cubicBezTo>
                      <a:pt x="839" y="21"/>
                      <a:pt x="838" y="21"/>
                      <a:pt x="838" y="21"/>
                    </a:cubicBezTo>
                    <a:cubicBezTo>
                      <a:pt x="838" y="20"/>
                      <a:pt x="837" y="20"/>
                      <a:pt x="837" y="20"/>
                    </a:cubicBezTo>
                    <a:cubicBezTo>
                      <a:pt x="837" y="20"/>
                      <a:pt x="837" y="20"/>
                      <a:pt x="836" y="20"/>
                    </a:cubicBezTo>
                    <a:cubicBezTo>
                      <a:pt x="836" y="20"/>
                      <a:pt x="836" y="20"/>
                      <a:pt x="835" y="20"/>
                    </a:cubicBezTo>
                    <a:cubicBezTo>
                      <a:pt x="835" y="20"/>
                      <a:pt x="834" y="20"/>
                      <a:pt x="833" y="20"/>
                    </a:cubicBezTo>
                    <a:cubicBezTo>
                      <a:pt x="833" y="19"/>
                      <a:pt x="832" y="19"/>
                      <a:pt x="831" y="19"/>
                    </a:cubicBezTo>
                    <a:cubicBezTo>
                      <a:pt x="830" y="19"/>
                      <a:pt x="829" y="19"/>
                      <a:pt x="829" y="19"/>
                    </a:cubicBezTo>
                    <a:cubicBezTo>
                      <a:pt x="828" y="19"/>
                      <a:pt x="827" y="19"/>
                      <a:pt x="826" y="18"/>
                    </a:cubicBezTo>
                    <a:cubicBezTo>
                      <a:pt x="825" y="18"/>
                      <a:pt x="824" y="18"/>
                      <a:pt x="823" y="18"/>
                    </a:cubicBezTo>
                    <a:cubicBezTo>
                      <a:pt x="822" y="18"/>
                      <a:pt x="821" y="18"/>
                      <a:pt x="820" y="18"/>
                    </a:cubicBezTo>
                    <a:cubicBezTo>
                      <a:pt x="819" y="18"/>
                      <a:pt x="818" y="18"/>
                      <a:pt x="817" y="17"/>
                    </a:cubicBezTo>
                    <a:cubicBezTo>
                      <a:pt x="815" y="17"/>
                      <a:pt x="814" y="17"/>
                      <a:pt x="813" y="17"/>
                    </a:cubicBezTo>
                    <a:cubicBezTo>
                      <a:pt x="812" y="17"/>
                      <a:pt x="811" y="17"/>
                      <a:pt x="809" y="17"/>
                    </a:cubicBezTo>
                    <a:cubicBezTo>
                      <a:pt x="808" y="17"/>
                      <a:pt x="807" y="17"/>
                      <a:pt x="805" y="17"/>
                    </a:cubicBezTo>
                    <a:cubicBezTo>
                      <a:pt x="804" y="16"/>
                      <a:pt x="803" y="16"/>
                      <a:pt x="801" y="16"/>
                    </a:cubicBezTo>
                    <a:cubicBezTo>
                      <a:pt x="800" y="16"/>
                      <a:pt x="798" y="16"/>
                      <a:pt x="797" y="16"/>
                    </a:cubicBezTo>
                    <a:cubicBezTo>
                      <a:pt x="794" y="16"/>
                      <a:pt x="791" y="16"/>
                      <a:pt x="788" y="16"/>
                    </a:cubicBezTo>
                    <a:cubicBezTo>
                      <a:pt x="785" y="15"/>
                      <a:pt x="781" y="15"/>
                      <a:pt x="778" y="15"/>
                    </a:cubicBezTo>
                    <a:cubicBezTo>
                      <a:pt x="775" y="15"/>
                      <a:pt x="771" y="15"/>
                      <a:pt x="768" y="15"/>
                    </a:cubicBezTo>
                    <a:cubicBezTo>
                      <a:pt x="765" y="15"/>
                      <a:pt x="761" y="15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8" y="14"/>
                      <a:pt x="758" y="14"/>
                      <a:pt x="758" y="14"/>
                    </a:cubicBezTo>
                    <a:cubicBezTo>
                      <a:pt x="754" y="14"/>
                      <a:pt x="751" y="14"/>
                      <a:pt x="747" y="14"/>
                    </a:cubicBezTo>
                    <a:cubicBezTo>
                      <a:pt x="744" y="14"/>
                      <a:pt x="740" y="14"/>
                      <a:pt x="736" y="14"/>
                    </a:cubicBezTo>
                    <a:cubicBezTo>
                      <a:pt x="733" y="14"/>
                      <a:pt x="729" y="14"/>
                      <a:pt x="725" y="14"/>
                    </a:cubicBezTo>
                    <a:cubicBezTo>
                      <a:pt x="722" y="14"/>
                      <a:pt x="718" y="14"/>
                      <a:pt x="714" y="14"/>
                    </a:cubicBezTo>
                    <a:cubicBezTo>
                      <a:pt x="710" y="14"/>
                      <a:pt x="707" y="14"/>
                      <a:pt x="703" y="14"/>
                    </a:cubicBezTo>
                    <a:cubicBezTo>
                      <a:pt x="699" y="14"/>
                      <a:pt x="695" y="14"/>
                      <a:pt x="691" y="14"/>
                    </a:cubicBezTo>
                    <a:cubicBezTo>
                      <a:pt x="687" y="14"/>
                      <a:pt x="683" y="14"/>
                      <a:pt x="680" y="14"/>
                    </a:cubicBezTo>
                    <a:cubicBezTo>
                      <a:pt x="676" y="14"/>
                      <a:pt x="672" y="14"/>
                      <a:pt x="668" y="14"/>
                    </a:cubicBezTo>
                    <a:cubicBezTo>
                      <a:pt x="660" y="14"/>
                      <a:pt x="652" y="14"/>
                      <a:pt x="643" y="14"/>
                    </a:cubicBezTo>
                    <a:cubicBezTo>
                      <a:pt x="635" y="14"/>
                      <a:pt x="627" y="14"/>
                      <a:pt x="619" y="14"/>
                    </a:cubicBezTo>
                    <a:cubicBezTo>
                      <a:pt x="610" y="14"/>
                      <a:pt x="602" y="14"/>
                      <a:pt x="593" y="15"/>
                    </a:cubicBezTo>
                    <a:cubicBezTo>
                      <a:pt x="584" y="15"/>
                      <a:pt x="576" y="15"/>
                      <a:pt x="567" y="15"/>
                    </a:cubicBezTo>
                    <a:cubicBezTo>
                      <a:pt x="567" y="15"/>
                      <a:pt x="567" y="15"/>
                      <a:pt x="567" y="15"/>
                    </a:cubicBezTo>
                    <a:cubicBezTo>
                      <a:pt x="558" y="15"/>
                      <a:pt x="549" y="15"/>
                      <a:pt x="540" y="16"/>
                    </a:cubicBezTo>
                    <a:cubicBezTo>
                      <a:pt x="531" y="16"/>
                      <a:pt x="521" y="16"/>
                      <a:pt x="512" y="16"/>
                    </a:cubicBezTo>
                    <a:cubicBezTo>
                      <a:pt x="503" y="16"/>
                      <a:pt x="493" y="17"/>
                      <a:pt x="484" y="17"/>
                    </a:cubicBezTo>
                    <a:cubicBezTo>
                      <a:pt x="474" y="17"/>
                      <a:pt x="464" y="17"/>
                      <a:pt x="454" y="18"/>
                    </a:cubicBezTo>
                    <a:cubicBezTo>
                      <a:pt x="444" y="18"/>
                      <a:pt x="434" y="18"/>
                      <a:pt x="424" y="18"/>
                    </a:cubicBezTo>
                    <a:cubicBezTo>
                      <a:pt x="413" y="19"/>
                      <a:pt x="403" y="19"/>
                      <a:pt x="392" y="19"/>
                    </a:cubicBezTo>
                    <a:cubicBezTo>
                      <a:pt x="381" y="20"/>
                      <a:pt x="371" y="20"/>
                      <a:pt x="360" y="20"/>
                    </a:cubicBezTo>
                    <a:cubicBezTo>
                      <a:pt x="349" y="21"/>
                      <a:pt x="337" y="21"/>
                      <a:pt x="326" y="21"/>
                    </a:cubicBezTo>
                    <a:cubicBezTo>
                      <a:pt x="314" y="22"/>
                      <a:pt x="303" y="22"/>
                      <a:pt x="291" y="23"/>
                    </a:cubicBezTo>
                    <a:cubicBezTo>
                      <a:pt x="279" y="23"/>
                      <a:pt x="267" y="23"/>
                      <a:pt x="255" y="24"/>
                    </a:cubicBezTo>
                    <a:cubicBezTo>
                      <a:pt x="242" y="24"/>
                      <a:pt x="230" y="25"/>
                      <a:pt x="217" y="25"/>
                    </a:cubicBezTo>
                    <a:cubicBezTo>
                      <a:pt x="204" y="26"/>
                      <a:pt x="191" y="26"/>
                      <a:pt x="177" y="27"/>
                    </a:cubicBezTo>
                    <a:cubicBezTo>
                      <a:pt x="171" y="27"/>
                      <a:pt x="164" y="27"/>
                      <a:pt x="157" y="27"/>
                    </a:cubicBezTo>
                    <a:cubicBezTo>
                      <a:pt x="150" y="28"/>
                      <a:pt x="143" y="28"/>
                      <a:pt x="136" y="28"/>
                    </a:cubicBezTo>
                    <a:cubicBezTo>
                      <a:pt x="129" y="28"/>
                      <a:pt x="122" y="29"/>
                      <a:pt x="115" y="29"/>
                    </a:cubicBezTo>
                    <a:cubicBezTo>
                      <a:pt x="108" y="29"/>
                      <a:pt x="101" y="29"/>
                      <a:pt x="94" y="30"/>
                    </a:cubicBezTo>
                    <a:cubicBezTo>
                      <a:pt x="90" y="30"/>
                      <a:pt x="86" y="30"/>
                      <a:pt x="83" y="30"/>
                    </a:cubicBezTo>
                    <a:cubicBezTo>
                      <a:pt x="79" y="30"/>
                      <a:pt x="75" y="30"/>
                      <a:pt x="72" y="31"/>
                    </a:cubicBezTo>
                    <a:cubicBezTo>
                      <a:pt x="68" y="31"/>
                      <a:pt x="64" y="31"/>
                      <a:pt x="60" y="31"/>
                    </a:cubicBezTo>
                    <a:cubicBezTo>
                      <a:pt x="57" y="31"/>
                      <a:pt x="53" y="31"/>
                      <a:pt x="49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0" y="32"/>
                      <a:pt x="53" y="32"/>
                      <a:pt x="57" y="32"/>
                    </a:cubicBezTo>
                    <a:cubicBezTo>
                      <a:pt x="61" y="32"/>
                      <a:pt x="65" y="32"/>
                      <a:pt x="69" y="32"/>
                    </a:cubicBezTo>
                    <a:cubicBezTo>
                      <a:pt x="72" y="32"/>
                      <a:pt x="76" y="31"/>
                      <a:pt x="80" y="31"/>
                    </a:cubicBezTo>
                    <a:cubicBezTo>
                      <a:pt x="83" y="31"/>
                      <a:pt x="87" y="31"/>
                      <a:pt x="91" y="31"/>
                    </a:cubicBezTo>
                    <a:cubicBezTo>
                      <a:pt x="94" y="31"/>
                      <a:pt x="98" y="31"/>
                      <a:pt x="101" y="30"/>
                    </a:cubicBezTo>
                    <a:cubicBezTo>
                      <a:pt x="105" y="30"/>
                      <a:pt x="108" y="30"/>
                      <a:pt x="111" y="30"/>
                    </a:cubicBezTo>
                    <a:cubicBezTo>
                      <a:pt x="115" y="30"/>
                      <a:pt x="118" y="30"/>
                      <a:pt x="122" y="30"/>
                    </a:cubicBezTo>
                    <a:cubicBezTo>
                      <a:pt x="125" y="29"/>
                      <a:pt x="128" y="29"/>
                      <a:pt x="132" y="29"/>
                    </a:cubicBezTo>
                    <a:cubicBezTo>
                      <a:pt x="135" y="29"/>
                      <a:pt x="139" y="29"/>
                      <a:pt x="143" y="29"/>
                    </a:cubicBezTo>
                    <a:cubicBezTo>
                      <a:pt x="146" y="29"/>
                      <a:pt x="150" y="29"/>
                      <a:pt x="154" y="28"/>
                    </a:cubicBezTo>
                    <a:cubicBezTo>
                      <a:pt x="157" y="28"/>
                      <a:pt x="161" y="28"/>
                      <a:pt x="165" y="28"/>
                    </a:cubicBezTo>
                    <a:cubicBezTo>
                      <a:pt x="168" y="28"/>
                      <a:pt x="172" y="28"/>
                      <a:pt x="175" y="28"/>
                    </a:cubicBezTo>
                    <a:cubicBezTo>
                      <a:pt x="189" y="27"/>
                      <a:pt x="202" y="27"/>
                      <a:pt x="215" y="26"/>
                    </a:cubicBezTo>
                    <a:cubicBezTo>
                      <a:pt x="228" y="26"/>
                      <a:pt x="240" y="25"/>
                      <a:pt x="253" y="25"/>
                    </a:cubicBezTo>
                    <a:cubicBezTo>
                      <a:pt x="265" y="24"/>
                      <a:pt x="277" y="24"/>
                      <a:pt x="289" y="23"/>
                    </a:cubicBezTo>
                    <a:cubicBezTo>
                      <a:pt x="301" y="23"/>
                      <a:pt x="313" y="23"/>
                      <a:pt x="325" y="22"/>
                    </a:cubicBezTo>
                    <a:cubicBezTo>
                      <a:pt x="336" y="22"/>
                      <a:pt x="347" y="22"/>
                      <a:pt x="359" y="21"/>
                    </a:cubicBezTo>
                    <a:cubicBezTo>
                      <a:pt x="370" y="21"/>
                      <a:pt x="381" y="20"/>
                      <a:pt x="391" y="20"/>
                    </a:cubicBezTo>
                    <a:cubicBezTo>
                      <a:pt x="402" y="20"/>
                      <a:pt x="412" y="20"/>
                      <a:pt x="423" y="19"/>
                    </a:cubicBezTo>
                    <a:cubicBezTo>
                      <a:pt x="433" y="19"/>
                      <a:pt x="443" y="19"/>
                      <a:pt x="453" y="18"/>
                    </a:cubicBezTo>
                    <a:cubicBezTo>
                      <a:pt x="463" y="18"/>
                      <a:pt x="473" y="18"/>
                      <a:pt x="483" y="18"/>
                    </a:cubicBezTo>
                    <a:cubicBezTo>
                      <a:pt x="493" y="17"/>
                      <a:pt x="502" y="17"/>
                      <a:pt x="512" y="17"/>
                    </a:cubicBezTo>
                    <a:cubicBezTo>
                      <a:pt x="521" y="17"/>
                      <a:pt x="530" y="16"/>
                      <a:pt x="540" y="16"/>
                    </a:cubicBezTo>
                    <a:cubicBezTo>
                      <a:pt x="549" y="16"/>
                      <a:pt x="558" y="16"/>
                      <a:pt x="567" y="16"/>
                    </a:cubicBezTo>
                    <a:cubicBezTo>
                      <a:pt x="575" y="16"/>
                      <a:pt x="584" y="15"/>
                      <a:pt x="593" y="15"/>
                    </a:cubicBezTo>
                    <a:cubicBezTo>
                      <a:pt x="602" y="15"/>
                      <a:pt x="610" y="15"/>
                      <a:pt x="619" y="15"/>
                    </a:cubicBezTo>
                    <a:cubicBezTo>
                      <a:pt x="627" y="15"/>
                      <a:pt x="635" y="15"/>
                      <a:pt x="643" y="15"/>
                    </a:cubicBezTo>
                    <a:cubicBezTo>
                      <a:pt x="652" y="15"/>
                      <a:pt x="660" y="15"/>
                      <a:pt x="668" y="14"/>
                    </a:cubicBezTo>
                    <a:cubicBezTo>
                      <a:pt x="672" y="14"/>
                      <a:pt x="676" y="14"/>
                      <a:pt x="679" y="14"/>
                    </a:cubicBezTo>
                    <a:cubicBezTo>
                      <a:pt x="683" y="14"/>
                      <a:pt x="687" y="14"/>
                      <a:pt x="691" y="14"/>
                    </a:cubicBezTo>
                    <a:cubicBezTo>
                      <a:pt x="695" y="14"/>
                      <a:pt x="699" y="14"/>
                      <a:pt x="703" y="14"/>
                    </a:cubicBezTo>
                    <a:cubicBezTo>
                      <a:pt x="707" y="14"/>
                      <a:pt x="710" y="15"/>
                      <a:pt x="714" y="15"/>
                    </a:cubicBezTo>
                    <a:cubicBezTo>
                      <a:pt x="718" y="15"/>
                      <a:pt x="722" y="15"/>
                      <a:pt x="725" y="15"/>
                    </a:cubicBezTo>
                    <a:cubicBezTo>
                      <a:pt x="729" y="15"/>
                      <a:pt x="733" y="15"/>
                      <a:pt x="736" y="15"/>
                    </a:cubicBezTo>
                    <a:cubicBezTo>
                      <a:pt x="740" y="15"/>
                      <a:pt x="743" y="15"/>
                      <a:pt x="747" y="15"/>
                    </a:cubicBezTo>
                    <a:cubicBezTo>
                      <a:pt x="750" y="15"/>
                      <a:pt x="754" y="15"/>
                      <a:pt x="757" y="15"/>
                    </a:cubicBezTo>
                    <a:cubicBezTo>
                      <a:pt x="761" y="15"/>
                      <a:pt x="764" y="15"/>
                      <a:pt x="768" y="15"/>
                    </a:cubicBezTo>
                    <a:cubicBezTo>
                      <a:pt x="771" y="16"/>
                      <a:pt x="774" y="16"/>
                      <a:pt x="777" y="16"/>
                    </a:cubicBezTo>
                    <a:cubicBezTo>
                      <a:pt x="781" y="16"/>
                      <a:pt x="784" y="16"/>
                      <a:pt x="787" y="16"/>
                    </a:cubicBezTo>
                    <a:cubicBezTo>
                      <a:pt x="790" y="16"/>
                      <a:pt x="793" y="17"/>
                      <a:pt x="796" y="17"/>
                    </a:cubicBezTo>
                    <a:cubicBezTo>
                      <a:pt x="797" y="17"/>
                      <a:pt x="799" y="17"/>
                      <a:pt x="800" y="17"/>
                    </a:cubicBezTo>
                    <a:cubicBezTo>
                      <a:pt x="801" y="17"/>
                      <a:pt x="803" y="17"/>
                      <a:pt x="804" y="17"/>
                    </a:cubicBezTo>
                    <a:cubicBezTo>
                      <a:pt x="805" y="17"/>
                      <a:pt x="807" y="17"/>
                      <a:pt x="808" y="17"/>
                    </a:cubicBezTo>
                    <a:cubicBezTo>
                      <a:pt x="809" y="18"/>
                      <a:pt x="810" y="18"/>
                      <a:pt x="811" y="18"/>
                    </a:cubicBezTo>
                    <a:cubicBezTo>
                      <a:pt x="813" y="18"/>
                      <a:pt x="814" y="18"/>
                      <a:pt x="815" y="18"/>
                    </a:cubicBezTo>
                    <a:cubicBezTo>
                      <a:pt x="816" y="18"/>
                      <a:pt x="817" y="18"/>
                      <a:pt x="818" y="18"/>
                    </a:cubicBezTo>
                    <a:cubicBezTo>
                      <a:pt x="819" y="18"/>
                      <a:pt x="820" y="19"/>
                      <a:pt x="821" y="19"/>
                    </a:cubicBezTo>
                    <a:cubicBezTo>
                      <a:pt x="822" y="19"/>
                      <a:pt x="823" y="19"/>
                      <a:pt x="824" y="19"/>
                    </a:cubicBezTo>
                    <a:cubicBezTo>
                      <a:pt x="824" y="19"/>
                      <a:pt x="825" y="19"/>
                      <a:pt x="826" y="19"/>
                    </a:cubicBezTo>
                    <a:cubicBezTo>
                      <a:pt x="827" y="19"/>
                      <a:pt x="827" y="20"/>
                      <a:pt x="828" y="20"/>
                    </a:cubicBezTo>
                    <a:cubicBezTo>
                      <a:pt x="829" y="20"/>
                      <a:pt x="829" y="20"/>
                      <a:pt x="830" y="20"/>
                    </a:cubicBezTo>
                    <a:cubicBezTo>
                      <a:pt x="831" y="20"/>
                      <a:pt x="831" y="20"/>
                      <a:pt x="832" y="20"/>
                    </a:cubicBezTo>
                    <a:cubicBezTo>
                      <a:pt x="832" y="20"/>
                      <a:pt x="832" y="20"/>
                      <a:pt x="833" y="20"/>
                    </a:cubicBezTo>
                    <a:cubicBezTo>
                      <a:pt x="833" y="21"/>
                      <a:pt x="833" y="21"/>
                      <a:pt x="833" y="21"/>
                    </a:cubicBezTo>
                    <a:cubicBezTo>
                      <a:pt x="834" y="21"/>
                      <a:pt x="834" y="21"/>
                      <a:pt x="834" y="21"/>
                    </a:cubicBezTo>
                    <a:cubicBezTo>
                      <a:pt x="834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5" y="21"/>
                      <a:pt x="835" y="21"/>
                      <a:pt x="835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8" y="22"/>
                      <a:pt x="838" y="22"/>
                      <a:pt x="838" y="22"/>
                    </a:cubicBezTo>
                    <a:cubicBezTo>
                      <a:pt x="839" y="22"/>
                      <a:pt x="840" y="23"/>
                      <a:pt x="841" y="23"/>
                    </a:cubicBezTo>
                    <a:cubicBezTo>
                      <a:pt x="842" y="23"/>
                      <a:pt x="843" y="24"/>
                      <a:pt x="843" y="24"/>
                    </a:cubicBezTo>
                    <a:cubicBezTo>
                      <a:pt x="844" y="25"/>
                      <a:pt x="844" y="25"/>
                      <a:pt x="845" y="25"/>
                    </a:cubicBezTo>
                    <a:cubicBezTo>
                      <a:pt x="845" y="26"/>
                      <a:pt x="845" y="26"/>
                      <a:pt x="845" y="27"/>
                    </a:cubicBezTo>
                    <a:cubicBezTo>
                      <a:pt x="846" y="27"/>
                      <a:pt x="846" y="27"/>
                      <a:pt x="846" y="28"/>
                    </a:cubicBezTo>
                    <a:cubicBezTo>
                      <a:pt x="845" y="28"/>
                      <a:pt x="845" y="29"/>
                      <a:pt x="845" y="29"/>
                    </a:cubicBezTo>
                    <a:cubicBezTo>
                      <a:pt x="844" y="30"/>
                      <a:pt x="844" y="30"/>
                      <a:pt x="843" y="31"/>
                    </a:cubicBezTo>
                    <a:cubicBezTo>
                      <a:pt x="843" y="31"/>
                      <a:pt x="842" y="32"/>
                      <a:pt x="841" y="32"/>
                    </a:cubicBezTo>
                    <a:cubicBezTo>
                      <a:pt x="840" y="33"/>
                      <a:pt x="839" y="34"/>
                      <a:pt x="838" y="34"/>
                    </a:cubicBezTo>
                    <a:cubicBezTo>
                      <a:pt x="836" y="35"/>
                      <a:pt x="835" y="35"/>
                      <a:pt x="834" y="36"/>
                    </a:cubicBezTo>
                    <a:cubicBezTo>
                      <a:pt x="832" y="36"/>
                      <a:pt x="830" y="37"/>
                      <a:pt x="829" y="38"/>
                    </a:cubicBezTo>
                    <a:cubicBezTo>
                      <a:pt x="827" y="38"/>
                      <a:pt x="825" y="39"/>
                      <a:pt x="823" y="40"/>
                    </a:cubicBezTo>
                    <a:cubicBezTo>
                      <a:pt x="821" y="40"/>
                      <a:pt x="819" y="41"/>
                      <a:pt x="817" y="42"/>
                    </a:cubicBezTo>
                    <a:cubicBezTo>
                      <a:pt x="815" y="42"/>
                      <a:pt x="813" y="43"/>
                      <a:pt x="810" y="44"/>
                    </a:cubicBezTo>
                    <a:cubicBezTo>
                      <a:pt x="808" y="44"/>
                      <a:pt x="805" y="45"/>
                      <a:pt x="803" y="46"/>
                    </a:cubicBezTo>
                    <a:cubicBezTo>
                      <a:pt x="800" y="46"/>
                      <a:pt x="797" y="47"/>
                      <a:pt x="794" y="48"/>
                    </a:cubicBezTo>
                    <a:cubicBezTo>
                      <a:pt x="792" y="49"/>
                      <a:pt x="789" y="49"/>
                      <a:pt x="786" y="50"/>
                    </a:cubicBezTo>
                    <a:cubicBezTo>
                      <a:pt x="783" y="51"/>
                      <a:pt x="780" y="52"/>
                      <a:pt x="776" y="52"/>
                    </a:cubicBezTo>
                    <a:cubicBezTo>
                      <a:pt x="773" y="53"/>
                      <a:pt x="770" y="54"/>
                      <a:pt x="766" y="55"/>
                    </a:cubicBezTo>
                    <a:cubicBezTo>
                      <a:pt x="763" y="56"/>
                      <a:pt x="759" y="56"/>
                      <a:pt x="756" y="57"/>
                    </a:cubicBezTo>
                    <a:cubicBezTo>
                      <a:pt x="753" y="58"/>
                      <a:pt x="751" y="58"/>
                      <a:pt x="748" y="59"/>
                    </a:cubicBezTo>
                    <a:cubicBezTo>
                      <a:pt x="746" y="60"/>
                      <a:pt x="743" y="60"/>
                      <a:pt x="741" y="61"/>
                    </a:cubicBezTo>
                    <a:cubicBezTo>
                      <a:pt x="738" y="61"/>
                      <a:pt x="735" y="62"/>
                      <a:pt x="733" y="63"/>
                    </a:cubicBezTo>
                    <a:cubicBezTo>
                      <a:pt x="730" y="63"/>
                      <a:pt x="727" y="64"/>
                      <a:pt x="724" y="65"/>
                    </a:cubicBezTo>
                    <a:cubicBezTo>
                      <a:pt x="719" y="66"/>
                      <a:pt x="713" y="67"/>
                      <a:pt x="707" y="68"/>
                    </a:cubicBezTo>
                    <a:cubicBezTo>
                      <a:pt x="701" y="70"/>
                      <a:pt x="695" y="71"/>
                      <a:pt x="689" y="73"/>
                    </a:cubicBezTo>
                    <a:cubicBezTo>
                      <a:pt x="683" y="74"/>
                      <a:pt x="676" y="76"/>
                      <a:pt x="670" y="77"/>
                    </a:cubicBezTo>
                    <a:cubicBezTo>
                      <a:pt x="663" y="79"/>
                      <a:pt x="656" y="80"/>
                      <a:pt x="649" y="82"/>
                    </a:cubicBezTo>
                    <a:cubicBezTo>
                      <a:pt x="643" y="83"/>
                      <a:pt x="638" y="84"/>
                      <a:pt x="632" y="86"/>
                    </a:cubicBezTo>
                    <a:cubicBezTo>
                      <a:pt x="626" y="87"/>
                      <a:pt x="621" y="88"/>
                      <a:pt x="615" y="90"/>
                    </a:cubicBezTo>
                    <a:cubicBezTo>
                      <a:pt x="609" y="91"/>
                      <a:pt x="603" y="93"/>
                      <a:pt x="596" y="94"/>
                    </a:cubicBezTo>
                    <a:cubicBezTo>
                      <a:pt x="590" y="96"/>
                      <a:pt x="583" y="98"/>
                      <a:pt x="577" y="99"/>
                    </a:cubicBezTo>
                    <a:cubicBezTo>
                      <a:pt x="570" y="101"/>
                      <a:pt x="563" y="103"/>
                      <a:pt x="556" y="104"/>
                    </a:cubicBezTo>
                    <a:cubicBezTo>
                      <a:pt x="549" y="106"/>
                      <a:pt x="542" y="108"/>
                      <a:pt x="535" y="110"/>
                    </a:cubicBezTo>
                    <a:cubicBezTo>
                      <a:pt x="527" y="112"/>
                      <a:pt x="519" y="114"/>
                      <a:pt x="512" y="117"/>
                    </a:cubicBezTo>
                    <a:cubicBezTo>
                      <a:pt x="504" y="119"/>
                      <a:pt x="495" y="121"/>
                      <a:pt x="487" y="124"/>
                    </a:cubicBezTo>
                    <a:cubicBezTo>
                      <a:pt x="483" y="125"/>
                      <a:pt x="478" y="126"/>
                      <a:pt x="474" y="128"/>
                    </a:cubicBezTo>
                    <a:cubicBezTo>
                      <a:pt x="470" y="129"/>
                      <a:pt x="465" y="130"/>
                      <a:pt x="461" y="132"/>
                    </a:cubicBezTo>
                    <a:cubicBezTo>
                      <a:pt x="456" y="133"/>
                      <a:pt x="451" y="135"/>
                      <a:pt x="447" y="136"/>
                    </a:cubicBezTo>
                    <a:cubicBezTo>
                      <a:pt x="442" y="138"/>
                      <a:pt x="437" y="139"/>
                      <a:pt x="432" y="141"/>
                    </a:cubicBezTo>
                    <a:cubicBezTo>
                      <a:pt x="427" y="143"/>
                      <a:pt x="422" y="144"/>
                      <a:pt x="417" y="146"/>
                    </a:cubicBezTo>
                    <a:cubicBezTo>
                      <a:pt x="412" y="148"/>
                      <a:pt x="407" y="150"/>
                      <a:pt x="402" y="151"/>
                    </a:cubicBezTo>
                    <a:cubicBezTo>
                      <a:pt x="396" y="153"/>
                      <a:pt x="391" y="155"/>
                      <a:pt x="385" y="157"/>
                    </a:cubicBezTo>
                    <a:cubicBezTo>
                      <a:pt x="380" y="160"/>
                      <a:pt x="374" y="162"/>
                      <a:pt x="369" y="164"/>
                    </a:cubicBezTo>
                    <a:cubicBezTo>
                      <a:pt x="363" y="166"/>
                      <a:pt x="357" y="169"/>
                      <a:pt x="351" y="171"/>
                    </a:cubicBezTo>
                    <a:cubicBezTo>
                      <a:pt x="345" y="173"/>
                      <a:pt x="339" y="176"/>
                      <a:pt x="333" y="179"/>
                    </a:cubicBezTo>
                    <a:cubicBezTo>
                      <a:pt x="327" y="182"/>
                      <a:pt x="320" y="184"/>
                      <a:pt x="314" y="187"/>
                    </a:cubicBezTo>
                    <a:cubicBezTo>
                      <a:pt x="308" y="190"/>
                      <a:pt x="301" y="193"/>
                      <a:pt x="295" y="197"/>
                    </a:cubicBezTo>
                    <a:cubicBezTo>
                      <a:pt x="288" y="200"/>
                      <a:pt x="281" y="203"/>
                      <a:pt x="275" y="207"/>
                    </a:cubicBezTo>
                    <a:cubicBezTo>
                      <a:pt x="268" y="211"/>
                      <a:pt x="261" y="214"/>
                      <a:pt x="255" y="218"/>
                    </a:cubicBezTo>
                    <a:cubicBezTo>
                      <a:pt x="248" y="222"/>
                      <a:pt x="241" y="227"/>
                      <a:pt x="234" y="231"/>
                    </a:cubicBezTo>
                    <a:cubicBezTo>
                      <a:pt x="227" y="235"/>
                      <a:pt x="221" y="240"/>
                      <a:pt x="214" y="245"/>
                    </a:cubicBezTo>
                    <a:cubicBezTo>
                      <a:pt x="207" y="249"/>
                      <a:pt x="201" y="254"/>
                      <a:pt x="194" y="260"/>
                    </a:cubicBezTo>
                    <a:cubicBezTo>
                      <a:pt x="188" y="265"/>
                      <a:pt x="181" y="270"/>
                      <a:pt x="175" y="276"/>
                    </a:cubicBezTo>
                    <a:cubicBezTo>
                      <a:pt x="169" y="281"/>
                      <a:pt x="163" y="287"/>
                      <a:pt x="158" y="293"/>
                    </a:cubicBezTo>
                    <a:cubicBezTo>
                      <a:pt x="152" y="299"/>
                      <a:pt x="147" y="305"/>
                      <a:pt x="142" y="311"/>
                    </a:cubicBezTo>
                    <a:cubicBezTo>
                      <a:pt x="140" y="314"/>
                      <a:pt x="137" y="317"/>
                      <a:pt x="135" y="320"/>
                    </a:cubicBezTo>
                    <a:cubicBezTo>
                      <a:pt x="133" y="324"/>
                      <a:pt x="130" y="327"/>
                      <a:pt x="128" y="330"/>
                    </a:cubicBezTo>
                    <a:cubicBezTo>
                      <a:pt x="126" y="333"/>
                      <a:pt x="124" y="337"/>
                      <a:pt x="123" y="340"/>
                    </a:cubicBezTo>
                    <a:cubicBezTo>
                      <a:pt x="121" y="343"/>
                      <a:pt x="119" y="346"/>
                      <a:pt x="117" y="349"/>
                    </a:cubicBezTo>
                    <a:cubicBezTo>
                      <a:pt x="116" y="352"/>
                      <a:pt x="114" y="356"/>
                      <a:pt x="113" y="359"/>
                    </a:cubicBezTo>
                    <a:cubicBezTo>
                      <a:pt x="111" y="362"/>
                      <a:pt x="110" y="366"/>
                      <a:pt x="108" y="369"/>
                    </a:cubicBezTo>
                    <a:cubicBezTo>
                      <a:pt x="107" y="373"/>
                      <a:pt x="106" y="376"/>
                      <a:pt x="105" y="380"/>
                    </a:cubicBezTo>
                    <a:cubicBezTo>
                      <a:pt x="104" y="383"/>
                      <a:pt x="103" y="387"/>
                      <a:pt x="102" y="390"/>
                    </a:cubicBezTo>
                    <a:cubicBezTo>
                      <a:pt x="100" y="397"/>
                      <a:pt x="99" y="405"/>
                      <a:pt x="98" y="412"/>
                    </a:cubicBezTo>
                    <a:cubicBezTo>
                      <a:pt x="97" y="420"/>
                      <a:pt x="97" y="427"/>
                      <a:pt x="97" y="435"/>
                    </a:cubicBezTo>
                    <a:cubicBezTo>
                      <a:pt x="97" y="443"/>
                      <a:pt x="98" y="450"/>
                      <a:pt x="100" y="458"/>
                    </a:cubicBezTo>
                    <a:cubicBezTo>
                      <a:pt x="101" y="466"/>
                      <a:pt x="103" y="474"/>
                      <a:pt x="106" y="482"/>
                    </a:cubicBezTo>
                    <a:cubicBezTo>
                      <a:pt x="109" y="490"/>
                      <a:pt x="113" y="498"/>
                      <a:pt x="117" y="506"/>
                    </a:cubicBezTo>
                    <a:cubicBezTo>
                      <a:pt x="122" y="514"/>
                      <a:pt x="127" y="521"/>
                      <a:pt x="132" y="529"/>
                    </a:cubicBezTo>
                    <a:cubicBezTo>
                      <a:pt x="138" y="537"/>
                      <a:pt x="145" y="545"/>
                      <a:pt x="152" y="552"/>
                    </a:cubicBezTo>
                    <a:cubicBezTo>
                      <a:pt x="159" y="560"/>
                      <a:pt x="167" y="568"/>
                      <a:pt x="176" y="575"/>
                    </a:cubicBezTo>
                    <a:cubicBezTo>
                      <a:pt x="185" y="582"/>
                      <a:pt x="194" y="590"/>
                      <a:pt x="204" y="597"/>
                    </a:cubicBezTo>
                    <a:cubicBezTo>
                      <a:pt x="214" y="604"/>
                      <a:pt x="225" y="611"/>
                      <a:pt x="236" y="617"/>
                    </a:cubicBezTo>
                    <a:cubicBezTo>
                      <a:pt x="248" y="624"/>
                      <a:pt x="260" y="630"/>
                      <a:pt x="272" y="637"/>
                    </a:cubicBezTo>
                    <a:cubicBezTo>
                      <a:pt x="285" y="643"/>
                      <a:pt x="298" y="649"/>
                      <a:pt x="312" y="655"/>
                    </a:cubicBezTo>
                    <a:cubicBezTo>
                      <a:pt x="326" y="660"/>
                      <a:pt x="340" y="666"/>
                      <a:pt x="354" y="671"/>
                    </a:cubicBezTo>
                    <a:cubicBezTo>
                      <a:pt x="369" y="676"/>
                      <a:pt x="384" y="681"/>
                      <a:pt x="400" y="686"/>
                    </a:cubicBezTo>
                    <a:cubicBezTo>
                      <a:pt x="415" y="691"/>
                      <a:pt x="431" y="695"/>
                      <a:pt x="447" y="699"/>
                    </a:cubicBezTo>
                    <a:cubicBezTo>
                      <a:pt x="463" y="704"/>
                      <a:pt x="480" y="707"/>
                      <a:pt x="497" y="711"/>
                    </a:cubicBezTo>
                    <a:cubicBezTo>
                      <a:pt x="530" y="718"/>
                      <a:pt x="565" y="725"/>
                      <a:pt x="600" y="730"/>
                    </a:cubicBezTo>
                    <a:cubicBezTo>
                      <a:pt x="635" y="735"/>
                      <a:pt x="671" y="739"/>
                      <a:pt x="706" y="742"/>
                    </a:cubicBezTo>
                    <a:cubicBezTo>
                      <a:pt x="742" y="746"/>
                      <a:pt x="778" y="748"/>
                      <a:pt x="814" y="749"/>
                    </a:cubicBezTo>
                    <a:cubicBezTo>
                      <a:pt x="849" y="751"/>
                      <a:pt x="885" y="751"/>
                      <a:pt x="920" y="751"/>
                    </a:cubicBezTo>
                    <a:cubicBezTo>
                      <a:pt x="955" y="751"/>
                      <a:pt x="989" y="750"/>
                      <a:pt x="1023" y="749"/>
                    </a:cubicBezTo>
                    <a:cubicBezTo>
                      <a:pt x="1057" y="747"/>
                      <a:pt x="1090" y="745"/>
                      <a:pt x="1122" y="743"/>
                    </a:cubicBezTo>
                    <a:cubicBezTo>
                      <a:pt x="1155" y="740"/>
                      <a:pt x="1186" y="737"/>
                      <a:pt x="1217" y="733"/>
                    </a:cubicBezTo>
                    <a:cubicBezTo>
                      <a:pt x="1247" y="730"/>
                      <a:pt x="1277" y="726"/>
                      <a:pt x="1305" y="721"/>
                    </a:cubicBezTo>
                    <a:cubicBezTo>
                      <a:pt x="1334" y="717"/>
                      <a:pt x="1361" y="712"/>
                      <a:pt x="1388" y="707"/>
                    </a:cubicBezTo>
                    <a:cubicBezTo>
                      <a:pt x="1415" y="702"/>
                      <a:pt x="1440" y="697"/>
                      <a:pt x="1465" y="692"/>
                    </a:cubicBezTo>
                    <a:cubicBezTo>
                      <a:pt x="1490" y="687"/>
                      <a:pt x="1513" y="681"/>
                      <a:pt x="1536" y="675"/>
                    </a:cubicBezTo>
                    <a:cubicBezTo>
                      <a:pt x="1559" y="670"/>
                      <a:pt x="1580" y="664"/>
                      <a:pt x="1601" y="658"/>
                    </a:cubicBezTo>
                    <a:cubicBezTo>
                      <a:pt x="1642" y="647"/>
                      <a:pt x="1680" y="635"/>
                      <a:pt x="1715" y="622"/>
                    </a:cubicBezTo>
                    <a:cubicBezTo>
                      <a:pt x="1749" y="610"/>
                      <a:pt x="1781" y="598"/>
                      <a:pt x="1810" y="586"/>
                    </a:cubicBezTo>
                    <a:cubicBezTo>
                      <a:pt x="1838" y="574"/>
                      <a:pt x="1863" y="562"/>
                      <a:pt x="1887" y="551"/>
                    </a:cubicBezTo>
                    <a:cubicBezTo>
                      <a:pt x="1910" y="539"/>
                      <a:pt x="1931" y="528"/>
                      <a:pt x="1950" y="517"/>
                    </a:cubicBezTo>
                    <a:cubicBezTo>
                      <a:pt x="1969" y="506"/>
                      <a:pt x="1986" y="495"/>
                      <a:pt x="2001" y="485"/>
                    </a:cubicBezTo>
                    <a:cubicBezTo>
                      <a:pt x="2016" y="475"/>
                      <a:pt x="2029" y="465"/>
                      <a:pt x="2042" y="455"/>
                    </a:cubicBezTo>
                    <a:cubicBezTo>
                      <a:pt x="2054" y="445"/>
                      <a:pt x="2064" y="436"/>
                      <a:pt x="2074" y="427"/>
                    </a:cubicBezTo>
                    <a:cubicBezTo>
                      <a:pt x="2084" y="418"/>
                      <a:pt x="2092" y="409"/>
                      <a:pt x="2100" y="401"/>
                    </a:cubicBezTo>
                    <a:lnTo>
                      <a:pt x="2063" y="389"/>
                    </a:lnTo>
                    <a:close/>
                    <a:moveTo>
                      <a:pt x="1720" y="308"/>
                    </a:moveTo>
                    <a:cubicBezTo>
                      <a:pt x="1722" y="307"/>
                      <a:pt x="1724" y="307"/>
                      <a:pt x="1726" y="306"/>
                    </a:cubicBezTo>
                    <a:cubicBezTo>
                      <a:pt x="1728" y="305"/>
                      <a:pt x="1730" y="304"/>
                      <a:pt x="1732" y="303"/>
                    </a:cubicBezTo>
                    <a:cubicBezTo>
                      <a:pt x="1734" y="302"/>
                      <a:pt x="1736" y="302"/>
                      <a:pt x="1738" y="301"/>
                    </a:cubicBezTo>
                    <a:cubicBezTo>
                      <a:pt x="1765" y="310"/>
                      <a:pt x="1765" y="310"/>
                      <a:pt x="1765" y="310"/>
                    </a:cubicBezTo>
                    <a:cubicBezTo>
                      <a:pt x="1763" y="311"/>
                      <a:pt x="1761" y="312"/>
                      <a:pt x="1759" y="313"/>
                    </a:cubicBezTo>
                    <a:cubicBezTo>
                      <a:pt x="1757" y="313"/>
                      <a:pt x="1755" y="314"/>
                      <a:pt x="1753" y="315"/>
                    </a:cubicBezTo>
                    <a:cubicBezTo>
                      <a:pt x="1751" y="316"/>
                      <a:pt x="1749" y="317"/>
                      <a:pt x="1747" y="318"/>
                    </a:cubicBezTo>
                    <a:cubicBezTo>
                      <a:pt x="1745" y="319"/>
                      <a:pt x="1743" y="320"/>
                      <a:pt x="1741" y="320"/>
                    </a:cubicBezTo>
                    <a:cubicBezTo>
                      <a:pt x="1714" y="311"/>
                      <a:pt x="1714" y="311"/>
                      <a:pt x="1714" y="311"/>
                    </a:cubicBezTo>
                    <a:cubicBezTo>
                      <a:pt x="1716" y="310"/>
                      <a:pt x="1718" y="309"/>
                      <a:pt x="1720" y="308"/>
                    </a:cubicBezTo>
                    <a:close/>
                    <a:moveTo>
                      <a:pt x="1665" y="329"/>
                    </a:moveTo>
                    <a:cubicBezTo>
                      <a:pt x="1668" y="328"/>
                      <a:pt x="1670" y="327"/>
                      <a:pt x="1673" y="326"/>
                    </a:cubicBezTo>
                    <a:cubicBezTo>
                      <a:pt x="1675" y="325"/>
                      <a:pt x="1678" y="324"/>
                      <a:pt x="1680" y="323"/>
                    </a:cubicBezTo>
                    <a:cubicBezTo>
                      <a:pt x="1682" y="323"/>
                      <a:pt x="1685" y="322"/>
                      <a:pt x="1687" y="321"/>
                    </a:cubicBezTo>
                    <a:cubicBezTo>
                      <a:pt x="1714" y="331"/>
                      <a:pt x="1714" y="331"/>
                      <a:pt x="1714" y="331"/>
                    </a:cubicBezTo>
                    <a:cubicBezTo>
                      <a:pt x="1712" y="332"/>
                      <a:pt x="1710" y="333"/>
                      <a:pt x="1707" y="334"/>
                    </a:cubicBezTo>
                    <a:cubicBezTo>
                      <a:pt x="1705" y="335"/>
                      <a:pt x="1702" y="336"/>
                      <a:pt x="1700" y="337"/>
                    </a:cubicBezTo>
                    <a:cubicBezTo>
                      <a:pt x="1698" y="338"/>
                      <a:pt x="1695" y="338"/>
                      <a:pt x="1693" y="339"/>
                    </a:cubicBezTo>
                    <a:cubicBezTo>
                      <a:pt x="1690" y="340"/>
                      <a:pt x="1688" y="341"/>
                      <a:pt x="1685" y="342"/>
                    </a:cubicBezTo>
                    <a:cubicBezTo>
                      <a:pt x="1658" y="331"/>
                      <a:pt x="1658" y="331"/>
                      <a:pt x="1658" y="331"/>
                    </a:cubicBezTo>
                    <a:cubicBezTo>
                      <a:pt x="1660" y="330"/>
                      <a:pt x="1663" y="329"/>
                      <a:pt x="1665" y="329"/>
                    </a:cubicBezTo>
                    <a:close/>
                    <a:moveTo>
                      <a:pt x="1600" y="350"/>
                    </a:moveTo>
                    <a:cubicBezTo>
                      <a:pt x="1603" y="349"/>
                      <a:pt x="1606" y="348"/>
                      <a:pt x="1609" y="347"/>
                    </a:cubicBezTo>
                    <a:cubicBezTo>
                      <a:pt x="1611" y="346"/>
                      <a:pt x="1614" y="345"/>
                      <a:pt x="1617" y="344"/>
                    </a:cubicBezTo>
                    <a:cubicBezTo>
                      <a:pt x="1620" y="344"/>
                      <a:pt x="1623" y="343"/>
                      <a:pt x="1626" y="342"/>
                    </a:cubicBezTo>
                    <a:cubicBezTo>
                      <a:pt x="1653" y="353"/>
                      <a:pt x="1653" y="353"/>
                      <a:pt x="1653" y="353"/>
                    </a:cubicBezTo>
                    <a:cubicBezTo>
                      <a:pt x="1650" y="354"/>
                      <a:pt x="1647" y="355"/>
                      <a:pt x="1644" y="356"/>
                    </a:cubicBezTo>
                    <a:cubicBezTo>
                      <a:pt x="1641" y="357"/>
                      <a:pt x="1638" y="358"/>
                      <a:pt x="1636" y="359"/>
                    </a:cubicBezTo>
                    <a:cubicBezTo>
                      <a:pt x="1633" y="360"/>
                      <a:pt x="1630" y="361"/>
                      <a:pt x="1627" y="362"/>
                    </a:cubicBezTo>
                    <a:cubicBezTo>
                      <a:pt x="1624" y="363"/>
                      <a:pt x="1621" y="364"/>
                      <a:pt x="1617" y="365"/>
                    </a:cubicBezTo>
                    <a:cubicBezTo>
                      <a:pt x="1591" y="352"/>
                      <a:pt x="1591" y="352"/>
                      <a:pt x="1591" y="352"/>
                    </a:cubicBezTo>
                    <a:cubicBezTo>
                      <a:pt x="1594" y="352"/>
                      <a:pt x="1597" y="351"/>
                      <a:pt x="1600" y="350"/>
                    </a:cubicBezTo>
                    <a:close/>
                    <a:moveTo>
                      <a:pt x="1521" y="371"/>
                    </a:moveTo>
                    <a:cubicBezTo>
                      <a:pt x="1525" y="370"/>
                      <a:pt x="1529" y="370"/>
                      <a:pt x="1532" y="369"/>
                    </a:cubicBezTo>
                    <a:cubicBezTo>
                      <a:pt x="1535" y="368"/>
                      <a:pt x="1539" y="367"/>
                      <a:pt x="1542" y="366"/>
                    </a:cubicBezTo>
                    <a:cubicBezTo>
                      <a:pt x="1546" y="365"/>
                      <a:pt x="1549" y="364"/>
                      <a:pt x="1552" y="363"/>
                    </a:cubicBezTo>
                    <a:cubicBezTo>
                      <a:pt x="1579" y="376"/>
                      <a:pt x="1579" y="376"/>
                      <a:pt x="1579" y="376"/>
                    </a:cubicBezTo>
                    <a:cubicBezTo>
                      <a:pt x="1575" y="377"/>
                      <a:pt x="1572" y="378"/>
                      <a:pt x="1568" y="379"/>
                    </a:cubicBezTo>
                    <a:cubicBezTo>
                      <a:pt x="1565" y="380"/>
                      <a:pt x="1562" y="381"/>
                      <a:pt x="1558" y="382"/>
                    </a:cubicBezTo>
                    <a:cubicBezTo>
                      <a:pt x="1554" y="383"/>
                      <a:pt x="1551" y="384"/>
                      <a:pt x="1547" y="385"/>
                    </a:cubicBezTo>
                    <a:cubicBezTo>
                      <a:pt x="1544" y="386"/>
                      <a:pt x="1540" y="387"/>
                      <a:pt x="1536" y="388"/>
                    </a:cubicBezTo>
                    <a:cubicBezTo>
                      <a:pt x="1511" y="374"/>
                      <a:pt x="1511" y="374"/>
                      <a:pt x="1511" y="374"/>
                    </a:cubicBezTo>
                    <a:cubicBezTo>
                      <a:pt x="1514" y="373"/>
                      <a:pt x="1518" y="372"/>
                      <a:pt x="1521" y="371"/>
                    </a:cubicBezTo>
                    <a:close/>
                    <a:moveTo>
                      <a:pt x="1429" y="393"/>
                    </a:moveTo>
                    <a:cubicBezTo>
                      <a:pt x="1433" y="392"/>
                      <a:pt x="1437" y="391"/>
                      <a:pt x="1441" y="390"/>
                    </a:cubicBezTo>
                    <a:cubicBezTo>
                      <a:pt x="1445" y="389"/>
                      <a:pt x="1449" y="388"/>
                      <a:pt x="1453" y="387"/>
                    </a:cubicBezTo>
                    <a:cubicBezTo>
                      <a:pt x="1457" y="387"/>
                      <a:pt x="1461" y="386"/>
                      <a:pt x="1465" y="385"/>
                    </a:cubicBezTo>
                    <a:cubicBezTo>
                      <a:pt x="1490" y="399"/>
                      <a:pt x="1490" y="399"/>
                      <a:pt x="1490" y="399"/>
                    </a:cubicBezTo>
                    <a:cubicBezTo>
                      <a:pt x="1486" y="400"/>
                      <a:pt x="1482" y="401"/>
                      <a:pt x="1478" y="402"/>
                    </a:cubicBezTo>
                    <a:cubicBezTo>
                      <a:pt x="1474" y="403"/>
                      <a:pt x="1470" y="404"/>
                      <a:pt x="1466" y="405"/>
                    </a:cubicBezTo>
                    <a:cubicBezTo>
                      <a:pt x="1461" y="406"/>
                      <a:pt x="1457" y="407"/>
                      <a:pt x="1453" y="408"/>
                    </a:cubicBezTo>
                    <a:cubicBezTo>
                      <a:pt x="1449" y="409"/>
                      <a:pt x="1444" y="410"/>
                      <a:pt x="1440" y="411"/>
                    </a:cubicBezTo>
                    <a:cubicBezTo>
                      <a:pt x="1416" y="395"/>
                      <a:pt x="1416" y="395"/>
                      <a:pt x="1416" y="395"/>
                    </a:cubicBezTo>
                    <a:cubicBezTo>
                      <a:pt x="1421" y="394"/>
                      <a:pt x="1425" y="394"/>
                      <a:pt x="1429" y="393"/>
                    </a:cubicBezTo>
                    <a:close/>
                    <a:moveTo>
                      <a:pt x="1306" y="415"/>
                    </a:move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11" y="414"/>
                      <a:pt x="1316" y="414"/>
                      <a:pt x="1321" y="413"/>
                    </a:cubicBezTo>
                    <a:cubicBezTo>
                      <a:pt x="1326" y="412"/>
                      <a:pt x="1330" y="411"/>
                      <a:pt x="1335" y="410"/>
                    </a:cubicBezTo>
                    <a:cubicBezTo>
                      <a:pt x="1340" y="410"/>
                      <a:pt x="1345" y="409"/>
                      <a:pt x="1349" y="408"/>
                    </a:cubicBezTo>
                    <a:cubicBezTo>
                      <a:pt x="1354" y="407"/>
                      <a:pt x="1359" y="406"/>
                      <a:pt x="1363" y="405"/>
                    </a:cubicBezTo>
                    <a:cubicBezTo>
                      <a:pt x="1385" y="422"/>
                      <a:pt x="1385" y="422"/>
                      <a:pt x="1385" y="422"/>
                    </a:cubicBezTo>
                    <a:cubicBezTo>
                      <a:pt x="1381" y="422"/>
                      <a:pt x="1376" y="423"/>
                      <a:pt x="1371" y="424"/>
                    </a:cubicBezTo>
                    <a:cubicBezTo>
                      <a:pt x="1366" y="425"/>
                      <a:pt x="1361" y="426"/>
                      <a:pt x="1357" y="427"/>
                    </a:cubicBezTo>
                    <a:cubicBezTo>
                      <a:pt x="1352" y="428"/>
                      <a:pt x="1347" y="429"/>
                      <a:pt x="1342" y="429"/>
                    </a:cubicBezTo>
                    <a:cubicBezTo>
                      <a:pt x="1337" y="430"/>
                      <a:pt x="1332" y="431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27" y="432"/>
                      <a:pt x="1327" y="432"/>
                      <a:pt x="1327" y="432"/>
                    </a:cubicBezTo>
                    <a:cubicBezTo>
                      <a:pt x="1306" y="415"/>
                      <a:pt x="1306" y="415"/>
                      <a:pt x="1306" y="415"/>
                    </a:cubicBezTo>
                    <a:cubicBezTo>
                      <a:pt x="1306" y="415"/>
                      <a:pt x="1306" y="415"/>
                      <a:pt x="1306" y="415"/>
                    </a:cubicBezTo>
                    <a:close/>
                    <a:moveTo>
                      <a:pt x="1196" y="430"/>
                    </a:moveTo>
                    <a:cubicBezTo>
                      <a:pt x="1202" y="429"/>
                      <a:pt x="1207" y="429"/>
                      <a:pt x="1213" y="428"/>
                    </a:cubicBezTo>
                    <a:cubicBezTo>
                      <a:pt x="1218" y="427"/>
                      <a:pt x="1224" y="427"/>
                      <a:pt x="1229" y="426"/>
                    </a:cubicBezTo>
                    <a:cubicBezTo>
                      <a:pt x="1234" y="425"/>
                      <a:pt x="1240" y="425"/>
                      <a:pt x="1245" y="424"/>
                    </a:cubicBezTo>
                    <a:cubicBezTo>
                      <a:pt x="1263" y="442"/>
                      <a:pt x="1263" y="442"/>
                      <a:pt x="1263" y="442"/>
                    </a:cubicBezTo>
                    <a:cubicBezTo>
                      <a:pt x="1258" y="442"/>
                      <a:pt x="1252" y="443"/>
                      <a:pt x="1247" y="444"/>
                    </a:cubicBezTo>
                    <a:cubicBezTo>
                      <a:pt x="1241" y="445"/>
                      <a:pt x="1236" y="445"/>
                      <a:pt x="1230" y="446"/>
                    </a:cubicBezTo>
                    <a:cubicBezTo>
                      <a:pt x="1224" y="447"/>
                      <a:pt x="1219" y="447"/>
                      <a:pt x="1213" y="448"/>
                    </a:cubicBezTo>
                    <a:cubicBezTo>
                      <a:pt x="1207" y="449"/>
                      <a:pt x="1201" y="449"/>
                      <a:pt x="1196" y="450"/>
                    </a:cubicBezTo>
                    <a:cubicBezTo>
                      <a:pt x="1180" y="432"/>
                      <a:pt x="1180" y="432"/>
                      <a:pt x="1180" y="432"/>
                    </a:cubicBezTo>
                    <a:cubicBezTo>
                      <a:pt x="1185" y="431"/>
                      <a:pt x="1191" y="431"/>
                      <a:pt x="1196" y="430"/>
                    </a:cubicBezTo>
                    <a:close/>
                    <a:moveTo>
                      <a:pt x="1057" y="442"/>
                    </a:moveTo>
                    <a:cubicBezTo>
                      <a:pt x="1063" y="442"/>
                      <a:pt x="1069" y="442"/>
                      <a:pt x="1075" y="441"/>
                    </a:cubicBezTo>
                    <a:cubicBezTo>
                      <a:pt x="1081" y="441"/>
                      <a:pt x="1087" y="440"/>
                      <a:pt x="1093" y="440"/>
                    </a:cubicBezTo>
                    <a:cubicBezTo>
                      <a:pt x="1099" y="439"/>
                      <a:pt x="1105" y="439"/>
                      <a:pt x="1111" y="438"/>
                    </a:cubicBezTo>
                    <a:cubicBezTo>
                      <a:pt x="1124" y="457"/>
                      <a:pt x="1124" y="457"/>
                      <a:pt x="1124" y="457"/>
                    </a:cubicBezTo>
                    <a:cubicBezTo>
                      <a:pt x="1118" y="458"/>
                      <a:pt x="1111" y="458"/>
                      <a:pt x="1105" y="459"/>
                    </a:cubicBezTo>
                    <a:cubicBezTo>
                      <a:pt x="1099" y="459"/>
                      <a:pt x="1093" y="460"/>
                      <a:pt x="1086" y="460"/>
                    </a:cubicBezTo>
                    <a:cubicBezTo>
                      <a:pt x="1080" y="461"/>
                      <a:pt x="1074" y="461"/>
                      <a:pt x="1067" y="462"/>
                    </a:cubicBezTo>
                    <a:cubicBezTo>
                      <a:pt x="1061" y="462"/>
                      <a:pt x="1055" y="463"/>
                      <a:pt x="1048" y="463"/>
                    </a:cubicBezTo>
                    <a:cubicBezTo>
                      <a:pt x="1038" y="443"/>
                      <a:pt x="1038" y="443"/>
                      <a:pt x="1038" y="443"/>
                    </a:cubicBezTo>
                    <a:cubicBezTo>
                      <a:pt x="1045" y="443"/>
                      <a:pt x="1051" y="443"/>
                      <a:pt x="1057" y="442"/>
                    </a:cubicBezTo>
                    <a:close/>
                    <a:moveTo>
                      <a:pt x="906" y="447"/>
                    </a:moveTo>
                    <a:cubicBezTo>
                      <a:pt x="912" y="447"/>
                      <a:pt x="919" y="447"/>
                      <a:pt x="925" y="447"/>
                    </a:cubicBezTo>
                    <a:cubicBezTo>
                      <a:pt x="931" y="447"/>
                      <a:pt x="938" y="447"/>
                      <a:pt x="944" y="447"/>
                    </a:cubicBezTo>
                    <a:cubicBezTo>
                      <a:pt x="951" y="447"/>
                      <a:pt x="957" y="447"/>
                      <a:pt x="963" y="446"/>
                    </a:cubicBezTo>
                    <a:cubicBezTo>
                      <a:pt x="969" y="466"/>
                      <a:pt x="969" y="466"/>
                      <a:pt x="969" y="466"/>
                    </a:cubicBezTo>
                    <a:cubicBezTo>
                      <a:pt x="963" y="466"/>
                      <a:pt x="956" y="467"/>
                      <a:pt x="949" y="467"/>
                    </a:cubicBezTo>
                    <a:cubicBezTo>
                      <a:pt x="943" y="467"/>
                      <a:pt x="936" y="467"/>
                      <a:pt x="929" y="467"/>
                    </a:cubicBezTo>
                    <a:cubicBezTo>
                      <a:pt x="922" y="467"/>
                      <a:pt x="916" y="467"/>
                      <a:pt x="909" y="467"/>
                    </a:cubicBezTo>
                    <a:cubicBezTo>
                      <a:pt x="902" y="467"/>
                      <a:pt x="895" y="467"/>
                      <a:pt x="889" y="467"/>
                    </a:cubicBezTo>
                    <a:cubicBezTo>
                      <a:pt x="886" y="447"/>
                      <a:pt x="886" y="447"/>
                      <a:pt x="886" y="447"/>
                    </a:cubicBezTo>
                    <a:cubicBezTo>
                      <a:pt x="893" y="447"/>
                      <a:pt x="899" y="447"/>
                      <a:pt x="906" y="447"/>
                    </a:cubicBezTo>
                    <a:close/>
                    <a:moveTo>
                      <a:pt x="732" y="439"/>
                    </a:moveTo>
                    <a:cubicBezTo>
                      <a:pt x="738" y="440"/>
                      <a:pt x="744" y="441"/>
                      <a:pt x="751" y="441"/>
                    </a:cubicBezTo>
                    <a:cubicBezTo>
                      <a:pt x="757" y="442"/>
                      <a:pt x="764" y="442"/>
                      <a:pt x="770" y="443"/>
                    </a:cubicBezTo>
                    <a:cubicBezTo>
                      <a:pt x="776" y="443"/>
                      <a:pt x="783" y="443"/>
                      <a:pt x="789" y="444"/>
                    </a:cubicBezTo>
                    <a:cubicBezTo>
                      <a:pt x="796" y="444"/>
                      <a:pt x="802" y="445"/>
                      <a:pt x="809" y="445"/>
                    </a:cubicBezTo>
                    <a:cubicBezTo>
                      <a:pt x="807" y="465"/>
                      <a:pt x="807" y="465"/>
                      <a:pt x="807" y="465"/>
                    </a:cubicBezTo>
                    <a:cubicBezTo>
                      <a:pt x="800" y="464"/>
                      <a:pt x="793" y="464"/>
                      <a:pt x="786" y="464"/>
                    </a:cubicBezTo>
                    <a:cubicBezTo>
                      <a:pt x="779" y="463"/>
                      <a:pt x="773" y="463"/>
                      <a:pt x="766" y="462"/>
                    </a:cubicBezTo>
                    <a:cubicBezTo>
                      <a:pt x="759" y="462"/>
                      <a:pt x="752" y="461"/>
                      <a:pt x="746" y="461"/>
                    </a:cubicBezTo>
                    <a:cubicBezTo>
                      <a:pt x="739" y="460"/>
                      <a:pt x="732" y="460"/>
                      <a:pt x="725" y="459"/>
                    </a:cubicBezTo>
                    <a:lnTo>
                      <a:pt x="732" y="439"/>
                    </a:lnTo>
                    <a:close/>
                    <a:moveTo>
                      <a:pt x="588" y="418"/>
                    </a:moveTo>
                    <a:cubicBezTo>
                      <a:pt x="594" y="419"/>
                      <a:pt x="599" y="420"/>
                      <a:pt x="605" y="421"/>
                    </a:cubicBezTo>
                    <a:cubicBezTo>
                      <a:pt x="611" y="423"/>
                      <a:pt x="616" y="424"/>
                      <a:pt x="622" y="425"/>
                    </a:cubicBezTo>
                    <a:cubicBezTo>
                      <a:pt x="628" y="426"/>
                      <a:pt x="634" y="427"/>
                      <a:pt x="640" y="428"/>
                    </a:cubicBezTo>
                    <a:cubicBezTo>
                      <a:pt x="646" y="429"/>
                      <a:pt x="652" y="430"/>
                      <a:pt x="658" y="431"/>
                    </a:cubicBezTo>
                    <a:cubicBezTo>
                      <a:pt x="647" y="449"/>
                      <a:pt x="647" y="449"/>
                      <a:pt x="647" y="449"/>
                    </a:cubicBezTo>
                    <a:cubicBezTo>
                      <a:pt x="640" y="448"/>
                      <a:pt x="634" y="447"/>
                      <a:pt x="628" y="446"/>
                    </a:cubicBezTo>
                    <a:cubicBezTo>
                      <a:pt x="622" y="445"/>
                      <a:pt x="615" y="444"/>
                      <a:pt x="609" y="443"/>
                    </a:cubicBezTo>
                    <a:cubicBezTo>
                      <a:pt x="603" y="442"/>
                      <a:pt x="597" y="441"/>
                      <a:pt x="591" y="439"/>
                    </a:cubicBezTo>
                    <a:cubicBezTo>
                      <a:pt x="585" y="438"/>
                      <a:pt x="579" y="437"/>
                      <a:pt x="573" y="435"/>
                    </a:cubicBezTo>
                    <a:lnTo>
                      <a:pt x="588" y="418"/>
                    </a:lnTo>
                    <a:close/>
                    <a:moveTo>
                      <a:pt x="902" y="35"/>
                    </a:moveTo>
                    <a:cubicBezTo>
                      <a:pt x="902" y="35"/>
                      <a:pt x="902" y="35"/>
                      <a:pt x="902" y="36"/>
                    </a:cubicBezTo>
                    <a:cubicBezTo>
                      <a:pt x="902" y="36"/>
                      <a:pt x="901" y="36"/>
                      <a:pt x="901" y="36"/>
                    </a:cubicBezTo>
                    <a:cubicBezTo>
                      <a:pt x="901" y="37"/>
                      <a:pt x="900" y="37"/>
                      <a:pt x="900" y="37"/>
                    </a:cubicBezTo>
                    <a:cubicBezTo>
                      <a:pt x="894" y="37"/>
                      <a:pt x="894" y="37"/>
                      <a:pt x="894" y="37"/>
                    </a:cubicBezTo>
                    <a:cubicBezTo>
                      <a:pt x="894" y="36"/>
                      <a:pt x="895" y="36"/>
                      <a:pt x="895" y="36"/>
                    </a:cubicBezTo>
                    <a:cubicBezTo>
                      <a:pt x="895" y="36"/>
                      <a:pt x="896" y="35"/>
                      <a:pt x="896" y="35"/>
                    </a:cubicBezTo>
                    <a:cubicBezTo>
                      <a:pt x="896" y="35"/>
                      <a:pt x="896" y="35"/>
                      <a:pt x="896" y="34"/>
                    </a:cubicBezTo>
                    <a:cubicBezTo>
                      <a:pt x="897" y="34"/>
                      <a:pt x="897" y="34"/>
                      <a:pt x="897" y="34"/>
                    </a:cubicBezTo>
                    <a:cubicBezTo>
                      <a:pt x="903" y="34"/>
                      <a:pt x="903" y="34"/>
                      <a:pt x="903" y="34"/>
                    </a:cubicBezTo>
                    <a:cubicBezTo>
                      <a:pt x="903" y="34"/>
                      <a:pt x="903" y="35"/>
                      <a:pt x="902" y="35"/>
                    </a:cubicBezTo>
                    <a:close/>
                    <a:moveTo>
                      <a:pt x="903" y="28"/>
                    </a:moveTo>
                    <a:cubicBezTo>
                      <a:pt x="903" y="28"/>
                      <a:pt x="903" y="28"/>
                      <a:pt x="903" y="29"/>
                    </a:cubicBezTo>
                    <a:cubicBezTo>
                      <a:pt x="903" y="29"/>
                      <a:pt x="903" y="29"/>
                      <a:pt x="903" y="29"/>
                    </a:cubicBezTo>
                    <a:cubicBezTo>
                      <a:pt x="904" y="30"/>
                      <a:pt x="904" y="30"/>
                      <a:pt x="904" y="30"/>
                    </a:cubicBezTo>
                    <a:cubicBezTo>
                      <a:pt x="904" y="30"/>
                      <a:pt x="904" y="31"/>
                      <a:pt x="904" y="31"/>
                    </a:cubicBezTo>
                    <a:cubicBezTo>
                      <a:pt x="898" y="31"/>
                      <a:pt x="898" y="31"/>
                      <a:pt x="898" y="31"/>
                    </a:cubicBezTo>
                    <a:cubicBezTo>
                      <a:pt x="898" y="30"/>
                      <a:pt x="898" y="30"/>
                      <a:pt x="898" y="30"/>
                    </a:cubicBezTo>
                    <a:cubicBezTo>
                      <a:pt x="898" y="30"/>
                      <a:pt x="898" y="29"/>
                      <a:pt x="898" y="29"/>
                    </a:cubicBezTo>
                    <a:cubicBezTo>
                      <a:pt x="898" y="29"/>
                      <a:pt x="898" y="29"/>
                      <a:pt x="897" y="28"/>
                    </a:cubicBezTo>
                    <a:cubicBezTo>
                      <a:pt x="897" y="28"/>
                      <a:pt x="897" y="28"/>
                      <a:pt x="897" y="28"/>
                    </a:cubicBezTo>
                    <a:lnTo>
                      <a:pt x="903" y="28"/>
                    </a:lnTo>
                    <a:close/>
                    <a:moveTo>
                      <a:pt x="893" y="22"/>
                    </a:moveTo>
                    <a:cubicBezTo>
                      <a:pt x="894" y="22"/>
                      <a:pt x="894" y="22"/>
                      <a:pt x="895" y="23"/>
                    </a:cubicBezTo>
                    <a:cubicBezTo>
                      <a:pt x="895" y="23"/>
                      <a:pt x="896" y="23"/>
                      <a:pt x="896" y="23"/>
                    </a:cubicBezTo>
                    <a:cubicBezTo>
                      <a:pt x="897" y="24"/>
                      <a:pt x="897" y="24"/>
                      <a:pt x="898" y="24"/>
                    </a:cubicBezTo>
                    <a:cubicBezTo>
                      <a:pt x="898" y="24"/>
                      <a:pt x="899" y="25"/>
                      <a:pt x="899" y="25"/>
                    </a:cubicBezTo>
                    <a:cubicBezTo>
                      <a:pt x="894" y="25"/>
                      <a:pt x="894" y="25"/>
                      <a:pt x="894" y="25"/>
                    </a:cubicBezTo>
                    <a:cubicBezTo>
                      <a:pt x="893" y="25"/>
                      <a:pt x="893" y="24"/>
                      <a:pt x="893" y="24"/>
                    </a:cubicBezTo>
                    <a:cubicBezTo>
                      <a:pt x="892" y="24"/>
                      <a:pt x="892" y="24"/>
                      <a:pt x="891" y="23"/>
                    </a:cubicBezTo>
                    <a:cubicBezTo>
                      <a:pt x="891" y="23"/>
                      <a:pt x="890" y="23"/>
                      <a:pt x="890" y="23"/>
                    </a:cubicBezTo>
                    <a:cubicBezTo>
                      <a:pt x="889" y="23"/>
                      <a:pt x="889" y="22"/>
                      <a:pt x="888" y="22"/>
                    </a:cubicBezTo>
                    <a:lnTo>
                      <a:pt x="893" y="22"/>
                    </a:lnTo>
                    <a:close/>
                    <a:moveTo>
                      <a:pt x="888" y="41"/>
                    </a:moveTo>
                    <a:cubicBezTo>
                      <a:pt x="889" y="40"/>
                      <a:pt x="889" y="40"/>
                      <a:pt x="890" y="40"/>
                    </a:cubicBezTo>
                    <a:cubicBezTo>
                      <a:pt x="896" y="40"/>
                      <a:pt x="896" y="40"/>
                      <a:pt x="896" y="40"/>
                    </a:cubicBezTo>
                    <a:cubicBezTo>
                      <a:pt x="895" y="41"/>
                      <a:pt x="895" y="41"/>
                      <a:pt x="894" y="41"/>
                    </a:cubicBezTo>
                    <a:cubicBezTo>
                      <a:pt x="894" y="42"/>
                      <a:pt x="893" y="42"/>
                      <a:pt x="893" y="42"/>
                    </a:cubicBezTo>
                    <a:cubicBezTo>
                      <a:pt x="892" y="42"/>
                      <a:pt x="892" y="43"/>
                      <a:pt x="891" y="43"/>
                    </a:cubicBezTo>
                    <a:cubicBezTo>
                      <a:pt x="891" y="43"/>
                      <a:pt x="890" y="43"/>
                      <a:pt x="890" y="44"/>
                    </a:cubicBezTo>
                    <a:cubicBezTo>
                      <a:pt x="884" y="43"/>
                      <a:pt x="884" y="43"/>
                      <a:pt x="884" y="43"/>
                    </a:cubicBezTo>
                    <a:cubicBezTo>
                      <a:pt x="884" y="43"/>
                      <a:pt x="885" y="42"/>
                      <a:pt x="885" y="42"/>
                    </a:cubicBezTo>
                    <a:cubicBezTo>
                      <a:pt x="886" y="42"/>
                      <a:pt x="886" y="42"/>
                      <a:pt x="887" y="41"/>
                    </a:cubicBezTo>
                    <a:cubicBezTo>
                      <a:pt x="887" y="41"/>
                      <a:pt x="888" y="41"/>
                      <a:pt x="888" y="41"/>
                    </a:cubicBezTo>
                    <a:close/>
                    <a:moveTo>
                      <a:pt x="876" y="17"/>
                    </a:moveTo>
                    <a:cubicBezTo>
                      <a:pt x="876" y="17"/>
                      <a:pt x="876" y="17"/>
                      <a:pt x="877" y="17"/>
                    </a:cubicBezTo>
                    <a:cubicBezTo>
                      <a:pt x="877" y="17"/>
                      <a:pt x="878" y="17"/>
                      <a:pt x="878" y="17"/>
                    </a:cubicBezTo>
                    <a:cubicBezTo>
                      <a:pt x="879" y="18"/>
                      <a:pt x="879" y="18"/>
                      <a:pt x="879" y="18"/>
                    </a:cubicBezTo>
                    <a:cubicBezTo>
                      <a:pt x="880" y="18"/>
                      <a:pt x="880" y="18"/>
                      <a:pt x="881" y="18"/>
                    </a:cubicBezTo>
                    <a:cubicBezTo>
                      <a:pt x="881" y="18"/>
                      <a:pt x="881" y="18"/>
                      <a:pt x="882" y="18"/>
                    </a:cubicBezTo>
                    <a:cubicBezTo>
                      <a:pt x="882" y="19"/>
                      <a:pt x="883" y="19"/>
                      <a:pt x="883" y="19"/>
                    </a:cubicBezTo>
                    <a:cubicBezTo>
                      <a:pt x="883" y="19"/>
                      <a:pt x="884" y="19"/>
                      <a:pt x="884" y="19"/>
                    </a:cubicBezTo>
                    <a:cubicBezTo>
                      <a:pt x="884" y="19"/>
                      <a:pt x="885" y="19"/>
                      <a:pt x="885" y="19"/>
                    </a:cubicBezTo>
                    <a:cubicBezTo>
                      <a:pt x="881" y="20"/>
                      <a:pt x="881" y="20"/>
                      <a:pt x="881" y="20"/>
                    </a:cubicBezTo>
                    <a:cubicBezTo>
                      <a:pt x="880" y="19"/>
                      <a:pt x="879" y="19"/>
                      <a:pt x="879" y="19"/>
                    </a:cubicBezTo>
                    <a:cubicBezTo>
                      <a:pt x="878" y="19"/>
                      <a:pt x="877" y="19"/>
                      <a:pt x="876" y="18"/>
                    </a:cubicBezTo>
                    <a:cubicBezTo>
                      <a:pt x="876" y="18"/>
                      <a:pt x="875" y="18"/>
                      <a:pt x="874" y="18"/>
                    </a:cubicBezTo>
                    <a:cubicBezTo>
                      <a:pt x="873" y="18"/>
                      <a:pt x="872" y="17"/>
                      <a:pt x="872" y="17"/>
                    </a:cubicBezTo>
                    <a:lnTo>
                      <a:pt x="876" y="17"/>
                    </a:lnTo>
                    <a:close/>
                    <a:moveTo>
                      <a:pt x="870" y="49"/>
                    </a:moveTo>
                    <a:cubicBezTo>
                      <a:pt x="871" y="48"/>
                      <a:pt x="871" y="48"/>
                      <a:pt x="872" y="48"/>
                    </a:cubicBezTo>
                    <a:cubicBezTo>
                      <a:pt x="873" y="48"/>
                      <a:pt x="873" y="47"/>
                      <a:pt x="874" y="47"/>
                    </a:cubicBezTo>
                    <a:cubicBezTo>
                      <a:pt x="875" y="47"/>
                      <a:pt x="876" y="46"/>
                      <a:pt x="876" y="46"/>
                    </a:cubicBezTo>
                    <a:cubicBezTo>
                      <a:pt x="882" y="47"/>
                      <a:pt x="882" y="47"/>
                      <a:pt x="882" y="47"/>
                    </a:cubicBezTo>
                    <a:cubicBezTo>
                      <a:pt x="882" y="47"/>
                      <a:pt x="881" y="48"/>
                      <a:pt x="880" y="48"/>
                    </a:cubicBezTo>
                    <a:cubicBezTo>
                      <a:pt x="879" y="48"/>
                      <a:pt x="879" y="48"/>
                      <a:pt x="878" y="49"/>
                    </a:cubicBezTo>
                    <a:cubicBezTo>
                      <a:pt x="877" y="49"/>
                      <a:pt x="877" y="49"/>
                      <a:pt x="876" y="49"/>
                    </a:cubicBezTo>
                    <a:cubicBezTo>
                      <a:pt x="875" y="50"/>
                      <a:pt x="874" y="50"/>
                      <a:pt x="874" y="50"/>
                    </a:cubicBezTo>
                    <a:cubicBezTo>
                      <a:pt x="868" y="49"/>
                      <a:pt x="868" y="49"/>
                      <a:pt x="868" y="49"/>
                    </a:cubicBezTo>
                    <a:cubicBezTo>
                      <a:pt x="868" y="49"/>
                      <a:pt x="869" y="49"/>
                      <a:pt x="870" y="49"/>
                    </a:cubicBezTo>
                    <a:close/>
                    <a:moveTo>
                      <a:pt x="118" y="21"/>
                    </a:moveTo>
                    <a:cubicBezTo>
                      <a:pt x="90" y="22"/>
                      <a:pt x="90" y="22"/>
                      <a:pt x="90" y="22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120" y="20"/>
                      <a:pt x="120" y="20"/>
                      <a:pt x="120" y="20"/>
                    </a:cubicBezTo>
                    <a:lnTo>
                      <a:pt x="118" y="21"/>
                    </a:lnTo>
                    <a:close/>
                    <a:moveTo>
                      <a:pt x="171" y="19"/>
                    </a:moveTo>
                    <a:cubicBezTo>
                      <a:pt x="145" y="20"/>
                      <a:pt x="145" y="20"/>
                      <a:pt x="145" y="20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73" y="18"/>
                      <a:pt x="173" y="18"/>
                      <a:pt x="173" y="18"/>
                    </a:cubicBezTo>
                    <a:lnTo>
                      <a:pt x="171" y="19"/>
                    </a:lnTo>
                    <a:close/>
                    <a:moveTo>
                      <a:pt x="221" y="17"/>
                    </a:moveTo>
                    <a:cubicBezTo>
                      <a:pt x="197" y="18"/>
                      <a:pt x="197" y="18"/>
                      <a:pt x="197" y="18"/>
                    </a:cubicBezTo>
                    <a:cubicBezTo>
                      <a:pt x="199" y="17"/>
                      <a:pt x="199" y="17"/>
                      <a:pt x="199" y="17"/>
                    </a:cubicBezTo>
                    <a:cubicBezTo>
                      <a:pt x="223" y="16"/>
                      <a:pt x="223" y="16"/>
                      <a:pt x="223" y="16"/>
                    </a:cubicBezTo>
                    <a:lnTo>
                      <a:pt x="221" y="17"/>
                    </a:lnTo>
                    <a:close/>
                    <a:moveTo>
                      <a:pt x="269" y="16"/>
                    </a:moveTo>
                    <a:cubicBezTo>
                      <a:pt x="246" y="17"/>
                      <a:pt x="246" y="17"/>
                      <a:pt x="246" y="17"/>
                    </a:cubicBezTo>
                    <a:cubicBezTo>
                      <a:pt x="248" y="16"/>
                      <a:pt x="248" y="16"/>
                      <a:pt x="248" y="16"/>
                    </a:cubicBezTo>
                    <a:cubicBezTo>
                      <a:pt x="271" y="15"/>
                      <a:pt x="271" y="15"/>
                      <a:pt x="271" y="15"/>
                    </a:cubicBezTo>
                    <a:lnTo>
                      <a:pt x="269" y="16"/>
                    </a:lnTo>
                    <a:close/>
                    <a:moveTo>
                      <a:pt x="315" y="14"/>
                    </a:moveTo>
                    <a:cubicBezTo>
                      <a:pt x="292" y="15"/>
                      <a:pt x="292" y="15"/>
                      <a:pt x="292" y="15"/>
                    </a:cubicBezTo>
                    <a:cubicBezTo>
                      <a:pt x="294" y="14"/>
                      <a:pt x="294" y="14"/>
                      <a:pt x="294" y="14"/>
                    </a:cubicBezTo>
                    <a:cubicBezTo>
                      <a:pt x="316" y="13"/>
                      <a:pt x="316" y="13"/>
                      <a:pt x="316" y="13"/>
                    </a:cubicBezTo>
                    <a:lnTo>
                      <a:pt x="315" y="14"/>
                    </a:lnTo>
                    <a:close/>
                    <a:moveTo>
                      <a:pt x="359" y="13"/>
                    </a:moveTo>
                    <a:cubicBezTo>
                      <a:pt x="337" y="14"/>
                      <a:pt x="337" y="14"/>
                      <a:pt x="337" y="14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38" y="13"/>
                      <a:pt x="338" y="13"/>
                      <a:pt x="338" y="13"/>
                    </a:cubicBezTo>
                    <a:cubicBezTo>
                      <a:pt x="360" y="12"/>
                      <a:pt x="360" y="12"/>
                      <a:pt x="360" y="12"/>
                    </a:cubicBezTo>
                    <a:lnTo>
                      <a:pt x="359" y="13"/>
                    </a:lnTo>
                    <a:close/>
                    <a:moveTo>
                      <a:pt x="400" y="12"/>
                    </a:moveTo>
                    <a:cubicBezTo>
                      <a:pt x="380" y="13"/>
                      <a:pt x="380" y="13"/>
                      <a:pt x="380" y="13"/>
                    </a:cubicBezTo>
                    <a:cubicBezTo>
                      <a:pt x="381" y="12"/>
                      <a:pt x="381" y="12"/>
                      <a:pt x="381" y="12"/>
                    </a:cubicBezTo>
                    <a:cubicBezTo>
                      <a:pt x="401" y="11"/>
                      <a:pt x="401" y="11"/>
                      <a:pt x="401" y="11"/>
                    </a:cubicBezTo>
                    <a:lnTo>
                      <a:pt x="400" y="12"/>
                    </a:lnTo>
                    <a:close/>
                    <a:moveTo>
                      <a:pt x="440" y="11"/>
                    </a:moveTo>
                    <a:cubicBezTo>
                      <a:pt x="420" y="11"/>
                      <a:pt x="420" y="11"/>
                      <a:pt x="420" y="11"/>
                    </a:cubicBezTo>
                    <a:cubicBezTo>
                      <a:pt x="421" y="11"/>
                      <a:pt x="421" y="11"/>
                      <a:pt x="421" y="11"/>
                    </a:cubicBezTo>
                    <a:cubicBezTo>
                      <a:pt x="441" y="10"/>
                      <a:pt x="441" y="10"/>
                      <a:pt x="441" y="10"/>
                    </a:cubicBezTo>
                    <a:lnTo>
                      <a:pt x="440" y="11"/>
                    </a:lnTo>
                    <a:close/>
                    <a:moveTo>
                      <a:pt x="478" y="10"/>
                    </a:moveTo>
                    <a:cubicBezTo>
                      <a:pt x="459" y="11"/>
                      <a:pt x="459" y="11"/>
                      <a:pt x="459" y="11"/>
                    </a:cubicBezTo>
                    <a:cubicBezTo>
                      <a:pt x="460" y="10"/>
                      <a:pt x="460" y="10"/>
                      <a:pt x="460" y="10"/>
                    </a:cubicBezTo>
                    <a:cubicBezTo>
                      <a:pt x="479" y="9"/>
                      <a:pt x="479" y="9"/>
                      <a:pt x="479" y="9"/>
                    </a:cubicBezTo>
                    <a:lnTo>
                      <a:pt x="478" y="10"/>
                    </a:lnTo>
                    <a:close/>
                    <a:moveTo>
                      <a:pt x="515" y="9"/>
                    </a:moveTo>
                    <a:cubicBezTo>
                      <a:pt x="514" y="9"/>
                      <a:pt x="512" y="9"/>
                      <a:pt x="511" y="9"/>
                    </a:cubicBezTo>
                    <a:cubicBezTo>
                      <a:pt x="509" y="9"/>
                      <a:pt x="508" y="9"/>
                      <a:pt x="506" y="9"/>
                    </a:cubicBezTo>
                    <a:cubicBezTo>
                      <a:pt x="505" y="9"/>
                      <a:pt x="503" y="10"/>
                      <a:pt x="502" y="10"/>
                    </a:cubicBezTo>
                    <a:cubicBezTo>
                      <a:pt x="500" y="10"/>
                      <a:pt x="499" y="10"/>
                      <a:pt x="497" y="10"/>
                    </a:cubicBezTo>
                    <a:cubicBezTo>
                      <a:pt x="498" y="9"/>
                      <a:pt x="498" y="9"/>
                      <a:pt x="498" y="9"/>
                    </a:cubicBezTo>
                    <a:cubicBezTo>
                      <a:pt x="499" y="9"/>
                      <a:pt x="501" y="9"/>
                      <a:pt x="502" y="9"/>
                    </a:cubicBezTo>
                    <a:cubicBezTo>
                      <a:pt x="504" y="9"/>
                      <a:pt x="505" y="9"/>
                      <a:pt x="507" y="9"/>
                    </a:cubicBezTo>
                    <a:cubicBezTo>
                      <a:pt x="508" y="9"/>
                      <a:pt x="510" y="9"/>
                      <a:pt x="511" y="9"/>
                    </a:cubicBezTo>
                    <a:cubicBezTo>
                      <a:pt x="513" y="9"/>
                      <a:pt x="514" y="9"/>
                      <a:pt x="516" y="9"/>
                    </a:cubicBezTo>
                    <a:lnTo>
                      <a:pt x="515" y="9"/>
                    </a:lnTo>
                    <a:close/>
                    <a:moveTo>
                      <a:pt x="551" y="9"/>
                    </a:moveTo>
                    <a:cubicBezTo>
                      <a:pt x="550" y="9"/>
                      <a:pt x="548" y="9"/>
                      <a:pt x="547" y="9"/>
                    </a:cubicBezTo>
                    <a:cubicBezTo>
                      <a:pt x="545" y="9"/>
                      <a:pt x="544" y="9"/>
                      <a:pt x="542" y="9"/>
                    </a:cubicBezTo>
                    <a:cubicBezTo>
                      <a:pt x="541" y="9"/>
                      <a:pt x="539" y="9"/>
                      <a:pt x="538" y="9"/>
                    </a:cubicBezTo>
                    <a:cubicBezTo>
                      <a:pt x="536" y="9"/>
                      <a:pt x="535" y="9"/>
                      <a:pt x="533" y="9"/>
                    </a:cubicBezTo>
                    <a:cubicBezTo>
                      <a:pt x="534" y="8"/>
                      <a:pt x="534" y="8"/>
                      <a:pt x="534" y="8"/>
                    </a:cubicBezTo>
                    <a:cubicBezTo>
                      <a:pt x="535" y="8"/>
                      <a:pt x="537" y="8"/>
                      <a:pt x="538" y="8"/>
                    </a:cubicBezTo>
                    <a:cubicBezTo>
                      <a:pt x="540" y="8"/>
                      <a:pt x="541" y="8"/>
                      <a:pt x="543" y="8"/>
                    </a:cubicBezTo>
                    <a:cubicBezTo>
                      <a:pt x="544" y="8"/>
                      <a:pt x="546" y="8"/>
                      <a:pt x="547" y="8"/>
                    </a:cubicBezTo>
                    <a:cubicBezTo>
                      <a:pt x="548" y="8"/>
                      <a:pt x="550" y="8"/>
                      <a:pt x="551" y="8"/>
                    </a:cubicBezTo>
                    <a:lnTo>
                      <a:pt x="551" y="9"/>
                    </a:lnTo>
                    <a:close/>
                    <a:moveTo>
                      <a:pt x="586" y="8"/>
                    </a:moveTo>
                    <a:cubicBezTo>
                      <a:pt x="584" y="8"/>
                      <a:pt x="583" y="8"/>
                      <a:pt x="581" y="8"/>
                    </a:cubicBezTo>
                    <a:cubicBezTo>
                      <a:pt x="580" y="8"/>
                      <a:pt x="579" y="8"/>
                      <a:pt x="577" y="8"/>
                    </a:cubicBezTo>
                    <a:cubicBezTo>
                      <a:pt x="576" y="8"/>
                      <a:pt x="574" y="8"/>
                      <a:pt x="573" y="8"/>
                    </a:cubicBezTo>
                    <a:cubicBezTo>
                      <a:pt x="571" y="8"/>
                      <a:pt x="570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70" y="8"/>
                      <a:pt x="572" y="8"/>
                      <a:pt x="573" y="8"/>
                    </a:cubicBezTo>
                    <a:cubicBezTo>
                      <a:pt x="574" y="7"/>
                      <a:pt x="576" y="7"/>
                      <a:pt x="577" y="7"/>
                    </a:cubicBezTo>
                    <a:cubicBezTo>
                      <a:pt x="579" y="7"/>
                      <a:pt x="580" y="7"/>
                      <a:pt x="582" y="7"/>
                    </a:cubicBezTo>
                    <a:cubicBezTo>
                      <a:pt x="583" y="7"/>
                      <a:pt x="584" y="7"/>
                      <a:pt x="586" y="7"/>
                    </a:cubicBezTo>
                    <a:lnTo>
                      <a:pt x="586" y="8"/>
                    </a:lnTo>
                    <a:close/>
                    <a:moveTo>
                      <a:pt x="619" y="8"/>
                    </a:moveTo>
                    <a:cubicBezTo>
                      <a:pt x="618" y="8"/>
                      <a:pt x="616" y="8"/>
                      <a:pt x="615" y="8"/>
                    </a:cubicBezTo>
                    <a:cubicBezTo>
                      <a:pt x="614" y="8"/>
                      <a:pt x="612" y="8"/>
                      <a:pt x="611" y="8"/>
                    </a:cubicBezTo>
                    <a:cubicBezTo>
                      <a:pt x="610" y="8"/>
                      <a:pt x="608" y="8"/>
                      <a:pt x="607" y="8"/>
                    </a:cubicBezTo>
                    <a:cubicBezTo>
                      <a:pt x="605" y="8"/>
                      <a:pt x="604" y="8"/>
                      <a:pt x="603" y="8"/>
                    </a:cubicBezTo>
                    <a:cubicBezTo>
                      <a:pt x="603" y="7"/>
                      <a:pt x="603" y="7"/>
                      <a:pt x="603" y="7"/>
                    </a:cubicBezTo>
                    <a:cubicBezTo>
                      <a:pt x="604" y="7"/>
                      <a:pt x="605" y="7"/>
                      <a:pt x="607" y="7"/>
                    </a:cubicBezTo>
                    <a:cubicBezTo>
                      <a:pt x="608" y="7"/>
                      <a:pt x="610" y="7"/>
                      <a:pt x="611" y="7"/>
                    </a:cubicBezTo>
                    <a:cubicBezTo>
                      <a:pt x="612" y="7"/>
                      <a:pt x="614" y="7"/>
                      <a:pt x="615" y="7"/>
                    </a:cubicBezTo>
                    <a:cubicBezTo>
                      <a:pt x="617" y="7"/>
                      <a:pt x="618" y="7"/>
                      <a:pt x="619" y="7"/>
                    </a:cubicBezTo>
                    <a:lnTo>
                      <a:pt x="619" y="8"/>
                    </a:lnTo>
                    <a:close/>
                    <a:moveTo>
                      <a:pt x="652" y="7"/>
                    </a:moveTo>
                    <a:cubicBezTo>
                      <a:pt x="650" y="7"/>
                      <a:pt x="649" y="7"/>
                      <a:pt x="648" y="7"/>
                    </a:cubicBezTo>
                    <a:cubicBezTo>
                      <a:pt x="646" y="7"/>
                      <a:pt x="645" y="7"/>
                      <a:pt x="644" y="7"/>
                    </a:cubicBezTo>
                    <a:cubicBezTo>
                      <a:pt x="642" y="7"/>
                      <a:pt x="641" y="8"/>
                      <a:pt x="640" y="8"/>
                    </a:cubicBezTo>
                    <a:cubicBezTo>
                      <a:pt x="638" y="8"/>
                      <a:pt x="637" y="8"/>
                      <a:pt x="636" y="8"/>
                    </a:cubicBezTo>
                    <a:cubicBezTo>
                      <a:pt x="636" y="7"/>
                      <a:pt x="636" y="7"/>
                      <a:pt x="636" y="7"/>
                    </a:cubicBezTo>
                    <a:cubicBezTo>
                      <a:pt x="637" y="7"/>
                      <a:pt x="638" y="7"/>
                      <a:pt x="640" y="7"/>
                    </a:cubicBezTo>
                    <a:cubicBezTo>
                      <a:pt x="641" y="7"/>
                      <a:pt x="642" y="7"/>
                      <a:pt x="644" y="7"/>
                    </a:cubicBezTo>
                    <a:cubicBezTo>
                      <a:pt x="645" y="7"/>
                      <a:pt x="646" y="7"/>
                      <a:pt x="648" y="7"/>
                    </a:cubicBezTo>
                    <a:cubicBezTo>
                      <a:pt x="649" y="7"/>
                      <a:pt x="651" y="7"/>
                      <a:pt x="652" y="7"/>
                    </a:cubicBezTo>
                    <a:close/>
                    <a:moveTo>
                      <a:pt x="684" y="7"/>
                    </a:moveTo>
                    <a:cubicBezTo>
                      <a:pt x="682" y="7"/>
                      <a:pt x="681" y="7"/>
                      <a:pt x="680" y="7"/>
                    </a:cubicBezTo>
                    <a:cubicBezTo>
                      <a:pt x="678" y="7"/>
                      <a:pt x="677" y="7"/>
                      <a:pt x="676" y="7"/>
                    </a:cubicBezTo>
                    <a:cubicBezTo>
                      <a:pt x="675" y="7"/>
                      <a:pt x="673" y="7"/>
                      <a:pt x="672" y="7"/>
                    </a:cubicBezTo>
                    <a:cubicBezTo>
                      <a:pt x="671" y="7"/>
                      <a:pt x="669" y="7"/>
                      <a:pt x="668" y="7"/>
                    </a:cubicBezTo>
                    <a:cubicBezTo>
                      <a:pt x="668" y="7"/>
                      <a:pt x="668" y="7"/>
                      <a:pt x="668" y="7"/>
                    </a:cubicBezTo>
                    <a:cubicBezTo>
                      <a:pt x="669" y="7"/>
                      <a:pt x="671" y="7"/>
                      <a:pt x="672" y="7"/>
                    </a:cubicBezTo>
                    <a:cubicBezTo>
                      <a:pt x="673" y="7"/>
                      <a:pt x="675" y="7"/>
                      <a:pt x="676" y="7"/>
                    </a:cubicBezTo>
                    <a:cubicBezTo>
                      <a:pt x="680" y="7"/>
                      <a:pt x="680" y="7"/>
                      <a:pt x="680" y="7"/>
                    </a:cubicBezTo>
                    <a:cubicBezTo>
                      <a:pt x="681" y="7"/>
                      <a:pt x="682" y="7"/>
                      <a:pt x="684" y="7"/>
                    </a:cubicBezTo>
                    <a:close/>
                    <a:moveTo>
                      <a:pt x="715" y="8"/>
                    </a:moveTo>
                    <a:cubicBezTo>
                      <a:pt x="714" y="8"/>
                      <a:pt x="712" y="8"/>
                      <a:pt x="711" y="7"/>
                    </a:cubicBezTo>
                    <a:cubicBezTo>
                      <a:pt x="710" y="7"/>
                      <a:pt x="709" y="7"/>
                      <a:pt x="707" y="7"/>
                    </a:cubicBezTo>
                    <a:cubicBezTo>
                      <a:pt x="706" y="7"/>
                      <a:pt x="705" y="7"/>
                      <a:pt x="703" y="7"/>
                    </a:cubicBezTo>
                    <a:cubicBezTo>
                      <a:pt x="702" y="7"/>
                      <a:pt x="701" y="7"/>
                      <a:pt x="699" y="7"/>
                    </a:cubicBezTo>
                    <a:cubicBezTo>
                      <a:pt x="700" y="7"/>
                      <a:pt x="700" y="7"/>
                      <a:pt x="700" y="7"/>
                    </a:cubicBezTo>
                    <a:cubicBezTo>
                      <a:pt x="701" y="7"/>
                      <a:pt x="702" y="7"/>
                      <a:pt x="703" y="7"/>
                    </a:cubicBezTo>
                    <a:cubicBezTo>
                      <a:pt x="705" y="7"/>
                      <a:pt x="706" y="7"/>
                      <a:pt x="707" y="7"/>
                    </a:cubicBezTo>
                    <a:cubicBezTo>
                      <a:pt x="709" y="7"/>
                      <a:pt x="710" y="7"/>
                      <a:pt x="711" y="7"/>
                    </a:cubicBezTo>
                    <a:cubicBezTo>
                      <a:pt x="713" y="7"/>
                      <a:pt x="714" y="7"/>
                      <a:pt x="715" y="7"/>
                    </a:cubicBezTo>
                    <a:lnTo>
                      <a:pt x="715" y="8"/>
                    </a:lnTo>
                    <a:close/>
                    <a:moveTo>
                      <a:pt x="746" y="8"/>
                    </a:moveTo>
                    <a:cubicBezTo>
                      <a:pt x="745" y="8"/>
                      <a:pt x="743" y="8"/>
                      <a:pt x="742" y="8"/>
                    </a:cubicBezTo>
                    <a:cubicBezTo>
                      <a:pt x="741" y="8"/>
                      <a:pt x="739" y="8"/>
                      <a:pt x="738" y="8"/>
                    </a:cubicBezTo>
                    <a:cubicBezTo>
                      <a:pt x="737" y="8"/>
                      <a:pt x="736" y="8"/>
                      <a:pt x="734" y="8"/>
                    </a:cubicBezTo>
                    <a:cubicBezTo>
                      <a:pt x="733" y="8"/>
                      <a:pt x="732" y="8"/>
                      <a:pt x="730" y="8"/>
                    </a:cubicBezTo>
                    <a:cubicBezTo>
                      <a:pt x="731" y="7"/>
                      <a:pt x="731" y="7"/>
                      <a:pt x="731" y="7"/>
                    </a:cubicBezTo>
                    <a:cubicBezTo>
                      <a:pt x="732" y="7"/>
                      <a:pt x="733" y="7"/>
                      <a:pt x="734" y="7"/>
                    </a:cubicBezTo>
                    <a:cubicBezTo>
                      <a:pt x="736" y="7"/>
                      <a:pt x="737" y="7"/>
                      <a:pt x="738" y="7"/>
                    </a:cubicBezTo>
                    <a:cubicBezTo>
                      <a:pt x="740" y="7"/>
                      <a:pt x="741" y="7"/>
                      <a:pt x="742" y="7"/>
                    </a:cubicBezTo>
                    <a:cubicBezTo>
                      <a:pt x="743" y="7"/>
                      <a:pt x="745" y="7"/>
                      <a:pt x="746" y="7"/>
                    </a:cubicBezTo>
                    <a:lnTo>
                      <a:pt x="746" y="8"/>
                    </a:lnTo>
                    <a:close/>
                    <a:moveTo>
                      <a:pt x="776" y="9"/>
                    </a:moveTo>
                    <a:cubicBezTo>
                      <a:pt x="775" y="9"/>
                      <a:pt x="774" y="9"/>
                      <a:pt x="772" y="9"/>
                    </a:cubicBezTo>
                    <a:cubicBezTo>
                      <a:pt x="771" y="9"/>
                      <a:pt x="770" y="9"/>
                      <a:pt x="769" y="8"/>
                    </a:cubicBezTo>
                    <a:cubicBezTo>
                      <a:pt x="767" y="8"/>
                      <a:pt x="766" y="8"/>
                      <a:pt x="765" y="8"/>
                    </a:cubicBezTo>
                    <a:cubicBezTo>
                      <a:pt x="764" y="8"/>
                      <a:pt x="762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1" y="8"/>
                      <a:pt x="761" y="8"/>
                      <a:pt x="761" y="8"/>
                    </a:cubicBezTo>
                    <a:cubicBezTo>
                      <a:pt x="763" y="8"/>
                      <a:pt x="764" y="8"/>
                      <a:pt x="765" y="8"/>
                    </a:cubicBezTo>
                    <a:cubicBezTo>
                      <a:pt x="766" y="8"/>
                      <a:pt x="768" y="8"/>
                      <a:pt x="769" y="8"/>
                    </a:cubicBezTo>
                    <a:cubicBezTo>
                      <a:pt x="770" y="8"/>
                      <a:pt x="772" y="8"/>
                      <a:pt x="773" y="8"/>
                    </a:cubicBezTo>
                    <a:cubicBezTo>
                      <a:pt x="774" y="8"/>
                      <a:pt x="775" y="8"/>
                      <a:pt x="777" y="8"/>
                    </a:cubicBezTo>
                    <a:lnTo>
                      <a:pt x="776" y="9"/>
                    </a:lnTo>
                    <a:close/>
                    <a:moveTo>
                      <a:pt x="806" y="10"/>
                    </a:moveTo>
                    <a:cubicBezTo>
                      <a:pt x="805" y="10"/>
                      <a:pt x="803" y="10"/>
                      <a:pt x="802" y="10"/>
                    </a:cubicBezTo>
                    <a:cubicBezTo>
                      <a:pt x="801" y="10"/>
                      <a:pt x="800" y="10"/>
                      <a:pt x="798" y="10"/>
                    </a:cubicBezTo>
                    <a:cubicBezTo>
                      <a:pt x="797" y="10"/>
                      <a:pt x="796" y="10"/>
                      <a:pt x="795" y="9"/>
                    </a:cubicBezTo>
                    <a:cubicBezTo>
                      <a:pt x="794" y="9"/>
                      <a:pt x="792" y="9"/>
                      <a:pt x="791" y="9"/>
                    </a:cubicBezTo>
                    <a:cubicBezTo>
                      <a:pt x="792" y="9"/>
                      <a:pt x="792" y="9"/>
                      <a:pt x="792" y="9"/>
                    </a:cubicBezTo>
                    <a:cubicBezTo>
                      <a:pt x="793" y="9"/>
                      <a:pt x="794" y="9"/>
                      <a:pt x="796" y="9"/>
                    </a:cubicBezTo>
                    <a:cubicBezTo>
                      <a:pt x="797" y="9"/>
                      <a:pt x="798" y="9"/>
                      <a:pt x="799" y="9"/>
                    </a:cubicBezTo>
                    <a:cubicBezTo>
                      <a:pt x="801" y="9"/>
                      <a:pt x="802" y="9"/>
                      <a:pt x="803" y="9"/>
                    </a:cubicBezTo>
                    <a:cubicBezTo>
                      <a:pt x="804" y="9"/>
                      <a:pt x="806" y="9"/>
                      <a:pt x="807" y="9"/>
                    </a:cubicBezTo>
                    <a:lnTo>
                      <a:pt x="806" y="10"/>
                    </a:lnTo>
                    <a:close/>
                    <a:moveTo>
                      <a:pt x="835" y="12"/>
                    </a:moveTo>
                    <a:cubicBezTo>
                      <a:pt x="833" y="12"/>
                      <a:pt x="832" y="12"/>
                      <a:pt x="831" y="12"/>
                    </a:cubicBezTo>
                    <a:cubicBezTo>
                      <a:pt x="830" y="12"/>
                      <a:pt x="829" y="12"/>
                      <a:pt x="828" y="11"/>
                    </a:cubicBezTo>
                    <a:cubicBezTo>
                      <a:pt x="826" y="11"/>
                      <a:pt x="825" y="11"/>
                      <a:pt x="824" y="11"/>
                    </a:cubicBezTo>
                    <a:cubicBezTo>
                      <a:pt x="823" y="11"/>
                      <a:pt x="822" y="11"/>
                      <a:pt x="820" y="11"/>
                    </a:cubicBezTo>
                    <a:cubicBezTo>
                      <a:pt x="822" y="10"/>
                      <a:pt x="822" y="10"/>
                      <a:pt x="822" y="10"/>
                    </a:cubicBezTo>
                    <a:cubicBezTo>
                      <a:pt x="823" y="10"/>
                      <a:pt x="824" y="10"/>
                      <a:pt x="826" y="11"/>
                    </a:cubicBezTo>
                    <a:cubicBezTo>
                      <a:pt x="827" y="11"/>
                      <a:pt x="828" y="11"/>
                      <a:pt x="829" y="11"/>
                    </a:cubicBezTo>
                    <a:cubicBezTo>
                      <a:pt x="830" y="11"/>
                      <a:pt x="832" y="11"/>
                      <a:pt x="833" y="11"/>
                    </a:cubicBezTo>
                    <a:cubicBezTo>
                      <a:pt x="834" y="11"/>
                      <a:pt x="835" y="11"/>
                      <a:pt x="837" y="11"/>
                    </a:cubicBezTo>
                    <a:lnTo>
                      <a:pt x="835" y="12"/>
                    </a:lnTo>
                    <a:close/>
                    <a:moveTo>
                      <a:pt x="851" y="14"/>
                    </a:moveTo>
                    <a:cubicBezTo>
                      <a:pt x="850" y="14"/>
                      <a:pt x="849" y="14"/>
                      <a:pt x="848" y="14"/>
                    </a:cubicBezTo>
                    <a:cubicBezTo>
                      <a:pt x="851" y="13"/>
                      <a:pt x="851" y="13"/>
                      <a:pt x="851" y="13"/>
                    </a:cubicBezTo>
                    <a:cubicBezTo>
                      <a:pt x="852" y="13"/>
                      <a:pt x="853" y="13"/>
                      <a:pt x="854" y="13"/>
                    </a:cubicBezTo>
                    <a:cubicBezTo>
                      <a:pt x="855" y="14"/>
                      <a:pt x="856" y="14"/>
                      <a:pt x="857" y="14"/>
                    </a:cubicBezTo>
                    <a:cubicBezTo>
                      <a:pt x="859" y="14"/>
                      <a:pt x="860" y="14"/>
                      <a:pt x="861" y="14"/>
                    </a:cubicBezTo>
                    <a:cubicBezTo>
                      <a:pt x="862" y="14"/>
                      <a:pt x="863" y="15"/>
                      <a:pt x="864" y="15"/>
                    </a:cubicBezTo>
                    <a:cubicBezTo>
                      <a:pt x="861" y="15"/>
                      <a:pt x="861" y="15"/>
                      <a:pt x="861" y="15"/>
                    </a:cubicBezTo>
                    <a:cubicBezTo>
                      <a:pt x="860" y="15"/>
                      <a:pt x="859" y="15"/>
                      <a:pt x="858" y="15"/>
                    </a:cubicBezTo>
                    <a:cubicBezTo>
                      <a:pt x="857" y="15"/>
                      <a:pt x="856" y="14"/>
                      <a:pt x="855" y="14"/>
                    </a:cubicBezTo>
                    <a:cubicBezTo>
                      <a:pt x="854" y="14"/>
                      <a:pt x="852" y="14"/>
                      <a:pt x="851" y="14"/>
                    </a:cubicBezTo>
                    <a:close/>
                    <a:moveTo>
                      <a:pt x="850" y="55"/>
                    </a:moveTo>
                    <a:cubicBezTo>
                      <a:pt x="851" y="55"/>
                      <a:pt x="852" y="55"/>
                      <a:pt x="853" y="55"/>
                    </a:cubicBezTo>
                    <a:cubicBezTo>
                      <a:pt x="853" y="54"/>
                      <a:pt x="854" y="54"/>
                      <a:pt x="855" y="54"/>
                    </a:cubicBezTo>
                    <a:cubicBezTo>
                      <a:pt x="856" y="53"/>
                      <a:pt x="857" y="53"/>
                      <a:pt x="858" y="53"/>
                    </a:cubicBezTo>
                    <a:cubicBezTo>
                      <a:pt x="864" y="54"/>
                      <a:pt x="864" y="54"/>
                      <a:pt x="864" y="54"/>
                    </a:cubicBezTo>
                    <a:cubicBezTo>
                      <a:pt x="863" y="54"/>
                      <a:pt x="862" y="54"/>
                      <a:pt x="861" y="55"/>
                    </a:cubicBezTo>
                    <a:cubicBezTo>
                      <a:pt x="860" y="55"/>
                      <a:pt x="860" y="55"/>
                      <a:pt x="859" y="55"/>
                    </a:cubicBezTo>
                    <a:cubicBezTo>
                      <a:pt x="858" y="56"/>
                      <a:pt x="857" y="56"/>
                      <a:pt x="856" y="56"/>
                    </a:cubicBezTo>
                    <a:cubicBezTo>
                      <a:pt x="855" y="57"/>
                      <a:pt x="854" y="57"/>
                      <a:pt x="853" y="57"/>
                    </a:cubicBezTo>
                    <a:cubicBezTo>
                      <a:pt x="847" y="56"/>
                      <a:pt x="847" y="56"/>
                      <a:pt x="847" y="56"/>
                    </a:cubicBezTo>
                    <a:cubicBezTo>
                      <a:pt x="848" y="56"/>
                      <a:pt x="849" y="56"/>
                      <a:pt x="850" y="55"/>
                    </a:cubicBezTo>
                    <a:close/>
                    <a:moveTo>
                      <a:pt x="826" y="63"/>
                    </a:moveTo>
                    <a:cubicBezTo>
                      <a:pt x="827" y="62"/>
                      <a:pt x="828" y="62"/>
                      <a:pt x="829" y="62"/>
                    </a:cubicBezTo>
                    <a:cubicBezTo>
                      <a:pt x="830" y="61"/>
                      <a:pt x="831" y="61"/>
                      <a:pt x="832" y="61"/>
                    </a:cubicBezTo>
                    <a:cubicBezTo>
                      <a:pt x="833" y="60"/>
                      <a:pt x="834" y="60"/>
                      <a:pt x="835" y="60"/>
                    </a:cubicBezTo>
                    <a:cubicBezTo>
                      <a:pt x="841" y="61"/>
                      <a:pt x="841" y="61"/>
                      <a:pt x="841" y="61"/>
                    </a:cubicBezTo>
                    <a:cubicBezTo>
                      <a:pt x="840" y="61"/>
                      <a:pt x="839" y="62"/>
                      <a:pt x="838" y="62"/>
                    </a:cubicBezTo>
                    <a:cubicBezTo>
                      <a:pt x="837" y="62"/>
                      <a:pt x="836" y="62"/>
                      <a:pt x="835" y="63"/>
                    </a:cubicBezTo>
                    <a:cubicBezTo>
                      <a:pt x="834" y="63"/>
                      <a:pt x="833" y="63"/>
                      <a:pt x="832" y="64"/>
                    </a:cubicBezTo>
                    <a:cubicBezTo>
                      <a:pt x="831" y="64"/>
                      <a:pt x="830" y="64"/>
                      <a:pt x="829" y="65"/>
                    </a:cubicBezTo>
                    <a:cubicBezTo>
                      <a:pt x="822" y="64"/>
                      <a:pt x="822" y="64"/>
                      <a:pt x="822" y="64"/>
                    </a:cubicBezTo>
                    <a:cubicBezTo>
                      <a:pt x="824" y="63"/>
                      <a:pt x="825" y="63"/>
                      <a:pt x="826" y="63"/>
                    </a:cubicBezTo>
                    <a:close/>
                    <a:moveTo>
                      <a:pt x="778" y="76"/>
                    </a:moveTo>
                    <a:cubicBezTo>
                      <a:pt x="784" y="77"/>
                      <a:pt x="784" y="77"/>
                      <a:pt x="784" y="77"/>
                    </a:cubicBezTo>
                    <a:cubicBezTo>
                      <a:pt x="768" y="82"/>
                      <a:pt x="768" y="82"/>
                      <a:pt x="768" y="82"/>
                    </a:cubicBezTo>
                    <a:cubicBezTo>
                      <a:pt x="761" y="80"/>
                      <a:pt x="761" y="80"/>
                      <a:pt x="761" y="80"/>
                    </a:cubicBezTo>
                    <a:lnTo>
                      <a:pt x="778" y="76"/>
                    </a:lnTo>
                    <a:close/>
                    <a:moveTo>
                      <a:pt x="744" y="85"/>
                    </a:moveTo>
                    <a:cubicBezTo>
                      <a:pt x="750" y="87"/>
                      <a:pt x="750" y="87"/>
                      <a:pt x="750" y="87"/>
                    </a:cubicBezTo>
                    <a:cubicBezTo>
                      <a:pt x="731" y="92"/>
                      <a:pt x="731" y="92"/>
                      <a:pt x="731" y="92"/>
                    </a:cubicBezTo>
                    <a:cubicBezTo>
                      <a:pt x="725" y="90"/>
                      <a:pt x="725" y="90"/>
                      <a:pt x="725" y="90"/>
                    </a:cubicBezTo>
                    <a:lnTo>
                      <a:pt x="744" y="85"/>
                    </a:lnTo>
                    <a:close/>
                    <a:moveTo>
                      <a:pt x="689" y="100"/>
                    </a:moveTo>
                    <a:cubicBezTo>
                      <a:pt x="691" y="99"/>
                      <a:pt x="693" y="99"/>
                      <a:pt x="694" y="98"/>
                    </a:cubicBezTo>
                    <a:cubicBezTo>
                      <a:pt x="696" y="98"/>
                      <a:pt x="698" y="97"/>
                      <a:pt x="700" y="97"/>
                    </a:cubicBezTo>
                    <a:cubicBezTo>
                      <a:pt x="701" y="97"/>
                      <a:pt x="703" y="96"/>
                      <a:pt x="705" y="96"/>
                    </a:cubicBezTo>
                    <a:cubicBezTo>
                      <a:pt x="711" y="97"/>
                      <a:pt x="711" y="97"/>
                      <a:pt x="711" y="97"/>
                    </a:cubicBezTo>
                    <a:cubicBezTo>
                      <a:pt x="710" y="98"/>
                      <a:pt x="708" y="98"/>
                      <a:pt x="706" y="99"/>
                    </a:cubicBezTo>
                    <a:cubicBezTo>
                      <a:pt x="704" y="99"/>
                      <a:pt x="703" y="100"/>
                      <a:pt x="701" y="100"/>
                    </a:cubicBezTo>
                    <a:cubicBezTo>
                      <a:pt x="699" y="101"/>
                      <a:pt x="698" y="101"/>
                      <a:pt x="696" y="102"/>
                    </a:cubicBezTo>
                    <a:cubicBezTo>
                      <a:pt x="694" y="102"/>
                      <a:pt x="692" y="103"/>
                      <a:pt x="690" y="103"/>
                    </a:cubicBezTo>
                    <a:cubicBezTo>
                      <a:pt x="684" y="101"/>
                      <a:pt x="684" y="101"/>
                      <a:pt x="684" y="101"/>
                    </a:cubicBezTo>
                    <a:cubicBezTo>
                      <a:pt x="685" y="101"/>
                      <a:pt x="687" y="100"/>
                      <a:pt x="689" y="100"/>
                    </a:cubicBezTo>
                    <a:close/>
                    <a:moveTo>
                      <a:pt x="644" y="113"/>
                    </a:moveTo>
                    <a:cubicBezTo>
                      <a:pt x="646" y="112"/>
                      <a:pt x="648" y="112"/>
                      <a:pt x="650" y="111"/>
                    </a:cubicBezTo>
                    <a:cubicBezTo>
                      <a:pt x="652" y="111"/>
                      <a:pt x="654" y="110"/>
                      <a:pt x="656" y="109"/>
                    </a:cubicBezTo>
                    <a:cubicBezTo>
                      <a:pt x="658" y="109"/>
                      <a:pt x="659" y="108"/>
                      <a:pt x="661" y="108"/>
                    </a:cubicBezTo>
                    <a:cubicBezTo>
                      <a:pt x="668" y="110"/>
                      <a:pt x="668" y="110"/>
                      <a:pt x="668" y="110"/>
                    </a:cubicBezTo>
                    <a:cubicBezTo>
                      <a:pt x="666" y="110"/>
                      <a:pt x="664" y="111"/>
                      <a:pt x="663" y="111"/>
                    </a:cubicBezTo>
                    <a:cubicBezTo>
                      <a:pt x="661" y="112"/>
                      <a:pt x="659" y="112"/>
                      <a:pt x="657" y="113"/>
                    </a:cubicBezTo>
                    <a:cubicBezTo>
                      <a:pt x="655" y="114"/>
                      <a:pt x="653" y="114"/>
                      <a:pt x="651" y="115"/>
                    </a:cubicBezTo>
                    <a:cubicBezTo>
                      <a:pt x="649" y="115"/>
                      <a:pt x="647" y="116"/>
                      <a:pt x="645" y="117"/>
                    </a:cubicBezTo>
                    <a:cubicBezTo>
                      <a:pt x="638" y="115"/>
                      <a:pt x="638" y="115"/>
                      <a:pt x="638" y="115"/>
                    </a:cubicBezTo>
                    <a:cubicBezTo>
                      <a:pt x="640" y="114"/>
                      <a:pt x="642" y="114"/>
                      <a:pt x="644" y="113"/>
                    </a:cubicBezTo>
                    <a:close/>
                    <a:moveTo>
                      <a:pt x="593" y="129"/>
                    </a:moveTo>
                    <a:cubicBezTo>
                      <a:pt x="596" y="128"/>
                      <a:pt x="598" y="127"/>
                      <a:pt x="600" y="127"/>
                    </a:cubicBezTo>
                    <a:cubicBezTo>
                      <a:pt x="602" y="126"/>
                      <a:pt x="604" y="125"/>
                      <a:pt x="607" y="124"/>
                    </a:cubicBezTo>
                    <a:cubicBezTo>
                      <a:pt x="609" y="124"/>
                      <a:pt x="611" y="123"/>
                      <a:pt x="613" y="122"/>
                    </a:cubicBezTo>
                    <a:cubicBezTo>
                      <a:pt x="620" y="124"/>
                      <a:pt x="620" y="124"/>
                      <a:pt x="620" y="124"/>
                    </a:cubicBezTo>
                    <a:cubicBezTo>
                      <a:pt x="618" y="125"/>
                      <a:pt x="616" y="126"/>
                      <a:pt x="614" y="126"/>
                    </a:cubicBezTo>
                    <a:cubicBezTo>
                      <a:pt x="612" y="127"/>
                      <a:pt x="610" y="128"/>
                      <a:pt x="608" y="128"/>
                    </a:cubicBezTo>
                    <a:cubicBezTo>
                      <a:pt x="606" y="129"/>
                      <a:pt x="603" y="130"/>
                      <a:pt x="601" y="131"/>
                    </a:cubicBezTo>
                    <a:cubicBezTo>
                      <a:pt x="599" y="131"/>
                      <a:pt x="597" y="132"/>
                      <a:pt x="595" y="133"/>
                    </a:cubicBezTo>
                    <a:cubicBezTo>
                      <a:pt x="587" y="131"/>
                      <a:pt x="587" y="131"/>
                      <a:pt x="587" y="131"/>
                    </a:cubicBezTo>
                    <a:cubicBezTo>
                      <a:pt x="589" y="130"/>
                      <a:pt x="591" y="129"/>
                      <a:pt x="593" y="129"/>
                    </a:cubicBezTo>
                    <a:close/>
                    <a:moveTo>
                      <a:pt x="372" y="253"/>
                    </a:moveTo>
                    <a:cubicBezTo>
                      <a:pt x="373" y="251"/>
                      <a:pt x="375" y="249"/>
                      <a:pt x="376" y="247"/>
                    </a:cubicBezTo>
                    <a:cubicBezTo>
                      <a:pt x="378" y="245"/>
                      <a:pt x="379" y="243"/>
                      <a:pt x="381" y="241"/>
                    </a:cubicBezTo>
                    <a:cubicBezTo>
                      <a:pt x="382" y="239"/>
                      <a:pt x="384" y="237"/>
                      <a:pt x="386" y="235"/>
                    </a:cubicBezTo>
                    <a:cubicBezTo>
                      <a:pt x="404" y="234"/>
                      <a:pt x="404" y="234"/>
                      <a:pt x="404" y="234"/>
                    </a:cubicBezTo>
                    <a:cubicBezTo>
                      <a:pt x="402" y="236"/>
                      <a:pt x="401" y="237"/>
                      <a:pt x="399" y="239"/>
                    </a:cubicBezTo>
                    <a:cubicBezTo>
                      <a:pt x="398" y="241"/>
                      <a:pt x="397" y="243"/>
                      <a:pt x="395" y="245"/>
                    </a:cubicBezTo>
                    <a:cubicBezTo>
                      <a:pt x="394" y="247"/>
                      <a:pt x="393" y="249"/>
                      <a:pt x="392" y="251"/>
                    </a:cubicBezTo>
                    <a:cubicBezTo>
                      <a:pt x="391" y="253"/>
                      <a:pt x="390" y="255"/>
                      <a:pt x="389" y="257"/>
                    </a:cubicBezTo>
                    <a:cubicBezTo>
                      <a:pt x="368" y="259"/>
                      <a:pt x="368" y="259"/>
                      <a:pt x="368" y="259"/>
                    </a:cubicBezTo>
                    <a:cubicBezTo>
                      <a:pt x="369" y="257"/>
                      <a:pt x="371" y="255"/>
                      <a:pt x="372" y="253"/>
                    </a:cubicBezTo>
                    <a:close/>
                    <a:moveTo>
                      <a:pt x="362" y="307"/>
                    </a:moveTo>
                    <a:cubicBezTo>
                      <a:pt x="362" y="305"/>
                      <a:pt x="361" y="302"/>
                      <a:pt x="361" y="300"/>
                    </a:cubicBezTo>
                    <a:cubicBezTo>
                      <a:pt x="361" y="298"/>
                      <a:pt x="361" y="295"/>
                      <a:pt x="360" y="293"/>
                    </a:cubicBezTo>
                    <a:cubicBezTo>
                      <a:pt x="360" y="291"/>
                      <a:pt x="361" y="288"/>
                      <a:pt x="361" y="286"/>
                    </a:cubicBezTo>
                    <a:cubicBezTo>
                      <a:pt x="383" y="281"/>
                      <a:pt x="383" y="281"/>
                      <a:pt x="383" y="281"/>
                    </a:cubicBezTo>
                    <a:cubicBezTo>
                      <a:pt x="383" y="283"/>
                      <a:pt x="383" y="285"/>
                      <a:pt x="383" y="288"/>
                    </a:cubicBezTo>
                    <a:cubicBezTo>
                      <a:pt x="383" y="290"/>
                      <a:pt x="384" y="292"/>
                      <a:pt x="384" y="294"/>
                    </a:cubicBezTo>
                    <a:cubicBezTo>
                      <a:pt x="384" y="296"/>
                      <a:pt x="385" y="298"/>
                      <a:pt x="385" y="301"/>
                    </a:cubicBezTo>
                    <a:cubicBezTo>
                      <a:pt x="386" y="303"/>
                      <a:pt x="387" y="305"/>
                      <a:pt x="388" y="307"/>
                    </a:cubicBezTo>
                    <a:cubicBezTo>
                      <a:pt x="364" y="314"/>
                      <a:pt x="364" y="314"/>
                      <a:pt x="364" y="314"/>
                    </a:cubicBezTo>
                    <a:cubicBezTo>
                      <a:pt x="363" y="312"/>
                      <a:pt x="363" y="309"/>
                      <a:pt x="362" y="307"/>
                    </a:cubicBezTo>
                    <a:close/>
                    <a:moveTo>
                      <a:pt x="409" y="370"/>
                    </a:moveTo>
                    <a:cubicBezTo>
                      <a:pt x="406" y="368"/>
                      <a:pt x="403" y="366"/>
                      <a:pt x="400" y="363"/>
                    </a:cubicBezTo>
                    <a:cubicBezTo>
                      <a:pt x="397" y="361"/>
                      <a:pt x="395" y="359"/>
                      <a:pt x="392" y="356"/>
                    </a:cubicBezTo>
                    <a:cubicBezTo>
                      <a:pt x="390" y="354"/>
                      <a:pt x="388" y="352"/>
                      <a:pt x="385" y="349"/>
                    </a:cubicBezTo>
                    <a:cubicBezTo>
                      <a:pt x="383" y="347"/>
                      <a:pt x="381" y="345"/>
                      <a:pt x="379" y="342"/>
                    </a:cubicBezTo>
                    <a:cubicBezTo>
                      <a:pt x="403" y="333"/>
                      <a:pt x="403" y="333"/>
                      <a:pt x="403" y="333"/>
                    </a:cubicBezTo>
                    <a:cubicBezTo>
                      <a:pt x="405" y="335"/>
                      <a:pt x="407" y="338"/>
                      <a:pt x="409" y="340"/>
                    </a:cubicBezTo>
                    <a:cubicBezTo>
                      <a:pt x="411" y="342"/>
                      <a:pt x="414" y="344"/>
                      <a:pt x="416" y="346"/>
                    </a:cubicBezTo>
                    <a:cubicBezTo>
                      <a:pt x="418" y="348"/>
                      <a:pt x="421" y="350"/>
                      <a:pt x="424" y="352"/>
                    </a:cubicBezTo>
                    <a:cubicBezTo>
                      <a:pt x="426" y="354"/>
                      <a:pt x="429" y="356"/>
                      <a:pt x="432" y="358"/>
                    </a:cubicBezTo>
                    <a:lnTo>
                      <a:pt x="409" y="370"/>
                    </a:lnTo>
                    <a:close/>
                    <a:moveTo>
                      <a:pt x="439" y="204"/>
                    </a:moveTo>
                    <a:cubicBezTo>
                      <a:pt x="437" y="205"/>
                      <a:pt x="435" y="207"/>
                      <a:pt x="433" y="208"/>
                    </a:cubicBezTo>
                    <a:cubicBezTo>
                      <a:pt x="430" y="210"/>
                      <a:pt x="428" y="211"/>
                      <a:pt x="426" y="213"/>
                    </a:cubicBezTo>
                    <a:cubicBezTo>
                      <a:pt x="411" y="213"/>
                      <a:pt x="411" y="213"/>
                      <a:pt x="411" y="213"/>
                    </a:cubicBezTo>
                    <a:cubicBezTo>
                      <a:pt x="413" y="211"/>
                      <a:pt x="415" y="209"/>
                      <a:pt x="418" y="208"/>
                    </a:cubicBezTo>
                    <a:cubicBezTo>
                      <a:pt x="420" y="206"/>
                      <a:pt x="422" y="204"/>
                      <a:pt x="425" y="203"/>
                    </a:cubicBezTo>
                    <a:cubicBezTo>
                      <a:pt x="427" y="201"/>
                      <a:pt x="430" y="200"/>
                      <a:pt x="432" y="198"/>
                    </a:cubicBezTo>
                    <a:cubicBezTo>
                      <a:pt x="434" y="197"/>
                      <a:pt x="437" y="195"/>
                      <a:pt x="439" y="194"/>
                    </a:cubicBezTo>
                    <a:cubicBezTo>
                      <a:pt x="453" y="195"/>
                      <a:pt x="453" y="195"/>
                      <a:pt x="453" y="195"/>
                    </a:cubicBezTo>
                    <a:cubicBezTo>
                      <a:pt x="450" y="196"/>
                      <a:pt x="448" y="198"/>
                      <a:pt x="446" y="199"/>
                    </a:cubicBezTo>
                    <a:cubicBezTo>
                      <a:pt x="444" y="201"/>
                      <a:pt x="441" y="202"/>
                      <a:pt x="439" y="204"/>
                    </a:cubicBezTo>
                    <a:close/>
                    <a:moveTo>
                      <a:pt x="526" y="402"/>
                    </a:moveTo>
                    <a:cubicBezTo>
                      <a:pt x="507" y="417"/>
                      <a:pt x="507" y="417"/>
                      <a:pt x="507" y="417"/>
                    </a:cubicBezTo>
                    <a:cubicBezTo>
                      <a:pt x="502" y="416"/>
                      <a:pt x="497" y="414"/>
                      <a:pt x="492" y="412"/>
                    </a:cubicBezTo>
                    <a:cubicBezTo>
                      <a:pt x="488" y="410"/>
                      <a:pt x="483" y="409"/>
                      <a:pt x="478" y="407"/>
                    </a:cubicBezTo>
                    <a:cubicBezTo>
                      <a:pt x="474" y="405"/>
                      <a:pt x="469" y="403"/>
                      <a:pt x="465" y="401"/>
                    </a:cubicBezTo>
                    <a:cubicBezTo>
                      <a:pt x="460" y="399"/>
                      <a:pt x="456" y="397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52" y="395"/>
                      <a:pt x="452" y="395"/>
                      <a:pt x="452" y="395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3" y="381"/>
                      <a:pt x="473" y="381"/>
                      <a:pt x="473" y="381"/>
                    </a:cubicBezTo>
                    <a:cubicBezTo>
                      <a:pt x="477" y="383"/>
                      <a:pt x="481" y="385"/>
                      <a:pt x="485" y="387"/>
                    </a:cubicBezTo>
                    <a:cubicBezTo>
                      <a:pt x="489" y="389"/>
                      <a:pt x="494" y="390"/>
                      <a:pt x="498" y="392"/>
                    </a:cubicBezTo>
                    <a:cubicBezTo>
                      <a:pt x="503" y="394"/>
                      <a:pt x="507" y="395"/>
                      <a:pt x="512" y="397"/>
                    </a:cubicBezTo>
                    <a:cubicBezTo>
                      <a:pt x="516" y="398"/>
                      <a:pt x="521" y="400"/>
                      <a:pt x="526" y="402"/>
                    </a:cubicBezTo>
                    <a:close/>
                    <a:moveTo>
                      <a:pt x="500" y="163"/>
                    </a:moveTo>
                    <a:cubicBezTo>
                      <a:pt x="511" y="165"/>
                      <a:pt x="511" y="165"/>
                      <a:pt x="511" y="165"/>
                    </a:cubicBezTo>
                    <a:cubicBezTo>
                      <a:pt x="508" y="166"/>
                      <a:pt x="506" y="167"/>
                      <a:pt x="503" y="168"/>
                    </a:cubicBezTo>
                    <a:cubicBezTo>
                      <a:pt x="501" y="169"/>
                      <a:pt x="499" y="171"/>
                      <a:pt x="496" y="172"/>
                    </a:cubicBezTo>
                    <a:cubicBezTo>
                      <a:pt x="494" y="173"/>
                      <a:pt x="491" y="174"/>
                      <a:pt x="489" y="175"/>
                    </a:cubicBezTo>
                    <a:cubicBezTo>
                      <a:pt x="486" y="176"/>
                      <a:pt x="484" y="178"/>
                      <a:pt x="481" y="179"/>
                    </a:cubicBezTo>
                    <a:cubicBezTo>
                      <a:pt x="470" y="177"/>
                      <a:pt x="470" y="177"/>
                      <a:pt x="470" y="177"/>
                    </a:cubicBezTo>
                    <a:cubicBezTo>
                      <a:pt x="472" y="176"/>
                      <a:pt x="475" y="175"/>
                      <a:pt x="478" y="174"/>
                    </a:cubicBezTo>
                    <a:cubicBezTo>
                      <a:pt x="480" y="172"/>
                      <a:pt x="483" y="171"/>
                      <a:pt x="485" y="170"/>
                    </a:cubicBezTo>
                    <a:cubicBezTo>
                      <a:pt x="488" y="169"/>
                      <a:pt x="490" y="168"/>
                      <a:pt x="493" y="167"/>
                    </a:cubicBezTo>
                    <a:cubicBezTo>
                      <a:pt x="495" y="165"/>
                      <a:pt x="498" y="164"/>
                      <a:pt x="500" y="163"/>
                    </a:cubicBez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16" name="Freeform 7"/>
              <p:cNvSpPr>
                <a:spLocks/>
              </p:cNvSpPr>
              <p:nvPr/>
            </p:nvSpPr>
            <p:spPr bwMode="auto">
              <a:xfrm>
                <a:off x="255" y="2008"/>
                <a:ext cx="48" cy="3"/>
              </a:xfrm>
              <a:custGeom>
                <a:avLst/>
                <a:gdLst>
                  <a:gd name="T0" fmla="*/ 12 w 16"/>
                  <a:gd name="T1" fmla="*/ 0 h 1"/>
                  <a:gd name="T2" fmla="*/ 16 w 16"/>
                  <a:gd name="T3" fmla="*/ 0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0 h 1"/>
                  <a:gd name="T20" fmla="*/ 12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55" y="2014"/>
                <a:ext cx="56" cy="2"/>
              </a:xfrm>
              <a:custGeom>
                <a:avLst/>
                <a:gdLst>
                  <a:gd name="T0" fmla="*/ 14 w 19"/>
                  <a:gd name="T1" fmla="*/ 0 h 1"/>
                  <a:gd name="T2" fmla="*/ 18 w 19"/>
                  <a:gd name="T3" fmla="*/ 0 h 1"/>
                  <a:gd name="T4" fmla="*/ 19 w 19"/>
                  <a:gd name="T5" fmla="*/ 0 h 1"/>
                  <a:gd name="T6" fmla="*/ 14 w 19"/>
                  <a:gd name="T7" fmla="*/ 0 h 1"/>
                  <a:gd name="T8" fmla="*/ 10 w 19"/>
                  <a:gd name="T9" fmla="*/ 0 h 1"/>
                  <a:gd name="T10" fmla="*/ 5 w 19"/>
                  <a:gd name="T11" fmla="*/ 0 h 1"/>
                  <a:gd name="T12" fmla="*/ 1 w 19"/>
                  <a:gd name="T13" fmla="*/ 0 h 1"/>
                  <a:gd name="T14" fmla="*/ 0 w 19"/>
                  <a:gd name="T15" fmla="*/ 1 h 1"/>
                  <a:gd name="T16" fmla="*/ 5 w 19"/>
                  <a:gd name="T17" fmla="*/ 1 h 1"/>
                  <a:gd name="T18" fmla="*/ 9 w 19"/>
                  <a:gd name="T19" fmla="*/ 0 h 1"/>
                  <a:gd name="T20" fmla="*/ 14 w 19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">
                    <a:moveTo>
                      <a:pt x="14" y="0"/>
                    </a:moveTo>
                    <a:cubicBezTo>
                      <a:pt x="15" y="0"/>
                      <a:pt x="17" y="0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11" y="0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42" y="2008"/>
                <a:ext cx="47" cy="3"/>
              </a:xfrm>
              <a:custGeom>
                <a:avLst/>
                <a:gdLst>
                  <a:gd name="T0" fmla="*/ 8 w 16"/>
                  <a:gd name="T1" fmla="*/ 0 h 1"/>
                  <a:gd name="T2" fmla="*/ 12 w 16"/>
                  <a:gd name="T3" fmla="*/ 0 h 1"/>
                  <a:gd name="T4" fmla="*/ 16 w 16"/>
                  <a:gd name="T5" fmla="*/ 1 h 1"/>
                  <a:gd name="T6" fmla="*/ 16 w 16"/>
                  <a:gd name="T7" fmla="*/ 0 h 1"/>
                  <a:gd name="T8" fmla="*/ 12 w 16"/>
                  <a:gd name="T9" fmla="*/ 0 h 1"/>
                  <a:gd name="T10" fmla="*/ 8 w 16"/>
                  <a:gd name="T11" fmla="*/ 0 h 1"/>
                  <a:gd name="T12" fmla="*/ 4 w 16"/>
                  <a:gd name="T13" fmla="*/ 0 h 1"/>
                  <a:gd name="T14" fmla="*/ 1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8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158" y="2008"/>
                <a:ext cx="47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-49" y="2011"/>
                <a:ext cx="53" cy="3"/>
              </a:xfrm>
              <a:custGeom>
                <a:avLst/>
                <a:gdLst>
                  <a:gd name="T0" fmla="*/ 14 w 18"/>
                  <a:gd name="T1" fmla="*/ 1 h 1"/>
                  <a:gd name="T2" fmla="*/ 18 w 18"/>
                  <a:gd name="T3" fmla="*/ 1 h 1"/>
                  <a:gd name="T4" fmla="*/ 18 w 18"/>
                  <a:gd name="T5" fmla="*/ 0 h 1"/>
                  <a:gd name="T6" fmla="*/ 14 w 18"/>
                  <a:gd name="T7" fmla="*/ 0 h 1"/>
                  <a:gd name="T8" fmla="*/ 10 w 18"/>
                  <a:gd name="T9" fmla="*/ 0 h 1"/>
                  <a:gd name="T10" fmla="*/ 5 w 18"/>
                  <a:gd name="T11" fmla="*/ 0 h 1"/>
                  <a:gd name="T12" fmla="*/ 1 w 18"/>
                  <a:gd name="T13" fmla="*/ 0 h 1"/>
                  <a:gd name="T14" fmla="*/ 0 w 18"/>
                  <a:gd name="T15" fmla="*/ 1 h 1"/>
                  <a:gd name="T16" fmla="*/ 5 w 18"/>
                  <a:gd name="T17" fmla="*/ 1 h 1"/>
                  <a:gd name="T18" fmla="*/ 9 w 18"/>
                  <a:gd name="T19" fmla="*/ 1 h 1"/>
                  <a:gd name="T20" fmla="*/ 14 w 18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">
                    <a:moveTo>
                      <a:pt x="14" y="1"/>
                    </a:moveTo>
                    <a:cubicBezTo>
                      <a:pt x="15" y="1"/>
                      <a:pt x="17" y="1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4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8" y="0"/>
                      <a:pt x="7" y="0"/>
                      <a:pt x="5" y="0"/>
                    </a:cubicBezTo>
                    <a:cubicBezTo>
                      <a:pt x="4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11" y="1"/>
                      <a:pt x="12" y="1"/>
                      <a:pt x="1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2"/>
              <p:cNvSpPr>
                <a:spLocks/>
              </p:cNvSpPr>
              <p:nvPr/>
            </p:nvSpPr>
            <p:spPr bwMode="auto">
              <a:xfrm>
                <a:off x="533" y="2008"/>
                <a:ext cx="48" cy="3"/>
              </a:xfrm>
              <a:custGeom>
                <a:avLst/>
                <a:gdLst>
                  <a:gd name="T0" fmla="*/ 12 w 16"/>
                  <a:gd name="T1" fmla="*/ 1 h 1"/>
                  <a:gd name="T2" fmla="*/ 16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1 w 16"/>
                  <a:gd name="T13" fmla="*/ 0 h 1"/>
                  <a:gd name="T14" fmla="*/ 0 w 16"/>
                  <a:gd name="T15" fmla="*/ 1 h 1"/>
                  <a:gd name="T16" fmla="*/ 4 w 16"/>
                  <a:gd name="T17" fmla="*/ 1 h 1"/>
                  <a:gd name="T18" fmla="*/ 8 w 16"/>
                  <a:gd name="T19" fmla="*/ 1 h 1"/>
                  <a:gd name="T20" fmla="*/ 12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2" y="1"/>
                    </a:moveTo>
                    <a:cubicBezTo>
                      <a:pt x="13" y="1"/>
                      <a:pt x="15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6" y="1"/>
                      <a:pt x="7" y="1"/>
                      <a:pt x="8" y="1"/>
                    </a:cubicBezTo>
                    <a:cubicBezTo>
                      <a:pt x="9" y="1"/>
                      <a:pt x="11" y="1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57" y="2008"/>
                <a:ext cx="51" cy="3"/>
              </a:xfrm>
              <a:custGeom>
                <a:avLst/>
                <a:gdLst>
                  <a:gd name="T0" fmla="*/ 8 w 17"/>
                  <a:gd name="T1" fmla="*/ 1 h 1"/>
                  <a:gd name="T2" fmla="*/ 12 w 17"/>
                  <a:gd name="T3" fmla="*/ 1 h 1"/>
                  <a:gd name="T4" fmla="*/ 17 w 17"/>
                  <a:gd name="T5" fmla="*/ 1 h 1"/>
                  <a:gd name="T6" fmla="*/ 17 w 17"/>
                  <a:gd name="T7" fmla="*/ 0 h 1"/>
                  <a:gd name="T8" fmla="*/ 13 w 17"/>
                  <a:gd name="T9" fmla="*/ 0 h 1"/>
                  <a:gd name="T10" fmla="*/ 8 w 17"/>
                  <a:gd name="T11" fmla="*/ 0 h 1"/>
                  <a:gd name="T12" fmla="*/ 4 w 17"/>
                  <a:gd name="T13" fmla="*/ 1 h 1"/>
                  <a:gd name="T14" fmla="*/ 0 w 17"/>
                  <a:gd name="T15" fmla="*/ 1 h 1"/>
                  <a:gd name="T16" fmla="*/ 0 w 17"/>
                  <a:gd name="T17" fmla="*/ 1 h 1"/>
                  <a:gd name="T18" fmla="*/ 0 w 17"/>
                  <a:gd name="T19" fmla="*/ 1 h 1"/>
                  <a:gd name="T20" fmla="*/ 0 w 17"/>
                  <a:gd name="T21" fmla="*/ 1 h 1"/>
                  <a:gd name="T22" fmla="*/ 0 w 17"/>
                  <a:gd name="T23" fmla="*/ 1 h 1"/>
                  <a:gd name="T24" fmla="*/ 0 w 17"/>
                  <a:gd name="T25" fmla="*/ 1 h 1"/>
                  <a:gd name="T26" fmla="*/ 4 w 17"/>
                  <a:gd name="T27" fmla="*/ 1 h 1"/>
                  <a:gd name="T28" fmla="*/ 8 w 17"/>
                  <a:gd name="T2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1">
                    <a:moveTo>
                      <a:pt x="8" y="1"/>
                    </a:moveTo>
                    <a:cubicBezTo>
                      <a:pt x="10" y="1"/>
                      <a:pt x="11" y="1"/>
                      <a:pt x="12" y="1"/>
                    </a:cubicBezTo>
                    <a:cubicBezTo>
                      <a:pt x="14" y="1"/>
                      <a:pt x="15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5" y="1"/>
                      <a:pt x="7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4"/>
              <p:cNvSpPr>
                <a:spLocks/>
              </p:cNvSpPr>
              <p:nvPr/>
            </p:nvSpPr>
            <p:spPr bwMode="auto">
              <a:xfrm>
                <a:off x="350" y="2008"/>
                <a:ext cx="47" cy="0"/>
              </a:xfrm>
              <a:custGeom>
                <a:avLst/>
                <a:gdLst>
                  <a:gd name="T0" fmla="*/ 12 w 16"/>
                  <a:gd name="T1" fmla="*/ 16 w 16"/>
                  <a:gd name="T2" fmla="*/ 16 w 16"/>
                  <a:gd name="T3" fmla="*/ 12 w 16"/>
                  <a:gd name="T4" fmla="*/ 8 w 16"/>
                  <a:gd name="T5" fmla="*/ 4 w 16"/>
                  <a:gd name="T6" fmla="*/ 0 w 16"/>
                  <a:gd name="T7" fmla="*/ 0 w 16"/>
                  <a:gd name="T8" fmla="*/ 4 w 16"/>
                  <a:gd name="T9" fmla="*/ 8 w 16"/>
                  <a:gd name="T10" fmla="*/ 12 w 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6">
                    <a:moveTo>
                      <a:pt x="12" y="0"/>
                    </a:moveTo>
                    <a:cubicBezTo>
                      <a:pt x="13" y="0"/>
                      <a:pt x="14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5"/>
              <p:cNvSpPr>
                <a:spLocks/>
              </p:cNvSpPr>
              <p:nvPr/>
            </p:nvSpPr>
            <p:spPr bwMode="auto">
              <a:xfrm>
                <a:off x="882" y="2025"/>
                <a:ext cx="47" cy="5"/>
              </a:xfrm>
              <a:custGeom>
                <a:avLst/>
                <a:gdLst>
                  <a:gd name="T0" fmla="*/ 9 w 16"/>
                  <a:gd name="T1" fmla="*/ 1 h 2"/>
                  <a:gd name="T2" fmla="*/ 6 w 16"/>
                  <a:gd name="T3" fmla="*/ 0 h 2"/>
                  <a:gd name="T4" fmla="*/ 3 w 16"/>
                  <a:gd name="T5" fmla="*/ 0 h 2"/>
                  <a:gd name="T6" fmla="*/ 0 w 16"/>
                  <a:gd name="T7" fmla="*/ 1 h 2"/>
                  <a:gd name="T8" fmla="*/ 3 w 16"/>
                  <a:gd name="T9" fmla="*/ 1 h 2"/>
                  <a:gd name="T10" fmla="*/ 7 w 16"/>
                  <a:gd name="T11" fmla="*/ 1 h 2"/>
                  <a:gd name="T12" fmla="*/ 10 w 16"/>
                  <a:gd name="T13" fmla="*/ 2 h 2"/>
                  <a:gd name="T14" fmla="*/ 13 w 16"/>
                  <a:gd name="T15" fmla="*/ 2 h 2"/>
                  <a:gd name="T16" fmla="*/ 16 w 16"/>
                  <a:gd name="T17" fmla="*/ 2 h 2"/>
                  <a:gd name="T18" fmla="*/ 13 w 16"/>
                  <a:gd name="T19" fmla="*/ 1 h 2"/>
                  <a:gd name="T20" fmla="*/ 9 w 1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">
                    <a:moveTo>
                      <a:pt x="9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8" y="1"/>
                      <a:pt x="9" y="2"/>
                      <a:pt x="10" y="2"/>
                    </a:cubicBezTo>
                    <a:cubicBezTo>
                      <a:pt x="11" y="2"/>
                      <a:pt x="12" y="2"/>
                      <a:pt x="13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6"/>
              <p:cNvSpPr>
                <a:spLocks/>
              </p:cNvSpPr>
              <p:nvPr/>
            </p:nvSpPr>
            <p:spPr bwMode="auto">
              <a:xfrm>
                <a:off x="879" y="2134"/>
                <a:ext cx="50" cy="11"/>
              </a:xfrm>
              <a:custGeom>
                <a:avLst/>
                <a:gdLst>
                  <a:gd name="T0" fmla="*/ 8 w 17"/>
                  <a:gd name="T1" fmla="*/ 1 h 4"/>
                  <a:gd name="T2" fmla="*/ 6 w 17"/>
                  <a:gd name="T3" fmla="*/ 2 h 4"/>
                  <a:gd name="T4" fmla="*/ 3 w 17"/>
                  <a:gd name="T5" fmla="*/ 2 h 4"/>
                  <a:gd name="T6" fmla="*/ 0 w 17"/>
                  <a:gd name="T7" fmla="*/ 3 h 4"/>
                  <a:gd name="T8" fmla="*/ 6 w 17"/>
                  <a:gd name="T9" fmla="*/ 4 h 4"/>
                  <a:gd name="T10" fmla="*/ 9 w 17"/>
                  <a:gd name="T11" fmla="*/ 3 h 4"/>
                  <a:gd name="T12" fmla="*/ 12 w 17"/>
                  <a:gd name="T13" fmla="*/ 2 h 4"/>
                  <a:gd name="T14" fmla="*/ 14 w 17"/>
                  <a:gd name="T15" fmla="*/ 2 h 4"/>
                  <a:gd name="T16" fmla="*/ 17 w 17"/>
                  <a:gd name="T17" fmla="*/ 1 h 4"/>
                  <a:gd name="T18" fmla="*/ 11 w 17"/>
                  <a:gd name="T19" fmla="*/ 0 h 4"/>
                  <a:gd name="T20" fmla="*/ 8 w 1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4">
                    <a:moveTo>
                      <a:pt x="8" y="1"/>
                    </a:move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10" y="3"/>
                      <a:pt x="11" y="3"/>
                      <a:pt x="12" y="2"/>
                    </a:cubicBezTo>
                    <a:cubicBezTo>
                      <a:pt x="13" y="2"/>
                      <a:pt x="13" y="2"/>
                      <a:pt x="14" y="2"/>
                    </a:cubicBezTo>
                    <a:cubicBezTo>
                      <a:pt x="15" y="1"/>
                      <a:pt x="16" y="1"/>
                      <a:pt x="17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7"/>
              <p:cNvSpPr>
                <a:spLocks/>
              </p:cNvSpPr>
              <p:nvPr/>
            </p:nvSpPr>
            <p:spPr bwMode="auto">
              <a:xfrm>
                <a:off x="805" y="2153"/>
                <a:ext cx="56" cy="14"/>
              </a:xfrm>
              <a:custGeom>
                <a:avLst/>
                <a:gdLst>
                  <a:gd name="T0" fmla="*/ 10 w 19"/>
                  <a:gd name="T1" fmla="*/ 1 h 5"/>
                  <a:gd name="T2" fmla="*/ 7 w 19"/>
                  <a:gd name="T3" fmla="*/ 2 h 5"/>
                  <a:gd name="T4" fmla="*/ 4 w 19"/>
                  <a:gd name="T5" fmla="*/ 3 h 5"/>
                  <a:gd name="T6" fmla="*/ 0 w 19"/>
                  <a:gd name="T7" fmla="*/ 4 h 5"/>
                  <a:gd name="T8" fmla="*/ 7 w 19"/>
                  <a:gd name="T9" fmla="*/ 5 h 5"/>
                  <a:gd name="T10" fmla="*/ 10 w 19"/>
                  <a:gd name="T11" fmla="*/ 4 h 5"/>
                  <a:gd name="T12" fmla="*/ 13 w 19"/>
                  <a:gd name="T13" fmla="*/ 3 h 5"/>
                  <a:gd name="T14" fmla="*/ 16 w 19"/>
                  <a:gd name="T15" fmla="*/ 2 h 5"/>
                  <a:gd name="T16" fmla="*/ 19 w 19"/>
                  <a:gd name="T17" fmla="*/ 1 h 5"/>
                  <a:gd name="T18" fmla="*/ 13 w 19"/>
                  <a:gd name="T19" fmla="*/ 0 h 5"/>
                  <a:gd name="T20" fmla="*/ 10 w 19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">
                    <a:moveTo>
                      <a:pt x="10" y="1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2" y="3"/>
                      <a:pt x="0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11" y="3"/>
                      <a:pt x="12" y="3"/>
                      <a:pt x="13" y="3"/>
                    </a:cubicBezTo>
                    <a:cubicBezTo>
                      <a:pt x="14" y="2"/>
                      <a:pt x="15" y="2"/>
                      <a:pt x="16" y="2"/>
                    </a:cubicBezTo>
                    <a:cubicBezTo>
                      <a:pt x="17" y="2"/>
                      <a:pt x="18" y="1"/>
                      <a:pt x="19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0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799" y="2016"/>
                <a:ext cx="50" cy="6"/>
              </a:xfrm>
              <a:custGeom>
                <a:avLst/>
                <a:gdLst>
                  <a:gd name="T0" fmla="*/ 8 w 17"/>
                  <a:gd name="T1" fmla="*/ 1 h 2"/>
                  <a:gd name="T2" fmla="*/ 11 w 17"/>
                  <a:gd name="T3" fmla="*/ 2 h 2"/>
                  <a:gd name="T4" fmla="*/ 15 w 17"/>
                  <a:gd name="T5" fmla="*/ 2 h 2"/>
                  <a:gd name="T6" fmla="*/ 17 w 17"/>
                  <a:gd name="T7" fmla="*/ 1 h 2"/>
                  <a:gd name="T8" fmla="*/ 13 w 17"/>
                  <a:gd name="T9" fmla="*/ 1 h 2"/>
                  <a:gd name="T10" fmla="*/ 9 w 17"/>
                  <a:gd name="T11" fmla="*/ 1 h 2"/>
                  <a:gd name="T12" fmla="*/ 6 w 17"/>
                  <a:gd name="T13" fmla="*/ 1 h 2"/>
                  <a:gd name="T14" fmla="*/ 2 w 17"/>
                  <a:gd name="T15" fmla="*/ 0 h 2"/>
                  <a:gd name="T16" fmla="*/ 0 w 17"/>
                  <a:gd name="T17" fmla="*/ 1 h 2"/>
                  <a:gd name="T18" fmla="*/ 4 w 17"/>
                  <a:gd name="T19" fmla="*/ 1 h 2"/>
                  <a:gd name="T20" fmla="*/ 8 w 17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8" y="1"/>
                    </a:moveTo>
                    <a:cubicBezTo>
                      <a:pt x="9" y="2"/>
                      <a:pt x="10" y="2"/>
                      <a:pt x="11" y="2"/>
                    </a:cubicBezTo>
                    <a:cubicBezTo>
                      <a:pt x="12" y="2"/>
                      <a:pt x="13" y="2"/>
                      <a:pt x="15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5" y="1"/>
                      <a:pt x="6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9"/>
              <p:cNvSpPr>
                <a:spLocks/>
              </p:cNvSpPr>
              <p:nvPr/>
            </p:nvSpPr>
            <p:spPr bwMode="auto">
              <a:xfrm>
                <a:off x="625" y="2011"/>
                <a:ext cx="47" cy="3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4 w 16"/>
                  <a:gd name="T11" fmla="*/ 0 h 1"/>
                  <a:gd name="T12" fmla="*/ 0 w 16"/>
                  <a:gd name="T13" fmla="*/ 0 h 1"/>
                  <a:gd name="T14" fmla="*/ 0 w 16"/>
                  <a:gd name="T15" fmla="*/ 0 h 1"/>
                  <a:gd name="T16" fmla="*/ 0 w 16"/>
                  <a:gd name="T17" fmla="*/ 0 h 1"/>
                  <a:gd name="T18" fmla="*/ 4 w 16"/>
                  <a:gd name="T19" fmla="*/ 0 h 1"/>
                  <a:gd name="T20" fmla="*/ 8 w 16"/>
                  <a:gd name="T21" fmla="*/ 0 h 1"/>
                  <a:gd name="T22" fmla="*/ 11 w 16"/>
                  <a:gd name="T2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3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0"/>
              <p:cNvSpPr>
                <a:spLocks/>
              </p:cNvSpPr>
              <p:nvPr/>
            </p:nvSpPr>
            <p:spPr bwMode="auto">
              <a:xfrm>
                <a:off x="713" y="2014"/>
                <a:ext cx="48" cy="2"/>
              </a:xfrm>
              <a:custGeom>
                <a:avLst/>
                <a:gdLst>
                  <a:gd name="T0" fmla="*/ 11 w 16"/>
                  <a:gd name="T1" fmla="*/ 1 h 1"/>
                  <a:gd name="T2" fmla="*/ 15 w 16"/>
                  <a:gd name="T3" fmla="*/ 1 h 1"/>
                  <a:gd name="T4" fmla="*/ 16 w 16"/>
                  <a:gd name="T5" fmla="*/ 0 h 1"/>
                  <a:gd name="T6" fmla="*/ 12 w 16"/>
                  <a:gd name="T7" fmla="*/ 0 h 1"/>
                  <a:gd name="T8" fmla="*/ 8 w 16"/>
                  <a:gd name="T9" fmla="*/ 0 h 1"/>
                  <a:gd name="T10" fmla="*/ 5 w 16"/>
                  <a:gd name="T11" fmla="*/ 0 h 1"/>
                  <a:gd name="T12" fmla="*/ 1 w 16"/>
                  <a:gd name="T13" fmla="*/ 0 h 1"/>
                  <a:gd name="T14" fmla="*/ 0 w 16"/>
                  <a:gd name="T15" fmla="*/ 0 h 1"/>
                  <a:gd name="T16" fmla="*/ 4 w 16"/>
                  <a:gd name="T17" fmla="*/ 0 h 1"/>
                  <a:gd name="T18" fmla="*/ 7 w 16"/>
                  <a:gd name="T19" fmla="*/ 1 h 1"/>
                  <a:gd name="T20" fmla="*/ 11 w 16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">
                    <a:moveTo>
                      <a:pt x="11" y="1"/>
                    </a:moveTo>
                    <a:cubicBezTo>
                      <a:pt x="12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4" y="0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9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1"/>
              <p:cNvSpPr>
                <a:spLocks/>
              </p:cNvSpPr>
              <p:nvPr/>
            </p:nvSpPr>
            <p:spPr bwMode="auto">
              <a:xfrm>
                <a:off x="-1453" y="2025"/>
                <a:ext cx="2350" cy="309"/>
              </a:xfrm>
              <a:custGeom>
                <a:avLst/>
                <a:gdLst>
                  <a:gd name="T0" fmla="*/ 785 w 795"/>
                  <a:gd name="T1" fmla="*/ 22 h 113"/>
                  <a:gd name="T2" fmla="*/ 764 w 795"/>
                  <a:gd name="T3" fmla="*/ 29 h 113"/>
                  <a:gd name="T4" fmla="*/ 733 w 795"/>
                  <a:gd name="T5" fmla="*/ 38 h 113"/>
                  <a:gd name="T6" fmla="*/ 680 w 795"/>
                  <a:gd name="T7" fmla="*/ 51 h 113"/>
                  <a:gd name="T8" fmla="*/ 579 w 795"/>
                  <a:gd name="T9" fmla="*/ 74 h 113"/>
                  <a:gd name="T10" fmla="*/ 504 w 795"/>
                  <a:gd name="T11" fmla="*/ 93 h 113"/>
                  <a:gd name="T12" fmla="*/ 439 w 795"/>
                  <a:gd name="T13" fmla="*/ 113 h 113"/>
                  <a:gd name="T14" fmla="*/ 528 w 795"/>
                  <a:gd name="T15" fmla="*/ 88 h 113"/>
                  <a:gd name="T16" fmla="*/ 599 w 795"/>
                  <a:gd name="T17" fmla="*/ 71 h 113"/>
                  <a:gd name="T18" fmla="*/ 705 w 795"/>
                  <a:gd name="T19" fmla="*/ 46 h 113"/>
                  <a:gd name="T20" fmla="*/ 716 w 795"/>
                  <a:gd name="T21" fmla="*/ 43 h 113"/>
                  <a:gd name="T22" fmla="*/ 752 w 795"/>
                  <a:gd name="T23" fmla="*/ 34 h 113"/>
                  <a:gd name="T24" fmla="*/ 778 w 795"/>
                  <a:gd name="T25" fmla="*/ 26 h 113"/>
                  <a:gd name="T26" fmla="*/ 793 w 795"/>
                  <a:gd name="T27" fmla="*/ 18 h 113"/>
                  <a:gd name="T28" fmla="*/ 794 w 795"/>
                  <a:gd name="T29" fmla="*/ 12 h 113"/>
                  <a:gd name="T30" fmla="*/ 786 w 795"/>
                  <a:gd name="T31" fmla="*/ 8 h 113"/>
                  <a:gd name="T32" fmla="*/ 784 w 795"/>
                  <a:gd name="T33" fmla="*/ 8 h 113"/>
                  <a:gd name="T34" fmla="*/ 783 w 795"/>
                  <a:gd name="T35" fmla="*/ 8 h 113"/>
                  <a:gd name="T36" fmla="*/ 780 w 795"/>
                  <a:gd name="T37" fmla="*/ 7 h 113"/>
                  <a:gd name="T38" fmla="*/ 772 w 795"/>
                  <a:gd name="T39" fmla="*/ 6 h 113"/>
                  <a:gd name="T40" fmla="*/ 748 w 795"/>
                  <a:gd name="T41" fmla="*/ 3 h 113"/>
                  <a:gd name="T42" fmla="*/ 710 w 795"/>
                  <a:gd name="T43" fmla="*/ 1 h 113"/>
                  <a:gd name="T44" fmla="*/ 678 w 795"/>
                  <a:gd name="T45" fmla="*/ 1 h 113"/>
                  <a:gd name="T46" fmla="*/ 633 w 795"/>
                  <a:gd name="T47" fmla="*/ 0 h 113"/>
                  <a:gd name="T48" fmla="*/ 561 w 795"/>
                  <a:gd name="T49" fmla="*/ 1 h 113"/>
                  <a:gd name="T50" fmla="*/ 509 w 795"/>
                  <a:gd name="T51" fmla="*/ 2 h 113"/>
                  <a:gd name="T52" fmla="*/ 426 w 795"/>
                  <a:gd name="T53" fmla="*/ 3 h 113"/>
                  <a:gd name="T54" fmla="*/ 302 w 795"/>
                  <a:gd name="T55" fmla="*/ 7 h 113"/>
                  <a:gd name="T56" fmla="*/ 234 w 795"/>
                  <a:gd name="T57" fmla="*/ 9 h 113"/>
                  <a:gd name="T58" fmla="*/ 100 w 795"/>
                  <a:gd name="T59" fmla="*/ 14 h 113"/>
                  <a:gd name="T60" fmla="*/ 26 w 795"/>
                  <a:gd name="T61" fmla="*/ 17 h 113"/>
                  <a:gd name="T62" fmla="*/ 0 w 795"/>
                  <a:gd name="T63" fmla="*/ 18 h 113"/>
                  <a:gd name="T64" fmla="*/ 36 w 795"/>
                  <a:gd name="T65" fmla="*/ 17 h 113"/>
                  <a:gd name="T66" fmla="*/ 119 w 795"/>
                  <a:gd name="T67" fmla="*/ 14 h 113"/>
                  <a:gd name="T68" fmla="*/ 268 w 795"/>
                  <a:gd name="T69" fmla="*/ 8 h 113"/>
                  <a:gd name="T70" fmla="*/ 396 w 795"/>
                  <a:gd name="T71" fmla="*/ 5 h 113"/>
                  <a:gd name="T72" fmla="*/ 509 w 795"/>
                  <a:gd name="T73" fmla="*/ 2 h 113"/>
                  <a:gd name="T74" fmla="*/ 585 w 795"/>
                  <a:gd name="T75" fmla="*/ 1 h 113"/>
                  <a:gd name="T76" fmla="*/ 645 w 795"/>
                  <a:gd name="T77" fmla="*/ 1 h 113"/>
                  <a:gd name="T78" fmla="*/ 689 w 795"/>
                  <a:gd name="T79" fmla="*/ 1 h 113"/>
                  <a:gd name="T80" fmla="*/ 700 w 795"/>
                  <a:gd name="T81" fmla="*/ 1 h 113"/>
                  <a:gd name="T82" fmla="*/ 739 w 795"/>
                  <a:gd name="T83" fmla="*/ 3 h 113"/>
                  <a:gd name="T84" fmla="*/ 755 w 795"/>
                  <a:gd name="T85" fmla="*/ 4 h 113"/>
                  <a:gd name="T86" fmla="*/ 768 w 795"/>
                  <a:gd name="T87" fmla="*/ 5 h 113"/>
                  <a:gd name="T88" fmla="*/ 777 w 795"/>
                  <a:gd name="T89" fmla="*/ 7 h 113"/>
                  <a:gd name="T90" fmla="*/ 781 w 795"/>
                  <a:gd name="T91" fmla="*/ 8 h 113"/>
                  <a:gd name="T92" fmla="*/ 782 w 795"/>
                  <a:gd name="T93" fmla="*/ 8 h 113"/>
                  <a:gd name="T94" fmla="*/ 784 w 795"/>
                  <a:gd name="T95" fmla="*/ 8 h 113"/>
                  <a:gd name="T96" fmla="*/ 790 w 795"/>
                  <a:gd name="T97" fmla="*/ 11 h 113"/>
                  <a:gd name="T98" fmla="*/ 792 w 795"/>
                  <a:gd name="T99" fmla="*/ 17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5" h="113">
                    <a:moveTo>
                      <a:pt x="792" y="17"/>
                    </a:moveTo>
                    <a:cubicBezTo>
                      <a:pt x="791" y="17"/>
                      <a:pt x="791" y="18"/>
                      <a:pt x="790" y="18"/>
                    </a:cubicBezTo>
                    <a:cubicBezTo>
                      <a:pt x="790" y="19"/>
                      <a:pt x="789" y="19"/>
                      <a:pt x="788" y="20"/>
                    </a:cubicBezTo>
                    <a:cubicBezTo>
                      <a:pt x="787" y="20"/>
                      <a:pt x="786" y="21"/>
                      <a:pt x="785" y="22"/>
                    </a:cubicBezTo>
                    <a:cubicBezTo>
                      <a:pt x="783" y="22"/>
                      <a:pt x="782" y="23"/>
                      <a:pt x="781" y="23"/>
                    </a:cubicBezTo>
                    <a:cubicBezTo>
                      <a:pt x="779" y="24"/>
                      <a:pt x="777" y="25"/>
                      <a:pt x="776" y="25"/>
                    </a:cubicBezTo>
                    <a:cubicBezTo>
                      <a:pt x="774" y="26"/>
                      <a:pt x="772" y="27"/>
                      <a:pt x="770" y="27"/>
                    </a:cubicBezTo>
                    <a:cubicBezTo>
                      <a:pt x="768" y="28"/>
                      <a:pt x="766" y="29"/>
                      <a:pt x="764" y="29"/>
                    </a:cubicBezTo>
                    <a:cubicBezTo>
                      <a:pt x="762" y="30"/>
                      <a:pt x="759" y="31"/>
                      <a:pt x="757" y="31"/>
                    </a:cubicBezTo>
                    <a:cubicBezTo>
                      <a:pt x="755" y="32"/>
                      <a:pt x="752" y="33"/>
                      <a:pt x="749" y="33"/>
                    </a:cubicBezTo>
                    <a:cubicBezTo>
                      <a:pt x="747" y="34"/>
                      <a:pt x="744" y="35"/>
                      <a:pt x="741" y="36"/>
                    </a:cubicBezTo>
                    <a:cubicBezTo>
                      <a:pt x="738" y="36"/>
                      <a:pt x="736" y="37"/>
                      <a:pt x="733" y="38"/>
                    </a:cubicBezTo>
                    <a:cubicBezTo>
                      <a:pt x="729" y="39"/>
                      <a:pt x="726" y="39"/>
                      <a:pt x="723" y="40"/>
                    </a:cubicBezTo>
                    <a:cubicBezTo>
                      <a:pt x="720" y="41"/>
                      <a:pt x="717" y="42"/>
                      <a:pt x="713" y="43"/>
                    </a:cubicBezTo>
                    <a:cubicBezTo>
                      <a:pt x="710" y="44"/>
                      <a:pt x="706" y="44"/>
                      <a:pt x="703" y="45"/>
                    </a:cubicBezTo>
                    <a:cubicBezTo>
                      <a:pt x="695" y="47"/>
                      <a:pt x="688" y="49"/>
                      <a:pt x="680" y="51"/>
                    </a:cubicBezTo>
                    <a:cubicBezTo>
                      <a:pt x="672" y="52"/>
                      <a:pt x="663" y="54"/>
                      <a:pt x="655" y="56"/>
                    </a:cubicBezTo>
                    <a:cubicBezTo>
                      <a:pt x="646" y="59"/>
                      <a:pt x="636" y="61"/>
                      <a:pt x="627" y="63"/>
                    </a:cubicBezTo>
                    <a:cubicBezTo>
                      <a:pt x="617" y="65"/>
                      <a:pt x="606" y="68"/>
                      <a:pt x="596" y="70"/>
                    </a:cubicBezTo>
                    <a:cubicBezTo>
                      <a:pt x="590" y="71"/>
                      <a:pt x="585" y="73"/>
                      <a:pt x="579" y="74"/>
                    </a:cubicBezTo>
                    <a:cubicBezTo>
                      <a:pt x="574" y="75"/>
                      <a:pt x="568" y="77"/>
                      <a:pt x="562" y="78"/>
                    </a:cubicBezTo>
                    <a:cubicBezTo>
                      <a:pt x="556" y="80"/>
                      <a:pt x="550" y="81"/>
                      <a:pt x="544" y="83"/>
                    </a:cubicBezTo>
                    <a:cubicBezTo>
                      <a:pt x="537" y="84"/>
                      <a:pt x="531" y="86"/>
                      <a:pt x="524" y="88"/>
                    </a:cubicBezTo>
                    <a:cubicBezTo>
                      <a:pt x="518" y="89"/>
                      <a:pt x="511" y="91"/>
                      <a:pt x="504" y="93"/>
                    </a:cubicBezTo>
                    <a:cubicBezTo>
                      <a:pt x="497" y="95"/>
                      <a:pt x="490" y="97"/>
                      <a:pt x="483" y="99"/>
                    </a:cubicBezTo>
                    <a:cubicBezTo>
                      <a:pt x="475" y="101"/>
                      <a:pt x="468" y="103"/>
                      <a:pt x="460" y="105"/>
                    </a:cubicBezTo>
                    <a:cubicBezTo>
                      <a:pt x="452" y="107"/>
                      <a:pt x="444" y="110"/>
                      <a:pt x="436" y="112"/>
                    </a:cubicBezTo>
                    <a:cubicBezTo>
                      <a:pt x="439" y="113"/>
                      <a:pt x="439" y="113"/>
                      <a:pt x="439" y="113"/>
                    </a:cubicBezTo>
                    <a:cubicBezTo>
                      <a:pt x="447" y="111"/>
                      <a:pt x="455" y="108"/>
                      <a:pt x="463" y="106"/>
                    </a:cubicBezTo>
                    <a:cubicBezTo>
                      <a:pt x="471" y="104"/>
                      <a:pt x="479" y="102"/>
                      <a:pt x="486" y="100"/>
                    </a:cubicBezTo>
                    <a:cubicBezTo>
                      <a:pt x="493" y="98"/>
                      <a:pt x="500" y="96"/>
                      <a:pt x="507" y="94"/>
                    </a:cubicBezTo>
                    <a:cubicBezTo>
                      <a:pt x="514" y="92"/>
                      <a:pt x="521" y="90"/>
                      <a:pt x="528" y="88"/>
                    </a:cubicBezTo>
                    <a:cubicBezTo>
                      <a:pt x="534" y="87"/>
                      <a:pt x="540" y="85"/>
                      <a:pt x="547" y="84"/>
                    </a:cubicBezTo>
                    <a:cubicBezTo>
                      <a:pt x="553" y="82"/>
                      <a:pt x="559" y="80"/>
                      <a:pt x="565" y="79"/>
                    </a:cubicBezTo>
                    <a:cubicBezTo>
                      <a:pt x="571" y="78"/>
                      <a:pt x="577" y="76"/>
                      <a:pt x="582" y="75"/>
                    </a:cubicBezTo>
                    <a:cubicBezTo>
                      <a:pt x="588" y="73"/>
                      <a:pt x="593" y="72"/>
                      <a:pt x="599" y="71"/>
                    </a:cubicBezTo>
                    <a:cubicBezTo>
                      <a:pt x="609" y="68"/>
                      <a:pt x="620" y="66"/>
                      <a:pt x="629" y="64"/>
                    </a:cubicBezTo>
                    <a:cubicBezTo>
                      <a:pt x="639" y="61"/>
                      <a:pt x="648" y="59"/>
                      <a:pt x="657" y="57"/>
                    </a:cubicBezTo>
                    <a:cubicBezTo>
                      <a:pt x="666" y="55"/>
                      <a:pt x="674" y="53"/>
                      <a:pt x="683" y="51"/>
                    </a:cubicBezTo>
                    <a:cubicBezTo>
                      <a:pt x="690" y="49"/>
                      <a:pt x="698" y="48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5" y="46"/>
                      <a:pt x="705" y="46"/>
                      <a:pt x="705" y="46"/>
                    </a:cubicBezTo>
                    <a:cubicBezTo>
                      <a:pt x="709" y="45"/>
                      <a:pt x="713" y="44"/>
                      <a:pt x="716" y="43"/>
                    </a:cubicBezTo>
                    <a:cubicBezTo>
                      <a:pt x="719" y="42"/>
                      <a:pt x="723" y="42"/>
                      <a:pt x="726" y="41"/>
                    </a:cubicBezTo>
                    <a:cubicBezTo>
                      <a:pt x="729" y="40"/>
                      <a:pt x="732" y="39"/>
                      <a:pt x="735" y="38"/>
                    </a:cubicBezTo>
                    <a:cubicBezTo>
                      <a:pt x="738" y="38"/>
                      <a:pt x="741" y="37"/>
                      <a:pt x="744" y="36"/>
                    </a:cubicBezTo>
                    <a:cubicBezTo>
                      <a:pt x="747" y="35"/>
                      <a:pt x="750" y="35"/>
                      <a:pt x="752" y="34"/>
                    </a:cubicBezTo>
                    <a:cubicBezTo>
                      <a:pt x="755" y="33"/>
                      <a:pt x="757" y="32"/>
                      <a:pt x="760" y="32"/>
                    </a:cubicBezTo>
                    <a:cubicBezTo>
                      <a:pt x="762" y="31"/>
                      <a:pt x="764" y="30"/>
                      <a:pt x="767" y="30"/>
                    </a:cubicBezTo>
                    <a:cubicBezTo>
                      <a:pt x="769" y="29"/>
                      <a:pt x="771" y="28"/>
                      <a:pt x="773" y="28"/>
                    </a:cubicBezTo>
                    <a:cubicBezTo>
                      <a:pt x="775" y="27"/>
                      <a:pt x="777" y="26"/>
                      <a:pt x="778" y="26"/>
                    </a:cubicBezTo>
                    <a:cubicBezTo>
                      <a:pt x="780" y="25"/>
                      <a:pt x="782" y="24"/>
                      <a:pt x="783" y="24"/>
                    </a:cubicBezTo>
                    <a:cubicBezTo>
                      <a:pt x="785" y="23"/>
                      <a:pt x="786" y="22"/>
                      <a:pt x="787" y="22"/>
                    </a:cubicBezTo>
                    <a:cubicBezTo>
                      <a:pt x="789" y="21"/>
                      <a:pt x="790" y="21"/>
                      <a:pt x="791" y="20"/>
                    </a:cubicBezTo>
                    <a:cubicBezTo>
                      <a:pt x="792" y="19"/>
                      <a:pt x="792" y="19"/>
                      <a:pt x="793" y="18"/>
                    </a:cubicBezTo>
                    <a:cubicBezTo>
                      <a:pt x="794" y="18"/>
                      <a:pt x="794" y="17"/>
                      <a:pt x="795" y="17"/>
                    </a:cubicBezTo>
                    <a:cubicBezTo>
                      <a:pt x="795" y="16"/>
                      <a:pt x="795" y="16"/>
                      <a:pt x="795" y="15"/>
                    </a:cubicBezTo>
                    <a:cubicBezTo>
                      <a:pt x="795" y="15"/>
                      <a:pt x="795" y="14"/>
                      <a:pt x="795" y="14"/>
                    </a:cubicBezTo>
                    <a:cubicBezTo>
                      <a:pt x="795" y="13"/>
                      <a:pt x="795" y="13"/>
                      <a:pt x="794" y="12"/>
                    </a:cubicBezTo>
                    <a:cubicBezTo>
                      <a:pt x="794" y="12"/>
                      <a:pt x="793" y="12"/>
                      <a:pt x="793" y="11"/>
                    </a:cubicBezTo>
                    <a:cubicBezTo>
                      <a:pt x="792" y="11"/>
                      <a:pt x="791" y="10"/>
                      <a:pt x="790" y="10"/>
                    </a:cubicBezTo>
                    <a:cubicBezTo>
                      <a:pt x="789" y="9"/>
                      <a:pt x="788" y="9"/>
                      <a:pt x="787" y="9"/>
                    </a:cubicBezTo>
                    <a:cubicBezTo>
                      <a:pt x="787" y="9"/>
                      <a:pt x="786" y="9"/>
                      <a:pt x="786" y="8"/>
                    </a:cubicBezTo>
                    <a:cubicBezTo>
                      <a:pt x="786" y="8"/>
                      <a:pt x="786" y="8"/>
                      <a:pt x="786" y="8"/>
                    </a:cubicBezTo>
                    <a:cubicBezTo>
                      <a:pt x="786" y="8"/>
                      <a:pt x="785" y="8"/>
                      <a:pt x="785" y="8"/>
                    </a:cubicBezTo>
                    <a:cubicBezTo>
                      <a:pt x="785" y="8"/>
                      <a:pt x="785" y="8"/>
                      <a:pt x="785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4" y="8"/>
                    </a:cubicBezTo>
                    <a:cubicBezTo>
                      <a:pt x="784" y="8"/>
                      <a:pt x="784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7"/>
                      <a:pt x="782" y="7"/>
                      <a:pt x="782" y="7"/>
                    </a:cubicBezTo>
                    <a:cubicBezTo>
                      <a:pt x="782" y="7"/>
                      <a:pt x="781" y="7"/>
                      <a:pt x="781" y="7"/>
                    </a:cubicBezTo>
                    <a:cubicBezTo>
                      <a:pt x="781" y="7"/>
                      <a:pt x="781" y="7"/>
                      <a:pt x="780" y="7"/>
                    </a:cubicBezTo>
                    <a:cubicBezTo>
                      <a:pt x="780" y="7"/>
                      <a:pt x="780" y="7"/>
                      <a:pt x="779" y="7"/>
                    </a:cubicBezTo>
                    <a:cubicBezTo>
                      <a:pt x="778" y="7"/>
                      <a:pt x="778" y="6"/>
                      <a:pt x="777" y="6"/>
                    </a:cubicBezTo>
                    <a:cubicBezTo>
                      <a:pt x="776" y="6"/>
                      <a:pt x="776" y="6"/>
                      <a:pt x="775" y="6"/>
                    </a:cubicBezTo>
                    <a:cubicBezTo>
                      <a:pt x="774" y="6"/>
                      <a:pt x="773" y="6"/>
                      <a:pt x="772" y="6"/>
                    </a:cubicBezTo>
                    <a:cubicBezTo>
                      <a:pt x="771" y="5"/>
                      <a:pt x="770" y="5"/>
                      <a:pt x="769" y="5"/>
                    </a:cubicBezTo>
                    <a:cubicBezTo>
                      <a:pt x="767" y="5"/>
                      <a:pt x="765" y="5"/>
                      <a:pt x="763" y="4"/>
                    </a:cubicBezTo>
                    <a:cubicBezTo>
                      <a:pt x="761" y="4"/>
                      <a:pt x="758" y="4"/>
                      <a:pt x="756" y="4"/>
                    </a:cubicBezTo>
                    <a:cubicBezTo>
                      <a:pt x="753" y="4"/>
                      <a:pt x="751" y="3"/>
                      <a:pt x="748" y="3"/>
                    </a:cubicBezTo>
                    <a:cubicBezTo>
                      <a:pt x="745" y="3"/>
                      <a:pt x="742" y="3"/>
                      <a:pt x="739" y="3"/>
                    </a:cubicBezTo>
                    <a:cubicBezTo>
                      <a:pt x="736" y="2"/>
                      <a:pt x="733" y="2"/>
                      <a:pt x="730" y="2"/>
                    </a:cubicBezTo>
                    <a:cubicBezTo>
                      <a:pt x="727" y="2"/>
                      <a:pt x="724" y="2"/>
                      <a:pt x="720" y="2"/>
                    </a:cubicBezTo>
                    <a:cubicBezTo>
                      <a:pt x="717" y="2"/>
                      <a:pt x="714" y="2"/>
                      <a:pt x="710" y="1"/>
                    </a:cubicBezTo>
                    <a:cubicBezTo>
                      <a:pt x="707" y="1"/>
                      <a:pt x="703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696" y="1"/>
                      <a:pt x="693" y="1"/>
                      <a:pt x="689" y="1"/>
                    </a:cubicBezTo>
                    <a:cubicBezTo>
                      <a:pt x="686" y="1"/>
                      <a:pt x="682" y="1"/>
                      <a:pt x="678" y="1"/>
                    </a:cubicBezTo>
                    <a:cubicBezTo>
                      <a:pt x="675" y="1"/>
                      <a:pt x="671" y="1"/>
                      <a:pt x="667" y="1"/>
                    </a:cubicBezTo>
                    <a:cubicBezTo>
                      <a:pt x="664" y="0"/>
                      <a:pt x="660" y="0"/>
                      <a:pt x="656" y="0"/>
                    </a:cubicBezTo>
                    <a:cubicBezTo>
                      <a:pt x="652" y="0"/>
                      <a:pt x="649" y="0"/>
                      <a:pt x="645" y="0"/>
                    </a:cubicBezTo>
                    <a:cubicBezTo>
                      <a:pt x="641" y="0"/>
                      <a:pt x="637" y="0"/>
                      <a:pt x="633" y="0"/>
                    </a:cubicBezTo>
                    <a:cubicBezTo>
                      <a:pt x="629" y="0"/>
                      <a:pt x="625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5" y="1"/>
                    </a:cubicBezTo>
                    <a:cubicBezTo>
                      <a:pt x="577" y="1"/>
                      <a:pt x="569" y="1"/>
                      <a:pt x="561" y="1"/>
                    </a:cubicBezTo>
                    <a:cubicBezTo>
                      <a:pt x="552" y="1"/>
                      <a:pt x="544" y="1"/>
                      <a:pt x="535" y="1"/>
                    </a:cubicBezTo>
                    <a:cubicBezTo>
                      <a:pt x="526" y="1"/>
                      <a:pt x="518" y="1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00" y="2"/>
                      <a:pt x="491" y="2"/>
                      <a:pt x="482" y="2"/>
                    </a:cubicBezTo>
                    <a:cubicBezTo>
                      <a:pt x="473" y="2"/>
                      <a:pt x="464" y="2"/>
                      <a:pt x="454" y="3"/>
                    </a:cubicBezTo>
                    <a:cubicBezTo>
                      <a:pt x="445" y="3"/>
                      <a:pt x="435" y="3"/>
                      <a:pt x="426" y="3"/>
                    </a:cubicBezTo>
                    <a:cubicBezTo>
                      <a:pt x="416" y="4"/>
                      <a:pt x="406" y="4"/>
                      <a:pt x="396" y="4"/>
                    </a:cubicBezTo>
                    <a:cubicBezTo>
                      <a:pt x="386" y="4"/>
                      <a:pt x="376" y="5"/>
                      <a:pt x="366" y="5"/>
                    </a:cubicBezTo>
                    <a:cubicBezTo>
                      <a:pt x="356" y="5"/>
                      <a:pt x="345" y="6"/>
                      <a:pt x="335" y="6"/>
                    </a:cubicBezTo>
                    <a:cubicBezTo>
                      <a:pt x="324" y="6"/>
                      <a:pt x="313" y="7"/>
                      <a:pt x="302" y="7"/>
                    </a:cubicBezTo>
                    <a:cubicBezTo>
                      <a:pt x="291" y="7"/>
                      <a:pt x="280" y="8"/>
                      <a:pt x="269" y="8"/>
                    </a:cubicBezTo>
                    <a:cubicBezTo>
                      <a:pt x="268" y="8"/>
                      <a:pt x="268" y="8"/>
                      <a:pt x="268" y="8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57" y="8"/>
                      <a:pt x="246" y="9"/>
                      <a:pt x="234" y="9"/>
                    </a:cubicBezTo>
                    <a:cubicBezTo>
                      <a:pt x="222" y="9"/>
                      <a:pt x="210" y="10"/>
                      <a:pt x="198" y="10"/>
                    </a:cubicBezTo>
                    <a:cubicBezTo>
                      <a:pt x="185" y="11"/>
                      <a:pt x="173" y="11"/>
                      <a:pt x="160" y="12"/>
                    </a:cubicBezTo>
                    <a:cubicBezTo>
                      <a:pt x="147" y="12"/>
                      <a:pt x="134" y="13"/>
                      <a:pt x="121" y="13"/>
                    </a:cubicBezTo>
                    <a:cubicBezTo>
                      <a:pt x="114" y="13"/>
                      <a:pt x="107" y="14"/>
                      <a:pt x="100" y="14"/>
                    </a:cubicBezTo>
                    <a:cubicBezTo>
                      <a:pt x="94" y="14"/>
                      <a:pt x="87" y="14"/>
                      <a:pt x="80" y="15"/>
                    </a:cubicBezTo>
                    <a:cubicBezTo>
                      <a:pt x="73" y="15"/>
                      <a:pt x="66" y="15"/>
                      <a:pt x="59" y="15"/>
                    </a:cubicBezTo>
                    <a:cubicBezTo>
                      <a:pt x="52" y="16"/>
                      <a:pt x="44" y="16"/>
                      <a:pt x="37" y="16"/>
                    </a:cubicBezTo>
                    <a:cubicBezTo>
                      <a:pt x="34" y="16"/>
                      <a:pt x="30" y="16"/>
                      <a:pt x="26" y="17"/>
                    </a:cubicBezTo>
                    <a:cubicBezTo>
                      <a:pt x="23" y="17"/>
                      <a:pt x="19" y="17"/>
                      <a:pt x="15" y="17"/>
                    </a:cubicBezTo>
                    <a:cubicBezTo>
                      <a:pt x="11" y="17"/>
                      <a:pt x="8" y="17"/>
                      <a:pt x="4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6" y="18"/>
                      <a:pt x="10" y="18"/>
                      <a:pt x="14" y="18"/>
                    </a:cubicBezTo>
                    <a:cubicBezTo>
                      <a:pt x="17" y="17"/>
                      <a:pt x="21" y="17"/>
                      <a:pt x="25" y="17"/>
                    </a:cubicBezTo>
                    <a:cubicBezTo>
                      <a:pt x="28" y="17"/>
                      <a:pt x="32" y="17"/>
                      <a:pt x="36" y="17"/>
                    </a:cubicBezTo>
                    <a:cubicBezTo>
                      <a:pt x="43" y="16"/>
                      <a:pt x="50" y="16"/>
                      <a:pt x="57" y="16"/>
                    </a:cubicBezTo>
                    <a:cubicBezTo>
                      <a:pt x="64" y="16"/>
                      <a:pt x="71" y="15"/>
                      <a:pt x="78" y="15"/>
                    </a:cubicBezTo>
                    <a:cubicBezTo>
                      <a:pt x="85" y="15"/>
                      <a:pt x="92" y="15"/>
                      <a:pt x="99" y="14"/>
                    </a:cubicBezTo>
                    <a:cubicBezTo>
                      <a:pt x="106" y="14"/>
                      <a:pt x="113" y="14"/>
                      <a:pt x="119" y="14"/>
                    </a:cubicBezTo>
                    <a:cubicBezTo>
                      <a:pt x="133" y="13"/>
                      <a:pt x="146" y="13"/>
                      <a:pt x="159" y="12"/>
                    </a:cubicBezTo>
                    <a:cubicBezTo>
                      <a:pt x="172" y="12"/>
                      <a:pt x="184" y="11"/>
                      <a:pt x="197" y="11"/>
                    </a:cubicBezTo>
                    <a:cubicBezTo>
                      <a:pt x="209" y="10"/>
                      <a:pt x="221" y="10"/>
                      <a:pt x="233" y="10"/>
                    </a:cubicBezTo>
                    <a:cubicBezTo>
                      <a:pt x="245" y="9"/>
                      <a:pt x="256" y="9"/>
                      <a:pt x="268" y="8"/>
                    </a:cubicBezTo>
                    <a:cubicBezTo>
                      <a:pt x="279" y="8"/>
                      <a:pt x="291" y="8"/>
                      <a:pt x="302" y="7"/>
                    </a:cubicBezTo>
                    <a:cubicBezTo>
                      <a:pt x="313" y="7"/>
                      <a:pt x="323" y="7"/>
                      <a:pt x="334" y="6"/>
                    </a:cubicBezTo>
                    <a:cubicBezTo>
                      <a:pt x="345" y="6"/>
                      <a:pt x="355" y="6"/>
                      <a:pt x="366" y="5"/>
                    </a:cubicBezTo>
                    <a:cubicBezTo>
                      <a:pt x="376" y="5"/>
                      <a:pt x="386" y="5"/>
                      <a:pt x="396" y="5"/>
                    </a:cubicBezTo>
                    <a:cubicBezTo>
                      <a:pt x="406" y="4"/>
                      <a:pt x="416" y="4"/>
                      <a:pt x="426" y="4"/>
                    </a:cubicBezTo>
                    <a:cubicBezTo>
                      <a:pt x="435" y="4"/>
                      <a:pt x="445" y="3"/>
                      <a:pt x="454" y="3"/>
                    </a:cubicBezTo>
                    <a:cubicBezTo>
                      <a:pt x="463" y="3"/>
                      <a:pt x="473" y="3"/>
                      <a:pt x="482" y="3"/>
                    </a:cubicBezTo>
                    <a:cubicBezTo>
                      <a:pt x="491" y="2"/>
                      <a:pt x="500" y="2"/>
                      <a:pt x="509" y="2"/>
                    </a:cubicBezTo>
                    <a:cubicBezTo>
                      <a:pt x="509" y="2"/>
                      <a:pt x="509" y="2"/>
                      <a:pt x="509" y="2"/>
                    </a:cubicBezTo>
                    <a:cubicBezTo>
                      <a:pt x="518" y="2"/>
                      <a:pt x="526" y="2"/>
                      <a:pt x="535" y="2"/>
                    </a:cubicBezTo>
                    <a:cubicBezTo>
                      <a:pt x="544" y="1"/>
                      <a:pt x="552" y="1"/>
                      <a:pt x="561" y="1"/>
                    </a:cubicBezTo>
                    <a:cubicBezTo>
                      <a:pt x="569" y="1"/>
                      <a:pt x="577" y="1"/>
                      <a:pt x="585" y="1"/>
                    </a:cubicBezTo>
                    <a:cubicBezTo>
                      <a:pt x="594" y="1"/>
                      <a:pt x="602" y="1"/>
                      <a:pt x="610" y="1"/>
                    </a:cubicBezTo>
                    <a:cubicBezTo>
                      <a:pt x="614" y="1"/>
                      <a:pt x="618" y="1"/>
                      <a:pt x="622" y="1"/>
                    </a:cubicBezTo>
                    <a:cubicBezTo>
                      <a:pt x="625" y="1"/>
                      <a:pt x="629" y="1"/>
                      <a:pt x="633" y="1"/>
                    </a:cubicBezTo>
                    <a:cubicBezTo>
                      <a:pt x="637" y="1"/>
                      <a:pt x="641" y="1"/>
                      <a:pt x="645" y="1"/>
                    </a:cubicBezTo>
                    <a:cubicBezTo>
                      <a:pt x="649" y="1"/>
                      <a:pt x="652" y="1"/>
                      <a:pt x="656" y="1"/>
                    </a:cubicBezTo>
                    <a:cubicBezTo>
                      <a:pt x="660" y="1"/>
                      <a:pt x="664" y="1"/>
                      <a:pt x="667" y="1"/>
                    </a:cubicBezTo>
                    <a:cubicBezTo>
                      <a:pt x="671" y="1"/>
                      <a:pt x="675" y="1"/>
                      <a:pt x="678" y="1"/>
                    </a:cubicBezTo>
                    <a:cubicBezTo>
                      <a:pt x="682" y="1"/>
                      <a:pt x="686" y="1"/>
                      <a:pt x="689" y="1"/>
                    </a:cubicBezTo>
                    <a:cubicBezTo>
                      <a:pt x="693" y="1"/>
                      <a:pt x="696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0" y="1"/>
                      <a:pt x="700" y="1"/>
                      <a:pt x="700" y="1"/>
                    </a:cubicBezTo>
                    <a:cubicBezTo>
                      <a:pt x="703" y="2"/>
                      <a:pt x="707" y="2"/>
                      <a:pt x="710" y="2"/>
                    </a:cubicBezTo>
                    <a:cubicBezTo>
                      <a:pt x="713" y="2"/>
                      <a:pt x="717" y="2"/>
                      <a:pt x="720" y="2"/>
                    </a:cubicBezTo>
                    <a:cubicBezTo>
                      <a:pt x="723" y="2"/>
                      <a:pt x="727" y="2"/>
                      <a:pt x="730" y="3"/>
                    </a:cubicBezTo>
                    <a:cubicBezTo>
                      <a:pt x="733" y="3"/>
                      <a:pt x="736" y="3"/>
                      <a:pt x="739" y="3"/>
                    </a:cubicBezTo>
                    <a:cubicBezTo>
                      <a:pt x="740" y="3"/>
                      <a:pt x="742" y="3"/>
                      <a:pt x="743" y="3"/>
                    </a:cubicBezTo>
                    <a:cubicBezTo>
                      <a:pt x="745" y="3"/>
                      <a:pt x="746" y="3"/>
                      <a:pt x="747" y="4"/>
                    </a:cubicBezTo>
                    <a:cubicBezTo>
                      <a:pt x="749" y="4"/>
                      <a:pt x="750" y="4"/>
                      <a:pt x="751" y="4"/>
                    </a:cubicBezTo>
                    <a:cubicBezTo>
                      <a:pt x="753" y="4"/>
                      <a:pt x="754" y="4"/>
                      <a:pt x="755" y="4"/>
                    </a:cubicBezTo>
                    <a:cubicBezTo>
                      <a:pt x="756" y="4"/>
                      <a:pt x="757" y="4"/>
                      <a:pt x="759" y="4"/>
                    </a:cubicBezTo>
                    <a:cubicBezTo>
                      <a:pt x="760" y="5"/>
                      <a:pt x="761" y="5"/>
                      <a:pt x="762" y="5"/>
                    </a:cubicBezTo>
                    <a:cubicBezTo>
                      <a:pt x="763" y="5"/>
                      <a:pt x="764" y="5"/>
                      <a:pt x="765" y="5"/>
                    </a:cubicBezTo>
                    <a:cubicBezTo>
                      <a:pt x="766" y="5"/>
                      <a:pt x="767" y="5"/>
                      <a:pt x="768" y="5"/>
                    </a:cubicBezTo>
                    <a:cubicBezTo>
                      <a:pt x="769" y="6"/>
                      <a:pt x="770" y="6"/>
                      <a:pt x="771" y="6"/>
                    </a:cubicBezTo>
                    <a:cubicBezTo>
                      <a:pt x="771" y="6"/>
                      <a:pt x="772" y="6"/>
                      <a:pt x="773" y="6"/>
                    </a:cubicBezTo>
                    <a:cubicBezTo>
                      <a:pt x="774" y="6"/>
                      <a:pt x="775" y="6"/>
                      <a:pt x="775" y="7"/>
                    </a:cubicBezTo>
                    <a:cubicBezTo>
                      <a:pt x="776" y="7"/>
                      <a:pt x="777" y="7"/>
                      <a:pt x="777" y="7"/>
                    </a:cubicBezTo>
                    <a:cubicBezTo>
                      <a:pt x="778" y="7"/>
                      <a:pt x="778" y="7"/>
                      <a:pt x="778" y="7"/>
                    </a:cubicBezTo>
                    <a:cubicBezTo>
                      <a:pt x="779" y="7"/>
                      <a:pt x="779" y="7"/>
                      <a:pt x="779" y="7"/>
                    </a:cubicBezTo>
                    <a:cubicBezTo>
                      <a:pt x="779" y="7"/>
                      <a:pt x="780" y="7"/>
                      <a:pt x="780" y="8"/>
                    </a:cubicBezTo>
                    <a:cubicBezTo>
                      <a:pt x="780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1" y="8"/>
                      <a:pt x="781" y="8"/>
                      <a:pt x="781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2" y="8"/>
                      <a:pt x="782" y="8"/>
                      <a:pt x="782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3" y="8"/>
                    </a:cubicBezTo>
                    <a:cubicBezTo>
                      <a:pt x="783" y="8"/>
                      <a:pt x="783" y="8"/>
                      <a:pt x="784" y="8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4" y="9"/>
                      <a:pt x="784" y="9"/>
                      <a:pt x="784" y="9"/>
                    </a:cubicBezTo>
                    <a:cubicBezTo>
                      <a:pt x="786" y="9"/>
                      <a:pt x="787" y="10"/>
                      <a:pt x="788" y="10"/>
                    </a:cubicBezTo>
                    <a:cubicBezTo>
                      <a:pt x="789" y="10"/>
                      <a:pt x="789" y="11"/>
                      <a:pt x="790" y="11"/>
                    </a:cubicBezTo>
                    <a:cubicBezTo>
                      <a:pt x="791" y="12"/>
                      <a:pt x="791" y="12"/>
                      <a:pt x="792" y="12"/>
                    </a:cubicBezTo>
                    <a:cubicBezTo>
                      <a:pt x="792" y="13"/>
                      <a:pt x="792" y="13"/>
                      <a:pt x="792" y="14"/>
                    </a:cubicBezTo>
                    <a:cubicBezTo>
                      <a:pt x="793" y="14"/>
                      <a:pt x="793" y="15"/>
                      <a:pt x="793" y="15"/>
                    </a:cubicBezTo>
                    <a:cubicBezTo>
                      <a:pt x="792" y="16"/>
                      <a:pt x="792" y="16"/>
                      <a:pt x="79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2"/>
              <p:cNvSpPr>
                <a:spLocks/>
              </p:cNvSpPr>
              <p:nvPr/>
            </p:nvSpPr>
            <p:spPr bwMode="auto">
              <a:xfrm>
                <a:off x="-1453" y="2049"/>
                <a:ext cx="18" cy="3"/>
              </a:xfrm>
              <a:custGeom>
                <a:avLst/>
                <a:gdLst>
                  <a:gd name="T0" fmla="*/ 6 w 6"/>
                  <a:gd name="T1" fmla="*/ 0 h 1"/>
                  <a:gd name="T2" fmla="*/ 0 w 6"/>
                  <a:gd name="T3" fmla="*/ 0 h 1"/>
                  <a:gd name="T4" fmla="*/ 0 w 6"/>
                  <a:gd name="T5" fmla="*/ 1 h 1"/>
                  <a:gd name="T6" fmla="*/ 3 w 6"/>
                  <a:gd name="T7" fmla="*/ 1 h 1"/>
                  <a:gd name="T8" fmla="*/ 6 w 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3"/>
              <p:cNvSpPr>
                <a:spLocks/>
              </p:cNvSpPr>
              <p:nvPr/>
            </p:nvSpPr>
            <p:spPr bwMode="auto">
              <a:xfrm>
                <a:off x="625" y="2197"/>
                <a:ext cx="68" cy="16"/>
              </a:xfrm>
              <a:custGeom>
                <a:avLst/>
                <a:gdLst>
                  <a:gd name="T0" fmla="*/ 0 w 68"/>
                  <a:gd name="T1" fmla="*/ 11 h 16"/>
                  <a:gd name="T2" fmla="*/ 21 w 68"/>
                  <a:gd name="T3" fmla="*/ 16 h 16"/>
                  <a:gd name="T4" fmla="*/ 68 w 68"/>
                  <a:gd name="T5" fmla="*/ 3 h 16"/>
                  <a:gd name="T6" fmla="*/ 50 w 68"/>
                  <a:gd name="T7" fmla="*/ 0 h 16"/>
                  <a:gd name="T8" fmla="*/ 0 w 68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6">
                    <a:moveTo>
                      <a:pt x="0" y="11"/>
                    </a:moveTo>
                    <a:lnTo>
                      <a:pt x="21" y="16"/>
                    </a:lnTo>
                    <a:lnTo>
                      <a:pt x="68" y="3"/>
                    </a:lnTo>
                    <a:lnTo>
                      <a:pt x="5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4"/>
              <p:cNvSpPr>
                <a:spLocks/>
              </p:cNvSpPr>
              <p:nvPr/>
            </p:nvSpPr>
            <p:spPr bwMode="auto">
              <a:xfrm>
                <a:off x="-1358" y="2044"/>
                <a:ext cx="89" cy="5"/>
              </a:xfrm>
              <a:custGeom>
                <a:avLst/>
                <a:gdLst>
                  <a:gd name="T0" fmla="*/ 89 w 89"/>
                  <a:gd name="T1" fmla="*/ 0 h 5"/>
                  <a:gd name="T2" fmla="*/ 9 w 89"/>
                  <a:gd name="T3" fmla="*/ 3 h 5"/>
                  <a:gd name="T4" fmla="*/ 0 w 89"/>
                  <a:gd name="T5" fmla="*/ 5 h 5"/>
                  <a:gd name="T6" fmla="*/ 83 w 89"/>
                  <a:gd name="T7" fmla="*/ 3 h 5"/>
                  <a:gd name="T8" fmla="*/ 89 w 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5">
                    <a:moveTo>
                      <a:pt x="89" y="0"/>
                    </a:moveTo>
                    <a:lnTo>
                      <a:pt x="9" y="3"/>
                    </a:lnTo>
                    <a:lnTo>
                      <a:pt x="0" y="5"/>
                    </a:lnTo>
                    <a:lnTo>
                      <a:pt x="83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5"/>
              <p:cNvSpPr>
                <a:spLocks/>
              </p:cNvSpPr>
              <p:nvPr/>
            </p:nvSpPr>
            <p:spPr bwMode="auto">
              <a:xfrm>
                <a:off x="-268" y="2014"/>
                <a:ext cx="59" cy="5"/>
              </a:xfrm>
              <a:custGeom>
                <a:avLst/>
                <a:gdLst>
                  <a:gd name="T0" fmla="*/ 3 w 59"/>
                  <a:gd name="T1" fmla="*/ 2 h 5"/>
                  <a:gd name="T2" fmla="*/ 0 w 59"/>
                  <a:gd name="T3" fmla="*/ 5 h 5"/>
                  <a:gd name="T4" fmla="*/ 57 w 59"/>
                  <a:gd name="T5" fmla="*/ 2 h 5"/>
                  <a:gd name="T6" fmla="*/ 59 w 59"/>
                  <a:gd name="T7" fmla="*/ 0 h 5"/>
                  <a:gd name="T8" fmla="*/ 3 w 59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3" y="2"/>
                    </a:moveTo>
                    <a:lnTo>
                      <a:pt x="0" y="5"/>
                    </a:lnTo>
                    <a:lnTo>
                      <a:pt x="57" y="2"/>
                    </a:lnTo>
                    <a:lnTo>
                      <a:pt x="59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6"/>
              <p:cNvSpPr>
                <a:spLocks/>
              </p:cNvSpPr>
              <p:nvPr/>
            </p:nvSpPr>
            <p:spPr bwMode="auto">
              <a:xfrm>
                <a:off x="-1243" y="2331"/>
                <a:ext cx="4226" cy="1606"/>
              </a:xfrm>
              <a:custGeom>
                <a:avLst/>
                <a:gdLst>
                  <a:gd name="T0" fmla="*/ 1417 w 1430"/>
                  <a:gd name="T1" fmla="*/ 488 h 587"/>
                  <a:gd name="T2" fmla="*/ 1417 w 1430"/>
                  <a:gd name="T3" fmla="*/ 488 h 587"/>
                  <a:gd name="T4" fmla="*/ 1288 w 1430"/>
                  <a:gd name="T5" fmla="*/ 517 h 587"/>
                  <a:gd name="T6" fmla="*/ 1139 w 1430"/>
                  <a:gd name="T7" fmla="*/ 542 h 587"/>
                  <a:gd name="T8" fmla="*/ 970 w 1430"/>
                  <a:gd name="T9" fmla="*/ 560 h 587"/>
                  <a:gd name="T10" fmla="*/ 784 w 1430"/>
                  <a:gd name="T11" fmla="*/ 567 h 587"/>
                  <a:gd name="T12" fmla="*/ 590 w 1430"/>
                  <a:gd name="T13" fmla="*/ 559 h 587"/>
                  <a:gd name="T14" fmla="*/ 399 w 1430"/>
                  <a:gd name="T15" fmla="*/ 532 h 587"/>
                  <a:gd name="T16" fmla="*/ 310 w 1430"/>
                  <a:gd name="T17" fmla="*/ 510 h 587"/>
                  <a:gd name="T18" fmla="*/ 229 w 1430"/>
                  <a:gd name="T19" fmla="*/ 483 h 587"/>
                  <a:gd name="T20" fmla="*/ 158 w 1430"/>
                  <a:gd name="T21" fmla="*/ 451 h 587"/>
                  <a:gd name="T22" fmla="*/ 101 w 1430"/>
                  <a:gd name="T23" fmla="*/ 415 h 587"/>
                  <a:gd name="T24" fmla="*/ 101 w 1430"/>
                  <a:gd name="T25" fmla="*/ 415 h 587"/>
                  <a:gd name="T26" fmla="*/ 77 w 1430"/>
                  <a:gd name="T27" fmla="*/ 395 h 587"/>
                  <a:gd name="T28" fmla="*/ 42 w 1430"/>
                  <a:gd name="T29" fmla="*/ 354 h 587"/>
                  <a:gd name="T30" fmla="*/ 22 w 1430"/>
                  <a:gd name="T31" fmla="*/ 313 h 587"/>
                  <a:gd name="T32" fmla="*/ 17 w 1430"/>
                  <a:gd name="T33" fmla="*/ 272 h 587"/>
                  <a:gd name="T34" fmla="*/ 20 w 1430"/>
                  <a:gd name="T35" fmla="*/ 242 h 587"/>
                  <a:gd name="T36" fmla="*/ 26 w 1430"/>
                  <a:gd name="T37" fmla="*/ 224 h 587"/>
                  <a:gd name="T38" fmla="*/ 34 w 1430"/>
                  <a:gd name="T39" fmla="*/ 206 h 587"/>
                  <a:gd name="T40" fmla="*/ 44 w 1430"/>
                  <a:gd name="T41" fmla="*/ 188 h 587"/>
                  <a:gd name="T42" fmla="*/ 63 w 1430"/>
                  <a:gd name="T43" fmla="*/ 163 h 587"/>
                  <a:gd name="T44" fmla="*/ 94 w 1430"/>
                  <a:gd name="T45" fmla="*/ 132 h 587"/>
                  <a:gd name="T46" fmla="*/ 130 w 1430"/>
                  <a:gd name="T47" fmla="*/ 105 h 587"/>
                  <a:gd name="T48" fmla="*/ 167 w 1430"/>
                  <a:gd name="T49" fmla="*/ 83 h 587"/>
                  <a:gd name="T50" fmla="*/ 203 w 1430"/>
                  <a:gd name="T51" fmla="*/ 64 h 587"/>
                  <a:gd name="T52" fmla="*/ 238 w 1430"/>
                  <a:gd name="T53" fmla="*/ 48 h 587"/>
                  <a:gd name="T54" fmla="*/ 270 w 1430"/>
                  <a:gd name="T55" fmla="*/ 35 h 587"/>
                  <a:gd name="T56" fmla="*/ 301 w 1430"/>
                  <a:gd name="T57" fmla="*/ 23 h 587"/>
                  <a:gd name="T58" fmla="*/ 329 w 1430"/>
                  <a:gd name="T59" fmla="*/ 13 h 587"/>
                  <a:gd name="T60" fmla="*/ 356 w 1430"/>
                  <a:gd name="T61" fmla="*/ 5 h 587"/>
                  <a:gd name="T62" fmla="*/ 364 w 1430"/>
                  <a:gd name="T63" fmla="*/ 0 h 587"/>
                  <a:gd name="T64" fmla="*/ 339 w 1430"/>
                  <a:gd name="T65" fmla="*/ 8 h 587"/>
                  <a:gd name="T66" fmla="*/ 311 w 1430"/>
                  <a:gd name="T67" fmla="*/ 17 h 587"/>
                  <a:gd name="T68" fmla="*/ 281 w 1430"/>
                  <a:gd name="T69" fmla="*/ 28 h 587"/>
                  <a:gd name="T70" fmla="*/ 249 w 1430"/>
                  <a:gd name="T71" fmla="*/ 40 h 587"/>
                  <a:gd name="T72" fmla="*/ 215 w 1430"/>
                  <a:gd name="T73" fmla="*/ 55 h 587"/>
                  <a:gd name="T74" fmla="*/ 178 w 1430"/>
                  <a:gd name="T75" fmla="*/ 72 h 587"/>
                  <a:gd name="T76" fmla="*/ 140 w 1430"/>
                  <a:gd name="T77" fmla="*/ 93 h 587"/>
                  <a:gd name="T78" fmla="*/ 102 w 1430"/>
                  <a:gd name="T79" fmla="*/ 119 h 587"/>
                  <a:gd name="T80" fmla="*/ 67 w 1430"/>
                  <a:gd name="T81" fmla="*/ 148 h 587"/>
                  <a:gd name="T82" fmla="*/ 37 w 1430"/>
                  <a:gd name="T83" fmla="*/ 182 h 587"/>
                  <a:gd name="T84" fmla="*/ 25 w 1430"/>
                  <a:gd name="T85" fmla="*/ 200 h 587"/>
                  <a:gd name="T86" fmla="*/ 15 w 1430"/>
                  <a:gd name="T87" fmla="*/ 218 h 587"/>
                  <a:gd name="T88" fmla="*/ 8 w 1430"/>
                  <a:gd name="T89" fmla="*/ 237 h 587"/>
                  <a:gd name="T90" fmla="*/ 2 w 1430"/>
                  <a:gd name="T91" fmla="*/ 256 h 587"/>
                  <a:gd name="T92" fmla="*/ 0 w 1430"/>
                  <a:gd name="T93" fmla="*/ 298 h 587"/>
                  <a:gd name="T94" fmla="*/ 12 w 1430"/>
                  <a:gd name="T95" fmla="*/ 342 h 587"/>
                  <a:gd name="T96" fmla="*/ 39 w 1430"/>
                  <a:gd name="T97" fmla="*/ 385 h 587"/>
                  <a:gd name="T98" fmla="*/ 82 w 1430"/>
                  <a:gd name="T99" fmla="*/ 427 h 587"/>
                  <a:gd name="T100" fmla="*/ 82 w 1430"/>
                  <a:gd name="T101" fmla="*/ 427 h 587"/>
                  <a:gd name="T102" fmla="*/ 110 w 1430"/>
                  <a:gd name="T103" fmla="*/ 447 h 587"/>
                  <a:gd name="T104" fmla="*/ 175 w 1430"/>
                  <a:gd name="T105" fmla="*/ 483 h 587"/>
                  <a:gd name="T106" fmla="*/ 254 w 1430"/>
                  <a:gd name="T107" fmla="*/ 514 h 587"/>
                  <a:gd name="T108" fmla="*/ 341 w 1430"/>
                  <a:gd name="T109" fmla="*/ 540 h 587"/>
                  <a:gd name="T110" fmla="*/ 485 w 1430"/>
                  <a:gd name="T111" fmla="*/ 567 h 587"/>
                  <a:gd name="T112" fmla="*/ 687 w 1430"/>
                  <a:gd name="T113" fmla="*/ 585 h 587"/>
                  <a:gd name="T114" fmla="*/ 884 w 1430"/>
                  <a:gd name="T115" fmla="*/ 585 h 587"/>
                  <a:gd name="T116" fmla="*/ 1067 w 1430"/>
                  <a:gd name="T117" fmla="*/ 571 h 587"/>
                  <a:gd name="T118" fmla="*/ 1231 w 1430"/>
                  <a:gd name="T119" fmla="*/ 548 h 587"/>
                  <a:gd name="T120" fmla="*/ 1373 w 1430"/>
                  <a:gd name="T121" fmla="*/ 519 h 587"/>
                  <a:gd name="T122" fmla="*/ 1430 w 1430"/>
                  <a:gd name="T123" fmla="*/ 48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0" h="587">
                    <a:moveTo>
                      <a:pt x="1417" y="488"/>
                    </a:move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419" y="489"/>
                      <a:pt x="1417" y="488"/>
                      <a:pt x="1417" y="488"/>
                    </a:cubicBezTo>
                    <a:cubicBezTo>
                      <a:pt x="1417" y="488"/>
                      <a:pt x="1417" y="488"/>
                      <a:pt x="1417" y="488"/>
                    </a:cubicBezTo>
                    <a:cubicBezTo>
                      <a:pt x="1397" y="493"/>
                      <a:pt x="1376" y="498"/>
                      <a:pt x="1355" y="503"/>
                    </a:cubicBezTo>
                    <a:cubicBezTo>
                      <a:pt x="1334" y="508"/>
                      <a:pt x="1311" y="512"/>
                      <a:pt x="1288" y="517"/>
                    </a:cubicBezTo>
                    <a:cubicBezTo>
                      <a:pt x="1265" y="521"/>
                      <a:pt x="1241" y="526"/>
                      <a:pt x="1216" y="530"/>
                    </a:cubicBezTo>
                    <a:cubicBezTo>
                      <a:pt x="1191" y="534"/>
                      <a:pt x="1165" y="538"/>
                      <a:pt x="1139" y="542"/>
                    </a:cubicBezTo>
                    <a:cubicBezTo>
                      <a:pt x="1112" y="545"/>
                      <a:pt x="1085" y="549"/>
                      <a:pt x="1057" y="552"/>
                    </a:cubicBezTo>
                    <a:cubicBezTo>
                      <a:pt x="1028" y="555"/>
                      <a:pt x="999" y="557"/>
                      <a:pt x="970" y="560"/>
                    </a:cubicBezTo>
                    <a:cubicBezTo>
                      <a:pt x="940" y="562"/>
                      <a:pt x="910" y="563"/>
                      <a:pt x="879" y="565"/>
                    </a:cubicBezTo>
                    <a:cubicBezTo>
                      <a:pt x="848" y="566"/>
                      <a:pt x="816" y="567"/>
                      <a:pt x="784" y="567"/>
                    </a:cubicBezTo>
                    <a:cubicBezTo>
                      <a:pt x="752" y="567"/>
                      <a:pt x="720" y="566"/>
                      <a:pt x="688" y="565"/>
                    </a:cubicBezTo>
                    <a:cubicBezTo>
                      <a:pt x="655" y="563"/>
                      <a:pt x="622" y="561"/>
                      <a:pt x="590" y="559"/>
                    </a:cubicBezTo>
                    <a:cubicBezTo>
                      <a:pt x="557" y="556"/>
                      <a:pt x="525" y="552"/>
                      <a:pt x="493" y="548"/>
                    </a:cubicBezTo>
                    <a:cubicBezTo>
                      <a:pt x="461" y="543"/>
                      <a:pt x="430" y="538"/>
                      <a:pt x="399" y="532"/>
                    </a:cubicBezTo>
                    <a:cubicBezTo>
                      <a:pt x="384" y="529"/>
                      <a:pt x="368" y="525"/>
                      <a:pt x="354" y="522"/>
                    </a:cubicBezTo>
                    <a:cubicBezTo>
                      <a:pt x="339" y="518"/>
                      <a:pt x="324" y="514"/>
                      <a:pt x="310" y="510"/>
                    </a:cubicBezTo>
                    <a:cubicBezTo>
                      <a:pt x="296" y="506"/>
                      <a:pt x="282" y="502"/>
                      <a:pt x="268" y="497"/>
                    </a:cubicBezTo>
                    <a:cubicBezTo>
                      <a:pt x="255" y="493"/>
                      <a:pt x="242" y="488"/>
                      <a:pt x="229" y="483"/>
                    </a:cubicBezTo>
                    <a:cubicBezTo>
                      <a:pt x="216" y="478"/>
                      <a:pt x="204" y="473"/>
                      <a:pt x="192" y="468"/>
                    </a:cubicBezTo>
                    <a:cubicBezTo>
                      <a:pt x="181" y="463"/>
                      <a:pt x="169" y="457"/>
                      <a:pt x="158" y="451"/>
                    </a:cubicBezTo>
                    <a:cubicBezTo>
                      <a:pt x="148" y="446"/>
                      <a:pt x="138" y="440"/>
                      <a:pt x="128" y="434"/>
                    </a:cubicBezTo>
                    <a:cubicBezTo>
                      <a:pt x="118" y="428"/>
                      <a:pt x="109" y="421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101" y="415"/>
                      <a:pt x="101" y="415"/>
                      <a:pt x="101" y="415"/>
                    </a:cubicBezTo>
                    <a:cubicBezTo>
                      <a:pt x="92" y="409"/>
                      <a:pt x="85" y="402"/>
                      <a:pt x="77" y="395"/>
                    </a:cubicBezTo>
                    <a:cubicBezTo>
                      <a:pt x="70" y="389"/>
                      <a:pt x="64" y="382"/>
                      <a:pt x="58" y="375"/>
                    </a:cubicBezTo>
                    <a:cubicBezTo>
                      <a:pt x="52" y="368"/>
                      <a:pt x="47" y="361"/>
                      <a:pt x="42" y="354"/>
                    </a:cubicBezTo>
                    <a:cubicBezTo>
                      <a:pt x="38" y="348"/>
                      <a:pt x="34" y="341"/>
                      <a:pt x="30" y="334"/>
                    </a:cubicBezTo>
                    <a:cubicBezTo>
                      <a:pt x="27" y="327"/>
                      <a:pt x="24" y="320"/>
                      <a:pt x="22" y="313"/>
                    </a:cubicBezTo>
                    <a:cubicBezTo>
                      <a:pt x="20" y="306"/>
                      <a:pt x="19" y="299"/>
                      <a:pt x="18" y="292"/>
                    </a:cubicBezTo>
                    <a:cubicBezTo>
                      <a:pt x="17" y="285"/>
                      <a:pt x="17" y="278"/>
                      <a:pt x="17" y="272"/>
                    </a:cubicBezTo>
                    <a:cubicBezTo>
                      <a:pt x="17" y="265"/>
                      <a:pt x="17" y="258"/>
                      <a:pt x="19" y="252"/>
                    </a:cubicBezTo>
                    <a:cubicBezTo>
                      <a:pt x="19" y="249"/>
                      <a:pt x="20" y="245"/>
                      <a:pt x="20" y="242"/>
                    </a:cubicBezTo>
                    <a:cubicBezTo>
                      <a:pt x="21" y="239"/>
                      <a:pt x="22" y="236"/>
                      <a:pt x="23" y="233"/>
                    </a:cubicBezTo>
                    <a:cubicBezTo>
                      <a:pt x="24" y="230"/>
                      <a:pt x="25" y="227"/>
                      <a:pt x="26" y="224"/>
                    </a:cubicBezTo>
                    <a:cubicBezTo>
                      <a:pt x="27" y="221"/>
                      <a:pt x="28" y="218"/>
                      <a:pt x="30" y="215"/>
                    </a:cubicBezTo>
                    <a:cubicBezTo>
                      <a:pt x="31" y="212"/>
                      <a:pt x="32" y="209"/>
                      <a:pt x="34" y="206"/>
                    </a:cubicBezTo>
                    <a:cubicBezTo>
                      <a:pt x="35" y="203"/>
                      <a:pt x="37" y="200"/>
                      <a:pt x="38" y="197"/>
                    </a:cubicBezTo>
                    <a:cubicBezTo>
                      <a:pt x="40" y="194"/>
                      <a:pt x="42" y="191"/>
                      <a:pt x="44" y="188"/>
                    </a:cubicBezTo>
                    <a:cubicBezTo>
                      <a:pt x="46" y="185"/>
                      <a:pt x="48" y="182"/>
                      <a:pt x="50" y="180"/>
                    </a:cubicBezTo>
                    <a:cubicBezTo>
                      <a:pt x="54" y="174"/>
                      <a:pt x="58" y="168"/>
                      <a:pt x="63" y="163"/>
                    </a:cubicBezTo>
                    <a:cubicBezTo>
                      <a:pt x="67" y="157"/>
                      <a:pt x="73" y="152"/>
                      <a:pt x="78" y="147"/>
                    </a:cubicBezTo>
                    <a:cubicBezTo>
                      <a:pt x="83" y="142"/>
                      <a:pt x="89" y="137"/>
                      <a:pt x="94" y="132"/>
                    </a:cubicBezTo>
                    <a:cubicBezTo>
                      <a:pt x="100" y="127"/>
                      <a:pt x="106" y="123"/>
                      <a:pt x="112" y="118"/>
                    </a:cubicBezTo>
                    <a:cubicBezTo>
                      <a:pt x="118" y="114"/>
                      <a:pt x="124" y="109"/>
                      <a:pt x="130" y="105"/>
                    </a:cubicBezTo>
                    <a:cubicBezTo>
                      <a:pt x="136" y="101"/>
                      <a:pt x="142" y="97"/>
                      <a:pt x="148" y="93"/>
                    </a:cubicBezTo>
                    <a:cubicBezTo>
                      <a:pt x="154" y="90"/>
                      <a:pt x="161" y="86"/>
                      <a:pt x="167" y="83"/>
                    </a:cubicBezTo>
                    <a:cubicBezTo>
                      <a:pt x="173" y="79"/>
                      <a:pt x="179" y="76"/>
                      <a:pt x="185" y="73"/>
                    </a:cubicBezTo>
                    <a:cubicBezTo>
                      <a:pt x="191" y="69"/>
                      <a:pt x="197" y="66"/>
                      <a:pt x="203" y="64"/>
                    </a:cubicBezTo>
                    <a:cubicBezTo>
                      <a:pt x="209" y="61"/>
                      <a:pt x="215" y="58"/>
                      <a:pt x="221" y="55"/>
                    </a:cubicBezTo>
                    <a:cubicBezTo>
                      <a:pt x="226" y="53"/>
                      <a:pt x="232" y="50"/>
                      <a:pt x="238" y="48"/>
                    </a:cubicBezTo>
                    <a:cubicBezTo>
                      <a:pt x="243" y="45"/>
                      <a:pt x="249" y="43"/>
                      <a:pt x="254" y="41"/>
                    </a:cubicBezTo>
                    <a:cubicBezTo>
                      <a:pt x="260" y="39"/>
                      <a:pt x="265" y="37"/>
                      <a:pt x="270" y="35"/>
                    </a:cubicBezTo>
                    <a:cubicBezTo>
                      <a:pt x="276" y="33"/>
                      <a:pt x="281" y="31"/>
                      <a:pt x="286" y="29"/>
                    </a:cubicBezTo>
                    <a:cubicBezTo>
                      <a:pt x="291" y="27"/>
                      <a:pt x="296" y="25"/>
                      <a:pt x="301" y="23"/>
                    </a:cubicBezTo>
                    <a:cubicBezTo>
                      <a:pt x="306" y="21"/>
                      <a:pt x="310" y="20"/>
                      <a:pt x="315" y="18"/>
                    </a:cubicBezTo>
                    <a:cubicBezTo>
                      <a:pt x="320" y="17"/>
                      <a:pt x="325" y="15"/>
                      <a:pt x="329" y="13"/>
                    </a:cubicBezTo>
                    <a:cubicBezTo>
                      <a:pt x="334" y="12"/>
                      <a:pt x="338" y="11"/>
                      <a:pt x="343" y="9"/>
                    </a:cubicBezTo>
                    <a:cubicBezTo>
                      <a:pt x="347" y="8"/>
                      <a:pt x="351" y="6"/>
                      <a:pt x="356" y="5"/>
                    </a:cubicBezTo>
                    <a:cubicBezTo>
                      <a:pt x="360" y="4"/>
                      <a:pt x="364" y="2"/>
                      <a:pt x="368" y="1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0" y="1"/>
                      <a:pt x="356" y="3"/>
                      <a:pt x="352" y="4"/>
                    </a:cubicBezTo>
                    <a:cubicBezTo>
                      <a:pt x="347" y="5"/>
                      <a:pt x="343" y="7"/>
                      <a:pt x="339" y="8"/>
                    </a:cubicBezTo>
                    <a:cubicBezTo>
                      <a:pt x="334" y="10"/>
                      <a:pt x="330" y="11"/>
                      <a:pt x="325" y="13"/>
                    </a:cubicBezTo>
                    <a:cubicBezTo>
                      <a:pt x="320" y="14"/>
                      <a:pt x="316" y="16"/>
                      <a:pt x="311" y="17"/>
                    </a:cubicBezTo>
                    <a:cubicBezTo>
                      <a:pt x="306" y="19"/>
                      <a:pt x="301" y="21"/>
                      <a:pt x="296" y="22"/>
                    </a:cubicBezTo>
                    <a:cubicBezTo>
                      <a:pt x="291" y="24"/>
                      <a:pt x="286" y="26"/>
                      <a:pt x="281" y="28"/>
                    </a:cubicBezTo>
                    <a:cubicBezTo>
                      <a:pt x="276" y="30"/>
                      <a:pt x="271" y="32"/>
                      <a:pt x="265" y="34"/>
                    </a:cubicBezTo>
                    <a:cubicBezTo>
                      <a:pt x="260" y="36"/>
                      <a:pt x="255" y="38"/>
                      <a:pt x="249" y="40"/>
                    </a:cubicBezTo>
                    <a:cubicBezTo>
                      <a:pt x="244" y="42"/>
                      <a:pt x="238" y="45"/>
                      <a:pt x="232" y="47"/>
                    </a:cubicBezTo>
                    <a:cubicBezTo>
                      <a:pt x="226" y="50"/>
                      <a:pt x="221" y="52"/>
                      <a:pt x="215" y="55"/>
                    </a:cubicBezTo>
                    <a:cubicBezTo>
                      <a:pt x="209" y="57"/>
                      <a:pt x="203" y="60"/>
                      <a:pt x="197" y="63"/>
                    </a:cubicBezTo>
                    <a:cubicBezTo>
                      <a:pt x="191" y="66"/>
                      <a:pt x="184" y="69"/>
                      <a:pt x="178" y="72"/>
                    </a:cubicBezTo>
                    <a:cubicBezTo>
                      <a:pt x="172" y="76"/>
                      <a:pt x="166" y="79"/>
                      <a:pt x="159" y="82"/>
                    </a:cubicBezTo>
                    <a:cubicBezTo>
                      <a:pt x="153" y="86"/>
                      <a:pt x="146" y="90"/>
                      <a:pt x="140" y="93"/>
                    </a:cubicBezTo>
                    <a:cubicBezTo>
                      <a:pt x="134" y="97"/>
                      <a:pt x="127" y="101"/>
                      <a:pt x="121" y="105"/>
                    </a:cubicBezTo>
                    <a:cubicBezTo>
                      <a:pt x="115" y="110"/>
                      <a:pt x="108" y="114"/>
                      <a:pt x="102" y="119"/>
                    </a:cubicBezTo>
                    <a:cubicBezTo>
                      <a:pt x="96" y="123"/>
                      <a:pt x="90" y="128"/>
                      <a:pt x="84" y="133"/>
                    </a:cubicBezTo>
                    <a:cubicBezTo>
                      <a:pt x="78" y="138"/>
                      <a:pt x="72" y="143"/>
                      <a:pt x="67" y="148"/>
                    </a:cubicBezTo>
                    <a:cubicBezTo>
                      <a:pt x="61" y="154"/>
                      <a:pt x="56" y="159"/>
                      <a:pt x="51" y="165"/>
                    </a:cubicBezTo>
                    <a:cubicBezTo>
                      <a:pt x="46" y="170"/>
                      <a:pt x="41" y="176"/>
                      <a:pt x="37" y="182"/>
                    </a:cubicBezTo>
                    <a:cubicBezTo>
                      <a:pt x="34" y="185"/>
                      <a:pt x="32" y="188"/>
                      <a:pt x="30" y="191"/>
                    </a:cubicBezTo>
                    <a:cubicBezTo>
                      <a:pt x="28" y="194"/>
                      <a:pt x="26" y="197"/>
                      <a:pt x="25" y="200"/>
                    </a:cubicBezTo>
                    <a:cubicBezTo>
                      <a:pt x="23" y="203"/>
                      <a:pt x="21" y="206"/>
                      <a:pt x="20" y="209"/>
                    </a:cubicBezTo>
                    <a:cubicBezTo>
                      <a:pt x="18" y="212"/>
                      <a:pt x="16" y="215"/>
                      <a:pt x="15" y="218"/>
                    </a:cubicBezTo>
                    <a:cubicBezTo>
                      <a:pt x="14" y="221"/>
                      <a:pt x="12" y="224"/>
                      <a:pt x="11" y="227"/>
                    </a:cubicBezTo>
                    <a:cubicBezTo>
                      <a:pt x="10" y="230"/>
                      <a:pt x="9" y="234"/>
                      <a:pt x="8" y="237"/>
                    </a:cubicBezTo>
                    <a:cubicBezTo>
                      <a:pt x="7" y="240"/>
                      <a:pt x="6" y="243"/>
                      <a:pt x="5" y="247"/>
                    </a:cubicBezTo>
                    <a:cubicBezTo>
                      <a:pt x="4" y="250"/>
                      <a:pt x="3" y="253"/>
                      <a:pt x="2" y="256"/>
                    </a:cubicBezTo>
                    <a:cubicBezTo>
                      <a:pt x="1" y="263"/>
                      <a:pt x="0" y="270"/>
                      <a:pt x="0" y="277"/>
                    </a:cubicBezTo>
                    <a:cubicBezTo>
                      <a:pt x="0" y="284"/>
                      <a:pt x="0" y="291"/>
                      <a:pt x="0" y="298"/>
                    </a:cubicBezTo>
                    <a:cubicBezTo>
                      <a:pt x="1" y="305"/>
                      <a:pt x="2" y="313"/>
                      <a:pt x="4" y="320"/>
                    </a:cubicBezTo>
                    <a:cubicBezTo>
                      <a:pt x="6" y="327"/>
                      <a:pt x="9" y="334"/>
                      <a:pt x="12" y="342"/>
                    </a:cubicBezTo>
                    <a:cubicBezTo>
                      <a:pt x="15" y="349"/>
                      <a:pt x="19" y="356"/>
                      <a:pt x="23" y="363"/>
                    </a:cubicBezTo>
                    <a:cubicBezTo>
                      <a:pt x="28" y="371"/>
                      <a:pt x="33" y="378"/>
                      <a:pt x="39" y="385"/>
                    </a:cubicBezTo>
                    <a:cubicBezTo>
                      <a:pt x="45" y="392"/>
                      <a:pt x="52" y="400"/>
                      <a:pt x="59" y="406"/>
                    </a:cubicBezTo>
                    <a:cubicBezTo>
                      <a:pt x="66" y="413"/>
                      <a:pt x="74" y="420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82" y="427"/>
                      <a:pt x="82" y="427"/>
                      <a:pt x="82" y="427"/>
                    </a:cubicBezTo>
                    <a:cubicBezTo>
                      <a:pt x="91" y="434"/>
                      <a:pt x="100" y="440"/>
                      <a:pt x="110" y="447"/>
                    </a:cubicBezTo>
                    <a:cubicBezTo>
                      <a:pt x="120" y="453"/>
                      <a:pt x="130" y="459"/>
                      <a:pt x="141" y="465"/>
                    </a:cubicBezTo>
                    <a:cubicBezTo>
                      <a:pt x="152" y="471"/>
                      <a:pt x="164" y="477"/>
                      <a:pt x="175" y="483"/>
                    </a:cubicBezTo>
                    <a:cubicBezTo>
                      <a:pt x="188" y="489"/>
                      <a:pt x="200" y="494"/>
                      <a:pt x="213" y="499"/>
                    </a:cubicBezTo>
                    <a:cubicBezTo>
                      <a:pt x="226" y="504"/>
                      <a:pt x="240" y="509"/>
                      <a:pt x="254" y="514"/>
                    </a:cubicBezTo>
                    <a:cubicBezTo>
                      <a:pt x="268" y="519"/>
                      <a:pt x="282" y="523"/>
                      <a:pt x="296" y="528"/>
                    </a:cubicBezTo>
                    <a:cubicBezTo>
                      <a:pt x="311" y="532"/>
                      <a:pt x="326" y="536"/>
                      <a:pt x="341" y="540"/>
                    </a:cubicBezTo>
                    <a:cubicBezTo>
                      <a:pt x="357" y="543"/>
                      <a:pt x="372" y="547"/>
                      <a:pt x="388" y="550"/>
                    </a:cubicBezTo>
                    <a:cubicBezTo>
                      <a:pt x="420" y="557"/>
                      <a:pt x="452" y="563"/>
                      <a:pt x="485" y="567"/>
                    </a:cubicBezTo>
                    <a:cubicBezTo>
                      <a:pt x="519" y="572"/>
                      <a:pt x="552" y="576"/>
                      <a:pt x="586" y="579"/>
                    </a:cubicBezTo>
                    <a:cubicBezTo>
                      <a:pt x="619" y="582"/>
                      <a:pt x="653" y="584"/>
                      <a:pt x="687" y="585"/>
                    </a:cubicBezTo>
                    <a:cubicBezTo>
                      <a:pt x="720" y="586"/>
                      <a:pt x="754" y="587"/>
                      <a:pt x="787" y="587"/>
                    </a:cubicBezTo>
                    <a:cubicBezTo>
                      <a:pt x="820" y="587"/>
                      <a:pt x="852" y="586"/>
                      <a:pt x="884" y="585"/>
                    </a:cubicBezTo>
                    <a:cubicBezTo>
                      <a:pt x="916" y="584"/>
                      <a:pt x="947" y="582"/>
                      <a:pt x="978" y="579"/>
                    </a:cubicBezTo>
                    <a:cubicBezTo>
                      <a:pt x="1008" y="577"/>
                      <a:pt x="1038" y="574"/>
                      <a:pt x="1067" y="571"/>
                    </a:cubicBezTo>
                    <a:cubicBezTo>
                      <a:pt x="1096" y="568"/>
                      <a:pt x="1124" y="564"/>
                      <a:pt x="1152" y="560"/>
                    </a:cubicBezTo>
                    <a:cubicBezTo>
                      <a:pt x="1179" y="557"/>
                      <a:pt x="1205" y="552"/>
                      <a:pt x="1231" y="548"/>
                    </a:cubicBezTo>
                    <a:cubicBezTo>
                      <a:pt x="1256" y="544"/>
                      <a:pt x="1281" y="539"/>
                      <a:pt x="1305" y="534"/>
                    </a:cubicBezTo>
                    <a:cubicBezTo>
                      <a:pt x="1328" y="529"/>
                      <a:pt x="1351" y="524"/>
                      <a:pt x="1373" y="519"/>
                    </a:cubicBezTo>
                    <a:cubicBezTo>
                      <a:pt x="1393" y="514"/>
                      <a:pt x="1412" y="510"/>
                      <a:pt x="1430" y="505"/>
                    </a:cubicBezTo>
                    <a:cubicBezTo>
                      <a:pt x="1430" y="484"/>
                      <a:pt x="1430" y="484"/>
                      <a:pt x="1430" y="484"/>
                    </a:cubicBezTo>
                    <a:cubicBezTo>
                      <a:pt x="1426" y="485"/>
                      <a:pt x="1422" y="486"/>
                      <a:pt x="1417" y="4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7"/>
              <p:cNvSpPr>
                <a:spLocks/>
              </p:cNvSpPr>
              <p:nvPr/>
            </p:nvSpPr>
            <p:spPr bwMode="auto">
              <a:xfrm>
                <a:off x="-1196" y="2038"/>
                <a:ext cx="83" cy="6"/>
              </a:xfrm>
              <a:custGeom>
                <a:avLst/>
                <a:gdLst>
                  <a:gd name="T0" fmla="*/ 83 w 83"/>
                  <a:gd name="T1" fmla="*/ 0 h 6"/>
                  <a:gd name="T2" fmla="*/ 6 w 83"/>
                  <a:gd name="T3" fmla="*/ 3 h 6"/>
                  <a:gd name="T4" fmla="*/ 0 w 83"/>
                  <a:gd name="T5" fmla="*/ 6 h 6"/>
                  <a:gd name="T6" fmla="*/ 77 w 83"/>
                  <a:gd name="T7" fmla="*/ 3 h 6"/>
                  <a:gd name="T8" fmla="*/ 83 w 8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">
                    <a:moveTo>
                      <a:pt x="83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77" y="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8"/>
              <p:cNvSpPr>
                <a:spLocks/>
              </p:cNvSpPr>
              <p:nvPr/>
            </p:nvSpPr>
            <p:spPr bwMode="auto">
              <a:xfrm>
                <a:off x="2235" y="3097"/>
                <a:ext cx="234" cy="74"/>
              </a:xfrm>
              <a:custGeom>
                <a:avLst/>
                <a:gdLst>
                  <a:gd name="T0" fmla="*/ 51 w 79"/>
                  <a:gd name="T1" fmla="*/ 22 h 27"/>
                  <a:gd name="T2" fmla="*/ 65 w 79"/>
                  <a:gd name="T3" fmla="*/ 19 h 27"/>
                  <a:gd name="T4" fmla="*/ 79 w 79"/>
                  <a:gd name="T5" fmla="*/ 17 h 27"/>
                  <a:gd name="T6" fmla="*/ 57 w 79"/>
                  <a:gd name="T7" fmla="*/ 0 h 27"/>
                  <a:gd name="T8" fmla="*/ 43 w 79"/>
                  <a:gd name="T9" fmla="*/ 3 h 27"/>
                  <a:gd name="T10" fmla="*/ 29 w 79"/>
                  <a:gd name="T11" fmla="*/ 5 h 27"/>
                  <a:gd name="T12" fmla="*/ 15 w 79"/>
                  <a:gd name="T13" fmla="*/ 8 h 27"/>
                  <a:gd name="T14" fmla="*/ 0 w 79"/>
                  <a:gd name="T15" fmla="*/ 10 h 27"/>
                  <a:gd name="T16" fmla="*/ 0 w 79"/>
                  <a:gd name="T17" fmla="*/ 10 h 27"/>
                  <a:gd name="T18" fmla="*/ 0 w 79"/>
                  <a:gd name="T19" fmla="*/ 10 h 27"/>
                  <a:gd name="T20" fmla="*/ 0 w 79"/>
                  <a:gd name="T21" fmla="*/ 10 h 27"/>
                  <a:gd name="T22" fmla="*/ 0 w 79"/>
                  <a:gd name="T23" fmla="*/ 10 h 27"/>
                  <a:gd name="T24" fmla="*/ 21 w 79"/>
                  <a:gd name="T25" fmla="*/ 27 h 27"/>
                  <a:gd name="T26" fmla="*/ 21 w 79"/>
                  <a:gd name="T27" fmla="*/ 27 h 27"/>
                  <a:gd name="T28" fmla="*/ 21 w 79"/>
                  <a:gd name="T29" fmla="*/ 27 h 27"/>
                  <a:gd name="T30" fmla="*/ 21 w 79"/>
                  <a:gd name="T31" fmla="*/ 27 h 27"/>
                  <a:gd name="T32" fmla="*/ 21 w 79"/>
                  <a:gd name="T33" fmla="*/ 27 h 27"/>
                  <a:gd name="T34" fmla="*/ 36 w 79"/>
                  <a:gd name="T35" fmla="*/ 24 h 27"/>
                  <a:gd name="T36" fmla="*/ 51 w 79"/>
                  <a:gd name="T37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27">
                    <a:moveTo>
                      <a:pt x="51" y="22"/>
                    </a:moveTo>
                    <a:cubicBezTo>
                      <a:pt x="55" y="21"/>
                      <a:pt x="60" y="20"/>
                      <a:pt x="65" y="19"/>
                    </a:cubicBezTo>
                    <a:cubicBezTo>
                      <a:pt x="70" y="18"/>
                      <a:pt x="75" y="17"/>
                      <a:pt x="79" y="1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3" y="1"/>
                      <a:pt x="48" y="2"/>
                      <a:pt x="43" y="3"/>
                    </a:cubicBezTo>
                    <a:cubicBezTo>
                      <a:pt x="39" y="4"/>
                      <a:pt x="34" y="5"/>
                      <a:pt x="29" y="5"/>
                    </a:cubicBezTo>
                    <a:cubicBezTo>
                      <a:pt x="24" y="6"/>
                      <a:pt x="20" y="7"/>
                      <a:pt x="15" y="8"/>
                    </a:cubicBezTo>
                    <a:cubicBezTo>
                      <a:pt x="10" y="9"/>
                      <a:pt x="5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6"/>
                      <a:pt x="31" y="25"/>
                      <a:pt x="36" y="24"/>
                    </a:cubicBezTo>
                    <a:cubicBezTo>
                      <a:pt x="41" y="24"/>
                      <a:pt x="46" y="23"/>
                      <a:pt x="51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9"/>
              <p:cNvSpPr>
                <a:spLocks/>
              </p:cNvSpPr>
              <p:nvPr/>
            </p:nvSpPr>
            <p:spPr bwMode="auto">
              <a:xfrm>
                <a:off x="-501" y="2019"/>
                <a:ext cx="62" cy="6"/>
              </a:xfrm>
              <a:custGeom>
                <a:avLst/>
                <a:gdLst>
                  <a:gd name="T0" fmla="*/ 62 w 62"/>
                  <a:gd name="T1" fmla="*/ 0 h 6"/>
                  <a:gd name="T2" fmla="*/ 3 w 62"/>
                  <a:gd name="T3" fmla="*/ 3 h 6"/>
                  <a:gd name="T4" fmla="*/ 0 w 62"/>
                  <a:gd name="T5" fmla="*/ 6 h 6"/>
                  <a:gd name="T6" fmla="*/ 59 w 62"/>
                  <a:gd name="T7" fmla="*/ 3 h 6"/>
                  <a:gd name="T8" fmla="*/ 62 w 6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">
                    <a:moveTo>
                      <a:pt x="62" y="0"/>
                    </a:moveTo>
                    <a:lnTo>
                      <a:pt x="3" y="3"/>
                    </a:lnTo>
                    <a:lnTo>
                      <a:pt x="0" y="6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30"/>
              <p:cNvSpPr>
                <a:spLocks/>
              </p:cNvSpPr>
              <p:nvPr/>
            </p:nvSpPr>
            <p:spPr bwMode="auto">
              <a:xfrm>
                <a:off x="-628" y="2022"/>
                <a:ext cx="68" cy="5"/>
              </a:xfrm>
              <a:custGeom>
                <a:avLst/>
                <a:gdLst>
                  <a:gd name="T0" fmla="*/ 3 w 68"/>
                  <a:gd name="T1" fmla="*/ 3 h 5"/>
                  <a:gd name="T2" fmla="*/ 3 w 68"/>
                  <a:gd name="T3" fmla="*/ 3 h 5"/>
                  <a:gd name="T4" fmla="*/ 0 w 68"/>
                  <a:gd name="T5" fmla="*/ 5 h 5"/>
                  <a:gd name="T6" fmla="*/ 65 w 68"/>
                  <a:gd name="T7" fmla="*/ 3 h 5"/>
                  <a:gd name="T8" fmla="*/ 68 w 68"/>
                  <a:gd name="T9" fmla="*/ 0 h 5"/>
                  <a:gd name="T10" fmla="*/ 3 w 68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">
                    <a:moveTo>
                      <a:pt x="3" y="3"/>
                    </a:moveTo>
                    <a:lnTo>
                      <a:pt x="3" y="3"/>
                    </a:lnTo>
                    <a:lnTo>
                      <a:pt x="0" y="5"/>
                    </a:lnTo>
                    <a:lnTo>
                      <a:pt x="65" y="3"/>
                    </a:lnTo>
                    <a:lnTo>
                      <a:pt x="68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1"/>
              <p:cNvSpPr>
                <a:spLocks/>
              </p:cNvSpPr>
              <p:nvPr/>
            </p:nvSpPr>
            <p:spPr bwMode="auto">
              <a:xfrm>
                <a:off x="-383" y="2016"/>
                <a:ext cx="62" cy="3"/>
              </a:xfrm>
              <a:custGeom>
                <a:avLst/>
                <a:gdLst>
                  <a:gd name="T0" fmla="*/ 62 w 62"/>
                  <a:gd name="T1" fmla="*/ 0 h 3"/>
                  <a:gd name="T2" fmla="*/ 3 w 62"/>
                  <a:gd name="T3" fmla="*/ 3 h 3"/>
                  <a:gd name="T4" fmla="*/ 0 w 62"/>
                  <a:gd name="T5" fmla="*/ 3 h 3"/>
                  <a:gd name="T6" fmla="*/ 59 w 62"/>
                  <a:gd name="T7" fmla="*/ 3 h 3"/>
                  <a:gd name="T8" fmla="*/ 62 w 6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">
                    <a:moveTo>
                      <a:pt x="62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59" y="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2"/>
              <p:cNvSpPr>
                <a:spLocks/>
              </p:cNvSpPr>
              <p:nvPr/>
            </p:nvSpPr>
            <p:spPr bwMode="auto">
              <a:xfrm>
                <a:off x="-1042" y="2033"/>
                <a:ext cx="77" cy="5"/>
              </a:xfrm>
              <a:custGeom>
                <a:avLst/>
                <a:gdLst>
                  <a:gd name="T0" fmla="*/ 77 w 77"/>
                  <a:gd name="T1" fmla="*/ 0 h 5"/>
                  <a:gd name="T2" fmla="*/ 6 w 77"/>
                  <a:gd name="T3" fmla="*/ 3 h 5"/>
                  <a:gd name="T4" fmla="*/ 0 w 77"/>
                  <a:gd name="T5" fmla="*/ 5 h 5"/>
                  <a:gd name="T6" fmla="*/ 71 w 77"/>
                  <a:gd name="T7" fmla="*/ 3 h 5"/>
                  <a:gd name="T8" fmla="*/ 77 w 7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5">
                    <a:moveTo>
                      <a:pt x="77" y="0"/>
                    </a:moveTo>
                    <a:lnTo>
                      <a:pt x="6" y="3"/>
                    </a:lnTo>
                    <a:lnTo>
                      <a:pt x="0" y="5"/>
                    </a:lnTo>
                    <a:lnTo>
                      <a:pt x="71" y="3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3"/>
              <p:cNvSpPr>
                <a:spLocks/>
              </p:cNvSpPr>
              <p:nvPr/>
            </p:nvSpPr>
            <p:spPr bwMode="auto">
              <a:xfrm>
                <a:off x="-897" y="2030"/>
                <a:ext cx="74" cy="6"/>
              </a:xfrm>
              <a:custGeom>
                <a:avLst/>
                <a:gdLst>
                  <a:gd name="T0" fmla="*/ 74 w 74"/>
                  <a:gd name="T1" fmla="*/ 0 h 6"/>
                  <a:gd name="T2" fmla="*/ 6 w 74"/>
                  <a:gd name="T3" fmla="*/ 3 h 6"/>
                  <a:gd name="T4" fmla="*/ 0 w 74"/>
                  <a:gd name="T5" fmla="*/ 6 h 6"/>
                  <a:gd name="T6" fmla="*/ 68 w 74"/>
                  <a:gd name="T7" fmla="*/ 3 h 6"/>
                  <a:gd name="T8" fmla="*/ 74 w 7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">
                    <a:moveTo>
                      <a:pt x="74" y="0"/>
                    </a:moveTo>
                    <a:lnTo>
                      <a:pt x="6" y="3"/>
                    </a:lnTo>
                    <a:lnTo>
                      <a:pt x="0" y="6"/>
                    </a:lnTo>
                    <a:lnTo>
                      <a:pt x="68" y="3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4"/>
              <p:cNvSpPr>
                <a:spLocks/>
              </p:cNvSpPr>
              <p:nvPr/>
            </p:nvSpPr>
            <p:spPr bwMode="auto">
              <a:xfrm>
                <a:off x="-761" y="2025"/>
                <a:ext cx="71" cy="5"/>
              </a:xfrm>
              <a:custGeom>
                <a:avLst/>
                <a:gdLst>
                  <a:gd name="T0" fmla="*/ 6 w 71"/>
                  <a:gd name="T1" fmla="*/ 2 h 5"/>
                  <a:gd name="T2" fmla="*/ 0 w 71"/>
                  <a:gd name="T3" fmla="*/ 5 h 5"/>
                  <a:gd name="T4" fmla="*/ 68 w 71"/>
                  <a:gd name="T5" fmla="*/ 2 h 5"/>
                  <a:gd name="T6" fmla="*/ 71 w 71"/>
                  <a:gd name="T7" fmla="*/ 0 h 5"/>
                  <a:gd name="T8" fmla="*/ 6 w 71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5">
                    <a:moveTo>
                      <a:pt x="6" y="2"/>
                    </a:moveTo>
                    <a:lnTo>
                      <a:pt x="0" y="5"/>
                    </a:lnTo>
                    <a:lnTo>
                      <a:pt x="68" y="2"/>
                    </a:lnTo>
                    <a:lnTo>
                      <a:pt x="71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5"/>
              <p:cNvSpPr>
                <a:spLocks/>
              </p:cNvSpPr>
              <p:nvPr/>
            </p:nvSpPr>
            <p:spPr bwMode="auto">
              <a:xfrm>
                <a:off x="1018" y="2082"/>
                <a:ext cx="26" cy="8"/>
              </a:xfrm>
              <a:custGeom>
                <a:avLst/>
                <a:gdLst>
                  <a:gd name="T0" fmla="*/ 2 w 9"/>
                  <a:gd name="T1" fmla="*/ 0 h 3"/>
                  <a:gd name="T2" fmla="*/ 2 w 9"/>
                  <a:gd name="T3" fmla="*/ 1 h 3"/>
                  <a:gd name="T4" fmla="*/ 1 w 9"/>
                  <a:gd name="T5" fmla="*/ 2 h 3"/>
                  <a:gd name="T6" fmla="*/ 0 w 9"/>
                  <a:gd name="T7" fmla="*/ 3 h 3"/>
                  <a:gd name="T8" fmla="*/ 6 w 9"/>
                  <a:gd name="T9" fmla="*/ 3 h 3"/>
                  <a:gd name="T10" fmla="*/ 7 w 9"/>
                  <a:gd name="T11" fmla="*/ 2 h 3"/>
                  <a:gd name="T12" fmla="*/ 8 w 9"/>
                  <a:gd name="T13" fmla="*/ 2 h 3"/>
                  <a:gd name="T14" fmla="*/ 8 w 9"/>
                  <a:gd name="T15" fmla="*/ 1 h 3"/>
                  <a:gd name="T16" fmla="*/ 9 w 9"/>
                  <a:gd name="T17" fmla="*/ 0 h 3"/>
                  <a:gd name="T18" fmla="*/ 3 w 9"/>
                  <a:gd name="T19" fmla="*/ 0 h 3"/>
                  <a:gd name="T20" fmla="*/ 2 w 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6"/>
              <p:cNvSpPr>
                <a:spLocks/>
              </p:cNvSpPr>
              <p:nvPr/>
            </p:nvSpPr>
            <p:spPr bwMode="auto">
              <a:xfrm>
                <a:off x="-43" y="2202"/>
                <a:ext cx="3026" cy="690"/>
              </a:xfrm>
              <a:custGeom>
                <a:avLst/>
                <a:gdLst>
                  <a:gd name="T0" fmla="*/ 533 w 1024"/>
                  <a:gd name="T1" fmla="*/ 240 h 252"/>
                  <a:gd name="T2" fmla="*/ 417 w 1024"/>
                  <a:gd name="T3" fmla="*/ 246 h 252"/>
                  <a:gd name="T4" fmla="*/ 299 w 1024"/>
                  <a:gd name="T5" fmla="*/ 245 h 252"/>
                  <a:gd name="T6" fmla="*/ 189 w 1024"/>
                  <a:gd name="T7" fmla="*/ 237 h 252"/>
                  <a:gd name="T8" fmla="*/ 99 w 1024"/>
                  <a:gd name="T9" fmla="*/ 221 h 252"/>
                  <a:gd name="T10" fmla="*/ 76 w 1024"/>
                  <a:gd name="T11" fmla="*/ 214 h 252"/>
                  <a:gd name="T12" fmla="*/ 28 w 1024"/>
                  <a:gd name="T13" fmla="*/ 190 h 252"/>
                  <a:gd name="T14" fmla="*/ 15 w 1024"/>
                  <a:gd name="T15" fmla="*/ 176 h 252"/>
                  <a:gd name="T16" fmla="*/ 11 w 1024"/>
                  <a:gd name="T17" fmla="*/ 169 h 252"/>
                  <a:gd name="T18" fmla="*/ 9 w 1024"/>
                  <a:gd name="T19" fmla="*/ 163 h 252"/>
                  <a:gd name="T20" fmla="*/ 9 w 1024"/>
                  <a:gd name="T21" fmla="*/ 151 h 252"/>
                  <a:gd name="T22" fmla="*/ 16 w 1024"/>
                  <a:gd name="T23" fmla="*/ 140 h 252"/>
                  <a:gd name="T24" fmla="*/ 28 w 1024"/>
                  <a:gd name="T25" fmla="*/ 127 h 252"/>
                  <a:gd name="T26" fmla="*/ 45 w 1024"/>
                  <a:gd name="T27" fmla="*/ 114 h 252"/>
                  <a:gd name="T28" fmla="*/ 91 w 1024"/>
                  <a:gd name="T29" fmla="*/ 89 h 252"/>
                  <a:gd name="T30" fmla="*/ 107 w 1024"/>
                  <a:gd name="T31" fmla="*/ 81 h 252"/>
                  <a:gd name="T32" fmla="*/ 124 w 1024"/>
                  <a:gd name="T33" fmla="*/ 74 h 252"/>
                  <a:gd name="T34" fmla="*/ 173 w 1024"/>
                  <a:gd name="T35" fmla="*/ 55 h 252"/>
                  <a:gd name="T36" fmla="*/ 220 w 1024"/>
                  <a:gd name="T37" fmla="*/ 38 h 252"/>
                  <a:gd name="T38" fmla="*/ 288 w 1024"/>
                  <a:gd name="T39" fmla="*/ 16 h 252"/>
                  <a:gd name="T40" fmla="*/ 330 w 1024"/>
                  <a:gd name="T41" fmla="*/ 0 h 252"/>
                  <a:gd name="T42" fmla="*/ 259 w 1024"/>
                  <a:gd name="T43" fmla="*/ 23 h 252"/>
                  <a:gd name="T44" fmla="*/ 201 w 1024"/>
                  <a:gd name="T45" fmla="*/ 43 h 252"/>
                  <a:gd name="T46" fmla="*/ 153 w 1024"/>
                  <a:gd name="T47" fmla="*/ 60 h 252"/>
                  <a:gd name="T48" fmla="*/ 103 w 1024"/>
                  <a:gd name="T49" fmla="*/ 80 h 252"/>
                  <a:gd name="T50" fmla="*/ 86 w 1024"/>
                  <a:gd name="T51" fmla="*/ 88 h 252"/>
                  <a:gd name="T52" fmla="*/ 39 w 1024"/>
                  <a:gd name="T53" fmla="*/ 113 h 252"/>
                  <a:gd name="T54" fmla="*/ 21 w 1024"/>
                  <a:gd name="T55" fmla="*/ 127 h 252"/>
                  <a:gd name="T56" fmla="*/ 8 w 1024"/>
                  <a:gd name="T57" fmla="*/ 140 h 252"/>
                  <a:gd name="T58" fmla="*/ 1 w 1024"/>
                  <a:gd name="T59" fmla="*/ 152 h 252"/>
                  <a:gd name="T60" fmla="*/ 0 w 1024"/>
                  <a:gd name="T61" fmla="*/ 165 h 252"/>
                  <a:gd name="T62" fmla="*/ 2 w 1024"/>
                  <a:gd name="T63" fmla="*/ 171 h 252"/>
                  <a:gd name="T64" fmla="*/ 6 w 1024"/>
                  <a:gd name="T65" fmla="*/ 179 h 252"/>
                  <a:gd name="T66" fmla="*/ 19 w 1024"/>
                  <a:gd name="T67" fmla="*/ 193 h 252"/>
                  <a:gd name="T68" fmla="*/ 69 w 1024"/>
                  <a:gd name="T69" fmla="*/ 218 h 252"/>
                  <a:gd name="T70" fmla="*/ 70 w 1024"/>
                  <a:gd name="T71" fmla="*/ 219 h 252"/>
                  <a:gd name="T72" fmla="*/ 152 w 1024"/>
                  <a:gd name="T73" fmla="*/ 238 h 252"/>
                  <a:gd name="T74" fmla="*/ 259 w 1024"/>
                  <a:gd name="T75" fmla="*/ 249 h 252"/>
                  <a:gd name="T76" fmla="*/ 379 w 1024"/>
                  <a:gd name="T77" fmla="*/ 252 h 252"/>
                  <a:gd name="T78" fmla="*/ 499 w 1024"/>
                  <a:gd name="T79" fmla="*/ 248 h 252"/>
                  <a:gd name="T80" fmla="*/ 612 w 1024"/>
                  <a:gd name="T81" fmla="*/ 239 h 252"/>
                  <a:gd name="T82" fmla="*/ 648 w 1024"/>
                  <a:gd name="T83" fmla="*/ 236 h 252"/>
                  <a:gd name="T84" fmla="*/ 835 w 1024"/>
                  <a:gd name="T85" fmla="*/ 208 h 252"/>
                  <a:gd name="T86" fmla="*/ 978 w 1024"/>
                  <a:gd name="T87" fmla="*/ 177 h 252"/>
                  <a:gd name="T88" fmla="*/ 1024 w 1024"/>
                  <a:gd name="T89" fmla="*/ 159 h 252"/>
                  <a:gd name="T90" fmla="*/ 926 w 1024"/>
                  <a:gd name="T91" fmla="*/ 184 h 252"/>
                  <a:gd name="T92" fmla="*/ 770 w 1024"/>
                  <a:gd name="T93" fmla="*/ 213 h 252"/>
                  <a:gd name="T94" fmla="*/ 642 w 1024"/>
                  <a:gd name="T95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4" h="252">
                    <a:moveTo>
                      <a:pt x="606" y="234"/>
                    </a:moveTo>
                    <a:cubicBezTo>
                      <a:pt x="594" y="235"/>
                      <a:pt x="582" y="236"/>
                      <a:pt x="570" y="238"/>
                    </a:cubicBezTo>
                    <a:cubicBezTo>
                      <a:pt x="558" y="239"/>
                      <a:pt x="545" y="240"/>
                      <a:pt x="533" y="240"/>
                    </a:cubicBezTo>
                    <a:cubicBezTo>
                      <a:pt x="520" y="241"/>
                      <a:pt x="508" y="242"/>
                      <a:pt x="495" y="243"/>
                    </a:cubicBezTo>
                    <a:cubicBezTo>
                      <a:pt x="482" y="244"/>
                      <a:pt x="469" y="244"/>
                      <a:pt x="456" y="245"/>
                    </a:cubicBezTo>
                    <a:cubicBezTo>
                      <a:pt x="443" y="245"/>
                      <a:pt x="430" y="246"/>
                      <a:pt x="417" y="246"/>
                    </a:cubicBezTo>
                    <a:cubicBezTo>
                      <a:pt x="404" y="246"/>
                      <a:pt x="390" y="246"/>
                      <a:pt x="377" y="247"/>
                    </a:cubicBezTo>
                    <a:cubicBezTo>
                      <a:pt x="364" y="247"/>
                      <a:pt x="351" y="247"/>
                      <a:pt x="338" y="246"/>
                    </a:cubicBezTo>
                    <a:cubicBezTo>
                      <a:pt x="325" y="246"/>
                      <a:pt x="312" y="246"/>
                      <a:pt x="299" y="245"/>
                    </a:cubicBezTo>
                    <a:cubicBezTo>
                      <a:pt x="286" y="245"/>
                      <a:pt x="273" y="244"/>
                      <a:pt x="261" y="243"/>
                    </a:cubicBezTo>
                    <a:cubicBezTo>
                      <a:pt x="248" y="243"/>
                      <a:pt x="236" y="242"/>
                      <a:pt x="224" y="241"/>
                    </a:cubicBezTo>
                    <a:cubicBezTo>
                      <a:pt x="212" y="240"/>
                      <a:pt x="200" y="238"/>
                      <a:pt x="189" y="237"/>
                    </a:cubicBezTo>
                    <a:cubicBezTo>
                      <a:pt x="177" y="236"/>
                      <a:pt x="167" y="234"/>
                      <a:pt x="156" y="232"/>
                    </a:cubicBezTo>
                    <a:cubicBezTo>
                      <a:pt x="146" y="231"/>
                      <a:pt x="136" y="229"/>
                      <a:pt x="126" y="227"/>
                    </a:cubicBezTo>
                    <a:cubicBezTo>
                      <a:pt x="117" y="225"/>
                      <a:pt x="108" y="223"/>
                      <a:pt x="99" y="221"/>
                    </a:cubicBezTo>
                    <a:cubicBezTo>
                      <a:pt x="91" y="219"/>
                      <a:pt x="83" y="216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76" y="214"/>
                      <a:pt x="76" y="214"/>
                      <a:pt x="76" y="214"/>
                    </a:cubicBezTo>
                    <a:cubicBezTo>
                      <a:pt x="69" y="211"/>
                      <a:pt x="62" y="209"/>
                      <a:pt x="56" y="206"/>
                    </a:cubicBezTo>
                    <a:cubicBezTo>
                      <a:pt x="50" y="204"/>
                      <a:pt x="45" y="201"/>
                      <a:pt x="40" y="198"/>
                    </a:cubicBezTo>
                    <a:cubicBezTo>
                      <a:pt x="36" y="195"/>
                      <a:pt x="31" y="193"/>
                      <a:pt x="28" y="190"/>
                    </a:cubicBezTo>
                    <a:cubicBezTo>
                      <a:pt x="24" y="187"/>
                      <a:pt x="21" y="184"/>
                      <a:pt x="18" y="181"/>
                    </a:cubicBezTo>
                    <a:cubicBezTo>
                      <a:pt x="18" y="180"/>
                      <a:pt x="17" y="179"/>
                      <a:pt x="17" y="179"/>
                    </a:cubicBezTo>
                    <a:cubicBezTo>
                      <a:pt x="16" y="178"/>
                      <a:pt x="15" y="177"/>
                      <a:pt x="15" y="176"/>
                    </a:cubicBezTo>
                    <a:cubicBezTo>
                      <a:pt x="14" y="176"/>
                      <a:pt x="14" y="175"/>
                      <a:pt x="13" y="174"/>
                    </a:cubicBezTo>
                    <a:cubicBezTo>
                      <a:pt x="13" y="173"/>
                      <a:pt x="12" y="172"/>
                      <a:pt x="12" y="172"/>
                    </a:cubicBezTo>
                    <a:cubicBezTo>
                      <a:pt x="12" y="171"/>
                      <a:pt x="11" y="170"/>
                      <a:pt x="11" y="169"/>
                    </a:cubicBezTo>
                    <a:cubicBezTo>
                      <a:pt x="10" y="169"/>
                      <a:pt x="10" y="168"/>
                      <a:pt x="10" y="167"/>
                    </a:cubicBezTo>
                    <a:cubicBezTo>
                      <a:pt x="10" y="166"/>
                      <a:pt x="9" y="166"/>
                      <a:pt x="9" y="165"/>
                    </a:cubicBezTo>
                    <a:cubicBezTo>
                      <a:pt x="9" y="164"/>
                      <a:pt x="9" y="164"/>
                      <a:pt x="9" y="163"/>
                    </a:cubicBezTo>
                    <a:cubicBezTo>
                      <a:pt x="8" y="162"/>
                      <a:pt x="8" y="160"/>
                      <a:pt x="8" y="159"/>
                    </a:cubicBezTo>
                    <a:cubicBezTo>
                      <a:pt x="8" y="158"/>
                      <a:pt x="8" y="157"/>
                      <a:pt x="8" y="155"/>
                    </a:cubicBezTo>
                    <a:cubicBezTo>
                      <a:pt x="9" y="154"/>
                      <a:pt x="9" y="153"/>
                      <a:pt x="9" y="151"/>
                    </a:cubicBezTo>
                    <a:cubicBezTo>
                      <a:pt x="10" y="150"/>
                      <a:pt x="10" y="149"/>
                      <a:pt x="11" y="147"/>
                    </a:cubicBezTo>
                    <a:cubicBezTo>
                      <a:pt x="11" y="146"/>
                      <a:pt x="12" y="145"/>
                      <a:pt x="13" y="144"/>
                    </a:cubicBezTo>
                    <a:cubicBezTo>
                      <a:pt x="14" y="142"/>
                      <a:pt x="15" y="141"/>
                      <a:pt x="16" y="140"/>
                    </a:cubicBezTo>
                    <a:cubicBezTo>
                      <a:pt x="17" y="138"/>
                      <a:pt x="18" y="137"/>
                      <a:pt x="19" y="135"/>
                    </a:cubicBezTo>
                    <a:cubicBezTo>
                      <a:pt x="20" y="134"/>
                      <a:pt x="22" y="133"/>
                      <a:pt x="23" y="131"/>
                    </a:cubicBezTo>
                    <a:cubicBezTo>
                      <a:pt x="25" y="130"/>
                      <a:pt x="26" y="128"/>
                      <a:pt x="28" y="127"/>
                    </a:cubicBezTo>
                    <a:cubicBezTo>
                      <a:pt x="30" y="126"/>
                      <a:pt x="31" y="124"/>
                      <a:pt x="33" y="123"/>
                    </a:cubicBezTo>
                    <a:cubicBezTo>
                      <a:pt x="35" y="121"/>
                      <a:pt x="37" y="120"/>
                      <a:pt x="39" y="118"/>
                    </a:cubicBezTo>
                    <a:cubicBezTo>
                      <a:pt x="41" y="117"/>
                      <a:pt x="43" y="115"/>
                      <a:pt x="45" y="114"/>
                    </a:cubicBezTo>
                    <a:cubicBezTo>
                      <a:pt x="50" y="111"/>
                      <a:pt x="54" y="108"/>
                      <a:pt x="59" y="105"/>
                    </a:cubicBezTo>
                    <a:cubicBezTo>
                      <a:pt x="64" y="103"/>
                      <a:pt x="69" y="100"/>
                      <a:pt x="75" y="97"/>
                    </a:cubicBezTo>
                    <a:cubicBezTo>
                      <a:pt x="80" y="94"/>
                      <a:pt x="85" y="92"/>
                      <a:pt x="91" y="89"/>
                    </a:cubicBezTo>
                    <a:cubicBezTo>
                      <a:pt x="96" y="86"/>
                      <a:pt x="102" y="84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13" y="79"/>
                      <a:pt x="118" y="77"/>
                      <a:pt x="124" y="74"/>
                    </a:cubicBezTo>
                    <a:cubicBezTo>
                      <a:pt x="130" y="72"/>
                      <a:pt x="135" y="70"/>
                      <a:pt x="141" y="67"/>
                    </a:cubicBezTo>
                    <a:cubicBezTo>
                      <a:pt x="146" y="65"/>
                      <a:pt x="152" y="63"/>
                      <a:pt x="157" y="61"/>
                    </a:cubicBezTo>
                    <a:cubicBezTo>
                      <a:pt x="163" y="59"/>
                      <a:pt x="168" y="57"/>
                      <a:pt x="173" y="55"/>
                    </a:cubicBezTo>
                    <a:cubicBezTo>
                      <a:pt x="179" y="53"/>
                      <a:pt x="184" y="51"/>
                      <a:pt x="189" y="49"/>
                    </a:cubicBezTo>
                    <a:cubicBezTo>
                      <a:pt x="195" y="47"/>
                      <a:pt x="200" y="45"/>
                      <a:pt x="205" y="44"/>
                    </a:cubicBezTo>
                    <a:cubicBezTo>
                      <a:pt x="210" y="42"/>
                      <a:pt x="215" y="40"/>
                      <a:pt x="220" y="38"/>
                    </a:cubicBezTo>
                    <a:cubicBezTo>
                      <a:pt x="225" y="37"/>
                      <a:pt x="230" y="35"/>
                      <a:pt x="234" y="33"/>
                    </a:cubicBezTo>
                    <a:cubicBezTo>
                      <a:pt x="244" y="30"/>
                      <a:pt x="253" y="27"/>
                      <a:pt x="262" y="24"/>
                    </a:cubicBezTo>
                    <a:cubicBezTo>
                      <a:pt x="271" y="21"/>
                      <a:pt x="280" y="19"/>
                      <a:pt x="288" y="16"/>
                    </a:cubicBezTo>
                    <a:cubicBezTo>
                      <a:pt x="296" y="13"/>
                      <a:pt x="304" y="11"/>
                      <a:pt x="312" y="8"/>
                    </a:cubicBezTo>
                    <a:cubicBezTo>
                      <a:pt x="319" y="6"/>
                      <a:pt x="326" y="3"/>
                      <a:pt x="333" y="1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3"/>
                      <a:pt x="316" y="5"/>
                      <a:pt x="308" y="7"/>
                    </a:cubicBezTo>
                    <a:cubicBezTo>
                      <a:pt x="301" y="10"/>
                      <a:pt x="293" y="13"/>
                      <a:pt x="284" y="15"/>
                    </a:cubicBezTo>
                    <a:cubicBezTo>
                      <a:pt x="276" y="18"/>
                      <a:pt x="267" y="21"/>
                      <a:pt x="259" y="23"/>
                    </a:cubicBezTo>
                    <a:cubicBezTo>
                      <a:pt x="250" y="26"/>
                      <a:pt x="240" y="29"/>
                      <a:pt x="231" y="33"/>
                    </a:cubicBezTo>
                    <a:cubicBezTo>
                      <a:pt x="226" y="34"/>
                      <a:pt x="221" y="36"/>
                      <a:pt x="216" y="37"/>
                    </a:cubicBezTo>
                    <a:cubicBezTo>
                      <a:pt x="211" y="39"/>
                      <a:pt x="206" y="41"/>
                      <a:pt x="201" y="43"/>
                    </a:cubicBezTo>
                    <a:cubicBezTo>
                      <a:pt x="196" y="44"/>
                      <a:pt x="191" y="46"/>
                      <a:pt x="185" y="48"/>
                    </a:cubicBezTo>
                    <a:cubicBezTo>
                      <a:pt x="180" y="50"/>
                      <a:pt x="175" y="52"/>
                      <a:pt x="169" y="54"/>
                    </a:cubicBezTo>
                    <a:cubicBezTo>
                      <a:pt x="164" y="56"/>
                      <a:pt x="159" y="58"/>
                      <a:pt x="153" y="60"/>
                    </a:cubicBezTo>
                    <a:cubicBezTo>
                      <a:pt x="148" y="62"/>
                      <a:pt x="142" y="64"/>
                      <a:pt x="136" y="66"/>
                    </a:cubicBezTo>
                    <a:cubicBezTo>
                      <a:pt x="131" y="69"/>
                      <a:pt x="125" y="71"/>
                      <a:pt x="120" y="73"/>
                    </a:cubicBezTo>
                    <a:cubicBezTo>
                      <a:pt x="114" y="75"/>
                      <a:pt x="108" y="78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97" y="83"/>
                      <a:pt x="91" y="85"/>
                      <a:pt x="86" y="88"/>
                    </a:cubicBezTo>
                    <a:cubicBezTo>
                      <a:pt x="80" y="91"/>
                      <a:pt x="75" y="93"/>
                      <a:pt x="69" y="96"/>
                    </a:cubicBezTo>
                    <a:cubicBezTo>
                      <a:pt x="64" y="99"/>
                      <a:pt x="59" y="102"/>
                      <a:pt x="54" y="104"/>
                    </a:cubicBezTo>
                    <a:cubicBezTo>
                      <a:pt x="49" y="107"/>
                      <a:pt x="44" y="110"/>
                      <a:pt x="39" y="113"/>
                    </a:cubicBezTo>
                    <a:cubicBezTo>
                      <a:pt x="37" y="115"/>
                      <a:pt x="35" y="116"/>
                      <a:pt x="33" y="118"/>
                    </a:cubicBezTo>
                    <a:cubicBezTo>
                      <a:pt x="31" y="119"/>
                      <a:pt x="29" y="121"/>
                      <a:pt x="27" y="122"/>
                    </a:cubicBezTo>
                    <a:cubicBezTo>
                      <a:pt x="25" y="124"/>
                      <a:pt x="23" y="125"/>
                      <a:pt x="21" y="127"/>
                    </a:cubicBezTo>
                    <a:cubicBezTo>
                      <a:pt x="19" y="128"/>
                      <a:pt x="18" y="129"/>
                      <a:pt x="16" y="131"/>
                    </a:cubicBezTo>
                    <a:cubicBezTo>
                      <a:pt x="14" y="132"/>
                      <a:pt x="13" y="134"/>
                      <a:pt x="12" y="135"/>
                    </a:cubicBezTo>
                    <a:cubicBezTo>
                      <a:pt x="10" y="137"/>
                      <a:pt x="9" y="138"/>
                      <a:pt x="8" y="140"/>
                    </a:cubicBezTo>
                    <a:cubicBezTo>
                      <a:pt x="7" y="141"/>
                      <a:pt x="6" y="142"/>
                      <a:pt x="5" y="144"/>
                    </a:cubicBezTo>
                    <a:cubicBezTo>
                      <a:pt x="4" y="145"/>
                      <a:pt x="3" y="147"/>
                      <a:pt x="3" y="148"/>
                    </a:cubicBezTo>
                    <a:cubicBezTo>
                      <a:pt x="2" y="149"/>
                      <a:pt x="1" y="151"/>
                      <a:pt x="1" y="152"/>
                    </a:cubicBezTo>
                    <a:cubicBezTo>
                      <a:pt x="0" y="153"/>
                      <a:pt x="0" y="155"/>
                      <a:pt x="0" y="156"/>
                    </a:cubicBezTo>
                    <a:cubicBezTo>
                      <a:pt x="0" y="158"/>
                      <a:pt x="0" y="159"/>
                      <a:pt x="0" y="160"/>
                    </a:cubicBezTo>
                    <a:cubicBezTo>
                      <a:pt x="0" y="162"/>
                      <a:pt x="0" y="163"/>
                      <a:pt x="0" y="165"/>
                    </a:cubicBezTo>
                    <a:cubicBezTo>
                      <a:pt x="0" y="165"/>
                      <a:pt x="0" y="166"/>
                      <a:pt x="0" y="167"/>
                    </a:cubicBezTo>
                    <a:cubicBezTo>
                      <a:pt x="1" y="167"/>
                      <a:pt x="1" y="168"/>
                      <a:pt x="1" y="169"/>
                    </a:cubicBezTo>
                    <a:cubicBezTo>
                      <a:pt x="1" y="170"/>
                      <a:pt x="2" y="170"/>
                      <a:pt x="2" y="171"/>
                    </a:cubicBezTo>
                    <a:cubicBezTo>
                      <a:pt x="2" y="172"/>
                      <a:pt x="3" y="173"/>
                      <a:pt x="3" y="174"/>
                    </a:cubicBezTo>
                    <a:cubicBezTo>
                      <a:pt x="4" y="175"/>
                      <a:pt x="4" y="175"/>
                      <a:pt x="5" y="176"/>
                    </a:cubicBezTo>
                    <a:cubicBezTo>
                      <a:pt x="5" y="177"/>
                      <a:pt x="6" y="178"/>
                      <a:pt x="6" y="179"/>
                    </a:cubicBezTo>
                    <a:cubicBezTo>
                      <a:pt x="7" y="179"/>
                      <a:pt x="7" y="180"/>
                      <a:pt x="8" y="181"/>
                    </a:cubicBezTo>
                    <a:cubicBezTo>
                      <a:pt x="8" y="182"/>
                      <a:pt x="9" y="183"/>
                      <a:pt x="10" y="183"/>
                    </a:cubicBezTo>
                    <a:cubicBezTo>
                      <a:pt x="12" y="187"/>
                      <a:pt x="16" y="190"/>
                      <a:pt x="19" y="193"/>
                    </a:cubicBezTo>
                    <a:cubicBezTo>
                      <a:pt x="23" y="196"/>
                      <a:pt x="28" y="199"/>
                      <a:pt x="32" y="202"/>
                    </a:cubicBezTo>
                    <a:cubicBezTo>
                      <a:pt x="37" y="205"/>
                      <a:pt x="43" y="207"/>
                      <a:pt x="49" y="210"/>
                    </a:cubicBezTo>
                    <a:cubicBezTo>
                      <a:pt x="55" y="213"/>
                      <a:pt x="62" y="216"/>
                      <a:pt x="69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8"/>
                      <a:pt x="70" y="218"/>
                      <a:pt x="70" y="218"/>
                    </a:cubicBezTo>
                    <a:cubicBezTo>
                      <a:pt x="70" y="219"/>
                      <a:pt x="70" y="219"/>
                      <a:pt x="70" y="219"/>
                    </a:cubicBezTo>
                    <a:cubicBezTo>
                      <a:pt x="78" y="221"/>
                      <a:pt x="85" y="223"/>
                      <a:pt x="93" y="225"/>
                    </a:cubicBezTo>
                    <a:cubicBezTo>
                      <a:pt x="102" y="228"/>
                      <a:pt x="111" y="230"/>
                      <a:pt x="121" y="232"/>
                    </a:cubicBezTo>
                    <a:cubicBezTo>
                      <a:pt x="131" y="234"/>
                      <a:pt x="141" y="236"/>
                      <a:pt x="152" y="238"/>
                    </a:cubicBezTo>
                    <a:cubicBezTo>
                      <a:pt x="163" y="239"/>
                      <a:pt x="174" y="241"/>
                      <a:pt x="186" y="242"/>
                    </a:cubicBezTo>
                    <a:cubicBezTo>
                      <a:pt x="197" y="244"/>
                      <a:pt x="209" y="245"/>
                      <a:pt x="222" y="246"/>
                    </a:cubicBezTo>
                    <a:cubicBezTo>
                      <a:pt x="234" y="247"/>
                      <a:pt x="247" y="248"/>
                      <a:pt x="259" y="249"/>
                    </a:cubicBezTo>
                    <a:cubicBezTo>
                      <a:pt x="272" y="250"/>
                      <a:pt x="285" y="251"/>
                      <a:pt x="299" y="251"/>
                    </a:cubicBezTo>
                    <a:cubicBezTo>
                      <a:pt x="312" y="252"/>
                      <a:pt x="325" y="252"/>
                      <a:pt x="338" y="252"/>
                    </a:cubicBezTo>
                    <a:cubicBezTo>
                      <a:pt x="352" y="252"/>
                      <a:pt x="365" y="252"/>
                      <a:pt x="379" y="252"/>
                    </a:cubicBezTo>
                    <a:cubicBezTo>
                      <a:pt x="392" y="252"/>
                      <a:pt x="406" y="252"/>
                      <a:pt x="419" y="252"/>
                    </a:cubicBezTo>
                    <a:cubicBezTo>
                      <a:pt x="432" y="251"/>
                      <a:pt x="446" y="251"/>
                      <a:pt x="459" y="250"/>
                    </a:cubicBezTo>
                    <a:cubicBezTo>
                      <a:pt x="472" y="250"/>
                      <a:pt x="485" y="249"/>
                      <a:pt x="499" y="248"/>
                    </a:cubicBezTo>
                    <a:cubicBezTo>
                      <a:pt x="512" y="248"/>
                      <a:pt x="525" y="247"/>
                      <a:pt x="537" y="246"/>
                    </a:cubicBezTo>
                    <a:cubicBezTo>
                      <a:pt x="550" y="245"/>
                      <a:pt x="563" y="244"/>
                      <a:pt x="575" y="243"/>
                    </a:cubicBezTo>
                    <a:cubicBezTo>
                      <a:pt x="588" y="242"/>
                      <a:pt x="600" y="241"/>
                      <a:pt x="612" y="239"/>
                    </a:cubicBezTo>
                    <a:cubicBezTo>
                      <a:pt x="624" y="238"/>
                      <a:pt x="636" y="237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48" y="236"/>
                      <a:pt x="648" y="236"/>
                      <a:pt x="648" y="236"/>
                    </a:cubicBezTo>
                    <a:cubicBezTo>
                      <a:pt x="671" y="233"/>
                      <a:pt x="694" y="230"/>
                      <a:pt x="715" y="227"/>
                    </a:cubicBezTo>
                    <a:cubicBezTo>
                      <a:pt x="737" y="224"/>
                      <a:pt x="758" y="221"/>
                      <a:pt x="778" y="218"/>
                    </a:cubicBezTo>
                    <a:cubicBezTo>
                      <a:pt x="798" y="215"/>
                      <a:pt x="817" y="211"/>
                      <a:pt x="835" y="208"/>
                    </a:cubicBezTo>
                    <a:cubicBezTo>
                      <a:pt x="853" y="205"/>
                      <a:pt x="871" y="201"/>
                      <a:pt x="888" y="198"/>
                    </a:cubicBezTo>
                    <a:cubicBezTo>
                      <a:pt x="904" y="194"/>
                      <a:pt x="920" y="191"/>
                      <a:pt x="935" y="187"/>
                    </a:cubicBezTo>
                    <a:cubicBezTo>
                      <a:pt x="950" y="184"/>
                      <a:pt x="964" y="180"/>
                      <a:pt x="978" y="177"/>
                    </a:cubicBezTo>
                    <a:cubicBezTo>
                      <a:pt x="991" y="174"/>
                      <a:pt x="1004" y="170"/>
                      <a:pt x="1016" y="167"/>
                    </a:cubicBezTo>
                    <a:cubicBezTo>
                      <a:pt x="1019" y="166"/>
                      <a:pt x="1022" y="165"/>
                      <a:pt x="1024" y="164"/>
                    </a:cubicBezTo>
                    <a:cubicBezTo>
                      <a:pt x="1024" y="159"/>
                      <a:pt x="1024" y="159"/>
                      <a:pt x="1024" y="159"/>
                    </a:cubicBezTo>
                    <a:cubicBezTo>
                      <a:pt x="1019" y="160"/>
                      <a:pt x="1013" y="162"/>
                      <a:pt x="1007" y="164"/>
                    </a:cubicBezTo>
                    <a:cubicBezTo>
                      <a:pt x="995" y="167"/>
                      <a:pt x="982" y="170"/>
                      <a:pt x="968" y="174"/>
                    </a:cubicBezTo>
                    <a:cubicBezTo>
                      <a:pt x="955" y="177"/>
                      <a:pt x="941" y="180"/>
                      <a:pt x="926" y="184"/>
                    </a:cubicBezTo>
                    <a:cubicBezTo>
                      <a:pt x="911" y="187"/>
                      <a:pt x="895" y="190"/>
                      <a:pt x="879" y="194"/>
                    </a:cubicBezTo>
                    <a:cubicBezTo>
                      <a:pt x="862" y="197"/>
                      <a:pt x="845" y="200"/>
                      <a:pt x="827" y="204"/>
                    </a:cubicBezTo>
                    <a:cubicBezTo>
                      <a:pt x="809" y="207"/>
                      <a:pt x="790" y="210"/>
                      <a:pt x="770" y="213"/>
                    </a:cubicBezTo>
                    <a:cubicBezTo>
                      <a:pt x="750" y="216"/>
                      <a:pt x="730" y="219"/>
                      <a:pt x="708" y="222"/>
                    </a:cubicBezTo>
                    <a:cubicBezTo>
                      <a:pt x="687" y="225"/>
                      <a:pt x="664" y="228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42" y="231"/>
                      <a:pt x="642" y="231"/>
                      <a:pt x="642" y="231"/>
                    </a:cubicBezTo>
                    <a:cubicBezTo>
                      <a:pt x="630" y="232"/>
                      <a:pt x="618" y="233"/>
                      <a:pt x="606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7"/>
              <p:cNvSpPr>
                <a:spLocks/>
              </p:cNvSpPr>
              <p:nvPr/>
            </p:nvSpPr>
            <p:spPr bwMode="auto">
              <a:xfrm>
                <a:off x="-58" y="2372"/>
                <a:ext cx="118" cy="36"/>
              </a:xfrm>
              <a:custGeom>
                <a:avLst/>
                <a:gdLst>
                  <a:gd name="T0" fmla="*/ 40 w 40"/>
                  <a:gd name="T1" fmla="*/ 3 h 13"/>
                  <a:gd name="T2" fmla="*/ 33 w 40"/>
                  <a:gd name="T3" fmla="*/ 1 h 13"/>
                  <a:gd name="T4" fmla="*/ 29 w 40"/>
                  <a:gd name="T5" fmla="*/ 0 h 13"/>
                  <a:gd name="T6" fmla="*/ 29 w 40"/>
                  <a:gd name="T7" fmla="*/ 0 h 13"/>
                  <a:gd name="T8" fmla="*/ 22 w 40"/>
                  <a:gd name="T9" fmla="*/ 3 h 13"/>
                  <a:gd name="T10" fmla="*/ 15 w 40"/>
                  <a:gd name="T11" fmla="*/ 6 h 13"/>
                  <a:gd name="T12" fmla="*/ 8 w 40"/>
                  <a:gd name="T13" fmla="*/ 8 h 13"/>
                  <a:gd name="T14" fmla="*/ 0 w 40"/>
                  <a:gd name="T15" fmla="*/ 11 h 13"/>
                  <a:gd name="T16" fmla="*/ 10 w 40"/>
                  <a:gd name="T17" fmla="*/ 13 h 13"/>
                  <a:gd name="T18" fmla="*/ 17 w 40"/>
                  <a:gd name="T19" fmla="*/ 10 h 13"/>
                  <a:gd name="T20" fmla="*/ 24 w 40"/>
                  <a:gd name="T21" fmla="*/ 7 h 13"/>
                  <a:gd name="T22" fmla="*/ 31 w 40"/>
                  <a:gd name="T23" fmla="*/ 5 h 13"/>
                  <a:gd name="T24" fmla="*/ 38 w 40"/>
                  <a:gd name="T25" fmla="*/ 2 h 13"/>
                  <a:gd name="T26" fmla="*/ 40 w 40"/>
                  <a:gd name="T2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3">
                    <a:moveTo>
                      <a:pt x="40" y="3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1"/>
                      <a:pt x="24" y="2"/>
                      <a:pt x="22" y="3"/>
                    </a:cubicBezTo>
                    <a:cubicBezTo>
                      <a:pt x="20" y="4"/>
                      <a:pt x="17" y="5"/>
                      <a:pt x="15" y="6"/>
                    </a:cubicBezTo>
                    <a:cubicBezTo>
                      <a:pt x="13" y="6"/>
                      <a:pt x="10" y="7"/>
                      <a:pt x="8" y="8"/>
                    </a:cubicBezTo>
                    <a:cubicBezTo>
                      <a:pt x="5" y="9"/>
                      <a:pt x="3" y="10"/>
                      <a:pt x="0" y="1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1"/>
                      <a:pt x="17" y="10"/>
                    </a:cubicBezTo>
                    <a:cubicBezTo>
                      <a:pt x="19" y="9"/>
                      <a:pt x="21" y="8"/>
                      <a:pt x="24" y="7"/>
                    </a:cubicBezTo>
                    <a:cubicBezTo>
                      <a:pt x="26" y="7"/>
                      <a:pt x="28" y="6"/>
                      <a:pt x="31" y="5"/>
                    </a:cubicBezTo>
                    <a:cubicBezTo>
                      <a:pt x="33" y="4"/>
                      <a:pt x="35" y="3"/>
                      <a:pt x="38" y="2"/>
                    </a:cubicBezTo>
                    <a:cubicBezTo>
                      <a:pt x="40" y="3"/>
                      <a:pt x="40" y="3"/>
                      <a:pt x="4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8"/>
              <p:cNvSpPr>
                <a:spLocks/>
              </p:cNvSpPr>
              <p:nvPr/>
            </p:nvSpPr>
            <p:spPr bwMode="auto">
              <a:xfrm>
                <a:off x="1863" y="3149"/>
                <a:ext cx="245" cy="71"/>
              </a:xfrm>
              <a:custGeom>
                <a:avLst/>
                <a:gdLst>
                  <a:gd name="T0" fmla="*/ 33 w 83"/>
                  <a:gd name="T1" fmla="*/ 24 h 26"/>
                  <a:gd name="T2" fmla="*/ 50 w 83"/>
                  <a:gd name="T3" fmla="*/ 22 h 26"/>
                  <a:gd name="T4" fmla="*/ 67 w 83"/>
                  <a:gd name="T5" fmla="*/ 20 h 26"/>
                  <a:gd name="T6" fmla="*/ 83 w 83"/>
                  <a:gd name="T7" fmla="*/ 18 h 26"/>
                  <a:gd name="T8" fmla="*/ 65 w 83"/>
                  <a:gd name="T9" fmla="*/ 0 h 26"/>
                  <a:gd name="T10" fmla="*/ 49 w 83"/>
                  <a:gd name="T11" fmla="*/ 2 h 26"/>
                  <a:gd name="T12" fmla="*/ 33 w 83"/>
                  <a:gd name="T13" fmla="*/ 4 h 26"/>
                  <a:gd name="T14" fmla="*/ 16 w 83"/>
                  <a:gd name="T15" fmla="*/ 6 h 26"/>
                  <a:gd name="T16" fmla="*/ 0 w 83"/>
                  <a:gd name="T17" fmla="*/ 8 h 26"/>
                  <a:gd name="T18" fmla="*/ 16 w 83"/>
                  <a:gd name="T19" fmla="*/ 26 h 26"/>
                  <a:gd name="T20" fmla="*/ 33 w 83"/>
                  <a:gd name="T2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6">
                    <a:moveTo>
                      <a:pt x="33" y="24"/>
                    </a:moveTo>
                    <a:cubicBezTo>
                      <a:pt x="39" y="23"/>
                      <a:pt x="44" y="23"/>
                      <a:pt x="50" y="22"/>
                    </a:cubicBezTo>
                    <a:cubicBezTo>
                      <a:pt x="56" y="21"/>
                      <a:pt x="61" y="21"/>
                      <a:pt x="67" y="20"/>
                    </a:cubicBezTo>
                    <a:cubicBezTo>
                      <a:pt x="72" y="19"/>
                      <a:pt x="78" y="18"/>
                      <a:pt x="83" y="18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0" y="1"/>
                      <a:pt x="54" y="1"/>
                      <a:pt x="49" y="2"/>
                    </a:cubicBezTo>
                    <a:cubicBezTo>
                      <a:pt x="44" y="3"/>
                      <a:pt x="38" y="3"/>
                      <a:pt x="33" y="4"/>
                    </a:cubicBezTo>
                    <a:cubicBezTo>
                      <a:pt x="27" y="5"/>
                      <a:pt x="22" y="5"/>
                      <a:pt x="16" y="6"/>
                    </a:cubicBezTo>
                    <a:cubicBezTo>
                      <a:pt x="11" y="7"/>
                      <a:pt x="5" y="7"/>
                      <a:pt x="0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1" y="25"/>
                      <a:pt x="27" y="25"/>
                      <a:pt x="33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9"/>
              <p:cNvSpPr>
                <a:spLocks/>
              </p:cNvSpPr>
              <p:nvPr/>
            </p:nvSpPr>
            <p:spPr bwMode="auto">
              <a:xfrm>
                <a:off x="2841" y="2982"/>
                <a:ext cx="142" cy="69"/>
              </a:xfrm>
              <a:custGeom>
                <a:avLst/>
                <a:gdLst>
                  <a:gd name="T0" fmla="*/ 31 w 48"/>
                  <a:gd name="T1" fmla="*/ 3 h 25"/>
                  <a:gd name="T2" fmla="*/ 21 w 48"/>
                  <a:gd name="T3" fmla="*/ 6 h 25"/>
                  <a:gd name="T4" fmla="*/ 10 w 48"/>
                  <a:gd name="T5" fmla="*/ 8 h 25"/>
                  <a:gd name="T6" fmla="*/ 0 w 48"/>
                  <a:gd name="T7" fmla="*/ 11 h 25"/>
                  <a:gd name="T8" fmla="*/ 25 w 48"/>
                  <a:gd name="T9" fmla="*/ 25 h 25"/>
                  <a:gd name="T10" fmla="*/ 36 w 48"/>
                  <a:gd name="T11" fmla="*/ 22 h 25"/>
                  <a:gd name="T12" fmla="*/ 47 w 48"/>
                  <a:gd name="T13" fmla="*/ 19 h 25"/>
                  <a:gd name="T14" fmla="*/ 48 w 48"/>
                  <a:gd name="T15" fmla="*/ 19 h 25"/>
                  <a:gd name="T16" fmla="*/ 48 w 48"/>
                  <a:gd name="T17" fmla="*/ 4 h 25"/>
                  <a:gd name="T18" fmla="*/ 41 w 48"/>
                  <a:gd name="T19" fmla="*/ 0 h 25"/>
                  <a:gd name="T20" fmla="*/ 31 w 48"/>
                  <a:gd name="T21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25">
                    <a:moveTo>
                      <a:pt x="31" y="3"/>
                    </a:moveTo>
                    <a:cubicBezTo>
                      <a:pt x="28" y="4"/>
                      <a:pt x="24" y="5"/>
                      <a:pt x="21" y="6"/>
                    </a:cubicBezTo>
                    <a:cubicBezTo>
                      <a:pt x="18" y="7"/>
                      <a:pt x="14" y="7"/>
                      <a:pt x="10" y="8"/>
                    </a:cubicBezTo>
                    <a:cubicBezTo>
                      <a:pt x="7" y="9"/>
                      <a:pt x="3" y="10"/>
                      <a:pt x="0" y="11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9" y="24"/>
                      <a:pt x="33" y="23"/>
                      <a:pt x="36" y="22"/>
                    </a:cubicBezTo>
                    <a:cubicBezTo>
                      <a:pt x="40" y="21"/>
                      <a:pt x="43" y="20"/>
                      <a:pt x="47" y="19"/>
                    </a:cubicBezTo>
                    <a:cubicBezTo>
                      <a:pt x="47" y="19"/>
                      <a:pt x="48" y="19"/>
                      <a:pt x="48" y="1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1"/>
                      <a:pt x="35" y="2"/>
                      <a:pt x="3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40"/>
              <p:cNvSpPr>
                <a:spLocks/>
              </p:cNvSpPr>
              <p:nvPr/>
            </p:nvSpPr>
            <p:spPr bwMode="auto">
              <a:xfrm>
                <a:off x="2561" y="3042"/>
                <a:ext cx="218" cy="72"/>
              </a:xfrm>
              <a:custGeom>
                <a:avLst/>
                <a:gdLst>
                  <a:gd name="T0" fmla="*/ 50 w 74"/>
                  <a:gd name="T1" fmla="*/ 20 h 26"/>
                  <a:gd name="T2" fmla="*/ 62 w 74"/>
                  <a:gd name="T3" fmla="*/ 17 h 26"/>
                  <a:gd name="T4" fmla="*/ 74 w 74"/>
                  <a:gd name="T5" fmla="*/ 14 h 26"/>
                  <a:gd name="T6" fmla="*/ 49 w 74"/>
                  <a:gd name="T7" fmla="*/ 0 h 26"/>
                  <a:gd name="T8" fmla="*/ 37 w 74"/>
                  <a:gd name="T9" fmla="*/ 2 h 26"/>
                  <a:gd name="T10" fmla="*/ 25 w 74"/>
                  <a:gd name="T11" fmla="*/ 5 h 26"/>
                  <a:gd name="T12" fmla="*/ 13 w 74"/>
                  <a:gd name="T13" fmla="*/ 8 h 26"/>
                  <a:gd name="T14" fmla="*/ 0 w 74"/>
                  <a:gd name="T15" fmla="*/ 10 h 26"/>
                  <a:gd name="T16" fmla="*/ 24 w 74"/>
                  <a:gd name="T17" fmla="*/ 26 h 26"/>
                  <a:gd name="T18" fmla="*/ 37 w 74"/>
                  <a:gd name="T19" fmla="*/ 23 h 26"/>
                  <a:gd name="T20" fmla="*/ 50 w 74"/>
                  <a:gd name="T2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26">
                    <a:moveTo>
                      <a:pt x="50" y="20"/>
                    </a:moveTo>
                    <a:cubicBezTo>
                      <a:pt x="54" y="19"/>
                      <a:pt x="58" y="18"/>
                      <a:pt x="62" y="17"/>
                    </a:cubicBezTo>
                    <a:cubicBezTo>
                      <a:pt x="66" y="16"/>
                      <a:pt x="70" y="15"/>
                      <a:pt x="74" y="1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1" y="2"/>
                      <a:pt x="37" y="2"/>
                    </a:cubicBezTo>
                    <a:cubicBezTo>
                      <a:pt x="33" y="3"/>
                      <a:pt x="29" y="4"/>
                      <a:pt x="25" y="5"/>
                    </a:cubicBezTo>
                    <a:cubicBezTo>
                      <a:pt x="21" y="6"/>
                      <a:pt x="17" y="7"/>
                      <a:pt x="13" y="8"/>
                    </a:cubicBezTo>
                    <a:cubicBezTo>
                      <a:pt x="9" y="9"/>
                      <a:pt x="5" y="9"/>
                      <a:pt x="0" y="10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8" y="25"/>
                      <a:pt x="33" y="24"/>
                      <a:pt x="37" y="23"/>
                    </a:cubicBezTo>
                    <a:cubicBezTo>
                      <a:pt x="41" y="22"/>
                      <a:pt x="45" y="21"/>
                      <a:pt x="5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41"/>
              <p:cNvSpPr>
                <a:spLocks/>
              </p:cNvSpPr>
              <p:nvPr/>
            </p:nvSpPr>
            <p:spPr bwMode="auto">
              <a:xfrm>
                <a:off x="-1453" y="1992"/>
                <a:ext cx="2645" cy="213"/>
              </a:xfrm>
              <a:custGeom>
                <a:avLst/>
                <a:gdLst>
                  <a:gd name="T0" fmla="*/ 610 w 895"/>
                  <a:gd name="T1" fmla="*/ 0 h 78"/>
                  <a:gd name="T2" fmla="*/ 658 w 895"/>
                  <a:gd name="T3" fmla="*/ 1 h 78"/>
                  <a:gd name="T4" fmla="*/ 706 w 895"/>
                  <a:gd name="T5" fmla="*/ 1 h 78"/>
                  <a:gd name="T6" fmla="*/ 744 w 895"/>
                  <a:gd name="T7" fmla="*/ 3 h 78"/>
                  <a:gd name="T8" fmla="*/ 777 w 895"/>
                  <a:gd name="T9" fmla="*/ 5 h 78"/>
                  <a:gd name="T10" fmla="*/ 804 w 895"/>
                  <a:gd name="T11" fmla="*/ 7 h 78"/>
                  <a:gd name="T12" fmla="*/ 832 w 895"/>
                  <a:gd name="T13" fmla="*/ 11 h 78"/>
                  <a:gd name="T14" fmla="*/ 848 w 895"/>
                  <a:gd name="T15" fmla="*/ 13 h 78"/>
                  <a:gd name="T16" fmla="*/ 853 w 895"/>
                  <a:gd name="T17" fmla="*/ 14 h 78"/>
                  <a:gd name="T18" fmla="*/ 857 w 895"/>
                  <a:gd name="T19" fmla="*/ 16 h 78"/>
                  <a:gd name="T20" fmla="*/ 866 w 895"/>
                  <a:gd name="T21" fmla="*/ 18 h 78"/>
                  <a:gd name="T22" fmla="*/ 881 w 895"/>
                  <a:gd name="T23" fmla="*/ 23 h 78"/>
                  <a:gd name="T24" fmla="*/ 889 w 895"/>
                  <a:gd name="T25" fmla="*/ 29 h 78"/>
                  <a:gd name="T26" fmla="*/ 892 w 895"/>
                  <a:gd name="T27" fmla="*/ 36 h 78"/>
                  <a:gd name="T28" fmla="*/ 887 w 895"/>
                  <a:gd name="T29" fmla="*/ 43 h 78"/>
                  <a:gd name="T30" fmla="*/ 867 w 895"/>
                  <a:gd name="T31" fmla="*/ 55 h 78"/>
                  <a:gd name="T32" fmla="*/ 836 w 895"/>
                  <a:gd name="T33" fmla="*/ 67 h 78"/>
                  <a:gd name="T34" fmla="*/ 810 w 895"/>
                  <a:gd name="T35" fmla="*/ 78 h 78"/>
                  <a:gd name="T36" fmla="*/ 848 w 895"/>
                  <a:gd name="T37" fmla="*/ 65 h 78"/>
                  <a:gd name="T38" fmla="*/ 876 w 895"/>
                  <a:gd name="T39" fmla="*/ 52 h 78"/>
                  <a:gd name="T40" fmla="*/ 892 w 895"/>
                  <a:gd name="T41" fmla="*/ 40 h 78"/>
                  <a:gd name="T42" fmla="*/ 894 w 895"/>
                  <a:gd name="T43" fmla="*/ 34 h 78"/>
                  <a:gd name="T44" fmla="*/ 891 w 895"/>
                  <a:gd name="T45" fmla="*/ 28 h 78"/>
                  <a:gd name="T46" fmla="*/ 883 w 895"/>
                  <a:gd name="T47" fmla="*/ 23 h 78"/>
                  <a:gd name="T48" fmla="*/ 868 w 895"/>
                  <a:gd name="T49" fmla="*/ 18 h 78"/>
                  <a:gd name="T50" fmla="*/ 859 w 895"/>
                  <a:gd name="T51" fmla="*/ 15 h 78"/>
                  <a:gd name="T52" fmla="*/ 855 w 895"/>
                  <a:gd name="T53" fmla="*/ 14 h 78"/>
                  <a:gd name="T54" fmla="*/ 850 w 895"/>
                  <a:gd name="T55" fmla="*/ 13 h 78"/>
                  <a:gd name="T56" fmla="*/ 834 w 895"/>
                  <a:gd name="T57" fmla="*/ 10 h 78"/>
                  <a:gd name="T58" fmla="*/ 805 w 895"/>
                  <a:gd name="T59" fmla="*/ 7 h 78"/>
                  <a:gd name="T60" fmla="*/ 777 w 895"/>
                  <a:gd name="T61" fmla="*/ 4 h 78"/>
                  <a:gd name="T62" fmla="*/ 744 w 895"/>
                  <a:gd name="T63" fmla="*/ 2 h 78"/>
                  <a:gd name="T64" fmla="*/ 706 w 895"/>
                  <a:gd name="T65" fmla="*/ 1 h 78"/>
                  <a:gd name="T66" fmla="*/ 670 w 895"/>
                  <a:gd name="T67" fmla="*/ 0 h 78"/>
                  <a:gd name="T68" fmla="*/ 622 w 895"/>
                  <a:gd name="T69" fmla="*/ 0 h 78"/>
                  <a:gd name="T70" fmla="*/ 537 w 895"/>
                  <a:gd name="T71" fmla="*/ 0 h 78"/>
                  <a:gd name="T72" fmla="*/ 434 w 895"/>
                  <a:gd name="T73" fmla="*/ 2 h 78"/>
                  <a:gd name="T74" fmla="*/ 320 w 895"/>
                  <a:gd name="T75" fmla="*/ 4 h 78"/>
                  <a:gd name="T76" fmla="*/ 258 w 895"/>
                  <a:gd name="T77" fmla="*/ 6 h 78"/>
                  <a:gd name="T78" fmla="*/ 139 w 895"/>
                  <a:gd name="T79" fmla="*/ 9 h 78"/>
                  <a:gd name="T80" fmla="*/ 74 w 895"/>
                  <a:gd name="T81" fmla="*/ 11 h 78"/>
                  <a:gd name="T82" fmla="*/ 23 w 895"/>
                  <a:gd name="T83" fmla="*/ 13 h 78"/>
                  <a:gd name="T84" fmla="*/ 0 w 895"/>
                  <a:gd name="T85" fmla="*/ 14 h 78"/>
                  <a:gd name="T86" fmla="*/ 43 w 895"/>
                  <a:gd name="T87" fmla="*/ 13 h 78"/>
                  <a:gd name="T88" fmla="*/ 82 w 895"/>
                  <a:gd name="T89" fmla="*/ 11 h 78"/>
                  <a:gd name="T90" fmla="*/ 156 w 895"/>
                  <a:gd name="T91" fmla="*/ 9 h 78"/>
                  <a:gd name="T92" fmla="*/ 289 w 895"/>
                  <a:gd name="T93" fmla="*/ 6 h 78"/>
                  <a:gd name="T94" fmla="*/ 407 w 895"/>
                  <a:gd name="T95" fmla="*/ 3 h 78"/>
                  <a:gd name="T96" fmla="*/ 512 w 895"/>
                  <a:gd name="T9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5" h="78">
                    <a:moveTo>
                      <a:pt x="537" y="1"/>
                    </a:moveTo>
                    <a:cubicBezTo>
                      <a:pt x="545" y="1"/>
                      <a:pt x="554" y="1"/>
                      <a:pt x="562" y="1"/>
                    </a:cubicBezTo>
                    <a:cubicBezTo>
                      <a:pt x="570" y="0"/>
                      <a:pt x="578" y="0"/>
                      <a:pt x="586" y="0"/>
                    </a:cubicBezTo>
                    <a:cubicBezTo>
                      <a:pt x="594" y="0"/>
                      <a:pt x="602" y="0"/>
                      <a:pt x="610" y="0"/>
                    </a:cubicBezTo>
                    <a:cubicBezTo>
                      <a:pt x="614" y="0"/>
                      <a:pt x="618" y="0"/>
                      <a:pt x="622" y="0"/>
                    </a:cubicBezTo>
                    <a:cubicBezTo>
                      <a:pt x="626" y="0"/>
                      <a:pt x="630" y="0"/>
                      <a:pt x="634" y="0"/>
                    </a:cubicBezTo>
                    <a:cubicBezTo>
                      <a:pt x="638" y="0"/>
                      <a:pt x="642" y="0"/>
                      <a:pt x="646" y="0"/>
                    </a:cubicBezTo>
                    <a:cubicBezTo>
                      <a:pt x="650" y="1"/>
                      <a:pt x="654" y="1"/>
                      <a:pt x="658" y="1"/>
                    </a:cubicBezTo>
                    <a:cubicBezTo>
                      <a:pt x="662" y="1"/>
                      <a:pt x="666" y="1"/>
                      <a:pt x="670" y="1"/>
                    </a:cubicBezTo>
                    <a:cubicBezTo>
                      <a:pt x="674" y="1"/>
                      <a:pt x="678" y="1"/>
                      <a:pt x="682" y="1"/>
                    </a:cubicBezTo>
                    <a:cubicBezTo>
                      <a:pt x="686" y="1"/>
                      <a:pt x="690" y="1"/>
                      <a:pt x="694" y="1"/>
                    </a:cubicBezTo>
                    <a:cubicBezTo>
                      <a:pt x="698" y="1"/>
                      <a:pt x="702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10" y="2"/>
                      <a:pt x="714" y="2"/>
                      <a:pt x="718" y="2"/>
                    </a:cubicBezTo>
                    <a:cubicBezTo>
                      <a:pt x="722" y="2"/>
                      <a:pt x="727" y="2"/>
                      <a:pt x="731" y="2"/>
                    </a:cubicBezTo>
                    <a:cubicBezTo>
                      <a:pt x="735" y="2"/>
                      <a:pt x="739" y="3"/>
                      <a:pt x="744" y="3"/>
                    </a:cubicBezTo>
                    <a:cubicBezTo>
                      <a:pt x="748" y="3"/>
                      <a:pt x="752" y="3"/>
                      <a:pt x="757" y="3"/>
                    </a:cubicBezTo>
                    <a:cubicBezTo>
                      <a:pt x="759" y="3"/>
                      <a:pt x="761" y="4"/>
                      <a:pt x="763" y="4"/>
                    </a:cubicBezTo>
                    <a:cubicBezTo>
                      <a:pt x="765" y="4"/>
                      <a:pt x="768" y="4"/>
                      <a:pt x="770" y="4"/>
                    </a:cubicBezTo>
                    <a:cubicBezTo>
                      <a:pt x="772" y="4"/>
                      <a:pt x="774" y="4"/>
                      <a:pt x="777" y="5"/>
                    </a:cubicBezTo>
                    <a:cubicBezTo>
                      <a:pt x="779" y="5"/>
                      <a:pt x="781" y="5"/>
                      <a:pt x="783" y="5"/>
                    </a:cubicBezTo>
                    <a:cubicBezTo>
                      <a:pt x="786" y="5"/>
                      <a:pt x="788" y="5"/>
                      <a:pt x="790" y="6"/>
                    </a:cubicBezTo>
                    <a:cubicBezTo>
                      <a:pt x="793" y="6"/>
                      <a:pt x="795" y="6"/>
                      <a:pt x="797" y="6"/>
                    </a:cubicBezTo>
                    <a:cubicBezTo>
                      <a:pt x="800" y="7"/>
                      <a:pt x="802" y="7"/>
                      <a:pt x="804" y="7"/>
                    </a:cubicBezTo>
                    <a:cubicBezTo>
                      <a:pt x="807" y="7"/>
                      <a:pt x="809" y="7"/>
                      <a:pt x="811" y="8"/>
                    </a:cubicBezTo>
                    <a:cubicBezTo>
                      <a:pt x="814" y="8"/>
                      <a:pt x="816" y="8"/>
                      <a:pt x="818" y="9"/>
                    </a:cubicBezTo>
                    <a:cubicBezTo>
                      <a:pt x="821" y="9"/>
                      <a:pt x="823" y="9"/>
                      <a:pt x="825" y="10"/>
                    </a:cubicBezTo>
                    <a:cubicBezTo>
                      <a:pt x="828" y="10"/>
                      <a:pt x="830" y="10"/>
                      <a:pt x="832" y="11"/>
                    </a:cubicBezTo>
                    <a:cubicBezTo>
                      <a:pt x="834" y="11"/>
                      <a:pt x="836" y="11"/>
                      <a:pt x="839" y="12"/>
                    </a:cubicBezTo>
                    <a:cubicBezTo>
                      <a:pt x="840" y="12"/>
                      <a:pt x="841" y="12"/>
                      <a:pt x="842" y="12"/>
                    </a:cubicBezTo>
                    <a:cubicBezTo>
                      <a:pt x="843" y="12"/>
                      <a:pt x="844" y="13"/>
                      <a:pt x="845" y="13"/>
                    </a:cubicBezTo>
                    <a:cubicBezTo>
                      <a:pt x="846" y="13"/>
                      <a:pt x="847" y="13"/>
                      <a:pt x="848" y="13"/>
                    </a:cubicBezTo>
                    <a:cubicBezTo>
                      <a:pt x="849" y="14"/>
                      <a:pt x="850" y="14"/>
                      <a:pt x="851" y="14"/>
                    </a:cubicBezTo>
                    <a:cubicBezTo>
                      <a:pt x="851" y="14"/>
                      <a:pt x="851" y="14"/>
                      <a:pt x="851" y="14"/>
                    </a:cubicBezTo>
                    <a:cubicBezTo>
                      <a:pt x="852" y="14"/>
                      <a:pt x="852" y="14"/>
                      <a:pt x="852" y="14"/>
                    </a:cubicBezTo>
                    <a:cubicBezTo>
                      <a:pt x="852" y="14"/>
                      <a:pt x="853" y="14"/>
                      <a:pt x="853" y="14"/>
                    </a:cubicBezTo>
                    <a:cubicBezTo>
                      <a:pt x="853" y="14"/>
                      <a:pt x="853" y="15"/>
                      <a:pt x="854" y="15"/>
                    </a:cubicBezTo>
                    <a:cubicBezTo>
                      <a:pt x="855" y="15"/>
                      <a:pt x="855" y="15"/>
                      <a:pt x="855" y="15"/>
                    </a:cubicBezTo>
                    <a:cubicBezTo>
                      <a:pt x="856" y="15"/>
                      <a:pt x="856" y="15"/>
                      <a:pt x="856" y="15"/>
                    </a:cubicBezTo>
                    <a:cubicBezTo>
                      <a:pt x="857" y="15"/>
                      <a:pt x="857" y="15"/>
                      <a:pt x="857" y="16"/>
                    </a:cubicBezTo>
                    <a:cubicBezTo>
                      <a:pt x="858" y="16"/>
                      <a:pt x="858" y="16"/>
                      <a:pt x="859" y="16"/>
                    </a:cubicBezTo>
                    <a:cubicBezTo>
                      <a:pt x="859" y="16"/>
                      <a:pt x="859" y="16"/>
                      <a:pt x="860" y="16"/>
                    </a:cubicBezTo>
                    <a:cubicBezTo>
                      <a:pt x="860" y="16"/>
                      <a:pt x="861" y="16"/>
                      <a:pt x="861" y="16"/>
                    </a:cubicBezTo>
                    <a:cubicBezTo>
                      <a:pt x="863" y="17"/>
                      <a:pt x="864" y="17"/>
                      <a:pt x="866" y="18"/>
                    </a:cubicBezTo>
                    <a:cubicBezTo>
                      <a:pt x="867" y="18"/>
                      <a:pt x="869" y="19"/>
                      <a:pt x="870" y="19"/>
                    </a:cubicBezTo>
                    <a:cubicBezTo>
                      <a:pt x="871" y="19"/>
                      <a:pt x="873" y="20"/>
                      <a:pt x="874" y="20"/>
                    </a:cubicBezTo>
                    <a:cubicBezTo>
                      <a:pt x="875" y="21"/>
                      <a:pt x="876" y="21"/>
                      <a:pt x="878" y="22"/>
                    </a:cubicBezTo>
                    <a:cubicBezTo>
                      <a:pt x="879" y="22"/>
                      <a:pt x="880" y="23"/>
                      <a:pt x="881" y="23"/>
                    </a:cubicBezTo>
                    <a:cubicBezTo>
                      <a:pt x="882" y="24"/>
                      <a:pt x="883" y="24"/>
                      <a:pt x="884" y="25"/>
                    </a:cubicBezTo>
                    <a:cubicBezTo>
                      <a:pt x="884" y="25"/>
                      <a:pt x="885" y="26"/>
                      <a:pt x="886" y="26"/>
                    </a:cubicBezTo>
                    <a:cubicBezTo>
                      <a:pt x="887" y="27"/>
                      <a:pt x="887" y="27"/>
                      <a:pt x="888" y="28"/>
                    </a:cubicBezTo>
                    <a:cubicBezTo>
                      <a:pt x="889" y="28"/>
                      <a:pt x="889" y="29"/>
                      <a:pt x="889" y="29"/>
                    </a:cubicBezTo>
                    <a:cubicBezTo>
                      <a:pt x="890" y="30"/>
                      <a:pt x="890" y="30"/>
                      <a:pt x="891" y="31"/>
                    </a:cubicBezTo>
                    <a:cubicBezTo>
                      <a:pt x="891" y="31"/>
                      <a:pt x="891" y="32"/>
                      <a:pt x="891" y="32"/>
                    </a:cubicBezTo>
                    <a:cubicBezTo>
                      <a:pt x="891" y="33"/>
                      <a:pt x="892" y="33"/>
                      <a:pt x="892" y="34"/>
                    </a:cubicBezTo>
                    <a:cubicBezTo>
                      <a:pt x="892" y="34"/>
                      <a:pt x="892" y="35"/>
                      <a:pt x="892" y="36"/>
                    </a:cubicBezTo>
                    <a:cubicBezTo>
                      <a:pt x="891" y="36"/>
                      <a:pt x="891" y="37"/>
                      <a:pt x="891" y="37"/>
                    </a:cubicBezTo>
                    <a:cubicBezTo>
                      <a:pt x="891" y="38"/>
                      <a:pt x="891" y="38"/>
                      <a:pt x="890" y="39"/>
                    </a:cubicBezTo>
                    <a:cubicBezTo>
                      <a:pt x="890" y="39"/>
                      <a:pt x="890" y="40"/>
                      <a:pt x="889" y="40"/>
                    </a:cubicBezTo>
                    <a:cubicBezTo>
                      <a:pt x="889" y="41"/>
                      <a:pt x="888" y="42"/>
                      <a:pt x="887" y="43"/>
                    </a:cubicBezTo>
                    <a:cubicBezTo>
                      <a:pt x="885" y="44"/>
                      <a:pt x="884" y="45"/>
                      <a:pt x="883" y="46"/>
                    </a:cubicBezTo>
                    <a:cubicBezTo>
                      <a:pt x="881" y="47"/>
                      <a:pt x="880" y="48"/>
                      <a:pt x="878" y="49"/>
                    </a:cubicBezTo>
                    <a:cubicBezTo>
                      <a:pt x="876" y="50"/>
                      <a:pt x="875" y="51"/>
                      <a:pt x="873" y="52"/>
                    </a:cubicBezTo>
                    <a:cubicBezTo>
                      <a:pt x="871" y="53"/>
                      <a:pt x="869" y="54"/>
                      <a:pt x="867" y="55"/>
                    </a:cubicBezTo>
                    <a:cubicBezTo>
                      <a:pt x="864" y="56"/>
                      <a:pt x="862" y="57"/>
                      <a:pt x="860" y="58"/>
                    </a:cubicBezTo>
                    <a:cubicBezTo>
                      <a:pt x="857" y="59"/>
                      <a:pt x="855" y="60"/>
                      <a:pt x="852" y="61"/>
                    </a:cubicBezTo>
                    <a:cubicBezTo>
                      <a:pt x="850" y="62"/>
                      <a:pt x="847" y="63"/>
                      <a:pt x="844" y="64"/>
                    </a:cubicBezTo>
                    <a:cubicBezTo>
                      <a:pt x="842" y="65"/>
                      <a:pt x="839" y="66"/>
                      <a:pt x="836" y="67"/>
                    </a:cubicBezTo>
                    <a:cubicBezTo>
                      <a:pt x="833" y="68"/>
                      <a:pt x="830" y="69"/>
                      <a:pt x="827" y="71"/>
                    </a:cubicBezTo>
                    <a:cubicBezTo>
                      <a:pt x="824" y="72"/>
                      <a:pt x="820" y="73"/>
                      <a:pt x="817" y="74"/>
                    </a:cubicBezTo>
                    <a:cubicBezTo>
                      <a:pt x="814" y="75"/>
                      <a:pt x="811" y="76"/>
                      <a:pt x="807" y="77"/>
                    </a:cubicBezTo>
                    <a:cubicBezTo>
                      <a:pt x="810" y="78"/>
                      <a:pt x="810" y="78"/>
                      <a:pt x="810" y="78"/>
                    </a:cubicBezTo>
                    <a:cubicBezTo>
                      <a:pt x="814" y="77"/>
                      <a:pt x="817" y="76"/>
                      <a:pt x="821" y="75"/>
                    </a:cubicBezTo>
                    <a:cubicBezTo>
                      <a:pt x="824" y="73"/>
                      <a:pt x="827" y="72"/>
                      <a:pt x="830" y="71"/>
                    </a:cubicBezTo>
                    <a:cubicBezTo>
                      <a:pt x="833" y="70"/>
                      <a:pt x="836" y="69"/>
                      <a:pt x="839" y="68"/>
                    </a:cubicBezTo>
                    <a:cubicBezTo>
                      <a:pt x="842" y="67"/>
                      <a:pt x="845" y="66"/>
                      <a:pt x="848" y="65"/>
                    </a:cubicBezTo>
                    <a:cubicBezTo>
                      <a:pt x="850" y="64"/>
                      <a:pt x="853" y="63"/>
                      <a:pt x="856" y="62"/>
                    </a:cubicBezTo>
                    <a:cubicBezTo>
                      <a:pt x="858" y="61"/>
                      <a:pt x="861" y="59"/>
                      <a:pt x="863" y="58"/>
                    </a:cubicBezTo>
                    <a:cubicBezTo>
                      <a:pt x="865" y="57"/>
                      <a:pt x="868" y="56"/>
                      <a:pt x="870" y="55"/>
                    </a:cubicBezTo>
                    <a:cubicBezTo>
                      <a:pt x="872" y="54"/>
                      <a:pt x="874" y="53"/>
                      <a:pt x="876" y="52"/>
                    </a:cubicBezTo>
                    <a:cubicBezTo>
                      <a:pt x="878" y="51"/>
                      <a:pt x="880" y="50"/>
                      <a:pt x="881" y="49"/>
                    </a:cubicBezTo>
                    <a:cubicBezTo>
                      <a:pt x="883" y="48"/>
                      <a:pt x="885" y="47"/>
                      <a:pt x="886" y="46"/>
                    </a:cubicBezTo>
                    <a:cubicBezTo>
                      <a:pt x="887" y="45"/>
                      <a:pt x="889" y="44"/>
                      <a:pt x="890" y="43"/>
                    </a:cubicBezTo>
                    <a:cubicBezTo>
                      <a:pt x="891" y="42"/>
                      <a:pt x="892" y="41"/>
                      <a:pt x="892" y="40"/>
                    </a:cubicBezTo>
                    <a:cubicBezTo>
                      <a:pt x="893" y="40"/>
                      <a:pt x="893" y="39"/>
                      <a:pt x="893" y="39"/>
                    </a:cubicBezTo>
                    <a:cubicBezTo>
                      <a:pt x="894" y="38"/>
                      <a:pt x="894" y="38"/>
                      <a:pt x="894" y="37"/>
                    </a:cubicBezTo>
                    <a:cubicBezTo>
                      <a:pt x="894" y="37"/>
                      <a:pt x="894" y="36"/>
                      <a:pt x="894" y="36"/>
                    </a:cubicBezTo>
                    <a:cubicBezTo>
                      <a:pt x="895" y="35"/>
                      <a:pt x="895" y="35"/>
                      <a:pt x="894" y="34"/>
                    </a:cubicBezTo>
                    <a:cubicBezTo>
                      <a:pt x="894" y="34"/>
                      <a:pt x="894" y="33"/>
                      <a:pt x="894" y="33"/>
                    </a:cubicBezTo>
                    <a:cubicBezTo>
                      <a:pt x="894" y="32"/>
                      <a:pt x="894" y="32"/>
                      <a:pt x="893" y="31"/>
                    </a:cubicBezTo>
                    <a:cubicBezTo>
                      <a:pt x="893" y="30"/>
                      <a:pt x="893" y="30"/>
                      <a:pt x="892" y="29"/>
                    </a:cubicBezTo>
                    <a:cubicBezTo>
                      <a:pt x="892" y="29"/>
                      <a:pt x="891" y="28"/>
                      <a:pt x="891" y="28"/>
                    </a:cubicBezTo>
                    <a:cubicBezTo>
                      <a:pt x="891" y="28"/>
                      <a:pt x="891" y="28"/>
                      <a:pt x="891" y="28"/>
                    </a:cubicBezTo>
                    <a:cubicBezTo>
                      <a:pt x="890" y="27"/>
                      <a:pt x="889" y="27"/>
                      <a:pt x="889" y="26"/>
                    </a:cubicBezTo>
                    <a:cubicBezTo>
                      <a:pt x="888" y="26"/>
                      <a:pt x="887" y="25"/>
                      <a:pt x="886" y="25"/>
                    </a:cubicBezTo>
                    <a:cubicBezTo>
                      <a:pt x="885" y="24"/>
                      <a:pt x="884" y="24"/>
                      <a:pt x="883" y="23"/>
                    </a:cubicBezTo>
                    <a:cubicBezTo>
                      <a:pt x="882" y="23"/>
                      <a:pt x="881" y="22"/>
                      <a:pt x="880" y="22"/>
                    </a:cubicBezTo>
                    <a:cubicBezTo>
                      <a:pt x="879" y="21"/>
                      <a:pt x="878" y="21"/>
                      <a:pt x="876" y="20"/>
                    </a:cubicBezTo>
                    <a:cubicBezTo>
                      <a:pt x="875" y="20"/>
                      <a:pt x="874" y="19"/>
                      <a:pt x="872" y="19"/>
                    </a:cubicBezTo>
                    <a:cubicBezTo>
                      <a:pt x="871" y="18"/>
                      <a:pt x="869" y="18"/>
                      <a:pt x="868" y="18"/>
                    </a:cubicBezTo>
                    <a:cubicBezTo>
                      <a:pt x="866" y="17"/>
                      <a:pt x="865" y="17"/>
                      <a:pt x="863" y="16"/>
                    </a:cubicBezTo>
                    <a:cubicBezTo>
                      <a:pt x="863" y="16"/>
                      <a:pt x="862" y="16"/>
                      <a:pt x="862" y="16"/>
                    </a:cubicBezTo>
                    <a:cubicBezTo>
                      <a:pt x="861" y="16"/>
                      <a:pt x="861" y="16"/>
                      <a:pt x="861" y="16"/>
                    </a:cubicBezTo>
                    <a:cubicBezTo>
                      <a:pt x="860" y="16"/>
                      <a:pt x="860" y="15"/>
                      <a:pt x="859" y="15"/>
                    </a:cubicBezTo>
                    <a:cubicBezTo>
                      <a:pt x="859" y="15"/>
                      <a:pt x="859" y="15"/>
                      <a:pt x="858" y="15"/>
                    </a:cubicBezTo>
                    <a:cubicBezTo>
                      <a:pt x="857" y="15"/>
                      <a:pt x="857" y="15"/>
                      <a:pt x="857" y="15"/>
                    </a:cubicBezTo>
                    <a:cubicBezTo>
                      <a:pt x="856" y="14"/>
                      <a:pt x="856" y="14"/>
                      <a:pt x="856" y="14"/>
                    </a:cubicBezTo>
                    <a:cubicBezTo>
                      <a:pt x="855" y="14"/>
                      <a:pt x="855" y="14"/>
                      <a:pt x="855" y="14"/>
                    </a:cubicBezTo>
                    <a:cubicBezTo>
                      <a:pt x="855" y="14"/>
                      <a:pt x="854" y="14"/>
                      <a:pt x="854" y="14"/>
                    </a:cubicBezTo>
                    <a:cubicBezTo>
                      <a:pt x="854" y="14"/>
                      <a:pt x="854" y="14"/>
                      <a:pt x="853" y="14"/>
                    </a:cubicBezTo>
                    <a:cubicBezTo>
                      <a:pt x="853" y="14"/>
                      <a:pt x="853" y="14"/>
                      <a:pt x="853" y="14"/>
                    </a:cubicBezTo>
                    <a:cubicBezTo>
                      <a:pt x="852" y="14"/>
                      <a:pt x="851" y="13"/>
                      <a:pt x="850" y="13"/>
                    </a:cubicBezTo>
                    <a:cubicBezTo>
                      <a:pt x="849" y="13"/>
                      <a:pt x="848" y="13"/>
                      <a:pt x="847" y="13"/>
                    </a:cubicBezTo>
                    <a:cubicBezTo>
                      <a:pt x="846" y="12"/>
                      <a:pt x="845" y="12"/>
                      <a:pt x="843" y="12"/>
                    </a:cubicBezTo>
                    <a:cubicBezTo>
                      <a:pt x="842" y="12"/>
                      <a:pt x="841" y="12"/>
                      <a:pt x="840" y="11"/>
                    </a:cubicBezTo>
                    <a:cubicBezTo>
                      <a:pt x="838" y="11"/>
                      <a:pt x="836" y="11"/>
                      <a:pt x="834" y="10"/>
                    </a:cubicBezTo>
                    <a:cubicBezTo>
                      <a:pt x="831" y="10"/>
                      <a:pt x="829" y="10"/>
                      <a:pt x="827" y="9"/>
                    </a:cubicBezTo>
                    <a:cubicBezTo>
                      <a:pt x="824" y="9"/>
                      <a:pt x="822" y="9"/>
                      <a:pt x="820" y="8"/>
                    </a:cubicBezTo>
                    <a:cubicBezTo>
                      <a:pt x="817" y="8"/>
                      <a:pt x="815" y="8"/>
                      <a:pt x="812" y="8"/>
                    </a:cubicBezTo>
                    <a:cubicBezTo>
                      <a:pt x="810" y="7"/>
                      <a:pt x="808" y="7"/>
                      <a:pt x="805" y="7"/>
                    </a:cubicBezTo>
                    <a:cubicBezTo>
                      <a:pt x="803" y="6"/>
                      <a:pt x="801" y="6"/>
                      <a:pt x="798" y="6"/>
                    </a:cubicBezTo>
                    <a:cubicBezTo>
                      <a:pt x="796" y="6"/>
                      <a:pt x="793" y="6"/>
                      <a:pt x="791" y="5"/>
                    </a:cubicBezTo>
                    <a:cubicBezTo>
                      <a:pt x="789" y="5"/>
                      <a:pt x="786" y="5"/>
                      <a:pt x="784" y="5"/>
                    </a:cubicBezTo>
                    <a:cubicBezTo>
                      <a:pt x="782" y="5"/>
                      <a:pt x="780" y="4"/>
                      <a:pt x="777" y="4"/>
                    </a:cubicBezTo>
                    <a:cubicBezTo>
                      <a:pt x="775" y="4"/>
                      <a:pt x="773" y="4"/>
                      <a:pt x="770" y="4"/>
                    </a:cubicBezTo>
                    <a:cubicBezTo>
                      <a:pt x="768" y="4"/>
                      <a:pt x="766" y="4"/>
                      <a:pt x="764" y="3"/>
                    </a:cubicBezTo>
                    <a:cubicBezTo>
                      <a:pt x="761" y="3"/>
                      <a:pt x="759" y="3"/>
                      <a:pt x="757" y="3"/>
                    </a:cubicBezTo>
                    <a:cubicBezTo>
                      <a:pt x="753" y="3"/>
                      <a:pt x="748" y="3"/>
                      <a:pt x="744" y="2"/>
                    </a:cubicBezTo>
                    <a:cubicBezTo>
                      <a:pt x="740" y="2"/>
                      <a:pt x="735" y="2"/>
                      <a:pt x="731" y="2"/>
                    </a:cubicBezTo>
                    <a:cubicBezTo>
                      <a:pt x="727" y="2"/>
                      <a:pt x="723" y="2"/>
                      <a:pt x="719" y="1"/>
                    </a:cubicBezTo>
                    <a:cubicBezTo>
                      <a:pt x="714" y="1"/>
                      <a:pt x="710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6" y="1"/>
                      <a:pt x="706" y="1"/>
                      <a:pt x="706" y="1"/>
                    </a:cubicBezTo>
                    <a:cubicBezTo>
                      <a:pt x="702" y="1"/>
                      <a:pt x="698" y="1"/>
                      <a:pt x="694" y="1"/>
                    </a:cubicBezTo>
                    <a:cubicBezTo>
                      <a:pt x="690" y="1"/>
                      <a:pt x="686" y="1"/>
                      <a:pt x="682" y="1"/>
                    </a:cubicBezTo>
                    <a:cubicBezTo>
                      <a:pt x="678" y="1"/>
                      <a:pt x="674" y="0"/>
                      <a:pt x="670" y="0"/>
                    </a:cubicBezTo>
                    <a:cubicBezTo>
                      <a:pt x="666" y="0"/>
                      <a:pt x="662" y="0"/>
                      <a:pt x="658" y="0"/>
                    </a:cubicBezTo>
                    <a:cubicBezTo>
                      <a:pt x="654" y="0"/>
                      <a:pt x="650" y="0"/>
                      <a:pt x="646" y="0"/>
                    </a:cubicBezTo>
                    <a:cubicBezTo>
                      <a:pt x="642" y="0"/>
                      <a:pt x="638" y="0"/>
                      <a:pt x="634" y="0"/>
                    </a:cubicBezTo>
                    <a:cubicBezTo>
                      <a:pt x="630" y="0"/>
                      <a:pt x="626" y="0"/>
                      <a:pt x="622" y="0"/>
                    </a:cubicBezTo>
                    <a:cubicBezTo>
                      <a:pt x="618" y="0"/>
                      <a:pt x="614" y="0"/>
                      <a:pt x="610" y="0"/>
                    </a:cubicBezTo>
                    <a:cubicBezTo>
                      <a:pt x="602" y="0"/>
                      <a:pt x="594" y="0"/>
                      <a:pt x="586" y="0"/>
                    </a:cubicBezTo>
                    <a:cubicBezTo>
                      <a:pt x="578" y="0"/>
                      <a:pt x="570" y="0"/>
                      <a:pt x="562" y="0"/>
                    </a:cubicBezTo>
                    <a:cubicBezTo>
                      <a:pt x="554" y="0"/>
                      <a:pt x="545" y="0"/>
                      <a:pt x="537" y="0"/>
                    </a:cubicBezTo>
                    <a:cubicBezTo>
                      <a:pt x="529" y="1"/>
                      <a:pt x="521" y="1"/>
                      <a:pt x="512" y="1"/>
                    </a:cubicBezTo>
                    <a:cubicBezTo>
                      <a:pt x="504" y="1"/>
                      <a:pt x="495" y="1"/>
                      <a:pt x="487" y="1"/>
                    </a:cubicBezTo>
                    <a:cubicBezTo>
                      <a:pt x="478" y="1"/>
                      <a:pt x="469" y="1"/>
                      <a:pt x="461" y="1"/>
                    </a:cubicBezTo>
                    <a:cubicBezTo>
                      <a:pt x="452" y="2"/>
                      <a:pt x="443" y="2"/>
                      <a:pt x="434" y="2"/>
                    </a:cubicBezTo>
                    <a:cubicBezTo>
                      <a:pt x="425" y="2"/>
                      <a:pt x="416" y="2"/>
                      <a:pt x="407" y="2"/>
                    </a:cubicBezTo>
                    <a:cubicBezTo>
                      <a:pt x="398" y="3"/>
                      <a:pt x="388" y="3"/>
                      <a:pt x="379" y="3"/>
                    </a:cubicBezTo>
                    <a:cubicBezTo>
                      <a:pt x="369" y="3"/>
                      <a:pt x="360" y="3"/>
                      <a:pt x="350" y="4"/>
                    </a:cubicBezTo>
                    <a:cubicBezTo>
                      <a:pt x="340" y="4"/>
                      <a:pt x="330" y="4"/>
                      <a:pt x="320" y="4"/>
                    </a:cubicBezTo>
                    <a:cubicBezTo>
                      <a:pt x="310" y="5"/>
                      <a:pt x="30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90" y="5"/>
                      <a:pt x="290" y="5"/>
                      <a:pt x="290" y="5"/>
                    </a:cubicBezTo>
                    <a:cubicBezTo>
                      <a:pt x="280" y="5"/>
                      <a:pt x="269" y="6"/>
                      <a:pt x="258" y="6"/>
                    </a:cubicBezTo>
                    <a:cubicBezTo>
                      <a:pt x="248" y="6"/>
                      <a:pt x="237" y="7"/>
                      <a:pt x="226" y="7"/>
                    </a:cubicBezTo>
                    <a:cubicBezTo>
                      <a:pt x="215" y="7"/>
                      <a:pt x="204" y="7"/>
                      <a:pt x="192" y="8"/>
                    </a:cubicBezTo>
                    <a:cubicBezTo>
                      <a:pt x="181" y="8"/>
                      <a:pt x="169" y="8"/>
                      <a:pt x="157" y="9"/>
                    </a:cubicBezTo>
                    <a:cubicBezTo>
                      <a:pt x="151" y="9"/>
                      <a:pt x="145" y="9"/>
                      <a:pt x="139" y="9"/>
                    </a:cubicBezTo>
                    <a:cubicBezTo>
                      <a:pt x="133" y="10"/>
                      <a:pt x="127" y="10"/>
                      <a:pt x="121" y="10"/>
                    </a:cubicBezTo>
                    <a:cubicBezTo>
                      <a:pt x="115" y="10"/>
                      <a:pt x="109" y="10"/>
                      <a:pt x="102" y="10"/>
                    </a:cubicBezTo>
                    <a:cubicBezTo>
                      <a:pt x="96" y="11"/>
                      <a:pt x="90" y="11"/>
                      <a:pt x="83" y="11"/>
                    </a:cubicBezTo>
                    <a:cubicBezTo>
                      <a:pt x="80" y="11"/>
                      <a:pt x="77" y="11"/>
                      <a:pt x="74" y="11"/>
                    </a:cubicBezTo>
                    <a:cubicBezTo>
                      <a:pt x="70" y="11"/>
                      <a:pt x="67" y="12"/>
                      <a:pt x="64" y="12"/>
                    </a:cubicBezTo>
                    <a:cubicBezTo>
                      <a:pt x="60" y="12"/>
                      <a:pt x="57" y="12"/>
                      <a:pt x="54" y="12"/>
                    </a:cubicBezTo>
                    <a:cubicBezTo>
                      <a:pt x="50" y="12"/>
                      <a:pt x="47" y="12"/>
                      <a:pt x="44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6" y="13"/>
                      <a:pt x="49" y="13"/>
                      <a:pt x="53" y="12"/>
                    </a:cubicBezTo>
                    <a:cubicBezTo>
                      <a:pt x="56" y="12"/>
                      <a:pt x="59" y="12"/>
                      <a:pt x="63" y="12"/>
                    </a:cubicBezTo>
                    <a:cubicBezTo>
                      <a:pt x="66" y="12"/>
                      <a:pt x="69" y="12"/>
                      <a:pt x="72" y="12"/>
                    </a:cubicBezTo>
                    <a:cubicBezTo>
                      <a:pt x="76" y="12"/>
                      <a:pt x="79" y="12"/>
                      <a:pt x="82" y="11"/>
                    </a:cubicBezTo>
                    <a:cubicBezTo>
                      <a:pt x="88" y="11"/>
                      <a:pt x="95" y="11"/>
                      <a:pt x="101" y="11"/>
                    </a:cubicBezTo>
                    <a:cubicBezTo>
                      <a:pt x="107" y="11"/>
                      <a:pt x="114" y="10"/>
                      <a:pt x="120" y="10"/>
                    </a:cubicBezTo>
                    <a:cubicBezTo>
                      <a:pt x="126" y="10"/>
                      <a:pt x="132" y="10"/>
                      <a:pt x="138" y="10"/>
                    </a:cubicBezTo>
                    <a:cubicBezTo>
                      <a:pt x="144" y="10"/>
                      <a:pt x="150" y="9"/>
                      <a:pt x="156" y="9"/>
                    </a:cubicBezTo>
                    <a:cubicBezTo>
                      <a:pt x="168" y="9"/>
                      <a:pt x="180" y="9"/>
                      <a:pt x="191" y="8"/>
                    </a:cubicBezTo>
                    <a:cubicBezTo>
                      <a:pt x="203" y="8"/>
                      <a:pt x="214" y="8"/>
                      <a:pt x="225" y="7"/>
                    </a:cubicBezTo>
                    <a:cubicBezTo>
                      <a:pt x="236" y="7"/>
                      <a:pt x="247" y="7"/>
                      <a:pt x="258" y="6"/>
                    </a:cubicBezTo>
                    <a:cubicBezTo>
                      <a:pt x="268" y="6"/>
                      <a:pt x="279" y="6"/>
                      <a:pt x="289" y="6"/>
                    </a:cubicBezTo>
                    <a:cubicBezTo>
                      <a:pt x="300" y="5"/>
                      <a:pt x="310" y="5"/>
                      <a:pt x="320" y="5"/>
                    </a:cubicBezTo>
                    <a:cubicBezTo>
                      <a:pt x="330" y="5"/>
                      <a:pt x="340" y="4"/>
                      <a:pt x="350" y="4"/>
                    </a:cubicBezTo>
                    <a:cubicBezTo>
                      <a:pt x="359" y="4"/>
                      <a:pt x="369" y="4"/>
                      <a:pt x="378" y="3"/>
                    </a:cubicBezTo>
                    <a:cubicBezTo>
                      <a:pt x="388" y="3"/>
                      <a:pt x="397" y="3"/>
                      <a:pt x="407" y="3"/>
                    </a:cubicBezTo>
                    <a:cubicBezTo>
                      <a:pt x="416" y="3"/>
                      <a:pt x="425" y="2"/>
                      <a:pt x="434" y="2"/>
                    </a:cubicBezTo>
                    <a:cubicBezTo>
                      <a:pt x="443" y="2"/>
                      <a:pt x="452" y="2"/>
                      <a:pt x="461" y="2"/>
                    </a:cubicBezTo>
                    <a:cubicBezTo>
                      <a:pt x="469" y="2"/>
                      <a:pt x="478" y="2"/>
                      <a:pt x="487" y="1"/>
                    </a:cubicBezTo>
                    <a:cubicBezTo>
                      <a:pt x="495" y="1"/>
                      <a:pt x="504" y="1"/>
                      <a:pt x="512" y="1"/>
                    </a:cubicBezTo>
                    <a:cubicBezTo>
                      <a:pt x="520" y="1"/>
                      <a:pt x="529" y="1"/>
                      <a:pt x="5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42"/>
              <p:cNvSpPr>
                <a:spLocks/>
              </p:cNvSpPr>
              <p:nvPr/>
            </p:nvSpPr>
            <p:spPr bwMode="auto">
              <a:xfrm>
                <a:off x="722" y="2172"/>
                <a:ext cx="59" cy="17"/>
              </a:xfrm>
              <a:custGeom>
                <a:avLst/>
                <a:gdLst>
                  <a:gd name="T0" fmla="*/ 20 w 20"/>
                  <a:gd name="T1" fmla="*/ 2 h 6"/>
                  <a:gd name="T2" fmla="*/ 18 w 20"/>
                  <a:gd name="T3" fmla="*/ 1 h 6"/>
                  <a:gd name="T4" fmla="*/ 15 w 20"/>
                  <a:gd name="T5" fmla="*/ 0 h 6"/>
                  <a:gd name="T6" fmla="*/ 15 w 20"/>
                  <a:gd name="T7" fmla="*/ 0 h 6"/>
                  <a:gd name="T8" fmla="*/ 0 w 20"/>
                  <a:gd name="T9" fmla="*/ 5 h 6"/>
                  <a:gd name="T10" fmla="*/ 6 w 20"/>
                  <a:gd name="T11" fmla="*/ 6 h 6"/>
                  <a:gd name="T12" fmla="*/ 20 w 20"/>
                  <a:gd name="T13" fmla="*/ 2 h 6"/>
                  <a:gd name="T14" fmla="*/ 20 w 2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6">
                    <a:moveTo>
                      <a:pt x="20" y="2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43"/>
              <p:cNvSpPr>
                <a:spLocks/>
              </p:cNvSpPr>
              <p:nvPr/>
            </p:nvSpPr>
            <p:spPr bwMode="auto">
              <a:xfrm>
                <a:off x="953" y="2036"/>
                <a:ext cx="38" cy="8"/>
              </a:xfrm>
              <a:custGeom>
                <a:avLst/>
                <a:gdLst>
                  <a:gd name="T0" fmla="*/ 11 w 13"/>
                  <a:gd name="T1" fmla="*/ 2 h 3"/>
                  <a:gd name="T2" fmla="*/ 10 w 13"/>
                  <a:gd name="T3" fmla="*/ 1 h 3"/>
                  <a:gd name="T4" fmla="*/ 9 w 13"/>
                  <a:gd name="T5" fmla="*/ 1 h 3"/>
                  <a:gd name="T6" fmla="*/ 7 w 13"/>
                  <a:gd name="T7" fmla="*/ 1 h 3"/>
                  <a:gd name="T8" fmla="*/ 6 w 13"/>
                  <a:gd name="T9" fmla="*/ 0 h 3"/>
                  <a:gd name="T10" fmla="*/ 5 w 13"/>
                  <a:gd name="T11" fmla="*/ 0 h 3"/>
                  <a:gd name="T12" fmla="*/ 4 w 13"/>
                  <a:gd name="T13" fmla="*/ 0 h 3"/>
                  <a:gd name="T14" fmla="*/ 0 w 13"/>
                  <a:gd name="T15" fmla="*/ 0 h 3"/>
                  <a:gd name="T16" fmla="*/ 2 w 13"/>
                  <a:gd name="T17" fmla="*/ 1 h 3"/>
                  <a:gd name="T18" fmla="*/ 4 w 13"/>
                  <a:gd name="T19" fmla="*/ 1 h 3"/>
                  <a:gd name="T20" fmla="*/ 7 w 13"/>
                  <a:gd name="T21" fmla="*/ 2 h 3"/>
                  <a:gd name="T22" fmla="*/ 9 w 13"/>
                  <a:gd name="T23" fmla="*/ 3 h 3"/>
                  <a:gd name="T24" fmla="*/ 13 w 13"/>
                  <a:gd name="T25" fmla="*/ 2 h 3"/>
                  <a:gd name="T26" fmla="*/ 12 w 13"/>
                  <a:gd name="T27" fmla="*/ 2 h 3"/>
                  <a:gd name="T28" fmla="*/ 11 w 13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3">
                    <a:moveTo>
                      <a:pt x="11" y="2"/>
                    </a:moveTo>
                    <a:cubicBezTo>
                      <a:pt x="11" y="2"/>
                      <a:pt x="10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7" y="2"/>
                      <a:pt x="8" y="2"/>
                      <a:pt x="9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4"/>
              <p:cNvSpPr>
                <a:spLocks/>
              </p:cNvSpPr>
              <p:nvPr/>
            </p:nvSpPr>
            <p:spPr bwMode="auto">
              <a:xfrm>
                <a:off x="941" y="2115"/>
                <a:ext cx="41" cy="11"/>
              </a:xfrm>
              <a:custGeom>
                <a:avLst/>
                <a:gdLst>
                  <a:gd name="T0" fmla="*/ 0 w 14"/>
                  <a:gd name="T1" fmla="*/ 3 h 4"/>
                  <a:gd name="T2" fmla="*/ 6 w 14"/>
                  <a:gd name="T3" fmla="*/ 4 h 4"/>
                  <a:gd name="T4" fmla="*/ 8 w 14"/>
                  <a:gd name="T5" fmla="*/ 3 h 4"/>
                  <a:gd name="T6" fmla="*/ 10 w 14"/>
                  <a:gd name="T7" fmla="*/ 3 h 4"/>
                  <a:gd name="T8" fmla="*/ 12 w 14"/>
                  <a:gd name="T9" fmla="*/ 2 h 4"/>
                  <a:gd name="T10" fmla="*/ 14 w 14"/>
                  <a:gd name="T11" fmla="*/ 1 h 4"/>
                  <a:gd name="T12" fmla="*/ 8 w 14"/>
                  <a:gd name="T13" fmla="*/ 0 h 4"/>
                  <a:gd name="T14" fmla="*/ 6 w 14"/>
                  <a:gd name="T15" fmla="*/ 1 h 4"/>
                  <a:gd name="T16" fmla="*/ 4 w 14"/>
                  <a:gd name="T17" fmla="*/ 2 h 4"/>
                  <a:gd name="T18" fmla="*/ 2 w 14"/>
                  <a:gd name="T19" fmla="*/ 3 h 4"/>
                  <a:gd name="T20" fmla="*/ 0 w 14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8" y="3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1" y="2"/>
                      <a:pt x="11" y="2"/>
                      <a:pt x="12" y="2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1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5"/>
              <p:cNvSpPr>
                <a:spLocks/>
              </p:cNvSpPr>
              <p:nvPr/>
            </p:nvSpPr>
            <p:spPr bwMode="auto">
              <a:xfrm>
                <a:off x="988" y="2099"/>
                <a:ext cx="36" cy="10"/>
              </a:xfrm>
              <a:custGeom>
                <a:avLst/>
                <a:gdLst>
                  <a:gd name="T0" fmla="*/ 1 w 12"/>
                  <a:gd name="T1" fmla="*/ 2 h 4"/>
                  <a:gd name="T2" fmla="*/ 0 w 12"/>
                  <a:gd name="T3" fmla="*/ 3 h 4"/>
                  <a:gd name="T4" fmla="*/ 6 w 12"/>
                  <a:gd name="T5" fmla="*/ 4 h 4"/>
                  <a:gd name="T6" fmla="*/ 7 w 12"/>
                  <a:gd name="T7" fmla="*/ 3 h 4"/>
                  <a:gd name="T8" fmla="*/ 9 w 12"/>
                  <a:gd name="T9" fmla="*/ 2 h 4"/>
                  <a:gd name="T10" fmla="*/ 10 w 12"/>
                  <a:gd name="T11" fmla="*/ 1 h 4"/>
                  <a:gd name="T12" fmla="*/ 12 w 12"/>
                  <a:gd name="T13" fmla="*/ 0 h 4"/>
                  <a:gd name="T14" fmla="*/ 6 w 12"/>
                  <a:gd name="T15" fmla="*/ 0 h 4"/>
                  <a:gd name="T16" fmla="*/ 4 w 12"/>
                  <a:gd name="T17" fmla="*/ 1 h 4"/>
                  <a:gd name="T18" fmla="*/ 3 w 12"/>
                  <a:gd name="T19" fmla="*/ 1 h 4"/>
                  <a:gd name="T20" fmla="*/ 1 w 12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4">
                    <a:moveTo>
                      <a:pt x="1" y="2"/>
                    </a:moveTo>
                    <a:cubicBezTo>
                      <a:pt x="1" y="2"/>
                      <a:pt x="0" y="3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2"/>
                    </a:cubicBezTo>
                    <a:cubicBezTo>
                      <a:pt x="9" y="2"/>
                      <a:pt x="10" y="2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6"/>
              <p:cNvSpPr>
                <a:spLocks/>
              </p:cNvSpPr>
              <p:nvPr/>
            </p:nvSpPr>
            <p:spPr bwMode="auto">
              <a:xfrm>
                <a:off x="1027" y="2066"/>
                <a:ext cx="20" cy="8"/>
              </a:xfrm>
              <a:custGeom>
                <a:avLst/>
                <a:gdLst>
                  <a:gd name="T0" fmla="*/ 7 w 7"/>
                  <a:gd name="T1" fmla="*/ 2 h 3"/>
                  <a:gd name="T2" fmla="*/ 6 w 7"/>
                  <a:gd name="T3" fmla="*/ 1 h 3"/>
                  <a:gd name="T4" fmla="*/ 6 w 7"/>
                  <a:gd name="T5" fmla="*/ 1 h 3"/>
                  <a:gd name="T6" fmla="*/ 6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1 w 7"/>
                  <a:gd name="T13" fmla="*/ 1 h 3"/>
                  <a:gd name="T14" fmla="*/ 1 w 7"/>
                  <a:gd name="T15" fmla="*/ 2 h 3"/>
                  <a:gd name="T16" fmla="*/ 1 w 7"/>
                  <a:gd name="T17" fmla="*/ 3 h 3"/>
                  <a:gd name="T18" fmla="*/ 7 w 7"/>
                  <a:gd name="T19" fmla="*/ 3 h 3"/>
                  <a:gd name="T20" fmla="*/ 7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7" y="2"/>
                    </a:moveTo>
                    <a:cubicBezTo>
                      <a:pt x="7" y="2"/>
                      <a:pt x="7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7"/>
              <p:cNvSpPr>
                <a:spLocks/>
              </p:cNvSpPr>
              <p:nvPr/>
            </p:nvSpPr>
            <p:spPr bwMode="auto">
              <a:xfrm>
                <a:off x="1000" y="2049"/>
                <a:ext cx="33" cy="8"/>
              </a:xfrm>
              <a:custGeom>
                <a:avLst/>
                <a:gdLst>
                  <a:gd name="T0" fmla="*/ 8 w 11"/>
                  <a:gd name="T1" fmla="*/ 1 h 3"/>
                  <a:gd name="T2" fmla="*/ 7 w 11"/>
                  <a:gd name="T3" fmla="*/ 1 h 3"/>
                  <a:gd name="T4" fmla="*/ 5 w 11"/>
                  <a:gd name="T5" fmla="*/ 0 h 3"/>
                  <a:gd name="T6" fmla="*/ 0 w 11"/>
                  <a:gd name="T7" fmla="*/ 0 h 3"/>
                  <a:gd name="T8" fmla="*/ 2 w 11"/>
                  <a:gd name="T9" fmla="*/ 1 h 3"/>
                  <a:gd name="T10" fmla="*/ 3 w 11"/>
                  <a:gd name="T11" fmla="*/ 1 h 3"/>
                  <a:gd name="T12" fmla="*/ 5 w 11"/>
                  <a:gd name="T13" fmla="*/ 2 h 3"/>
                  <a:gd name="T14" fmla="*/ 6 w 11"/>
                  <a:gd name="T15" fmla="*/ 3 h 3"/>
                  <a:gd name="T16" fmla="*/ 11 w 11"/>
                  <a:gd name="T17" fmla="*/ 3 h 3"/>
                  <a:gd name="T18" fmla="*/ 10 w 11"/>
                  <a:gd name="T19" fmla="*/ 2 h 3"/>
                  <a:gd name="T20" fmla="*/ 8 w 11"/>
                  <a:gd name="T2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3">
                    <a:moveTo>
                      <a:pt x="8" y="1"/>
                    </a:move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5" y="3"/>
                      <a:pt x="6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48"/>
              <p:cNvSpPr>
                <a:spLocks/>
              </p:cNvSpPr>
              <p:nvPr/>
            </p:nvSpPr>
            <p:spPr bwMode="auto">
              <a:xfrm>
                <a:off x="-288" y="3032"/>
                <a:ext cx="218" cy="98"/>
              </a:xfrm>
              <a:custGeom>
                <a:avLst/>
                <a:gdLst>
                  <a:gd name="T0" fmla="*/ 0 w 74"/>
                  <a:gd name="T1" fmla="*/ 14 h 36"/>
                  <a:gd name="T2" fmla="*/ 0 w 74"/>
                  <a:gd name="T3" fmla="*/ 14 h 36"/>
                  <a:gd name="T4" fmla="*/ 0 w 74"/>
                  <a:gd name="T5" fmla="*/ 14 h 36"/>
                  <a:gd name="T6" fmla="*/ 13 w 74"/>
                  <a:gd name="T7" fmla="*/ 20 h 36"/>
                  <a:gd name="T8" fmla="*/ 26 w 74"/>
                  <a:gd name="T9" fmla="*/ 26 h 36"/>
                  <a:gd name="T10" fmla="*/ 40 w 74"/>
                  <a:gd name="T11" fmla="*/ 31 h 36"/>
                  <a:gd name="T12" fmla="*/ 55 w 74"/>
                  <a:gd name="T13" fmla="*/ 36 h 36"/>
                  <a:gd name="T14" fmla="*/ 74 w 74"/>
                  <a:gd name="T15" fmla="*/ 21 h 36"/>
                  <a:gd name="T16" fmla="*/ 60 w 74"/>
                  <a:gd name="T17" fmla="*/ 16 h 36"/>
                  <a:gd name="T18" fmla="*/ 46 w 74"/>
                  <a:gd name="T19" fmla="*/ 11 h 36"/>
                  <a:gd name="T20" fmla="*/ 33 w 74"/>
                  <a:gd name="T21" fmla="*/ 6 h 36"/>
                  <a:gd name="T22" fmla="*/ 21 w 74"/>
                  <a:gd name="T23" fmla="*/ 0 h 36"/>
                  <a:gd name="T24" fmla="*/ 21 w 74"/>
                  <a:gd name="T25" fmla="*/ 0 h 36"/>
                  <a:gd name="T26" fmla="*/ 0 w 74"/>
                  <a:gd name="T27" fmla="*/ 14 h 36"/>
                  <a:gd name="T28" fmla="*/ 0 w 74"/>
                  <a:gd name="T2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6"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6"/>
                      <a:pt x="8" y="18"/>
                      <a:pt x="13" y="20"/>
                    </a:cubicBezTo>
                    <a:cubicBezTo>
                      <a:pt x="17" y="22"/>
                      <a:pt x="22" y="24"/>
                      <a:pt x="26" y="26"/>
                    </a:cubicBezTo>
                    <a:cubicBezTo>
                      <a:pt x="31" y="28"/>
                      <a:pt x="36" y="29"/>
                      <a:pt x="40" y="31"/>
                    </a:cubicBezTo>
                    <a:cubicBezTo>
                      <a:pt x="45" y="33"/>
                      <a:pt x="50" y="35"/>
                      <a:pt x="55" y="36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9" y="19"/>
                      <a:pt x="64" y="17"/>
                      <a:pt x="60" y="16"/>
                    </a:cubicBezTo>
                    <a:cubicBezTo>
                      <a:pt x="55" y="14"/>
                      <a:pt x="51" y="13"/>
                      <a:pt x="46" y="11"/>
                    </a:cubicBezTo>
                    <a:cubicBezTo>
                      <a:pt x="42" y="9"/>
                      <a:pt x="37" y="8"/>
                      <a:pt x="33" y="6"/>
                    </a:cubicBezTo>
                    <a:cubicBezTo>
                      <a:pt x="29" y="4"/>
                      <a:pt x="25" y="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9"/>
              <p:cNvSpPr>
                <a:spLocks/>
              </p:cNvSpPr>
              <p:nvPr/>
            </p:nvSpPr>
            <p:spPr bwMode="auto">
              <a:xfrm>
                <a:off x="1443" y="3187"/>
                <a:ext cx="255" cy="69"/>
              </a:xfrm>
              <a:custGeom>
                <a:avLst/>
                <a:gdLst>
                  <a:gd name="T0" fmla="*/ 48 w 86"/>
                  <a:gd name="T1" fmla="*/ 22 h 25"/>
                  <a:gd name="T2" fmla="*/ 67 w 86"/>
                  <a:gd name="T3" fmla="*/ 21 h 25"/>
                  <a:gd name="T4" fmla="*/ 86 w 86"/>
                  <a:gd name="T5" fmla="*/ 19 h 25"/>
                  <a:gd name="T6" fmla="*/ 73 w 86"/>
                  <a:gd name="T7" fmla="*/ 0 h 25"/>
                  <a:gd name="T8" fmla="*/ 55 w 86"/>
                  <a:gd name="T9" fmla="*/ 2 h 25"/>
                  <a:gd name="T10" fmla="*/ 37 w 86"/>
                  <a:gd name="T11" fmla="*/ 3 h 25"/>
                  <a:gd name="T12" fmla="*/ 19 w 86"/>
                  <a:gd name="T13" fmla="*/ 4 h 25"/>
                  <a:gd name="T14" fmla="*/ 0 w 86"/>
                  <a:gd name="T15" fmla="*/ 5 h 25"/>
                  <a:gd name="T16" fmla="*/ 10 w 86"/>
                  <a:gd name="T17" fmla="*/ 25 h 25"/>
                  <a:gd name="T18" fmla="*/ 29 w 86"/>
                  <a:gd name="T19" fmla="*/ 24 h 25"/>
                  <a:gd name="T20" fmla="*/ 48 w 86"/>
                  <a:gd name="T2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25">
                    <a:moveTo>
                      <a:pt x="48" y="22"/>
                    </a:moveTo>
                    <a:cubicBezTo>
                      <a:pt x="55" y="22"/>
                      <a:pt x="61" y="21"/>
                      <a:pt x="67" y="21"/>
                    </a:cubicBezTo>
                    <a:cubicBezTo>
                      <a:pt x="73" y="20"/>
                      <a:pt x="80" y="20"/>
                      <a:pt x="86" y="19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7" y="1"/>
                      <a:pt x="61" y="1"/>
                      <a:pt x="55" y="2"/>
                    </a:cubicBezTo>
                    <a:cubicBezTo>
                      <a:pt x="49" y="2"/>
                      <a:pt x="43" y="3"/>
                      <a:pt x="37" y="3"/>
                    </a:cubicBezTo>
                    <a:cubicBezTo>
                      <a:pt x="31" y="4"/>
                      <a:pt x="25" y="4"/>
                      <a:pt x="19" y="4"/>
                    </a:cubicBezTo>
                    <a:cubicBezTo>
                      <a:pt x="13" y="5"/>
                      <a:pt x="7" y="5"/>
                      <a:pt x="0" y="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7" y="25"/>
                      <a:pt x="23" y="24"/>
                      <a:pt x="29" y="24"/>
                    </a:cubicBezTo>
                    <a:cubicBezTo>
                      <a:pt x="36" y="23"/>
                      <a:pt x="42" y="23"/>
                      <a:pt x="48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50"/>
              <p:cNvSpPr>
                <a:spLocks/>
              </p:cNvSpPr>
              <p:nvPr/>
            </p:nvSpPr>
            <p:spPr bwMode="auto">
              <a:xfrm>
                <a:off x="-560" y="2758"/>
                <a:ext cx="83" cy="90"/>
              </a:xfrm>
              <a:custGeom>
                <a:avLst/>
                <a:gdLst>
                  <a:gd name="T0" fmla="*/ 0 w 28"/>
                  <a:gd name="T1" fmla="*/ 12 h 33"/>
                  <a:gd name="T2" fmla="*/ 1 w 28"/>
                  <a:gd name="T3" fmla="*/ 19 h 33"/>
                  <a:gd name="T4" fmla="*/ 2 w 28"/>
                  <a:gd name="T5" fmla="*/ 26 h 33"/>
                  <a:gd name="T6" fmla="*/ 4 w 28"/>
                  <a:gd name="T7" fmla="*/ 33 h 33"/>
                  <a:gd name="T8" fmla="*/ 28 w 28"/>
                  <a:gd name="T9" fmla="*/ 26 h 33"/>
                  <a:gd name="T10" fmla="*/ 25 w 28"/>
                  <a:gd name="T11" fmla="*/ 20 h 33"/>
                  <a:gd name="T12" fmla="*/ 24 w 28"/>
                  <a:gd name="T13" fmla="*/ 13 h 33"/>
                  <a:gd name="T14" fmla="*/ 23 w 28"/>
                  <a:gd name="T15" fmla="*/ 7 h 33"/>
                  <a:gd name="T16" fmla="*/ 23 w 28"/>
                  <a:gd name="T17" fmla="*/ 0 h 33"/>
                  <a:gd name="T18" fmla="*/ 1 w 28"/>
                  <a:gd name="T19" fmla="*/ 5 h 33"/>
                  <a:gd name="T20" fmla="*/ 0 w 28"/>
                  <a:gd name="T21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3">
                    <a:moveTo>
                      <a:pt x="0" y="12"/>
                    </a:moveTo>
                    <a:cubicBezTo>
                      <a:pt x="1" y="14"/>
                      <a:pt x="1" y="17"/>
                      <a:pt x="1" y="19"/>
                    </a:cubicBezTo>
                    <a:cubicBezTo>
                      <a:pt x="1" y="21"/>
                      <a:pt x="2" y="24"/>
                      <a:pt x="2" y="26"/>
                    </a:cubicBezTo>
                    <a:cubicBezTo>
                      <a:pt x="3" y="28"/>
                      <a:pt x="3" y="31"/>
                      <a:pt x="4" y="3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4"/>
                      <a:pt x="26" y="22"/>
                      <a:pt x="25" y="20"/>
                    </a:cubicBezTo>
                    <a:cubicBezTo>
                      <a:pt x="25" y="17"/>
                      <a:pt x="24" y="15"/>
                      <a:pt x="24" y="13"/>
                    </a:cubicBezTo>
                    <a:cubicBezTo>
                      <a:pt x="24" y="11"/>
                      <a:pt x="23" y="9"/>
                      <a:pt x="23" y="7"/>
                    </a:cubicBezTo>
                    <a:cubicBezTo>
                      <a:pt x="23" y="4"/>
                      <a:pt x="23" y="2"/>
                      <a:pt x="23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51"/>
              <p:cNvSpPr>
                <a:spLocks/>
              </p:cNvSpPr>
              <p:nvPr/>
            </p:nvSpPr>
            <p:spPr bwMode="auto">
              <a:xfrm>
                <a:off x="-537" y="2629"/>
                <a:ext cx="107" cy="69"/>
              </a:xfrm>
              <a:custGeom>
                <a:avLst/>
                <a:gdLst>
                  <a:gd name="T0" fmla="*/ 24 w 36"/>
                  <a:gd name="T1" fmla="*/ 17 h 25"/>
                  <a:gd name="T2" fmla="*/ 27 w 36"/>
                  <a:gd name="T3" fmla="*/ 11 h 25"/>
                  <a:gd name="T4" fmla="*/ 31 w 36"/>
                  <a:gd name="T5" fmla="*/ 5 h 25"/>
                  <a:gd name="T6" fmla="*/ 36 w 36"/>
                  <a:gd name="T7" fmla="*/ 0 h 25"/>
                  <a:gd name="T8" fmla="*/ 18 w 36"/>
                  <a:gd name="T9" fmla="*/ 1 h 25"/>
                  <a:gd name="T10" fmla="*/ 13 w 36"/>
                  <a:gd name="T11" fmla="*/ 7 h 25"/>
                  <a:gd name="T12" fmla="*/ 8 w 36"/>
                  <a:gd name="T13" fmla="*/ 13 h 25"/>
                  <a:gd name="T14" fmla="*/ 4 w 36"/>
                  <a:gd name="T15" fmla="*/ 19 h 25"/>
                  <a:gd name="T16" fmla="*/ 0 w 36"/>
                  <a:gd name="T17" fmla="*/ 25 h 25"/>
                  <a:gd name="T18" fmla="*/ 21 w 36"/>
                  <a:gd name="T19" fmla="*/ 23 h 25"/>
                  <a:gd name="T20" fmla="*/ 24 w 36"/>
                  <a:gd name="T2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5">
                    <a:moveTo>
                      <a:pt x="24" y="17"/>
                    </a:moveTo>
                    <a:cubicBezTo>
                      <a:pt x="25" y="15"/>
                      <a:pt x="26" y="13"/>
                      <a:pt x="27" y="11"/>
                    </a:cubicBezTo>
                    <a:cubicBezTo>
                      <a:pt x="29" y="9"/>
                      <a:pt x="30" y="7"/>
                      <a:pt x="31" y="5"/>
                    </a:cubicBezTo>
                    <a:cubicBezTo>
                      <a:pt x="33" y="3"/>
                      <a:pt x="34" y="2"/>
                      <a:pt x="36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3"/>
                      <a:pt x="14" y="5"/>
                      <a:pt x="13" y="7"/>
                    </a:cubicBezTo>
                    <a:cubicBezTo>
                      <a:pt x="11" y="9"/>
                      <a:pt x="10" y="11"/>
                      <a:pt x="8" y="13"/>
                    </a:cubicBezTo>
                    <a:cubicBezTo>
                      <a:pt x="7" y="15"/>
                      <a:pt x="5" y="17"/>
                      <a:pt x="4" y="19"/>
                    </a:cubicBezTo>
                    <a:cubicBezTo>
                      <a:pt x="3" y="21"/>
                      <a:pt x="1" y="23"/>
                      <a:pt x="0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1"/>
                      <a:pt x="23" y="19"/>
                      <a:pt x="24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52"/>
              <p:cNvSpPr>
                <a:spLocks/>
              </p:cNvSpPr>
              <p:nvPr/>
            </p:nvSpPr>
            <p:spPr bwMode="auto">
              <a:xfrm>
                <a:off x="397" y="2252"/>
                <a:ext cx="80" cy="19"/>
              </a:xfrm>
              <a:custGeom>
                <a:avLst/>
                <a:gdLst>
                  <a:gd name="T0" fmla="*/ 10 w 27"/>
                  <a:gd name="T1" fmla="*/ 2 h 7"/>
                  <a:gd name="T2" fmla="*/ 5 w 27"/>
                  <a:gd name="T3" fmla="*/ 4 h 7"/>
                  <a:gd name="T4" fmla="*/ 0 w 27"/>
                  <a:gd name="T5" fmla="*/ 5 h 7"/>
                  <a:gd name="T6" fmla="*/ 6 w 27"/>
                  <a:gd name="T7" fmla="*/ 7 h 7"/>
                  <a:gd name="T8" fmla="*/ 12 w 27"/>
                  <a:gd name="T9" fmla="*/ 6 h 7"/>
                  <a:gd name="T10" fmla="*/ 17 w 27"/>
                  <a:gd name="T11" fmla="*/ 4 h 7"/>
                  <a:gd name="T12" fmla="*/ 22 w 27"/>
                  <a:gd name="T13" fmla="*/ 3 h 7"/>
                  <a:gd name="T14" fmla="*/ 27 w 27"/>
                  <a:gd name="T15" fmla="*/ 1 h 7"/>
                  <a:gd name="T16" fmla="*/ 21 w 27"/>
                  <a:gd name="T17" fmla="*/ 0 h 7"/>
                  <a:gd name="T18" fmla="*/ 16 w 27"/>
                  <a:gd name="T19" fmla="*/ 1 h 7"/>
                  <a:gd name="T20" fmla="*/ 10 w 27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7">
                    <a:moveTo>
                      <a:pt x="10" y="2"/>
                    </a:moveTo>
                    <a:cubicBezTo>
                      <a:pt x="9" y="3"/>
                      <a:pt x="7" y="3"/>
                      <a:pt x="5" y="4"/>
                    </a:cubicBezTo>
                    <a:cubicBezTo>
                      <a:pt x="3" y="4"/>
                      <a:pt x="1" y="5"/>
                      <a:pt x="0" y="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2" y="6"/>
                    </a:cubicBezTo>
                    <a:cubicBezTo>
                      <a:pt x="14" y="5"/>
                      <a:pt x="15" y="5"/>
                      <a:pt x="17" y="4"/>
                    </a:cubicBezTo>
                    <a:cubicBezTo>
                      <a:pt x="19" y="4"/>
                      <a:pt x="20" y="3"/>
                      <a:pt x="22" y="3"/>
                    </a:cubicBezTo>
                    <a:cubicBezTo>
                      <a:pt x="24" y="2"/>
                      <a:pt x="26" y="2"/>
                      <a:pt x="27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1"/>
                      <a:pt x="16" y="1"/>
                    </a:cubicBezTo>
                    <a:cubicBezTo>
                      <a:pt x="14" y="1"/>
                      <a:pt x="12" y="2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53"/>
              <p:cNvSpPr>
                <a:spLocks/>
              </p:cNvSpPr>
              <p:nvPr/>
            </p:nvSpPr>
            <p:spPr bwMode="auto">
              <a:xfrm>
                <a:off x="261" y="2285"/>
                <a:ext cx="89" cy="24"/>
              </a:xfrm>
              <a:custGeom>
                <a:avLst/>
                <a:gdLst>
                  <a:gd name="T0" fmla="*/ 12 w 30"/>
                  <a:gd name="T1" fmla="*/ 3 h 9"/>
                  <a:gd name="T2" fmla="*/ 6 w 30"/>
                  <a:gd name="T3" fmla="*/ 5 h 9"/>
                  <a:gd name="T4" fmla="*/ 0 w 30"/>
                  <a:gd name="T5" fmla="*/ 7 h 9"/>
                  <a:gd name="T6" fmla="*/ 7 w 30"/>
                  <a:gd name="T7" fmla="*/ 9 h 9"/>
                  <a:gd name="T8" fmla="*/ 13 w 30"/>
                  <a:gd name="T9" fmla="*/ 7 h 9"/>
                  <a:gd name="T10" fmla="*/ 19 w 30"/>
                  <a:gd name="T11" fmla="*/ 5 h 9"/>
                  <a:gd name="T12" fmla="*/ 25 w 30"/>
                  <a:gd name="T13" fmla="*/ 3 h 9"/>
                  <a:gd name="T14" fmla="*/ 30 w 30"/>
                  <a:gd name="T15" fmla="*/ 2 h 9"/>
                  <a:gd name="T16" fmla="*/ 23 w 30"/>
                  <a:gd name="T17" fmla="*/ 0 h 9"/>
                  <a:gd name="T18" fmla="*/ 18 w 30"/>
                  <a:gd name="T19" fmla="*/ 1 h 9"/>
                  <a:gd name="T20" fmla="*/ 12 w 30"/>
                  <a:gd name="T2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9">
                    <a:moveTo>
                      <a:pt x="12" y="3"/>
                    </a:moveTo>
                    <a:cubicBezTo>
                      <a:pt x="10" y="4"/>
                      <a:pt x="8" y="4"/>
                      <a:pt x="6" y="5"/>
                    </a:cubicBezTo>
                    <a:cubicBezTo>
                      <a:pt x="4" y="6"/>
                      <a:pt x="2" y="6"/>
                      <a:pt x="0" y="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9" y="8"/>
                      <a:pt x="11" y="7"/>
                      <a:pt x="13" y="7"/>
                    </a:cubicBezTo>
                    <a:cubicBezTo>
                      <a:pt x="15" y="6"/>
                      <a:pt x="17" y="6"/>
                      <a:pt x="19" y="5"/>
                    </a:cubicBezTo>
                    <a:cubicBezTo>
                      <a:pt x="21" y="4"/>
                      <a:pt x="23" y="4"/>
                      <a:pt x="25" y="3"/>
                    </a:cubicBezTo>
                    <a:cubicBezTo>
                      <a:pt x="26" y="3"/>
                      <a:pt x="28" y="2"/>
                      <a:pt x="3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0" y="1"/>
                      <a:pt x="18" y="1"/>
                    </a:cubicBezTo>
                    <a:cubicBezTo>
                      <a:pt x="16" y="2"/>
                      <a:pt x="14" y="3"/>
                      <a:pt x="1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4"/>
              <p:cNvSpPr>
                <a:spLocks/>
              </p:cNvSpPr>
              <p:nvPr/>
            </p:nvSpPr>
            <p:spPr bwMode="auto">
              <a:xfrm>
                <a:off x="-504" y="2900"/>
                <a:ext cx="157" cy="101"/>
              </a:xfrm>
              <a:custGeom>
                <a:avLst/>
                <a:gdLst>
                  <a:gd name="T0" fmla="*/ 13 w 53"/>
                  <a:gd name="T1" fmla="*/ 23 h 37"/>
                  <a:gd name="T2" fmla="*/ 21 w 53"/>
                  <a:gd name="T3" fmla="*/ 30 h 37"/>
                  <a:gd name="T4" fmla="*/ 30 w 53"/>
                  <a:gd name="T5" fmla="*/ 37 h 37"/>
                  <a:gd name="T6" fmla="*/ 53 w 53"/>
                  <a:gd name="T7" fmla="*/ 25 h 37"/>
                  <a:gd name="T8" fmla="*/ 45 w 53"/>
                  <a:gd name="T9" fmla="*/ 19 h 37"/>
                  <a:gd name="T10" fmla="*/ 37 w 53"/>
                  <a:gd name="T11" fmla="*/ 13 h 37"/>
                  <a:gd name="T12" fmla="*/ 30 w 53"/>
                  <a:gd name="T13" fmla="*/ 7 h 37"/>
                  <a:gd name="T14" fmla="*/ 24 w 53"/>
                  <a:gd name="T15" fmla="*/ 0 h 37"/>
                  <a:gd name="T16" fmla="*/ 0 w 53"/>
                  <a:gd name="T17" fmla="*/ 9 h 37"/>
                  <a:gd name="T18" fmla="*/ 6 w 53"/>
                  <a:gd name="T19" fmla="*/ 16 h 37"/>
                  <a:gd name="T20" fmla="*/ 13 w 53"/>
                  <a:gd name="T2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7">
                    <a:moveTo>
                      <a:pt x="13" y="23"/>
                    </a:moveTo>
                    <a:cubicBezTo>
                      <a:pt x="16" y="26"/>
                      <a:pt x="18" y="28"/>
                      <a:pt x="21" y="30"/>
                    </a:cubicBezTo>
                    <a:cubicBezTo>
                      <a:pt x="24" y="33"/>
                      <a:pt x="27" y="35"/>
                      <a:pt x="30" y="37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0" y="23"/>
                      <a:pt x="47" y="21"/>
                      <a:pt x="45" y="19"/>
                    </a:cubicBezTo>
                    <a:cubicBezTo>
                      <a:pt x="42" y="17"/>
                      <a:pt x="39" y="15"/>
                      <a:pt x="37" y="13"/>
                    </a:cubicBezTo>
                    <a:cubicBezTo>
                      <a:pt x="35" y="11"/>
                      <a:pt x="32" y="9"/>
                      <a:pt x="30" y="7"/>
                    </a:cubicBezTo>
                    <a:cubicBezTo>
                      <a:pt x="28" y="5"/>
                      <a:pt x="26" y="2"/>
                      <a:pt x="24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2"/>
                      <a:pt x="4" y="14"/>
                      <a:pt x="6" y="16"/>
                    </a:cubicBezTo>
                    <a:cubicBezTo>
                      <a:pt x="9" y="19"/>
                      <a:pt x="11" y="21"/>
                      <a:pt x="13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5"/>
              <p:cNvSpPr>
                <a:spLocks/>
              </p:cNvSpPr>
              <p:nvPr/>
            </p:nvSpPr>
            <p:spPr bwMode="auto">
              <a:xfrm>
                <a:off x="111" y="2323"/>
                <a:ext cx="97" cy="30"/>
              </a:xfrm>
              <a:custGeom>
                <a:avLst/>
                <a:gdLst>
                  <a:gd name="T0" fmla="*/ 13 w 33"/>
                  <a:gd name="T1" fmla="*/ 5 h 11"/>
                  <a:gd name="T2" fmla="*/ 6 w 33"/>
                  <a:gd name="T3" fmla="*/ 7 h 11"/>
                  <a:gd name="T4" fmla="*/ 0 w 33"/>
                  <a:gd name="T5" fmla="*/ 9 h 11"/>
                  <a:gd name="T6" fmla="*/ 8 w 33"/>
                  <a:gd name="T7" fmla="*/ 11 h 11"/>
                  <a:gd name="T8" fmla="*/ 14 w 33"/>
                  <a:gd name="T9" fmla="*/ 9 h 11"/>
                  <a:gd name="T10" fmla="*/ 21 w 33"/>
                  <a:gd name="T11" fmla="*/ 6 h 11"/>
                  <a:gd name="T12" fmla="*/ 27 w 33"/>
                  <a:gd name="T13" fmla="*/ 4 h 11"/>
                  <a:gd name="T14" fmla="*/ 33 w 33"/>
                  <a:gd name="T15" fmla="*/ 2 h 11"/>
                  <a:gd name="T16" fmla="*/ 26 w 33"/>
                  <a:gd name="T17" fmla="*/ 0 h 11"/>
                  <a:gd name="T18" fmla="*/ 20 w 33"/>
                  <a:gd name="T19" fmla="*/ 2 h 11"/>
                  <a:gd name="T20" fmla="*/ 13 w 33"/>
                  <a:gd name="T2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1">
                    <a:moveTo>
                      <a:pt x="13" y="5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4" y="7"/>
                      <a:pt x="2" y="8"/>
                      <a:pt x="0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0" y="10"/>
                      <a:pt x="12" y="9"/>
                      <a:pt x="14" y="9"/>
                    </a:cubicBezTo>
                    <a:cubicBezTo>
                      <a:pt x="16" y="8"/>
                      <a:pt x="19" y="7"/>
                      <a:pt x="21" y="6"/>
                    </a:cubicBezTo>
                    <a:cubicBezTo>
                      <a:pt x="23" y="6"/>
                      <a:pt x="25" y="5"/>
                      <a:pt x="27" y="4"/>
                    </a:cubicBezTo>
                    <a:cubicBezTo>
                      <a:pt x="29" y="4"/>
                      <a:pt x="31" y="3"/>
                      <a:pt x="33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1"/>
                      <a:pt x="22" y="2"/>
                      <a:pt x="20" y="2"/>
                    </a:cubicBezTo>
                    <a:cubicBezTo>
                      <a:pt x="17" y="3"/>
                      <a:pt x="15" y="4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6"/>
              <p:cNvSpPr>
                <a:spLocks/>
              </p:cNvSpPr>
              <p:nvPr/>
            </p:nvSpPr>
            <p:spPr bwMode="auto">
              <a:xfrm>
                <a:off x="69" y="3133"/>
                <a:ext cx="251" cy="85"/>
              </a:xfrm>
              <a:custGeom>
                <a:avLst/>
                <a:gdLst>
                  <a:gd name="T0" fmla="*/ 55 w 85"/>
                  <a:gd name="T1" fmla="*/ 28 h 31"/>
                  <a:gd name="T2" fmla="*/ 74 w 85"/>
                  <a:gd name="T3" fmla="*/ 31 h 31"/>
                  <a:gd name="T4" fmla="*/ 85 w 85"/>
                  <a:gd name="T5" fmla="*/ 13 h 31"/>
                  <a:gd name="T6" fmla="*/ 67 w 85"/>
                  <a:gd name="T7" fmla="*/ 10 h 31"/>
                  <a:gd name="T8" fmla="*/ 49 w 85"/>
                  <a:gd name="T9" fmla="*/ 7 h 31"/>
                  <a:gd name="T10" fmla="*/ 32 w 85"/>
                  <a:gd name="T11" fmla="*/ 3 h 31"/>
                  <a:gd name="T12" fmla="*/ 15 w 85"/>
                  <a:gd name="T13" fmla="*/ 0 h 31"/>
                  <a:gd name="T14" fmla="*/ 0 w 85"/>
                  <a:gd name="T15" fmla="*/ 17 h 31"/>
                  <a:gd name="T16" fmla="*/ 18 w 85"/>
                  <a:gd name="T17" fmla="*/ 21 h 31"/>
                  <a:gd name="T18" fmla="*/ 36 w 85"/>
                  <a:gd name="T19" fmla="*/ 25 h 31"/>
                  <a:gd name="T20" fmla="*/ 55 w 85"/>
                  <a:gd name="T21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31">
                    <a:moveTo>
                      <a:pt x="55" y="28"/>
                    </a:moveTo>
                    <a:cubicBezTo>
                      <a:pt x="61" y="29"/>
                      <a:pt x="67" y="30"/>
                      <a:pt x="74" y="31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79" y="12"/>
                      <a:pt x="73" y="11"/>
                      <a:pt x="67" y="10"/>
                    </a:cubicBezTo>
                    <a:cubicBezTo>
                      <a:pt x="61" y="9"/>
                      <a:pt x="55" y="8"/>
                      <a:pt x="49" y="7"/>
                    </a:cubicBezTo>
                    <a:cubicBezTo>
                      <a:pt x="43" y="6"/>
                      <a:pt x="38" y="5"/>
                      <a:pt x="32" y="3"/>
                    </a:cubicBezTo>
                    <a:cubicBezTo>
                      <a:pt x="26" y="2"/>
                      <a:pt x="21" y="1"/>
                      <a:pt x="15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6" y="19"/>
                      <a:pt x="12" y="20"/>
                      <a:pt x="18" y="21"/>
                    </a:cubicBezTo>
                    <a:cubicBezTo>
                      <a:pt x="24" y="23"/>
                      <a:pt x="30" y="24"/>
                      <a:pt x="36" y="25"/>
                    </a:cubicBezTo>
                    <a:cubicBezTo>
                      <a:pt x="42" y="26"/>
                      <a:pt x="49" y="27"/>
                      <a:pt x="5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7"/>
              <p:cNvSpPr>
                <a:spLocks/>
              </p:cNvSpPr>
              <p:nvPr/>
            </p:nvSpPr>
            <p:spPr bwMode="auto">
              <a:xfrm>
                <a:off x="518" y="3190"/>
                <a:ext cx="249" cy="71"/>
              </a:xfrm>
              <a:custGeom>
                <a:avLst/>
                <a:gdLst>
                  <a:gd name="T0" fmla="*/ 61 w 84"/>
                  <a:gd name="T1" fmla="*/ 25 h 26"/>
                  <a:gd name="T2" fmla="*/ 82 w 84"/>
                  <a:gd name="T3" fmla="*/ 26 h 26"/>
                  <a:gd name="T4" fmla="*/ 84 w 84"/>
                  <a:gd name="T5" fmla="*/ 6 h 26"/>
                  <a:gd name="T6" fmla="*/ 64 w 84"/>
                  <a:gd name="T7" fmla="*/ 5 h 26"/>
                  <a:gd name="T8" fmla="*/ 45 w 84"/>
                  <a:gd name="T9" fmla="*/ 4 h 26"/>
                  <a:gd name="T10" fmla="*/ 26 w 84"/>
                  <a:gd name="T11" fmla="*/ 2 h 26"/>
                  <a:gd name="T12" fmla="*/ 7 w 84"/>
                  <a:gd name="T13" fmla="*/ 0 h 26"/>
                  <a:gd name="T14" fmla="*/ 0 w 84"/>
                  <a:gd name="T15" fmla="*/ 20 h 26"/>
                  <a:gd name="T16" fmla="*/ 21 w 84"/>
                  <a:gd name="T17" fmla="*/ 22 h 26"/>
                  <a:gd name="T18" fmla="*/ 41 w 84"/>
                  <a:gd name="T19" fmla="*/ 23 h 26"/>
                  <a:gd name="T20" fmla="*/ 61 w 84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26">
                    <a:moveTo>
                      <a:pt x="61" y="25"/>
                    </a:moveTo>
                    <a:cubicBezTo>
                      <a:pt x="68" y="25"/>
                      <a:pt x="75" y="25"/>
                      <a:pt x="82" y="2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77" y="6"/>
                      <a:pt x="71" y="5"/>
                      <a:pt x="64" y="5"/>
                    </a:cubicBezTo>
                    <a:cubicBezTo>
                      <a:pt x="58" y="4"/>
                      <a:pt x="51" y="4"/>
                      <a:pt x="45" y="4"/>
                    </a:cubicBezTo>
                    <a:cubicBezTo>
                      <a:pt x="39" y="3"/>
                      <a:pt x="32" y="3"/>
                      <a:pt x="26" y="2"/>
                    </a:cubicBezTo>
                    <a:cubicBezTo>
                      <a:pt x="19" y="2"/>
                      <a:pt x="13" y="1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1"/>
                      <a:pt x="14" y="21"/>
                      <a:pt x="21" y="22"/>
                    </a:cubicBezTo>
                    <a:cubicBezTo>
                      <a:pt x="27" y="22"/>
                      <a:pt x="34" y="23"/>
                      <a:pt x="41" y="23"/>
                    </a:cubicBezTo>
                    <a:cubicBezTo>
                      <a:pt x="48" y="24"/>
                      <a:pt x="54" y="24"/>
                      <a:pt x="6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8"/>
              <p:cNvSpPr>
                <a:spLocks/>
              </p:cNvSpPr>
              <p:nvPr/>
            </p:nvSpPr>
            <p:spPr bwMode="auto">
              <a:xfrm>
                <a:off x="-409" y="2520"/>
                <a:ext cx="124" cy="52"/>
              </a:xfrm>
              <a:custGeom>
                <a:avLst/>
                <a:gdLst>
                  <a:gd name="T0" fmla="*/ 28 w 42"/>
                  <a:gd name="T1" fmla="*/ 10 h 19"/>
                  <a:gd name="T2" fmla="*/ 35 w 42"/>
                  <a:gd name="T3" fmla="*/ 5 h 19"/>
                  <a:gd name="T4" fmla="*/ 42 w 42"/>
                  <a:gd name="T5" fmla="*/ 1 h 19"/>
                  <a:gd name="T6" fmla="*/ 28 w 42"/>
                  <a:gd name="T7" fmla="*/ 0 h 19"/>
                  <a:gd name="T8" fmla="*/ 21 w 42"/>
                  <a:gd name="T9" fmla="*/ 4 h 19"/>
                  <a:gd name="T10" fmla="*/ 14 w 42"/>
                  <a:gd name="T11" fmla="*/ 9 h 19"/>
                  <a:gd name="T12" fmla="*/ 7 w 42"/>
                  <a:gd name="T13" fmla="*/ 14 h 19"/>
                  <a:gd name="T14" fmla="*/ 0 w 42"/>
                  <a:gd name="T15" fmla="*/ 19 h 19"/>
                  <a:gd name="T16" fmla="*/ 15 w 42"/>
                  <a:gd name="T17" fmla="*/ 19 h 19"/>
                  <a:gd name="T18" fmla="*/ 22 w 42"/>
                  <a:gd name="T19" fmla="*/ 14 h 19"/>
                  <a:gd name="T20" fmla="*/ 28 w 42"/>
                  <a:gd name="T2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9">
                    <a:moveTo>
                      <a:pt x="28" y="10"/>
                    </a:moveTo>
                    <a:cubicBezTo>
                      <a:pt x="30" y="8"/>
                      <a:pt x="33" y="7"/>
                      <a:pt x="35" y="5"/>
                    </a:cubicBezTo>
                    <a:cubicBezTo>
                      <a:pt x="37" y="4"/>
                      <a:pt x="39" y="2"/>
                      <a:pt x="42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1"/>
                      <a:pt x="23" y="3"/>
                      <a:pt x="21" y="4"/>
                    </a:cubicBezTo>
                    <a:cubicBezTo>
                      <a:pt x="19" y="6"/>
                      <a:pt x="16" y="7"/>
                      <a:pt x="14" y="9"/>
                    </a:cubicBezTo>
                    <a:cubicBezTo>
                      <a:pt x="11" y="10"/>
                      <a:pt x="9" y="12"/>
                      <a:pt x="7" y="14"/>
                    </a:cubicBezTo>
                    <a:cubicBezTo>
                      <a:pt x="4" y="15"/>
                      <a:pt x="2" y="17"/>
                      <a:pt x="0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7" y="17"/>
                      <a:pt x="19" y="16"/>
                      <a:pt x="22" y="14"/>
                    </a:cubicBezTo>
                    <a:cubicBezTo>
                      <a:pt x="24" y="13"/>
                      <a:pt x="26" y="11"/>
                      <a:pt x="28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9"/>
              <p:cNvSpPr>
                <a:spLocks/>
              </p:cNvSpPr>
              <p:nvPr/>
            </p:nvSpPr>
            <p:spPr bwMode="auto">
              <a:xfrm>
                <a:off x="994" y="3209"/>
                <a:ext cx="246" cy="58"/>
              </a:xfrm>
              <a:custGeom>
                <a:avLst/>
                <a:gdLst>
                  <a:gd name="T0" fmla="*/ 43 w 83"/>
                  <a:gd name="T1" fmla="*/ 21 h 21"/>
                  <a:gd name="T2" fmla="*/ 63 w 83"/>
                  <a:gd name="T3" fmla="*/ 21 h 21"/>
                  <a:gd name="T4" fmla="*/ 83 w 83"/>
                  <a:gd name="T5" fmla="*/ 20 h 21"/>
                  <a:gd name="T6" fmla="*/ 77 w 83"/>
                  <a:gd name="T7" fmla="*/ 0 h 21"/>
                  <a:gd name="T8" fmla="*/ 58 w 83"/>
                  <a:gd name="T9" fmla="*/ 1 h 21"/>
                  <a:gd name="T10" fmla="*/ 39 w 83"/>
                  <a:gd name="T11" fmla="*/ 1 h 21"/>
                  <a:gd name="T12" fmla="*/ 20 w 83"/>
                  <a:gd name="T13" fmla="*/ 1 h 21"/>
                  <a:gd name="T14" fmla="*/ 0 w 83"/>
                  <a:gd name="T15" fmla="*/ 1 h 21"/>
                  <a:gd name="T16" fmla="*/ 3 w 83"/>
                  <a:gd name="T17" fmla="*/ 21 h 21"/>
                  <a:gd name="T18" fmla="*/ 23 w 83"/>
                  <a:gd name="T19" fmla="*/ 21 h 21"/>
                  <a:gd name="T20" fmla="*/ 43 w 83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1">
                    <a:moveTo>
                      <a:pt x="43" y="21"/>
                    </a:moveTo>
                    <a:cubicBezTo>
                      <a:pt x="50" y="21"/>
                      <a:pt x="57" y="21"/>
                      <a:pt x="63" y="21"/>
                    </a:cubicBezTo>
                    <a:cubicBezTo>
                      <a:pt x="70" y="21"/>
                      <a:pt x="77" y="20"/>
                      <a:pt x="83" y="2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1" y="1"/>
                      <a:pt x="65" y="1"/>
                      <a:pt x="58" y="1"/>
                    </a:cubicBezTo>
                    <a:cubicBezTo>
                      <a:pt x="52" y="1"/>
                      <a:pt x="45" y="1"/>
                      <a:pt x="39" y="1"/>
                    </a:cubicBezTo>
                    <a:cubicBezTo>
                      <a:pt x="33" y="1"/>
                      <a:pt x="26" y="1"/>
                      <a:pt x="20" y="1"/>
                    </a:cubicBezTo>
                    <a:cubicBezTo>
                      <a:pt x="13" y="1"/>
                      <a:pt x="7" y="1"/>
                      <a:pt x="0" y="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9" y="21"/>
                      <a:pt x="16" y="21"/>
                      <a:pt x="23" y="21"/>
                    </a:cubicBezTo>
                    <a:cubicBezTo>
                      <a:pt x="30" y="21"/>
                      <a:pt x="36" y="21"/>
                      <a:pt x="4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60"/>
              <p:cNvSpPr>
                <a:spLocks/>
              </p:cNvSpPr>
              <p:nvPr/>
            </p:nvSpPr>
            <p:spPr bwMode="auto">
              <a:xfrm>
                <a:off x="-235" y="2435"/>
                <a:ext cx="121" cy="44"/>
              </a:xfrm>
              <a:custGeom>
                <a:avLst/>
                <a:gdLst>
                  <a:gd name="T0" fmla="*/ 19 w 41"/>
                  <a:gd name="T1" fmla="*/ 12 h 16"/>
                  <a:gd name="T2" fmla="*/ 26 w 41"/>
                  <a:gd name="T3" fmla="*/ 9 h 16"/>
                  <a:gd name="T4" fmla="*/ 33 w 41"/>
                  <a:gd name="T5" fmla="*/ 5 h 16"/>
                  <a:gd name="T6" fmla="*/ 41 w 41"/>
                  <a:gd name="T7" fmla="*/ 2 h 16"/>
                  <a:gd name="T8" fmla="*/ 30 w 41"/>
                  <a:gd name="T9" fmla="*/ 0 h 16"/>
                  <a:gd name="T10" fmla="*/ 23 w 41"/>
                  <a:gd name="T11" fmla="*/ 4 h 16"/>
                  <a:gd name="T12" fmla="*/ 15 w 41"/>
                  <a:gd name="T13" fmla="*/ 7 h 16"/>
                  <a:gd name="T14" fmla="*/ 8 w 41"/>
                  <a:gd name="T15" fmla="*/ 11 h 16"/>
                  <a:gd name="T16" fmla="*/ 0 w 41"/>
                  <a:gd name="T17" fmla="*/ 14 h 16"/>
                  <a:gd name="T18" fmla="*/ 11 w 41"/>
                  <a:gd name="T19" fmla="*/ 16 h 16"/>
                  <a:gd name="T20" fmla="*/ 19 w 41"/>
                  <a:gd name="T21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16">
                    <a:moveTo>
                      <a:pt x="19" y="12"/>
                    </a:moveTo>
                    <a:cubicBezTo>
                      <a:pt x="21" y="11"/>
                      <a:pt x="24" y="10"/>
                      <a:pt x="26" y="9"/>
                    </a:cubicBezTo>
                    <a:cubicBezTo>
                      <a:pt x="29" y="8"/>
                      <a:pt x="31" y="6"/>
                      <a:pt x="33" y="5"/>
                    </a:cubicBezTo>
                    <a:cubicBezTo>
                      <a:pt x="36" y="4"/>
                      <a:pt x="38" y="3"/>
                      <a:pt x="41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1"/>
                      <a:pt x="25" y="2"/>
                      <a:pt x="23" y="4"/>
                    </a:cubicBezTo>
                    <a:cubicBezTo>
                      <a:pt x="20" y="5"/>
                      <a:pt x="18" y="6"/>
                      <a:pt x="15" y="7"/>
                    </a:cubicBezTo>
                    <a:cubicBezTo>
                      <a:pt x="13" y="8"/>
                      <a:pt x="10" y="9"/>
                      <a:pt x="8" y="11"/>
                    </a:cubicBezTo>
                    <a:cubicBezTo>
                      <a:pt x="5" y="12"/>
                      <a:pt x="2" y="13"/>
                      <a:pt x="0" y="14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5"/>
                      <a:pt x="16" y="13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61"/>
              <p:cNvSpPr>
                <a:spLocks/>
              </p:cNvSpPr>
              <p:nvPr/>
            </p:nvSpPr>
            <p:spPr bwMode="auto">
              <a:xfrm>
                <a:off x="518" y="2222"/>
                <a:ext cx="74" cy="19"/>
              </a:xfrm>
              <a:custGeom>
                <a:avLst/>
                <a:gdLst>
                  <a:gd name="T0" fmla="*/ 18 w 74"/>
                  <a:gd name="T1" fmla="*/ 19 h 19"/>
                  <a:gd name="T2" fmla="*/ 74 w 74"/>
                  <a:gd name="T3" fmla="*/ 5 h 19"/>
                  <a:gd name="T4" fmla="*/ 57 w 74"/>
                  <a:gd name="T5" fmla="*/ 0 h 19"/>
                  <a:gd name="T6" fmla="*/ 0 w 74"/>
                  <a:gd name="T7" fmla="*/ 13 h 19"/>
                  <a:gd name="T8" fmla="*/ 18 w 7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9">
                    <a:moveTo>
                      <a:pt x="18" y="19"/>
                    </a:moveTo>
                    <a:lnTo>
                      <a:pt x="74" y="5"/>
                    </a:lnTo>
                    <a:lnTo>
                      <a:pt x="57" y="0"/>
                    </a:lnTo>
                    <a:lnTo>
                      <a:pt x="0" y="13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72" name="直接连接符 71"/>
          <p:cNvCxnSpPr/>
          <p:nvPr/>
        </p:nvCxnSpPr>
        <p:spPr>
          <a:xfrm>
            <a:off x="937895" y="659669"/>
            <a:ext cx="1" cy="550994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组合 72"/>
          <p:cNvGrpSpPr/>
          <p:nvPr/>
        </p:nvGrpSpPr>
        <p:grpSpPr>
          <a:xfrm>
            <a:off x="700026" y="186477"/>
            <a:ext cx="477146" cy="623585"/>
            <a:chOff x="13133388" y="-1152525"/>
            <a:chExt cx="1241425" cy="1622425"/>
          </a:xfrm>
        </p:grpSpPr>
        <p:sp>
          <p:nvSpPr>
            <p:cNvPr id="74" name="Oval 10"/>
            <p:cNvSpPr>
              <a:spLocks noChangeArrowheads="1"/>
            </p:cNvSpPr>
            <p:nvPr/>
          </p:nvSpPr>
          <p:spPr bwMode="auto">
            <a:xfrm>
              <a:off x="13358813" y="-930275"/>
              <a:ext cx="793750" cy="7953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1"/>
            <p:cNvSpPr>
              <a:spLocks noEditPoints="1"/>
            </p:cNvSpPr>
            <p:nvPr/>
          </p:nvSpPr>
          <p:spPr bwMode="auto">
            <a:xfrm>
              <a:off x="13133388" y="-1152525"/>
              <a:ext cx="1241425" cy="1622425"/>
            </a:xfrm>
            <a:custGeom>
              <a:avLst/>
              <a:gdLst>
                <a:gd name="T0" fmla="*/ 277 w 553"/>
                <a:gd name="T1" fmla="*/ 0 h 724"/>
                <a:gd name="T2" fmla="*/ 0 w 553"/>
                <a:gd name="T3" fmla="*/ 276 h 724"/>
                <a:gd name="T4" fmla="*/ 277 w 553"/>
                <a:gd name="T5" fmla="*/ 724 h 724"/>
                <a:gd name="T6" fmla="*/ 553 w 553"/>
                <a:gd name="T7" fmla="*/ 276 h 724"/>
                <a:gd name="T8" fmla="*/ 277 w 553"/>
                <a:gd name="T9" fmla="*/ 0 h 724"/>
                <a:gd name="T10" fmla="*/ 277 w 553"/>
                <a:gd name="T11" fmla="*/ 448 h 724"/>
                <a:gd name="T12" fmla="*/ 105 w 553"/>
                <a:gd name="T13" fmla="*/ 277 h 724"/>
                <a:gd name="T14" fmla="*/ 277 w 553"/>
                <a:gd name="T15" fmla="*/ 105 h 724"/>
                <a:gd name="T16" fmla="*/ 449 w 553"/>
                <a:gd name="T17" fmla="*/ 277 h 724"/>
                <a:gd name="T18" fmla="*/ 277 w 553"/>
                <a:gd name="T19" fmla="*/ 4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724">
                  <a:moveTo>
                    <a:pt x="277" y="0"/>
                  </a:moveTo>
                  <a:cubicBezTo>
                    <a:pt x="124" y="0"/>
                    <a:pt x="0" y="123"/>
                    <a:pt x="0" y="276"/>
                  </a:cubicBezTo>
                  <a:cubicBezTo>
                    <a:pt x="0" y="429"/>
                    <a:pt x="157" y="604"/>
                    <a:pt x="277" y="724"/>
                  </a:cubicBezTo>
                  <a:cubicBezTo>
                    <a:pt x="394" y="592"/>
                    <a:pt x="553" y="429"/>
                    <a:pt x="553" y="276"/>
                  </a:cubicBezTo>
                  <a:cubicBezTo>
                    <a:pt x="553" y="123"/>
                    <a:pt x="430" y="0"/>
                    <a:pt x="277" y="0"/>
                  </a:cubicBezTo>
                  <a:close/>
                  <a:moveTo>
                    <a:pt x="277" y="448"/>
                  </a:moveTo>
                  <a:cubicBezTo>
                    <a:pt x="182" y="448"/>
                    <a:pt x="105" y="371"/>
                    <a:pt x="105" y="277"/>
                  </a:cubicBezTo>
                  <a:cubicBezTo>
                    <a:pt x="105" y="182"/>
                    <a:pt x="182" y="105"/>
                    <a:pt x="277" y="105"/>
                  </a:cubicBezTo>
                  <a:cubicBezTo>
                    <a:pt x="372" y="105"/>
                    <a:pt x="449" y="182"/>
                    <a:pt x="449" y="277"/>
                  </a:cubicBezTo>
                  <a:cubicBezTo>
                    <a:pt x="449" y="371"/>
                    <a:pt x="372" y="448"/>
                    <a:pt x="277" y="448"/>
                  </a:cubicBezTo>
                  <a:close/>
                </a:path>
              </a:pathLst>
            </a:custGeom>
            <a:solidFill>
              <a:srgbClr val="DA4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Oval 12"/>
            <p:cNvSpPr>
              <a:spLocks noChangeArrowheads="1"/>
            </p:cNvSpPr>
            <p:nvPr/>
          </p:nvSpPr>
          <p:spPr bwMode="auto">
            <a:xfrm>
              <a:off x="13501688" y="-785813"/>
              <a:ext cx="506413" cy="504825"/>
            </a:xfrm>
            <a:prstGeom prst="ellipse">
              <a:avLst/>
            </a:prstGeom>
            <a:solidFill>
              <a:srgbClr val="2B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7" name="椭圆 76"/>
          <p:cNvSpPr/>
          <p:nvPr/>
        </p:nvSpPr>
        <p:spPr>
          <a:xfrm flipH="1">
            <a:off x="896235" y="932525"/>
            <a:ext cx="79217" cy="792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78" name="直接连接符 77"/>
          <p:cNvCxnSpPr/>
          <p:nvPr/>
        </p:nvCxnSpPr>
        <p:spPr>
          <a:xfrm flipV="1">
            <a:off x="842112" y="1187922"/>
            <a:ext cx="1724876" cy="1"/>
          </a:xfrm>
          <a:prstGeom prst="line">
            <a:avLst/>
          </a:prstGeom>
          <a:ln w="12700">
            <a:solidFill>
              <a:srgbClr val="FCFCF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8"/>
          <p:cNvSpPr txBox="1">
            <a:spLocks noChangeArrowheads="1"/>
          </p:cNvSpPr>
          <p:nvPr/>
        </p:nvSpPr>
        <p:spPr bwMode="auto">
          <a:xfrm>
            <a:off x="1229146" y="862661"/>
            <a:ext cx="15693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</a:p>
        </p:txBody>
      </p:sp>
      <p:sp>
        <p:nvSpPr>
          <p:cNvPr id="80" name="等腰三角形 79"/>
          <p:cNvSpPr/>
          <p:nvPr/>
        </p:nvSpPr>
        <p:spPr>
          <a:xfrm>
            <a:off x="403333" y="906769"/>
            <a:ext cx="680572" cy="307070"/>
          </a:xfrm>
          <a:prstGeom prst="triangle">
            <a:avLst/>
          </a:prstGeom>
          <a:solidFill>
            <a:srgbClr val="422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>
            <a:off x="791868" y="997442"/>
            <a:ext cx="471028" cy="216396"/>
          </a:xfrm>
          <a:prstGeom prst="triangle">
            <a:avLst/>
          </a:prstGeom>
          <a:solidFill>
            <a:srgbClr val="755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10422163" y="6463792"/>
            <a:ext cx="1225992" cy="131516"/>
            <a:chOff x="2248282" y="1620854"/>
            <a:chExt cx="2076510" cy="222754"/>
          </a:xfrm>
          <a:solidFill>
            <a:schemeClr val="bg1"/>
          </a:solidFill>
        </p:grpSpPr>
        <p:grpSp>
          <p:nvGrpSpPr>
            <p:cNvPr id="83" name="组合 82"/>
            <p:cNvGrpSpPr/>
            <p:nvPr/>
          </p:nvGrpSpPr>
          <p:grpSpPr>
            <a:xfrm>
              <a:off x="2248282" y="1625945"/>
              <a:ext cx="1424388" cy="217663"/>
              <a:chOff x="3356626" y="1246473"/>
              <a:chExt cx="1424388" cy="217663"/>
            </a:xfrm>
            <a:grpFill/>
          </p:grpSpPr>
          <p:sp>
            <p:nvSpPr>
              <p:cNvPr id="87" name="Freeform 93"/>
              <p:cNvSpPr>
                <a:spLocks noEditPoints="1"/>
              </p:cNvSpPr>
              <p:nvPr/>
            </p:nvSpPr>
            <p:spPr bwMode="auto">
              <a:xfrm>
                <a:off x="3356626" y="1246473"/>
                <a:ext cx="195026" cy="217663"/>
              </a:xfrm>
              <a:custGeom>
                <a:avLst/>
                <a:gdLst>
                  <a:gd name="T0" fmla="*/ 0 w 112"/>
                  <a:gd name="T1" fmla="*/ 0 h 125"/>
                  <a:gd name="T2" fmla="*/ 41 w 112"/>
                  <a:gd name="T3" fmla="*/ 0 h 125"/>
                  <a:gd name="T4" fmla="*/ 41 w 112"/>
                  <a:gd name="T5" fmla="*/ 56 h 125"/>
                  <a:gd name="T6" fmla="*/ 79 w 112"/>
                  <a:gd name="T7" fmla="*/ 56 h 125"/>
                  <a:gd name="T8" fmla="*/ 79 w 112"/>
                  <a:gd name="T9" fmla="*/ 81 h 125"/>
                  <a:gd name="T10" fmla="*/ 41 w 112"/>
                  <a:gd name="T11" fmla="*/ 81 h 125"/>
                  <a:gd name="T12" fmla="*/ 41 w 112"/>
                  <a:gd name="T13" fmla="*/ 125 h 125"/>
                  <a:gd name="T14" fmla="*/ 0 w 112"/>
                  <a:gd name="T15" fmla="*/ 125 h 125"/>
                  <a:gd name="T16" fmla="*/ 0 w 112"/>
                  <a:gd name="T17" fmla="*/ 0 h 125"/>
                  <a:gd name="T18" fmla="*/ 48 w 112"/>
                  <a:gd name="T19" fmla="*/ 25 h 125"/>
                  <a:gd name="T20" fmla="*/ 48 w 112"/>
                  <a:gd name="T21" fmla="*/ 0 h 125"/>
                  <a:gd name="T22" fmla="*/ 112 w 112"/>
                  <a:gd name="T23" fmla="*/ 0 h 125"/>
                  <a:gd name="T24" fmla="*/ 112 w 112"/>
                  <a:gd name="T25" fmla="*/ 41 h 125"/>
                  <a:gd name="T26" fmla="*/ 70 w 112"/>
                  <a:gd name="T27" fmla="*/ 41 h 125"/>
                  <a:gd name="T28" fmla="*/ 70 w 112"/>
                  <a:gd name="T29" fmla="*/ 25 h 125"/>
                  <a:gd name="T30" fmla="*/ 48 w 112"/>
                  <a:gd name="T31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2" h="125">
                    <a:moveTo>
                      <a:pt x="0" y="0"/>
                    </a:moveTo>
                    <a:lnTo>
                      <a:pt x="41" y="0"/>
                    </a:lnTo>
                    <a:lnTo>
                      <a:pt x="41" y="56"/>
                    </a:lnTo>
                    <a:lnTo>
                      <a:pt x="79" y="56"/>
                    </a:lnTo>
                    <a:lnTo>
                      <a:pt x="79" y="81"/>
                    </a:lnTo>
                    <a:lnTo>
                      <a:pt x="41" y="81"/>
                    </a:lnTo>
                    <a:lnTo>
                      <a:pt x="41" y="125"/>
                    </a:lnTo>
                    <a:lnTo>
                      <a:pt x="0" y="125"/>
                    </a:lnTo>
                    <a:lnTo>
                      <a:pt x="0" y="0"/>
                    </a:lnTo>
                    <a:close/>
                    <a:moveTo>
                      <a:pt x="48" y="25"/>
                    </a:moveTo>
                    <a:lnTo>
                      <a:pt x="48" y="0"/>
                    </a:lnTo>
                    <a:lnTo>
                      <a:pt x="112" y="0"/>
                    </a:lnTo>
                    <a:lnTo>
                      <a:pt x="112" y="41"/>
                    </a:lnTo>
                    <a:lnTo>
                      <a:pt x="70" y="41"/>
                    </a:lnTo>
                    <a:lnTo>
                      <a:pt x="70" y="25"/>
                    </a:lnTo>
                    <a:lnTo>
                      <a:pt x="48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94"/>
              <p:cNvSpPr>
                <a:spLocks noEditPoints="1"/>
              </p:cNvSpPr>
              <p:nvPr/>
            </p:nvSpPr>
            <p:spPr bwMode="auto">
              <a:xfrm>
                <a:off x="3569066" y="1246473"/>
                <a:ext cx="212439" cy="217663"/>
              </a:xfrm>
              <a:custGeom>
                <a:avLst/>
                <a:gdLst>
                  <a:gd name="T0" fmla="*/ 42 w 122"/>
                  <a:gd name="T1" fmla="*/ 100 h 125"/>
                  <a:gd name="T2" fmla="*/ 58 w 122"/>
                  <a:gd name="T3" fmla="*/ 100 h 125"/>
                  <a:gd name="T4" fmla="*/ 58 w 122"/>
                  <a:gd name="T5" fmla="*/ 125 h 125"/>
                  <a:gd name="T6" fmla="*/ 26 w 122"/>
                  <a:gd name="T7" fmla="*/ 125 h 125"/>
                  <a:gd name="T8" fmla="*/ 0 w 122"/>
                  <a:gd name="T9" fmla="*/ 100 h 125"/>
                  <a:gd name="T10" fmla="*/ 0 w 122"/>
                  <a:gd name="T11" fmla="*/ 25 h 125"/>
                  <a:gd name="T12" fmla="*/ 26 w 122"/>
                  <a:gd name="T13" fmla="*/ 0 h 125"/>
                  <a:gd name="T14" fmla="*/ 58 w 122"/>
                  <a:gd name="T15" fmla="*/ 0 h 125"/>
                  <a:gd name="T16" fmla="*/ 58 w 122"/>
                  <a:gd name="T17" fmla="*/ 25 h 125"/>
                  <a:gd name="T18" fmla="*/ 42 w 122"/>
                  <a:gd name="T19" fmla="*/ 25 h 125"/>
                  <a:gd name="T20" fmla="*/ 42 w 122"/>
                  <a:gd name="T21" fmla="*/ 100 h 125"/>
                  <a:gd name="T22" fmla="*/ 81 w 122"/>
                  <a:gd name="T23" fmla="*/ 25 h 125"/>
                  <a:gd name="T24" fmla="*/ 65 w 122"/>
                  <a:gd name="T25" fmla="*/ 25 h 125"/>
                  <a:gd name="T26" fmla="*/ 65 w 122"/>
                  <a:gd name="T27" fmla="*/ 0 h 125"/>
                  <a:gd name="T28" fmla="*/ 97 w 122"/>
                  <a:gd name="T29" fmla="*/ 0 h 125"/>
                  <a:gd name="T30" fmla="*/ 122 w 122"/>
                  <a:gd name="T31" fmla="*/ 25 h 125"/>
                  <a:gd name="T32" fmla="*/ 122 w 122"/>
                  <a:gd name="T33" fmla="*/ 100 h 125"/>
                  <a:gd name="T34" fmla="*/ 97 w 122"/>
                  <a:gd name="T35" fmla="*/ 125 h 125"/>
                  <a:gd name="T36" fmla="*/ 65 w 122"/>
                  <a:gd name="T37" fmla="*/ 125 h 125"/>
                  <a:gd name="T38" fmla="*/ 65 w 122"/>
                  <a:gd name="T39" fmla="*/ 100 h 125"/>
                  <a:gd name="T40" fmla="*/ 81 w 122"/>
                  <a:gd name="T41" fmla="*/ 100 h 125"/>
                  <a:gd name="T42" fmla="*/ 81 w 122"/>
                  <a:gd name="T43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25">
                    <a:moveTo>
                      <a:pt x="42" y="100"/>
                    </a:moveTo>
                    <a:lnTo>
                      <a:pt x="58" y="100"/>
                    </a:lnTo>
                    <a:lnTo>
                      <a:pt x="58" y="125"/>
                    </a:lnTo>
                    <a:lnTo>
                      <a:pt x="26" y="125"/>
                    </a:lnTo>
                    <a:lnTo>
                      <a:pt x="0" y="100"/>
                    </a:lnTo>
                    <a:lnTo>
                      <a:pt x="0" y="25"/>
                    </a:lnTo>
                    <a:lnTo>
                      <a:pt x="26" y="0"/>
                    </a:lnTo>
                    <a:lnTo>
                      <a:pt x="58" y="0"/>
                    </a:lnTo>
                    <a:lnTo>
                      <a:pt x="58" y="25"/>
                    </a:lnTo>
                    <a:lnTo>
                      <a:pt x="42" y="25"/>
                    </a:lnTo>
                    <a:lnTo>
                      <a:pt x="42" y="100"/>
                    </a:lnTo>
                    <a:close/>
                    <a:moveTo>
                      <a:pt x="81" y="25"/>
                    </a:moveTo>
                    <a:lnTo>
                      <a:pt x="65" y="25"/>
                    </a:lnTo>
                    <a:lnTo>
                      <a:pt x="65" y="0"/>
                    </a:lnTo>
                    <a:lnTo>
                      <a:pt x="97" y="0"/>
                    </a:lnTo>
                    <a:lnTo>
                      <a:pt x="122" y="25"/>
                    </a:lnTo>
                    <a:lnTo>
                      <a:pt x="122" y="100"/>
                    </a:lnTo>
                    <a:lnTo>
                      <a:pt x="97" y="125"/>
                    </a:lnTo>
                    <a:lnTo>
                      <a:pt x="65" y="125"/>
                    </a:lnTo>
                    <a:lnTo>
                      <a:pt x="65" y="100"/>
                    </a:lnTo>
                    <a:lnTo>
                      <a:pt x="81" y="100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95"/>
              <p:cNvSpPr>
                <a:spLocks noEditPoints="1"/>
              </p:cNvSpPr>
              <p:nvPr/>
            </p:nvSpPr>
            <p:spPr bwMode="auto">
              <a:xfrm>
                <a:off x="3816330" y="1246473"/>
                <a:ext cx="188061" cy="217663"/>
              </a:xfrm>
              <a:custGeom>
                <a:avLst/>
                <a:gdLst>
                  <a:gd name="T0" fmla="*/ 0 w 108"/>
                  <a:gd name="T1" fmla="*/ 125 h 125"/>
                  <a:gd name="T2" fmla="*/ 0 w 108"/>
                  <a:gd name="T3" fmla="*/ 0 h 125"/>
                  <a:gd name="T4" fmla="*/ 42 w 108"/>
                  <a:gd name="T5" fmla="*/ 0 h 125"/>
                  <a:gd name="T6" fmla="*/ 42 w 108"/>
                  <a:gd name="T7" fmla="*/ 125 h 125"/>
                  <a:gd name="T8" fmla="*/ 0 w 108"/>
                  <a:gd name="T9" fmla="*/ 125 h 125"/>
                  <a:gd name="T10" fmla="*/ 48 w 108"/>
                  <a:gd name="T11" fmla="*/ 125 h 125"/>
                  <a:gd name="T12" fmla="*/ 48 w 108"/>
                  <a:gd name="T13" fmla="*/ 100 h 125"/>
                  <a:gd name="T14" fmla="*/ 70 w 108"/>
                  <a:gd name="T15" fmla="*/ 100 h 125"/>
                  <a:gd name="T16" fmla="*/ 70 w 108"/>
                  <a:gd name="T17" fmla="*/ 84 h 125"/>
                  <a:gd name="T18" fmla="*/ 108 w 108"/>
                  <a:gd name="T19" fmla="*/ 84 h 125"/>
                  <a:gd name="T20" fmla="*/ 108 w 108"/>
                  <a:gd name="T21" fmla="*/ 125 h 125"/>
                  <a:gd name="T22" fmla="*/ 48 w 108"/>
                  <a:gd name="T2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8" h="125">
                    <a:moveTo>
                      <a:pt x="0" y="125"/>
                    </a:moveTo>
                    <a:lnTo>
                      <a:pt x="0" y="0"/>
                    </a:lnTo>
                    <a:lnTo>
                      <a:pt x="42" y="0"/>
                    </a:lnTo>
                    <a:lnTo>
                      <a:pt x="42" y="125"/>
                    </a:lnTo>
                    <a:lnTo>
                      <a:pt x="0" y="125"/>
                    </a:lnTo>
                    <a:close/>
                    <a:moveTo>
                      <a:pt x="48" y="125"/>
                    </a:moveTo>
                    <a:lnTo>
                      <a:pt x="48" y="100"/>
                    </a:lnTo>
                    <a:lnTo>
                      <a:pt x="70" y="100"/>
                    </a:lnTo>
                    <a:lnTo>
                      <a:pt x="70" y="84"/>
                    </a:lnTo>
                    <a:lnTo>
                      <a:pt x="108" y="84"/>
                    </a:lnTo>
                    <a:lnTo>
                      <a:pt x="108" y="125"/>
                    </a:lnTo>
                    <a:lnTo>
                      <a:pt x="48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96"/>
              <p:cNvSpPr>
                <a:spLocks noEditPoints="1"/>
              </p:cNvSpPr>
              <p:nvPr/>
            </p:nvSpPr>
            <p:spPr bwMode="auto">
              <a:xfrm>
                <a:off x="4025288" y="1246473"/>
                <a:ext cx="188061" cy="217663"/>
              </a:xfrm>
              <a:custGeom>
                <a:avLst/>
                <a:gdLst>
                  <a:gd name="T0" fmla="*/ 0 w 108"/>
                  <a:gd name="T1" fmla="*/ 125 h 125"/>
                  <a:gd name="T2" fmla="*/ 0 w 108"/>
                  <a:gd name="T3" fmla="*/ 0 h 125"/>
                  <a:gd name="T4" fmla="*/ 43 w 108"/>
                  <a:gd name="T5" fmla="*/ 0 h 125"/>
                  <a:gd name="T6" fmla="*/ 43 w 108"/>
                  <a:gd name="T7" fmla="*/ 125 h 125"/>
                  <a:gd name="T8" fmla="*/ 0 w 108"/>
                  <a:gd name="T9" fmla="*/ 125 h 125"/>
                  <a:gd name="T10" fmla="*/ 49 w 108"/>
                  <a:gd name="T11" fmla="*/ 125 h 125"/>
                  <a:gd name="T12" fmla="*/ 49 w 108"/>
                  <a:gd name="T13" fmla="*/ 100 h 125"/>
                  <a:gd name="T14" fmla="*/ 69 w 108"/>
                  <a:gd name="T15" fmla="*/ 100 h 125"/>
                  <a:gd name="T16" fmla="*/ 69 w 108"/>
                  <a:gd name="T17" fmla="*/ 84 h 125"/>
                  <a:gd name="T18" fmla="*/ 108 w 108"/>
                  <a:gd name="T19" fmla="*/ 84 h 125"/>
                  <a:gd name="T20" fmla="*/ 108 w 108"/>
                  <a:gd name="T21" fmla="*/ 125 h 125"/>
                  <a:gd name="T22" fmla="*/ 49 w 108"/>
                  <a:gd name="T2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8" h="125">
                    <a:moveTo>
                      <a:pt x="0" y="125"/>
                    </a:moveTo>
                    <a:lnTo>
                      <a:pt x="0" y="0"/>
                    </a:lnTo>
                    <a:lnTo>
                      <a:pt x="43" y="0"/>
                    </a:lnTo>
                    <a:lnTo>
                      <a:pt x="43" y="125"/>
                    </a:lnTo>
                    <a:lnTo>
                      <a:pt x="0" y="125"/>
                    </a:lnTo>
                    <a:close/>
                    <a:moveTo>
                      <a:pt x="49" y="125"/>
                    </a:moveTo>
                    <a:lnTo>
                      <a:pt x="49" y="100"/>
                    </a:lnTo>
                    <a:lnTo>
                      <a:pt x="69" y="100"/>
                    </a:lnTo>
                    <a:lnTo>
                      <a:pt x="69" y="84"/>
                    </a:lnTo>
                    <a:lnTo>
                      <a:pt x="108" y="84"/>
                    </a:lnTo>
                    <a:lnTo>
                      <a:pt x="108" y="125"/>
                    </a:lnTo>
                    <a:lnTo>
                      <a:pt x="49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97"/>
              <p:cNvSpPr>
                <a:spLocks noEditPoints="1"/>
              </p:cNvSpPr>
              <p:nvPr/>
            </p:nvSpPr>
            <p:spPr bwMode="auto">
              <a:xfrm>
                <a:off x="4229020" y="1246473"/>
                <a:ext cx="214181" cy="217663"/>
              </a:xfrm>
              <a:custGeom>
                <a:avLst/>
                <a:gdLst>
                  <a:gd name="T0" fmla="*/ 42 w 123"/>
                  <a:gd name="T1" fmla="*/ 100 h 125"/>
                  <a:gd name="T2" fmla="*/ 58 w 123"/>
                  <a:gd name="T3" fmla="*/ 100 h 125"/>
                  <a:gd name="T4" fmla="*/ 58 w 123"/>
                  <a:gd name="T5" fmla="*/ 125 h 125"/>
                  <a:gd name="T6" fmla="*/ 26 w 123"/>
                  <a:gd name="T7" fmla="*/ 125 h 125"/>
                  <a:gd name="T8" fmla="*/ 0 w 123"/>
                  <a:gd name="T9" fmla="*/ 100 h 125"/>
                  <a:gd name="T10" fmla="*/ 0 w 123"/>
                  <a:gd name="T11" fmla="*/ 25 h 125"/>
                  <a:gd name="T12" fmla="*/ 26 w 123"/>
                  <a:gd name="T13" fmla="*/ 0 h 125"/>
                  <a:gd name="T14" fmla="*/ 58 w 123"/>
                  <a:gd name="T15" fmla="*/ 0 h 125"/>
                  <a:gd name="T16" fmla="*/ 58 w 123"/>
                  <a:gd name="T17" fmla="*/ 25 h 125"/>
                  <a:gd name="T18" fmla="*/ 42 w 123"/>
                  <a:gd name="T19" fmla="*/ 25 h 125"/>
                  <a:gd name="T20" fmla="*/ 42 w 123"/>
                  <a:gd name="T21" fmla="*/ 100 h 125"/>
                  <a:gd name="T22" fmla="*/ 81 w 123"/>
                  <a:gd name="T23" fmla="*/ 25 h 125"/>
                  <a:gd name="T24" fmla="*/ 65 w 123"/>
                  <a:gd name="T25" fmla="*/ 25 h 125"/>
                  <a:gd name="T26" fmla="*/ 65 w 123"/>
                  <a:gd name="T27" fmla="*/ 0 h 125"/>
                  <a:gd name="T28" fmla="*/ 97 w 123"/>
                  <a:gd name="T29" fmla="*/ 0 h 125"/>
                  <a:gd name="T30" fmla="*/ 123 w 123"/>
                  <a:gd name="T31" fmla="*/ 25 h 125"/>
                  <a:gd name="T32" fmla="*/ 123 w 123"/>
                  <a:gd name="T33" fmla="*/ 100 h 125"/>
                  <a:gd name="T34" fmla="*/ 97 w 123"/>
                  <a:gd name="T35" fmla="*/ 125 h 125"/>
                  <a:gd name="T36" fmla="*/ 65 w 123"/>
                  <a:gd name="T37" fmla="*/ 125 h 125"/>
                  <a:gd name="T38" fmla="*/ 65 w 123"/>
                  <a:gd name="T39" fmla="*/ 100 h 125"/>
                  <a:gd name="T40" fmla="*/ 81 w 123"/>
                  <a:gd name="T41" fmla="*/ 100 h 125"/>
                  <a:gd name="T42" fmla="*/ 81 w 123"/>
                  <a:gd name="T43" fmla="*/ 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3" h="125">
                    <a:moveTo>
                      <a:pt x="42" y="100"/>
                    </a:moveTo>
                    <a:lnTo>
                      <a:pt x="58" y="100"/>
                    </a:lnTo>
                    <a:lnTo>
                      <a:pt x="58" y="125"/>
                    </a:lnTo>
                    <a:lnTo>
                      <a:pt x="26" y="125"/>
                    </a:lnTo>
                    <a:lnTo>
                      <a:pt x="0" y="100"/>
                    </a:lnTo>
                    <a:lnTo>
                      <a:pt x="0" y="25"/>
                    </a:lnTo>
                    <a:lnTo>
                      <a:pt x="26" y="0"/>
                    </a:lnTo>
                    <a:lnTo>
                      <a:pt x="58" y="0"/>
                    </a:lnTo>
                    <a:lnTo>
                      <a:pt x="58" y="25"/>
                    </a:lnTo>
                    <a:lnTo>
                      <a:pt x="42" y="25"/>
                    </a:lnTo>
                    <a:lnTo>
                      <a:pt x="42" y="100"/>
                    </a:lnTo>
                    <a:close/>
                    <a:moveTo>
                      <a:pt x="81" y="25"/>
                    </a:moveTo>
                    <a:lnTo>
                      <a:pt x="65" y="25"/>
                    </a:lnTo>
                    <a:lnTo>
                      <a:pt x="65" y="0"/>
                    </a:lnTo>
                    <a:lnTo>
                      <a:pt x="97" y="0"/>
                    </a:lnTo>
                    <a:lnTo>
                      <a:pt x="123" y="25"/>
                    </a:lnTo>
                    <a:lnTo>
                      <a:pt x="123" y="100"/>
                    </a:lnTo>
                    <a:lnTo>
                      <a:pt x="97" y="125"/>
                    </a:lnTo>
                    <a:lnTo>
                      <a:pt x="65" y="125"/>
                    </a:lnTo>
                    <a:lnTo>
                      <a:pt x="65" y="100"/>
                    </a:lnTo>
                    <a:lnTo>
                      <a:pt x="81" y="100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98"/>
              <p:cNvSpPr>
                <a:spLocks noEditPoints="1"/>
              </p:cNvSpPr>
              <p:nvPr/>
            </p:nvSpPr>
            <p:spPr bwMode="auto">
              <a:xfrm>
                <a:off x="4451907" y="1246473"/>
                <a:ext cx="329107" cy="217663"/>
              </a:xfrm>
              <a:custGeom>
                <a:avLst/>
                <a:gdLst>
                  <a:gd name="T0" fmla="*/ 61 w 189"/>
                  <a:gd name="T1" fmla="*/ 69 h 125"/>
                  <a:gd name="T2" fmla="*/ 73 w 189"/>
                  <a:gd name="T3" fmla="*/ 16 h 125"/>
                  <a:gd name="T4" fmla="*/ 90 w 189"/>
                  <a:gd name="T5" fmla="*/ 76 h 125"/>
                  <a:gd name="T6" fmla="*/ 76 w 189"/>
                  <a:gd name="T7" fmla="*/ 125 h 125"/>
                  <a:gd name="T8" fmla="*/ 38 w 189"/>
                  <a:gd name="T9" fmla="*/ 125 h 125"/>
                  <a:gd name="T10" fmla="*/ 0 w 189"/>
                  <a:gd name="T11" fmla="*/ 0 h 125"/>
                  <a:gd name="T12" fmla="*/ 43 w 189"/>
                  <a:gd name="T13" fmla="*/ 0 h 125"/>
                  <a:gd name="T14" fmla="*/ 61 w 189"/>
                  <a:gd name="T15" fmla="*/ 69 h 125"/>
                  <a:gd name="T16" fmla="*/ 150 w 189"/>
                  <a:gd name="T17" fmla="*/ 125 h 125"/>
                  <a:gd name="T18" fmla="*/ 110 w 189"/>
                  <a:gd name="T19" fmla="*/ 125 h 125"/>
                  <a:gd name="T20" fmla="*/ 75 w 189"/>
                  <a:gd name="T21" fmla="*/ 0 h 125"/>
                  <a:gd name="T22" fmla="*/ 117 w 189"/>
                  <a:gd name="T23" fmla="*/ 0 h 125"/>
                  <a:gd name="T24" fmla="*/ 150 w 189"/>
                  <a:gd name="T25" fmla="*/ 125 h 125"/>
                  <a:gd name="T26" fmla="*/ 150 w 189"/>
                  <a:gd name="T27" fmla="*/ 0 h 125"/>
                  <a:gd name="T28" fmla="*/ 189 w 189"/>
                  <a:gd name="T29" fmla="*/ 0 h 125"/>
                  <a:gd name="T30" fmla="*/ 154 w 189"/>
                  <a:gd name="T31" fmla="*/ 119 h 125"/>
                  <a:gd name="T32" fmla="*/ 137 w 189"/>
                  <a:gd name="T33" fmla="*/ 51 h 125"/>
                  <a:gd name="T34" fmla="*/ 150 w 189"/>
                  <a:gd name="T3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9" h="125">
                    <a:moveTo>
                      <a:pt x="61" y="69"/>
                    </a:moveTo>
                    <a:lnTo>
                      <a:pt x="73" y="16"/>
                    </a:lnTo>
                    <a:lnTo>
                      <a:pt x="90" y="76"/>
                    </a:lnTo>
                    <a:lnTo>
                      <a:pt x="76" y="125"/>
                    </a:lnTo>
                    <a:lnTo>
                      <a:pt x="38" y="125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61" y="69"/>
                    </a:lnTo>
                    <a:close/>
                    <a:moveTo>
                      <a:pt x="150" y="125"/>
                    </a:moveTo>
                    <a:lnTo>
                      <a:pt x="110" y="125"/>
                    </a:lnTo>
                    <a:lnTo>
                      <a:pt x="75" y="0"/>
                    </a:lnTo>
                    <a:lnTo>
                      <a:pt x="117" y="0"/>
                    </a:lnTo>
                    <a:lnTo>
                      <a:pt x="150" y="125"/>
                    </a:lnTo>
                    <a:close/>
                    <a:moveTo>
                      <a:pt x="150" y="0"/>
                    </a:moveTo>
                    <a:lnTo>
                      <a:pt x="189" y="0"/>
                    </a:lnTo>
                    <a:lnTo>
                      <a:pt x="154" y="119"/>
                    </a:lnTo>
                    <a:lnTo>
                      <a:pt x="137" y="51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3823296" y="1620854"/>
              <a:ext cx="501496" cy="219404"/>
              <a:chOff x="3823296" y="1620854"/>
              <a:chExt cx="501496" cy="219404"/>
            </a:xfrm>
            <a:grpFill/>
          </p:grpSpPr>
          <p:sp>
            <p:nvSpPr>
              <p:cNvPr id="85" name="Freeform 99"/>
              <p:cNvSpPr>
                <a:spLocks noEditPoints="1"/>
              </p:cNvSpPr>
              <p:nvPr/>
            </p:nvSpPr>
            <p:spPr bwMode="auto">
              <a:xfrm>
                <a:off x="3823296" y="1620854"/>
                <a:ext cx="266420" cy="219404"/>
              </a:xfrm>
              <a:custGeom>
                <a:avLst/>
                <a:gdLst>
                  <a:gd name="T0" fmla="*/ 0 w 153"/>
                  <a:gd name="T1" fmla="*/ 126 h 126"/>
                  <a:gd name="T2" fmla="*/ 0 w 153"/>
                  <a:gd name="T3" fmla="*/ 12 h 126"/>
                  <a:gd name="T4" fmla="*/ 38 w 153"/>
                  <a:gd name="T5" fmla="*/ 77 h 126"/>
                  <a:gd name="T6" fmla="*/ 38 w 153"/>
                  <a:gd name="T7" fmla="*/ 126 h 126"/>
                  <a:gd name="T8" fmla="*/ 0 w 153"/>
                  <a:gd name="T9" fmla="*/ 126 h 126"/>
                  <a:gd name="T10" fmla="*/ 0 w 153"/>
                  <a:gd name="T11" fmla="*/ 0 h 126"/>
                  <a:gd name="T12" fmla="*/ 44 w 153"/>
                  <a:gd name="T13" fmla="*/ 0 h 126"/>
                  <a:gd name="T14" fmla="*/ 78 w 153"/>
                  <a:gd name="T15" fmla="*/ 56 h 126"/>
                  <a:gd name="T16" fmla="*/ 104 w 153"/>
                  <a:gd name="T17" fmla="*/ 10 h 126"/>
                  <a:gd name="T18" fmla="*/ 104 w 153"/>
                  <a:gd name="T19" fmla="*/ 74 h 126"/>
                  <a:gd name="T20" fmla="*/ 74 w 153"/>
                  <a:gd name="T21" fmla="*/ 126 h 126"/>
                  <a:gd name="T22" fmla="*/ 0 w 153"/>
                  <a:gd name="T23" fmla="*/ 0 h 126"/>
                  <a:gd name="T24" fmla="*/ 110 w 153"/>
                  <a:gd name="T25" fmla="*/ 126 h 126"/>
                  <a:gd name="T26" fmla="*/ 110 w 153"/>
                  <a:gd name="T27" fmla="*/ 0 h 126"/>
                  <a:gd name="T28" fmla="*/ 153 w 153"/>
                  <a:gd name="T29" fmla="*/ 0 h 126"/>
                  <a:gd name="T30" fmla="*/ 153 w 153"/>
                  <a:gd name="T31" fmla="*/ 126 h 126"/>
                  <a:gd name="T32" fmla="*/ 110 w 153"/>
                  <a:gd name="T3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3" h="126">
                    <a:moveTo>
                      <a:pt x="0" y="126"/>
                    </a:moveTo>
                    <a:lnTo>
                      <a:pt x="0" y="12"/>
                    </a:lnTo>
                    <a:lnTo>
                      <a:pt x="38" y="77"/>
                    </a:lnTo>
                    <a:lnTo>
                      <a:pt x="38" y="126"/>
                    </a:lnTo>
                    <a:lnTo>
                      <a:pt x="0" y="126"/>
                    </a:lnTo>
                    <a:close/>
                    <a:moveTo>
                      <a:pt x="0" y="0"/>
                    </a:moveTo>
                    <a:lnTo>
                      <a:pt x="44" y="0"/>
                    </a:lnTo>
                    <a:lnTo>
                      <a:pt x="78" y="56"/>
                    </a:lnTo>
                    <a:lnTo>
                      <a:pt x="104" y="10"/>
                    </a:lnTo>
                    <a:lnTo>
                      <a:pt x="104" y="74"/>
                    </a:lnTo>
                    <a:lnTo>
                      <a:pt x="74" y="126"/>
                    </a:lnTo>
                    <a:lnTo>
                      <a:pt x="0" y="0"/>
                    </a:lnTo>
                    <a:close/>
                    <a:moveTo>
                      <a:pt x="110" y="126"/>
                    </a:moveTo>
                    <a:lnTo>
                      <a:pt x="110" y="0"/>
                    </a:lnTo>
                    <a:lnTo>
                      <a:pt x="153" y="0"/>
                    </a:lnTo>
                    <a:lnTo>
                      <a:pt x="153" y="126"/>
                    </a:lnTo>
                    <a:lnTo>
                      <a:pt x="110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100"/>
              <p:cNvSpPr>
                <a:spLocks noEditPoints="1"/>
              </p:cNvSpPr>
              <p:nvPr/>
            </p:nvSpPr>
            <p:spPr bwMode="auto">
              <a:xfrm>
                <a:off x="4128024" y="1620854"/>
                <a:ext cx="196768" cy="219404"/>
              </a:xfrm>
              <a:custGeom>
                <a:avLst/>
                <a:gdLst>
                  <a:gd name="T0" fmla="*/ 41 w 113"/>
                  <a:gd name="T1" fmla="*/ 74 h 126"/>
                  <a:gd name="T2" fmla="*/ 41 w 113"/>
                  <a:gd name="T3" fmla="*/ 126 h 126"/>
                  <a:gd name="T4" fmla="*/ 0 w 113"/>
                  <a:gd name="T5" fmla="*/ 126 h 126"/>
                  <a:gd name="T6" fmla="*/ 0 w 113"/>
                  <a:gd name="T7" fmla="*/ 0 h 126"/>
                  <a:gd name="T8" fmla="*/ 41 w 113"/>
                  <a:gd name="T9" fmla="*/ 0 h 126"/>
                  <a:gd name="T10" fmla="*/ 41 w 113"/>
                  <a:gd name="T11" fmla="*/ 50 h 126"/>
                  <a:gd name="T12" fmla="*/ 82 w 113"/>
                  <a:gd name="T13" fmla="*/ 50 h 126"/>
                  <a:gd name="T14" fmla="*/ 82 w 113"/>
                  <a:gd name="T15" fmla="*/ 74 h 126"/>
                  <a:gd name="T16" fmla="*/ 41 w 113"/>
                  <a:gd name="T17" fmla="*/ 74 h 126"/>
                  <a:gd name="T18" fmla="*/ 48 w 113"/>
                  <a:gd name="T19" fmla="*/ 25 h 126"/>
                  <a:gd name="T20" fmla="*/ 48 w 113"/>
                  <a:gd name="T21" fmla="*/ 0 h 126"/>
                  <a:gd name="T22" fmla="*/ 113 w 113"/>
                  <a:gd name="T23" fmla="*/ 0 h 126"/>
                  <a:gd name="T24" fmla="*/ 113 w 113"/>
                  <a:gd name="T25" fmla="*/ 37 h 126"/>
                  <a:gd name="T26" fmla="*/ 75 w 113"/>
                  <a:gd name="T27" fmla="*/ 37 h 126"/>
                  <a:gd name="T28" fmla="*/ 75 w 113"/>
                  <a:gd name="T29" fmla="*/ 25 h 126"/>
                  <a:gd name="T30" fmla="*/ 48 w 113"/>
                  <a:gd name="T31" fmla="*/ 25 h 126"/>
                  <a:gd name="T32" fmla="*/ 48 w 113"/>
                  <a:gd name="T33" fmla="*/ 126 h 126"/>
                  <a:gd name="T34" fmla="*/ 48 w 113"/>
                  <a:gd name="T35" fmla="*/ 100 h 126"/>
                  <a:gd name="T36" fmla="*/ 72 w 113"/>
                  <a:gd name="T37" fmla="*/ 100 h 126"/>
                  <a:gd name="T38" fmla="*/ 72 w 113"/>
                  <a:gd name="T39" fmla="*/ 88 h 126"/>
                  <a:gd name="T40" fmla="*/ 113 w 113"/>
                  <a:gd name="T41" fmla="*/ 88 h 126"/>
                  <a:gd name="T42" fmla="*/ 113 w 113"/>
                  <a:gd name="T43" fmla="*/ 126 h 126"/>
                  <a:gd name="T44" fmla="*/ 48 w 113"/>
                  <a:gd name="T4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" h="126">
                    <a:moveTo>
                      <a:pt x="41" y="74"/>
                    </a:moveTo>
                    <a:lnTo>
                      <a:pt x="41" y="126"/>
                    </a:lnTo>
                    <a:lnTo>
                      <a:pt x="0" y="126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50"/>
                    </a:lnTo>
                    <a:lnTo>
                      <a:pt x="82" y="50"/>
                    </a:lnTo>
                    <a:lnTo>
                      <a:pt x="82" y="74"/>
                    </a:lnTo>
                    <a:lnTo>
                      <a:pt x="41" y="74"/>
                    </a:lnTo>
                    <a:close/>
                    <a:moveTo>
                      <a:pt x="48" y="25"/>
                    </a:moveTo>
                    <a:lnTo>
                      <a:pt x="48" y="0"/>
                    </a:lnTo>
                    <a:lnTo>
                      <a:pt x="113" y="0"/>
                    </a:lnTo>
                    <a:lnTo>
                      <a:pt x="113" y="37"/>
                    </a:lnTo>
                    <a:lnTo>
                      <a:pt x="75" y="37"/>
                    </a:lnTo>
                    <a:lnTo>
                      <a:pt x="75" y="25"/>
                    </a:lnTo>
                    <a:lnTo>
                      <a:pt x="48" y="25"/>
                    </a:lnTo>
                    <a:close/>
                    <a:moveTo>
                      <a:pt x="48" y="126"/>
                    </a:moveTo>
                    <a:lnTo>
                      <a:pt x="48" y="100"/>
                    </a:lnTo>
                    <a:lnTo>
                      <a:pt x="72" y="100"/>
                    </a:lnTo>
                    <a:lnTo>
                      <a:pt x="72" y="88"/>
                    </a:lnTo>
                    <a:lnTo>
                      <a:pt x="113" y="88"/>
                    </a:lnTo>
                    <a:lnTo>
                      <a:pt x="113" y="126"/>
                    </a:lnTo>
                    <a:lnTo>
                      <a:pt x="48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840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</TotalTime>
  <Words>181</Words>
  <Application>Microsoft Office PowerPoint</Application>
  <PresentationFormat>自定义</PresentationFormat>
  <Paragraphs>58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方正正中黑简体</vt:lpstr>
      <vt:lpstr>Calibri</vt:lpstr>
      <vt:lpstr>Eras Bold ITC</vt:lpstr>
      <vt:lpstr>Yu Gothic Light</vt:lpstr>
      <vt:lpstr>Calibri Light</vt:lpstr>
      <vt:lpstr>微软雅黑</vt:lpstr>
      <vt:lpstr>方正细倩简体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xuan shi</dc:creator>
  <cp:lastModifiedBy>pc</cp:lastModifiedBy>
  <cp:revision>24</cp:revision>
  <dcterms:created xsi:type="dcterms:W3CDTF">2015-03-10T06:49:50Z</dcterms:created>
  <dcterms:modified xsi:type="dcterms:W3CDTF">2015-07-13T12:40:02Z</dcterms:modified>
</cp:coreProperties>
</file>