
<file path=[Content_Types].xml><?xml version="1.0" encoding="utf-8"?>
<Types xmlns="http://schemas.openxmlformats.org/package/2006/content-types">
  <Default Extension="jpeg" ContentType="image/jpeg"/>
  <Default Extension="xlsx" ContentType="application/vnd.openxmlformats-officedocument.spreadsheetml.sheet"/>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fonts/font1.fntdata" ContentType="application/x-fontdata"/>
  <Override PartName="/ppt/fonts/font2.fntdata" ContentType="application/x-fontdata"/>
  <Override PartName="/ppt/fonts/font3.fntdata" ContentType="application/x-fontdata"/>
  <Override PartName="/ppt/fonts/font4.fntdata" ContentType="application/x-fontdata"/>
  <Override PartName="/ppt/fonts/font5.fntdata" ContentType="application/x-fontdata"/>
  <Override PartName="/ppt/fonts/font6.fntdata" ContentType="application/x-fontdata"/>
  <Override PartName="/ppt/fonts/font7.fntdata" ContentType="application/x-fontdata"/>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6"/>
  </p:notesMasterIdLst>
  <p:sldIdLst>
    <p:sldId id="257" r:id="rId3"/>
    <p:sldId id="259" r:id="rId4"/>
    <p:sldId id="263" r:id="rId5"/>
    <p:sldId id="258" r:id="rId7"/>
    <p:sldId id="265" r:id="rId8"/>
    <p:sldId id="266" r:id="rId9"/>
    <p:sldId id="267" r:id="rId10"/>
    <p:sldId id="268" r:id="rId11"/>
    <p:sldId id="269" r:id="rId12"/>
    <p:sldId id="264" r:id="rId13"/>
    <p:sldId id="260" r:id="rId14"/>
    <p:sldId id="270" r:id="rId15"/>
    <p:sldId id="271" r:id="rId16"/>
    <p:sldId id="272" r:id="rId17"/>
    <p:sldId id="273" r:id="rId18"/>
    <p:sldId id="274" r:id="rId19"/>
    <p:sldId id="276" r:id="rId20"/>
    <p:sldId id="261" r:id="rId21"/>
    <p:sldId id="275" r:id="rId22"/>
    <p:sldId id="277" r:id="rId23"/>
    <p:sldId id="278" r:id="rId24"/>
    <p:sldId id="280" r:id="rId25"/>
    <p:sldId id="262" r:id="rId26"/>
    <p:sldId id="281" r:id="rId27"/>
    <p:sldId id="282" r:id="rId28"/>
    <p:sldId id="279" r:id="rId29"/>
  </p:sldIdLst>
  <p:sldSz cx="9144000" cy="5715000" type="screen16x10"/>
  <p:notesSz cx="6858000" cy="9144000"/>
  <p:embeddedFontLst>
    <p:embeddedFont>
      <p:font typeface="方正兰亭细黑_GBK" pitchFamily="2" charset="-122"/>
      <p:regular r:id="rId33"/>
    </p:embeddedFont>
    <p:embeddedFont>
      <p:font typeface="微软雅黑" pitchFamily="34" charset="-122"/>
      <p:regular r:id="rId34"/>
      <p:bold r:id="rId35"/>
    </p:embeddedFont>
    <p:embeddedFont>
      <p:font typeface="方正小标宋_GBK" pitchFamily="65" charset="-122"/>
      <p:regular r:id="rId36"/>
    </p:embeddedFont>
    <p:embeddedFont>
      <p:font typeface="EucrosiaUPC" pitchFamily="18" charset="-34"/>
      <p:bold r:id="rId37"/>
    </p:embeddedFont>
    <p:embeddedFont>
      <p:font typeface="GungsuhChe" pitchFamily="49" charset="-127"/>
      <p:regular r:id="rId38"/>
    </p:embeddedFont>
    <p:embeddedFont>
      <p:font typeface="Times New Roman" pitchFamily="18" charset="0"/>
      <p:regular r:id="rId39"/>
    </p:embeddedFont>
  </p:embeddedFont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7AC42"/>
    <a:srgbClr val="8CBF59"/>
    <a:srgbClr val="EF7B89"/>
    <a:srgbClr val="A1CB77"/>
    <a:srgbClr val="85CDE7"/>
    <a:srgbClr val="8368A4"/>
    <a:srgbClr val="F5C773"/>
    <a:srgbClr val="FFFFFF"/>
    <a:srgbClr val="7F7F7F"/>
    <a:srgbClr val="60BEE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4" autoAdjust="0"/>
    <p:restoredTop sz="94584" autoAdjust="0"/>
  </p:normalViewPr>
  <p:slideViewPr>
    <p:cSldViewPr showGuides="1">
      <p:cViewPr>
        <p:scale>
          <a:sx n="62" d="100"/>
          <a:sy n="62" d="100"/>
        </p:scale>
        <p:origin x="-3024" y="-1302"/>
      </p:cViewPr>
      <p:guideLst>
        <p:guide orient="horz" pos="1800"/>
        <p:guide pos="2880"/>
        <p:guide pos="385"/>
        <p:guide pos="5375"/>
        <p:guide pos="5511"/>
        <p:guide pos="249"/>
      </p:guideLst>
    </p:cSldViewPr>
  </p:slideViewPr>
  <p:outlineViewPr>
    <p:cViewPr>
      <p:scale>
        <a:sx n="33" d="100"/>
        <a:sy n="33" d="100"/>
      </p:scale>
      <p:origin x="0" y="1074"/>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notesMaster" Target="notesMasters/notesMaster1.xml"/><Relationship Id="rId5" Type="http://schemas.openxmlformats.org/officeDocument/2006/relationships/slide" Target="slides/slide3.xml"/><Relationship Id="rId4" Type="http://schemas.openxmlformats.org/officeDocument/2006/relationships/slide" Target="slides/slide2.xml"/><Relationship Id="rId39" Type="http://schemas.openxmlformats.org/officeDocument/2006/relationships/font" Target="fonts/font7.fntdata"/><Relationship Id="rId38" Type="http://schemas.openxmlformats.org/officeDocument/2006/relationships/font" Target="fonts/font6.fntdata"/><Relationship Id="rId37" Type="http://schemas.openxmlformats.org/officeDocument/2006/relationships/font" Target="fonts/font5.fntdata"/><Relationship Id="rId36" Type="http://schemas.openxmlformats.org/officeDocument/2006/relationships/font" Target="fonts/font4.fntdata"/><Relationship Id="rId35" Type="http://schemas.openxmlformats.org/officeDocument/2006/relationships/font" Target="fonts/font3.fntdata"/><Relationship Id="rId34" Type="http://schemas.openxmlformats.org/officeDocument/2006/relationships/font" Target="fonts/font2.fntdata"/><Relationship Id="rId33" Type="http://schemas.openxmlformats.org/officeDocument/2006/relationships/font" Target="fonts/font1.fntdata"/><Relationship Id="rId32" Type="http://schemas.openxmlformats.org/officeDocument/2006/relationships/tableStyles" Target="tableStyles.xml"/><Relationship Id="rId31" Type="http://schemas.openxmlformats.org/officeDocument/2006/relationships/viewProps" Target="viewProps.xml"/><Relationship Id="rId30" Type="http://schemas.openxmlformats.org/officeDocument/2006/relationships/presProps" Target="presProps.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Workbook1.xlsx"/></Relationships>
</file>

<file path=ppt/charts/_rels/chart2.xml.rels><?xml version="1.0" encoding="UTF-8" standalone="yes"?>
<Relationships xmlns="http://schemas.openxmlformats.org/package/2006/relationships"><Relationship Id="rId1" Type="http://schemas.openxmlformats.org/officeDocument/2006/relationships/package" Target="../embeddings/Workbook2.xlsx"/></Relationships>
</file>

<file path=ppt/charts/_rels/chart3.xml.rels><?xml version="1.0" encoding="UTF-8" standalone="yes"?>
<Relationships xmlns="http://schemas.openxmlformats.org/package/2006/relationships"><Relationship Id="rId1" Type="http://schemas.openxmlformats.org/officeDocument/2006/relationships/package" Target="../embeddings/Workbook3.xlsx"/></Relationships>
</file>

<file path=ppt/charts/_rels/chart4.xml.rels><?xml version="1.0" encoding="UTF-8" standalone="yes"?>
<Relationships xmlns="http://schemas.openxmlformats.org/package/2006/relationships"><Relationship Id="rId1" Type="http://schemas.openxmlformats.org/officeDocument/2006/relationships/package" Target="../embeddings/Workbook4.xlsx"/></Relationships>
</file>

<file path=ppt/charts/_rels/chart5.xml.rels><?xml version="1.0" encoding="UTF-8" standalone="yes"?>
<Relationships xmlns="http://schemas.openxmlformats.org/package/2006/relationships"><Relationship Id="rId1" Type="http://schemas.openxmlformats.org/officeDocument/2006/relationships/package" Target="../embeddings/Workbook5.xlsx"/></Relationships>
</file>

<file path=ppt/charts/_rels/chart6.xml.rels><?xml version="1.0" encoding="UTF-8" standalone="yes"?>
<Relationships xmlns="http://schemas.openxmlformats.org/package/2006/relationships"><Relationship Id="rId1" Type="http://schemas.openxmlformats.org/officeDocument/2006/relationships/package" Target="../embeddings/Workbook6.xlsx"/></Relationships>
</file>

<file path=ppt/charts/_rels/chart7.xml.rels><?xml version="1.0" encoding="UTF-8" standalone="yes"?>
<Relationships xmlns="http://schemas.openxmlformats.org/package/2006/relationships"><Relationship Id="rId1" Type="http://schemas.openxmlformats.org/officeDocument/2006/relationships/package" Target="../embeddings/Workbook7.xlsx"/></Relationships>
</file>

<file path=ppt/charts/_rels/chart8.xml.rels><?xml version="1.0" encoding="UTF-8" standalone="yes"?>
<Relationships xmlns="http://schemas.openxmlformats.org/package/2006/relationships"><Relationship Id="rId1" Type="http://schemas.openxmlformats.org/officeDocument/2006/relationships/package" Target="../embeddings/Workbook8.xlsx"/></Relationships>
</file>

<file path=ppt/charts/_rels/chart9.xml.rels><?xml version="1.0" encoding="UTF-8" standalone="yes"?>
<Relationships xmlns="http://schemas.openxmlformats.org/package/2006/relationships"><Relationship Id="rId1" Type="http://schemas.openxmlformats.org/officeDocument/2006/relationships/package" Target="../embeddings/Workbook9.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名称</c:v>
                </c:pt>
              </c:strCache>
            </c:strRef>
          </c:tx>
          <c:spPr>
            <a:solidFill>
              <a:srgbClr val="64C0E0"/>
            </a:solidFill>
            <a:ln>
              <a:noFill/>
            </a:ln>
            <a:effectLst/>
          </c:spPr>
          <c:invertIfNegative val="0"/>
          <c:dPt>
            <c:idx val="1"/>
            <c:invertIfNegative val="0"/>
            <c:bubble3D val="0"/>
            <c:spPr>
              <a:solidFill>
                <a:srgbClr val="F6C874"/>
              </a:solidFill>
              <a:ln>
                <a:noFill/>
              </a:ln>
              <a:effectLst/>
            </c:spPr>
          </c:dPt>
          <c:dPt>
            <c:idx val="2"/>
            <c:invertIfNegative val="0"/>
            <c:bubble3D val="0"/>
            <c:spPr>
              <a:solidFill>
                <a:srgbClr val="EF7B89"/>
              </a:solidFill>
              <a:ln>
                <a:noFill/>
              </a:ln>
              <a:effectLst/>
            </c:spPr>
          </c:dPt>
          <c:dPt>
            <c:idx val="3"/>
            <c:invertIfNegative val="0"/>
            <c:bubble3D val="0"/>
            <c:spPr>
              <a:solidFill>
                <a:srgbClr val="A1CB77"/>
              </a:solidFill>
              <a:ln>
                <a:noFill/>
              </a:ln>
              <a:effectLst/>
            </c:spPr>
          </c:dPt>
          <c:dPt>
            <c:idx val="4"/>
            <c:invertIfNegative val="0"/>
            <c:bubble3D val="0"/>
            <c:spPr>
              <a:solidFill>
                <a:srgbClr val="B787DB"/>
              </a:solidFill>
              <a:ln>
                <a:noFill/>
              </a:ln>
              <a:effectLst/>
            </c:spPr>
          </c:dPt>
          <c:dPt>
            <c:idx val="5"/>
            <c:invertIfNegative val="0"/>
            <c:bubble3D val="0"/>
            <c:spPr>
              <a:solidFill>
                <a:schemeClr val="accent6">
                  <a:lumMod val="60000"/>
                  <a:lumOff val="40000"/>
                </a:schemeClr>
              </a:solidFill>
              <a:ln>
                <a:noFill/>
              </a:ln>
              <a:effectLst/>
            </c:spPr>
          </c:dPt>
          <c:dLbls>
            <c:numFmt formatCode="General" sourceLinked="1"/>
            <c:txPr>
              <a:bodyPr rot="0" spcFirstLastPara="0" vertOverflow="ellipsis" horzOverflow="overflow" vert="horz" wrap="square" anchor="ctr" anchorCtr="1"/>
              <a:lstStyle/>
              <a:p>
                <a:pPr>
                  <a:defRPr sz="1800" b="0">
                    <a:solidFill>
                      <a:schemeClr val="bg1"/>
                    </a:solidFill>
                    <a:latin typeface="+mn-lt"/>
                    <a:ea typeface="+mn-ea"/>
                    <a:cs typeface="+mn-cs"/>
                  </a:defRPr>
                </a:pP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15:leaderLines>
                  <c:spPr>
                    <a:noFill/>
                    <a:ln w="9525" cap="flat" cmpd="sng" algn="ctr">
                      <a:solidFill>
                        <a:schemeClr val="tx1"/>
                      </a:solidFill>
                      <a:prstDash val="solid"/>
                    </a:ln>
                    <a:effectLst/>
                  </c:spPr>
                </c15:leaderLines>
              </c:ext>
            </c:extLst>
          </c:dLbls>
          <c:cat>
            <c:strRef>
              <c:f>Sheet1!$A$2:$A$7</c:f>
              <c:strCache>
                <c:ptCount val="6"/>
                <c:pt idx="0">
                  <c:v>类别 1</c:v>
                </c:pt>
                <c:pt idx="1">
                  <c:v>类别 2</c:v>
                </c:pt>
                <c:pt idx="2">
                  <c:v>类别 3</c:v>
                </c:pt>
                <c:pt idx="3">
                  <c:v>类别 4</c:v>
                </c:pt>
                <c:pt idx="4">
                  <c:v>类别 5</c:v>
                </c:pt>
                <c:pt idx="5">
                  <c:v>类别 6</c:v>
                </c:pt>
              </c:strCache>
            </c:strRef>
          </c:cat>
          <c:val>
            <c:numRef>
              <c:f>Sheet1!$B$2:$B$7</c:f>
              <c:numCache>
                <c:formatCode>General</c:formatCode>
                <c:ptCount val="6"/>
                <c:pt idx="0" c:formatCode="General">
                  <c:v>4.3</c:v>
                </c:pt>
                <c:pt idx="1" c:formatCode="General">
                  <c:v>2.5</c:v>
                </c:pt>
                <c:pt idx="2" c:formatCode="General">
                  <c:v>3.5</c:v>
                </c:pt>
                <c:pt idx="3" c:formatCode="General">
                  <c:v>4.5</c:v>
                </c:pt>
                <c:pt idx="4" c:formatCode="General">
                  <c:v>4.1</c:v>
                </c:pt>
                <c:pt idx="5" c:formatCode="General">
                  <c:v>4.26</c:v>
                </c:pt>
              </c:numCache>
            </c:numRef>
          </c:val>
        </c:ser>
        <c:dLbls>
          <c:dLblPos val="outEnd"/>
          <c:showLegendKey val="0"/>
          <c:showVal val="1"/>
          <c:showCatName val="0"/>
          <c:showSerName val="0"/>
          <c:showPercent val="0"/>
          <c:showBubbleSize val="0"/>
        </c:dLbls>
        <c:gapWidth val="150"/>
        <c:overlap val="-34"/>
        <c:axId val="104543744"/>
        <c:axId val="104572800"/>
      </c:barChart>
      <c:catAx>
        <c:axId val="104543744"/>
        <c:scaling>
          <c:orientation val="minMax"/>
        </c:scaling>
        <c:delete val="1"/>
        <c:axPos val="b"/>
        <c:numFmt formatCode="General" sourceLinked="1"/>
        <c:majorTickMark val="out"/>
        <c:minorTickMark val="none"/>
        <c:tickLblPos val="nextTo"/>
        <c:spPr>
          <a:noFill/>
          <a:ln>
            <a:solidFill>
              <a:schemeClr val="tx1">
                <a:lumMod val="50000"/>
                <a:lumOff val="50000"/>
              </a:schemeClr>
            </a:solidFill>
          </a:ln>
          <a:effectLst/>
        </c:spPr>
        <c:txPr>
          <a:bodyPr rot="-60000000" spcFirstLastPara="0" vertOverflow="ellipsis" horzOverflow="overflow" vert="horz" wrap="square" anchor="ctr" anchorCtr="1"/>
          <a:lstStyle/>
          <a:p>
            <a:pPr>
              <a:defRPr sz="1800" b="0">
                <a:solidFill>
                  <a:schemeClr val="tx1"/>
                </a:solidFill>
                <a:latin typeface="+mn-lt"/>
                <a:ea typeface="+mn-ea"/>
                <a:cs typeface="+mn-cs"/>
              </a:defRPr>
            </a:pPr>
          </a:p>
        </c:txPr>
        <c:crossAx val="104572800"/>
        <c:crosses val="autoZero"/>
        <c:auto val="1"/>
        <c:lblAlgn val="ctr"/>
        <c:lblOffset val="100"/>
        <c:tickMarkSkip val="1"/>
        <c:noMultiLvlLbl val="0"/>
      </c:catAx>
      <c:valAx>
        <c:axId val="104572800"/>
        <c:scaling>
          <c:orientation val="minMax"/>
        </c:scaling>
        <c:delete val="1"/>
        <c:axPos val="l"/>
        <c:numFmt formatCode="General" sourceLinked="1"/>
        <c:majorTickMark val="out"/>
        <c:minorTickMark val="none"/>
        <c:tickLblPos val="nextTo"/>
        <c:spPr>
          <a:noFill/>
          <a:ln>
            <a:solidFill>
              <a:schemeClr val="tx1">
                <a:lumMod val="50000"/>
                <a:lumOff val="50000"/>
              </a:schemeClr>
            </a:solidFill>
          </a:ln>
          <a:effectLst/>
        </c:spPr>
        <c:txPr>
          <a:bodyPr rot="-60000000" spcFirstLastPara="0" vertOverflow="ellipsis" horzOverflow="overflow" vert="horz" wrap="square" anchor="ctr" anchorCtr="1"/>
          <a:lstStyle/>
          <a:p>
            <a:pPr>
              <a:defRPr sz="1800" b="0">
                <a:solidFill>
                  <a:schemeClr val="tx1"/>
                </a:solidFill>
                <a:latin typeface="+mn-lt"/>
                <a:ea typeface="+mn-ea"/>
                <a:cs typeface="+mn-cs"/>
              </a:defRPr>
            </a:pPr>
          </a:p>
        </c:txPr>
        <c:crossAx val="104543744"/>
        <c:crosses val="autoZero"/>
        <c:crossBetween val="between"/>
      </c:valAx>
      <c:spPr>
        <a:noFill/>
        <a:ln w="25400">
          <a:noFill/>
        </a:ln>
        <a:effectLst/>
      </c:spPr>
    </c:plotArea>
    <c:plotVisOnly val="1"/>
    <c:dispBlanksAs val="gap"/>
    <c:showDLblsOverMax val="0"/>
  </c:chart>
  <c:spPr>
    <a:noFill/>
    <a:ln>
      <a:noFill/>
    </a:ln>
    <a:effectLst/>
  </c:spPr>
  <c:txPr>
    <a:bodyPr rot="0" spcFirstLastPara="0" vertOverflow="ellipsis" horzOverflow="overflow" vert="horz" wrap="square" anchor="ctr" anchorCtr="1"/>
    <a:lstStyle/>
    <a:p>
      <a:pPr>
        <a:defRPr lang="zh-CN" sz="1800"/>
      </a:pP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effectLst/>
          </c:spPr>
          <c:dPt>
            <c:idx val="0"/>
            <c:bubble3D val="0"/>
            <c:spPr>
              <a:solidFill>
                <a:schemeClr val="bg1">
                  <a:alpha val="30000"/>
                </a:schemeClr>
              </a:solidFill>
              <a:ln>
                <a:noFill/>
              </a:ln>
              <a:effectLst/>
            </c:spPr>
          </c:dPt>
          <c:dPt>
            <c:idx val="1"/>
            <c:bubble3D val="0"/>
            <c:spPr>
              <a:solidFill>
                <a:srgbClr val="EF7B89"/>
              </a:solidFill>
              <a:ln>
                <a:noFill/>
              </a:ln>
              <a:effectLst/>
            </c:spPr>
          </c:dPt>
          <c:dPt>
            <c:idx val="2"/>
            <c:bubble3D val="0"/>
            <c:spPr>
              <a:solidFill>
                <a:schemeClr val="accent3"/>
              </a:solidFill>
              <a:ln>
                <a:noFill/>
              </a:ln>
              <a:effectLst/>
            </c:spPr>
          </c:dPt>
          <c:dPt>
            <c:idx val="3"/>
            <c:bubble3D val="0"/>
            <c:spPr>
              <a:solidFill>
                <a:schemeClr val="accent4"/>
              </a:solidFill>
              <a:ln>
                <a:noFill/>
              </a:ln>
              <a:effectLst/>
            </c:spPr>
          </c:dPt>
          <c:cat>
            <c:strRef>
              <c:f>Sheet1!$A$2:$A$5</c:f>
              <c:strCache>
                <c:ptCount val="2"/>
                <c:pt idx="0">
                  <c:v>第一季度</c:v>
                </c:pt>
                <c:pt idx="1">
                  <c:v>第二季度</c:v>
                </c:pt>
              </c:strCache>
            </c:strRef>
          </c:cat>
          <c:val>
            <c:numRef>
              <c:f>Sheet1!$B$2:$B$5</c:f>
              <c:numCache>
                <c:formatCode>General</c:formatCode>
                <c:ptCount val="4"/>
                <c:pt idx="0" c:formatCode="General">
                  <c:v>50</c:v>
                </c:pt>
                <c:pt idx="1" c:formatCode="General">
                  <c:v>50</c:v>
                </c:pt>
              </c:numCache>
            </c:numRef>
          </c:val>
        </c:ser>
        <c:dLbls>
          <c:showLegendKey val="0"/>
          <c:showVal val="0"/>
          <c:showCatName val="0"/>
          <c:showSerName val="0"/>
          <c:showPercent val="0"/>
          <c:showBubbleSize val="0"/>
        </c:dLbls>
        <c:firstSliceAng val="0"/>
        <c:holeSize val="82"/>
      </c:doughnutChart>
      <c:spPr>
        <a:noFill/>
        <a:ln>
          <a:noFill/>
        </a:ln>
        <a:effectLst/>
      </c:spPr>
    </c:plotArea>
    <c:plotVisOnly val="1"/>
    <c:dispBlanksAs val="gap"/>
    <c:showDLblsOverMax val="0"/>
  </c:chart>
  <c:spPr>
    <a:noFill/>
    <a:ln>
      <a:noFill/>
    </a:ln>
    <a:effectLst/>
  </c:spPr>
  <c:txPr>
    <a:bodyPr rot="0" spcFirstLastPara="0" vertOverflow="ellipsis" horzOverflow="overflow" vert="horz" wrap="square" anchor="ctr" anchorCtr="1"/>
    <a:lstStyle/>
    <a:p>
      <a:pPr>
        <a:defRPr lang="zh-CN" sz="1800"/>
      </a:pPr>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effectLst/>
          </c:spPr>
          <c:dPt>
            <c:idx val="0"/>
            <c:bubble3D val="0"/>
            <c:spPr>
              <a:solidFill>
                <a:schemeClr val="bg1">
                  <a:alpha val="30000"/>
                </a:schemeClr>
              </a:solidFill>
              <a:ln>
                <a:noFill/>
              </a:ln>
              <a:effectLst/>
            </c:spPr>
          </c:dPt>
          <c:dPt>
            <c:idx val="1"/>
            <c:bubble3D val="0"/>
            <c:spPr>
              <a:solidFill>
                <a:srgbClr val="F8D69A"/>
              </a:solidFill>
              <a:ln>
                <a:noFill/>
              </a:ln>
              <a:effectLst/>
            </c:spPr>
          </c:dPt>
          <c:dPt>
            <c:idx val="2"/>
            <c:bubble3D val="0"/>
            <c:spPr>
              <a:solidFill>
                <a:schemeClr val="accent3"/>
              </a:solidFill>
              <a:ln>
                <a:noFill/>
              </a:ln>
              <a:effectLst/>
            </c:spPr>
          </c:dPt>
          <c:dPt>
            <c:idx val="3"/>
            <c:bubble3D val="0"/>
            <c:spPr>
              <a:solidFill>
                <a:schemeClr val="accent4"/>
              </a:solidFill>
              <a:ln>
                <a:noFill/>
              </a:ln>
              <a:effectLst/>
            </c:spPr>
          </c:dPt>
          <c:cat>
            <c:strRef>
              <c:f>Sheet1!$A$2:$A$5</c:f>
              <c:strCache>
                <c:ptCount val="2"/>
                <c:pt idx="0">
                  <c:v>第一季度</c:v>
                </c:pt>
                <c:pt idx="1">
                  <c:v>第二季度</c:v>
                </c:pt>
              </c:strCache>
            </c:strRef>
          </c:cat>
          <c:val>
            <c:numRef>
              <c:f>Sheet1!$B$2:$B$5</c:f>
              <c:numCache>
                <c:formatCode>General</c:formatCode>
                <c:ptCount val="4"/>
                <c:pt idx="0" c:formatCode="General">
                  <c:v>50</c:v>
                </c:pt>
                <c:pt idx="1" c:formatCode="General">
                  <c:v>50</c:v>
                </c:pt>
              </c:numCache>
            </c:numRef>
          </c:val>
        </c:ser>
        <c:dLbls>
          <c:showLegendKey val="0"/>
          <c:showVal val="0"/>
          <c:showCatName val="0"/>
          <c:showSerName val="0"/>
          <c:showPercent val="0"/>
          <c:showBubbleSize val="0"/>
        </c:dLbls>
        <c:firstSliceAng val="0"/>
        <c:holeSize val="82"/>
      </c:doughnutChart>
      <c:spPr>
        <a:noFill/>
        <a:ln>
          <a:noFill/>
        </a:ln>
        <a:effectLst/>
      </c:spPr>
    </c:plotArea>
    <c:plotVisOnly val="1"/>
    <c:dispBlanksAs val="gap"/>
    <c:showDLblsOverMax val="0"/>
  </c:chart>
  <c:spPr>
    <a:noFill/>
    <a:ln>
      <a:noFill/>
    </a:ln>
    <a:effectLst/>
  </c:spPr>
  <c:txPr>
    <a:bodyPr rot="0" spcFirstLastPara="0" vertOverflow="ellipsis" horzOverflow="overflow" vert="horz" wrap="square" anchor="ctr" anchorCtr="1"/>
    <a:lstStyle/>
    <a:p>
      <a:pPr>
        <a:defRPr lang="zh-CN" sz="1800"/>
      </a:pPr>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effectLst/>
          </c:spPr>
          <c:dPt>
            <c:idx val="0"/>
            <c:bubble3D val="0"/>
            <c:spPr>
              <a:solidFill>
                <a:schemeClr val="bg1">
                  <a:alpha val="30000"/>
                </a:schemeClr>
              </a:solidFill>
              <a:ln>
                <a:noFill/>
              </a:ln>
              <a:effectLst/>
            </c:spPr>
          </c:dPt>
          <c:dPt>
            <c:idx val="1"/>
            <c:bubble3D val="0"/>
            <c:spPr>
              <a:solidFill>
                <a:srgbClr val="A1CB77"/>
              </a:solidFill>
              <a:ln>
                <a:noFill/>
              </a:ln>
              <a:effectLst/>
            </c:spPr>
          </c:dPt>
          <c:dPt>
            <c:idx val="2"/>
            <c:bubble3D val="0"/>
            <c:spPr>
              <a:solidFill>
                <a:schemeClr val="accent3"/>
              </a:solidFill>
              <a:ln>
                <a:noFill/>
              </a:ln>
              <a:effectLst/>
            </c:spPr>
          </c:dPt>
          <c:dPt>
            <c:idx val="3"/>
            <c:bubble3D val="0"/>
            <c:spPr>
              <a:solidFill>
                <a:schemeClr val="accent4"/>
              </a:solidFill>
              <a:ln>
                <a:noFill/>
              </a:ln>
              <a:effectLst/>
            </c:spPr>
          </c:dPt>
          <c:cat>
            <c:strRef>
              <c:f>Sheet1!$A$2:$A$5</c:f>
              <c:strCache>
                <c:ptCount val="2"/>
                <c:pt idx="0">
                  <c:v>第一季度</c:v>
                </c:pt>
                <c:pt idx="1">
                  <c:v>第二季度</c:v>
                </c:pt>
              </c:strCache>
            </c:strRef>
          </c:cat>
          <c:val>
            <c:numRef>
              <c:f>Sheet1!$B$2:$B$5</c:f>
              <c:numCache>
                <c:formatCode>General</c:formatCode>
                <c:ptCount val="4"/>
                <c:pt idx="0" c:formatCode="General">
                  <c:v>50</c:v>
                </c:pt>
                <c:pt idx="1" c:formatCode="General">
                  <c:v>50</c:v>
                </c:pt>
              </c:numCache>
            </c:numRef>
          </c:val>
        </c:ser>
        <c:dLbls>
          <c:showLegendKey val="0"/>
          <c:showVal val="0"/>
          <c:showCatName val="0"/>
          <c:showSerName val="0"/>
          <c:showPercent val="0"/>
          <c:showBubbleSize val="0"/>
        </c:dLbls>
        <c:firstSliceAng val="0"/>
        <c:holeSize val="82"/>
      </c:doughnutChart>
      <c:spPr>
        <a:noFill/>
        <a:ln>
          <a:noFill/>
        </a:ln>
        <a:effectLst/>
      </c:spPr>
    </c:plotArea>
    <c:plotVisOnly val="1"/>
    <c:dispBlanksAs val="gap"/>
    <c:showDLblsOverMax val="0"/>
  </c:chart>
  <c:spPr>
    <a:noFill/>
    <a:ln>
      <a:noFill/>
    </a:ln>
    <a:effectLst/>
  </c:spPr>
  <c:txPr>
    <a:bodyPr rot="0" spcFirstLastPara="0" vertOverflow="ellipsis" horzOverflow="overflow" vert="horz" wrap="square" anchor="ctr" anchorCtr="1"/>
    <a:lstStyle/>
    <a:p>
      <a:pPr>
        <a:defRPr lang="zh-CN" sz="1800"/>
      </a:pPr>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effectLst/>
          </c:spPr>
          <c:dPt>
            <c:idx val="0"/>
            <c:bubble3D val="0"/>
            <c:spPr>
              <a:solidFill>
                <a:schemeClr val="bg1">
                  <a:alpha val="30000"/>
                </a:schemeClr>
              </a:solidFill>
              <a:ln>
                <a:noFill/>
              </a:ln>
              <a:effectLst/>
            </c:spPr>
          </c:dPt>
          <c:dPt>
            <c:idx val="1"/>
            <c:bubble3D val="0"/>
            <c:spPr>
              <a:solidFill>
                <a:srgbClr val="85CDE7"/>
              </a:solidFill>
              <a:ln>
                <a:noFill/>
              </a:ln>
              <a:effectLst/>
            </c:spPr>
          </c:dPt>
          <c:dPt>
            <c:idx val="2"/>
            <c:bubble3D val="0"/>
            <c:spPr>
              <a:solidFill>
                <a:schemeClr val="accent3"/>
              </a:solidFill>
              <a:ln>
                <a:noFill/>
              </a:ln>
              <a:effectLst/>
            </c:spPr>
          </c:dPt>
          <c:dPt>
            <c:idx val="3"/>
            <c:bubble3D val="0"/>
            <c:spPr>
              <a:solidFill>
                <a:schemeClr val="accent4"/>
              </a:solidFill>
              <a:ln>
                <a:noFill/>
              </a:ln>
              <a:effectLst/>
            </c:spPr>
          </c:dPt>
          <c:cat>
            <c:strRef>
              <c:f>Sheet1!$A$2:$A$5</c:f>
              <c:strCache>
                <c:ptCount val="2"/>
                <c:pt idx="0">
                  <c:v>第一季度</c:v>
                </c:pt>
                <c:pt idx="1">
                  <c:v>第二季度</c:v>
                </c:pt>
              </c:strCache>
            </c:strRef>
          </c:cat>
          <c:val>
            <c:numRef>
              <c:f>Sheet1!$B$2:$B$5</c:f>
              <c:numCache>
                <c:formatCode>General</c:formatCode>
                <c:ptCount val="4"/>
                <c:pt idx="0" c:formatCode="General">
                  <c:v>50</c:v>
                </c:pt>
                <c:pt idx="1" c:formatCode="General">
                  <c:v>50</c:v>
                </c:pt>
              </c:numCache>
            </c:numRef>
          </c:val>
        </c:ser>
        <c:dLbls>
          <c:showLegendKey val="0"/>
          <c:showVal val="0"/>
          <c:showCatName val="0"/>
          <c:showSerName val="0"/>
          <c:showPercent val="0"/>
          <c:showBubbleSize val="0"/>
        </c:dLbls>
        <c:firstSliceAng val="0"/>
        <c:holeSize val="82"/>
      </c:doughnutChart>
      <c:spPr>
        <a:noFill/>
        <a:ln>
          <a:noFill/>
        </a:ln>
        <a:effectLst/>
      </c:spPr>
    </c:plotArea>
    <c:plotVisOnly val="1"/>
    <c:dispBlanksAs val="gap"/>
    <c:showDLblsOverMax val="0"/>
  </c:chart>
  <c:spPr>
    <a:noFill/>
    <a:ln>
      <a:noFill/>
    </a:ln>
    <a:effectLst/>
  </c:spPr>
  <c:txPr>
    <a:bodyPr rot="0" spcFirstLastPara="0" vertOverflow="ellipsis" horzOverflow="overflow" vert="horz" wrap="square" anchor="ctr" anchorCtr="1"/>
    <a:lstStyle/>
    <a:p>
      <a:pPr>
        <a:defRPr lang="zh-CN" sz="1800"/>
      </a:pPr>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rgbClr val="EF7B89"/>
            </a:solidFill>
            <a:ln>
              <a:noFill/>
            </a:ln>
            <a:effectLst/>
          </c:spPr>
          <c:invertIfNegative val="0"/>
          <c:dLbls>
            <c:numFmt formatCode="General" sourceLinked="1"/>
            <c:txPr>
              <a:bodyPr rot="0" spcFirstLastPara="0" vertOverflow="ellipsis" horzOverflow="overflow" vert="horz" wrap="square" anchor="ctr" anchorCtr="1"/>
              <a:lstStyle/>
              <a:p>
                <a:pPr>
                  <a:defRPr sz="1400" b="0">
                    <a:solidFill>
                      <a:schemeClr val="bg1"/>
                    </a:solidFill>
                    <a:latin typeface="+mn-lt"/>
                    <a:ea typeface="+mn-ea"/>
                    <a:cs typeface="+mn-cs"/>
                  </a:defRPr>
                </a:pPr>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0"/>
                <c15:leaderLines>
                  <c:spPr>
                    <a:noFill/>
                    <a:ln w="9525" cap="flat" cmpd="sng" algn="ctr">
                      <a:solidFill>
                        <a:schemeClr val="tx1"/>
                      </a:solidFill>
                      <a:prstDash val="solid"/>
                    </a:ln>
                    <a:effectLst/>
                  </c:spPr>
                </c15:leaderLines>
              </c:ext>
            </c:extLst>
          </c:dLbls>
          <c:cat>
            <c:strRef>
              <c:f>Sheet1!$A$2</c:f>
              <c:strCache>
                <c:ptCount val="1"/>
                <c:pt idx="0">
                  <c:v>产品</c:v>
                </c:pt>
              </c:strCache>
            </c:strRef>
          </c:cat>
          <c:val>
            <c:numRef>
              <c:f>Sheet1!$B$2</c:f>
              <c:numCache>
                <c:formatCode>General</c:formatCode>
                <c:ptCount val="1"/>
                <c:pt idx="0" c:formatCode="General">
                  <c:v>4.3</c:v>
                </c:pt>
              </c:numCache>
            </c:numRef>
          </c:val>
        </c:ser>
        <c:ser>
          <c:idx val="1"/>
          <c:order val="1"/>
          <c:tx>
            <c:strRef>
              <c:f>Sheet1!$C$1</c:f>
              <c:strCache>
                <c:ptCount val="1"/>
                <c:pt idx="0">
                  <c:v>系列 2</c:v>
                </c:pt>
              </c:strCache>
            </c:strRef>
          </c:tx>
          <c:spPr>
            <a:solidFill>
              <a:srgbClr val="F8D69A"/>
            </a:solidFill>
            <a:ln>
              <a:noFill/>
            </a:ln>
            <a:effectLst/>
          </c:spPr>
          <c:invertIfNegative val="0"/>
          <c:dLbls>
            <c:numFmt formatCode="General" sourceLinked="1"/>
            <c:txPr>
              <a:bodyPr rot="0" spcFirstLastPara="0" vertOverflow="ellipsis" horzOverflow="overflow" vert="horz" wrap="square" anchor="ctr" anchorCtr="1"/>
              <a:lstStyle/>
              <a:p>
                <a:pPr>
                  <a:defRPr sz="1400" b="0">
                    <a:solidFill>
                      <a:schemeClr val="bg1"/>
                    </a:solidFill>
                    <a:latin typeface="+mn-lt"/>
                    <a:ea typeface="+mn-ea"/>
                    <a:cs typeface="+mn-cs"/>
                  </a:defRPr>
                </a:pPr>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0"/>
                <c15:leaderLines>
                  <c:spPr>
                    <a:noFill/>
                    <a:ln w="9525" cap="flat" cmpd="sng" algn="ctr">
                      <a:solidFill>
                        <a:schemeClr val="tx1"/>
                      </a:solidFill>
                      <a:prstDash val="solid"/>
                    </a:ln>
                    <a:effectLst/>
                  </c:spPr>
                </c15:leaderLines>
              </c:ext>
            </c:extLst>
          </c:dLbls>
          <c:cat>
            <c:strRef>
              <c:f>Sheet1!$A$2</c:f>
              <c:strCache>
                <c:ptCount val="1"/>
                <c:pt idx="0">
                  <c:v>产品</c:v>
                </c:pt>
              </c:strCache>
            </c:strRef>
          </c:cat>
          <c:val>
            <c:numRef>
              <c:f>Sheet1!$C$2</c:f>
              <c:numCache>
                <c:formatCode>General</c:formatCode>
                <c:ptCount val="1"/>
                <c:pt idx="0" c:formatCode="General">
                  <c:v>2.4</c:v>
                </c:pt>
              </c:numCache>
            </c:numRef>
          </c:val>
        </c:ser>
        <c:ser>
          <c:idx val="2"/>
          <c:order val="2"/>
          <c:tx>
            <c:strRef>
              <c:f>Sheet1!$D$1</c:f>
              <c:strCache>
                <c:ptCount val="1"/>
                <c:pt idx="0">
                  <c:v>系列 3</c:v>
                </c:pt>
              </c:strCache>
            </c:strRef>
          </c:tx>
          <c:spPr>
            <a:solidFill>
              <a:srgbClr val="A1CB77"/>
            </a:solidFill>
            <a:ln>
              <a:noFill/>
            </a:ln>
            <a:effectLst/>
          </c:spPr>
          <c:invertIfNegative val="0"/>
          <c:dLbls>
            <c:numFmt formatCode="General" sourceLinked="1"/>
            <c:txPr>
              <a:bodyPr rot="0" spcFirstLastPara="0" vertOverflow="ellipsis" horzOverflow="overflow" vert="horz" wrap="square" anchor="ctr" anchorCtr="1"/>
              <a:lstStyle/>
              <a:p>
                <a:pPr>
                  <a:defRPr sz="1400" b="0">
                    <a:solidFill>
                      <a:schemeClr val="bg1"/>
                    </a:solidFill>
                    <a:latin typeface="+mn-lt"/>
                    <a:ea typeface="+mn-ea"/>
                    <a:cs typeface="+mn-cs"/>
                  </a:defRPr>
                </a:pPr>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0"/>
                <c15:leaderLines>
                  <c:spPr>
                    <a:noFill/>
                    <a:ln w="9525" cap="flat" cmpd="sng" algn="ctr">
                      <a:solidFill>
                        <a:schemeClr val="tx1"/>
                      </a:solidFill>
                      <a:prstDash val="solid"/>
                    </a:ln>
                    <a:effectLst/>
                  </c:spPr>
                </c15:leaderLines>
              </c:ext>
            </c:extLst>
          </c:dLbls>
          <c:cat>
            <c:strRef>
              <c:f>Sheet1!$A$2</c:f>
              <c:strCache>
                <c:ptCount val="1"/>
                <c:pt idx="0">
                  <c:v>产品</c:v>
                </c:pt>
              </c:strCache>
            </c:strRef>
          </c:cat>
          <c:val>
            <c:numRef>
              <c:f>Sheet1!$D$2</c:f>
              <c:numCache>
                <c:formatCode>General</c:formatCode>
                <c:ptCount val="1"/>
                <c:pt idx="0" c:formatCode="General">
                  <c:v>2</c:v>
                </c:pt>
              </c:numCache>
            </c:numRef>
          </c:val>
        </c:ser>
        <c:ser>
          <c:idx val="3"/>
          <c:order val="3"/>
          <c:tx>
            <c:strRef>
              <c:f>Sheet1!$E$1</c:f>
              <c:strCache>
                <c:ptCount val="1"/>
                <c:pt idx="0">
                  <c:v>系列 4</c:v>
                </c:pt>
              </c:strCache>
            </c:strRef>
          </c:tx>
          <c:spPr>
            <a:solidFill>
              <a:srgbClr val="85CDE7"/>
            </a:solidFill>
            <a:ln>
              <a:noFill/>
            </a:ln>
            <a:effectLst/>
          </c:spPr>
          <c:invertIfNegative val="0"/>
          <c:dLbls>
            <c:numFmt formatCode="General" sourceLinked="1"/>
            <c:txPr>
              <a:bodyPr rot="0" spcFirstLastPara="0" vertOverflow="ellipsis" horzOverflow="overflow" vert="horz" wrap="square" anchor="ctr" anchorCtr="1"/>
              <a:lstStyle/>
              <a:p>
                <a:pPr>
                  <a:defRPr sz="1400" b="0">
                    <a:solidFill>
                      <a:schemeClr val="bg1"/>
                    </a:solidFill>
                    <a:latin typeface="+mn-lt"/>
                    <a:ea typeface="+mn-ea"/>
                    <a:cs typeface="+mn-cs"/>
                  </a:defRPr>
                </a:pPr>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0"/>
                <c15:leaderLines>
                  <c:spPr>
                    <a:noFill/>
                    <a:ln w="9525" cap="flat" cmpd="sng" algn="ctr">
                      <a:solidFill>
                        <a:schemeClr val="tx1"/>
                      </a:solidFill>
                      <a:prstDash val="solid"/>
                    </a:ln>
                    <a:effectLst/>
                  </c:spPr>
                </c15:leaderLines>
              </c:ext>
            </c:extLst>
          </c:dLbls>
          <c:cat>
            <c:strRef>
              <c:f>Sheet1!$A$2</c:f>
              <c:strCache>
                <c:ptCount val="1"/>
                <c:pt idx="0">
                  <c:v>产品</c:v>
                </c:pt>
              </c:strCache>
            </c:strRef>
          </c:cat>
          <c:val>
            <c:numRef>
              <c:f>Sheet1!$E$2</c:f>
              <c:numCache>
                <c:formatCode>General</c:formatCode>
                <c:ptCount val="1"/>
                <c:pt idx="0" c:formatCode="General">
                  <c:v>0.6</c:v>
                </c:pt>
              </c:numCache>
            </c:numRef>
          </c:val>
        </c:ser>
        <c:dLbls>
          <c:dLblPos val="ctr"/>
          <c:showLegendKey val="0"/>
          <c:showVal val="1"/>
          <c:showCatName val="0"/>
          <c:showSerName val="0"/>
          <c:showPercent val="0"/>
          <c:showBubbleSize val="0"/>
        </c:dLbls>
        <c:gapWidth val="150"/>
        <c:axId val="154603520"/>
        <c:axId val="154605056"/>
      </c:barChart>
      <c:catAx>
        <c:axId val="154603520"/>
        <c:scaling>
          <c:orientation val="minMax"/>
        </c:scaling>
        <c:delete val="0"/>
        <c:axPos val="b"/>
        <c:numFmt formatCode="General" sourceLinked="1"/>
        <c:majorTickMark val="out"/>
        <c:minorTickMark val="none"/>
        <c:tickLblPos val="nextTo"/>
        <c:spPr>
          <a:noFill/>
          <a:ln>
            <a:solidFill>
              <a:schemeClr val="tx1">
                <a:lumMod val="50000"/>
                <a:lumOff val="50000"/>
              </a:schemeClr>
            </a:solidFill>
          </a:ln>
          <a:effectLst/>
        </c:spPr>
        <c:txPr>
          <a:bodyPr rot="-60000000" spcFirstLastPara="0" vertOverflow="ellipsis" horzOverflow="overflow" vert="horz" wrap="square" anchor="ctr" anchorCtr="1"/>
          <a:lstStyle/>
          <a:p>
            <a:pPr>
              <a:defRPr sz="1800" b="0">
                <a:solidFill>
                  <a:schemeClr val="bg1"/>
                </a:solidFill>
                <a:latin typeface="微软雅黑" pitchFamily="34" charset="-122"/>
                <a:ea typeface="微软雅黑" pitchFamily="34" charset="-122"/>
              </a:defRPr>
            </a:pPr>
          </a:p>
        </c:txPr>
        <c:crossAx val="154605056"/>
        <c:crosses val="autoZero"/>
        <c:auto val="1"/>
        <c:lblAlgn val="ctr"/>
        <c:lblOffset val="100"/>
        <c:tickMarkSkip val="1"/>
        <c:noMultiLvlLbl val="0"/>
      </c:catAx>
      <c:valAx>
        <c:axId val="154605056"/>
        <c:scaling>
          <c:orientation val="minMax"/>
        </c:scaling>
        <c:delete val="1"/>
        <c:axPos val="l"/>
        <c:numFmt formatCode="General" sourceLinked="1"/>
        <c:majorTickMark val="out"/>
        <c:minorTickMark val="none"/>
        <c:tickLblPos val="nextTo"/>
        <c:spPr>
          <a:noFill/>
          <a:ln>
            <a:solidFill>
              <a:schemeClr val="tx1">
                <a:lumMod val="50000"/>
                <a:lumOff val="50000"/>
              </a:schemeClr>
            </a:solidFill>
          </a:ln>
          <a:effectLst/>
        </c:spPr>
        <c:txPr>
          <a:bodyPr rot="-60000000" spcFirstLastPara="0" vertOverflow="ellipsis" horzOverflow="overflow" vert="horz" wrap="square" anchor="ctr" anchorCtr="1"/>
          <a:lstStyle/>
          <a:p>
            <a:pPr>
              <a:defRPr sz="1800" b="0">
                <a:solidFill>
                  <a:schemeClr val="tx1"/>
                </a:solidFill>
                <a:latin typeface="+mn-lt"/>
                <a:ea typeface="+mn-ea"/>
                <a:cs typeface="+mn-cs"/>
              </a:defRPr>
            </a:pPr>
          </a:p>
        </c:txPr>
        <c:crossAx val="154603520"/>
        <c:crosses val="autoZero"/>
        <c:crossBetween val="between"/>
      </c:valAx>
      <c:spPr>
        <a:noFill/>
        <a:ln>
          <a:noFill/>
        </a:ln>
        <a:effectLst/>
      </c:spPr>
    </c:plotArea>
    <c:plotVisOnly val="1"/>
    <c:dispBlanksAs val="gap"/>
    <c:showDLblsOverMax val="0"/>
  </c:chart>
  <c:spPr>
    <a:noFill/>
    <a:ln>
      <a:noFill/>
    </a:ln>
    <a:effectLst/>
  </c:spPr>
  <c:txPr>
    <a:bodyPr rot="0" spcFirstLastPara="0" vertOverflow="ellipsis" horzOverflow="overflow" vert="horz" wrap="square" anchor="ctr" anchorCtr="1"/>
    <a:lstStyle/>
    <a:p>
      <a:pPr>
        <a:defRPr lang="zh-CN" sz="1800"/>
      </a:pPr>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rgbClr val="EF7B89"/>
            </a:solidFill>
            <a:ln>
              <a:noFill/>
            </a:ln>
            <a:effectLst/>
          </c:spPr>
          <c:invertIfNegative val="0"/>
          <c:dLbls>
            <c:numFmt formatCode="General" sourceLinked="1"/>
            <c:txPr>
              <a:bodyPr rot="0" spcFirstLastPara="0" vertOverflow="ellipsis" horzOverflow="overflow" vert="horz" wrap="square" anchor="ctr" anchorCtr="1"/>
              <a:lstStyle/>
              <a:p>
                <a:pPr>
                  <a:defRPr sz="1400" b="0">
                    <a:solidFill>
                      <a:schemeClr val="bg1"/>
                    </a:solidFill>
                    <a:latin typeface="+mn-lt"/>
                    <a:ea typeface="+mn-ea"/>
                    <a:cs typeface="+mn-cs"/>
                  </a:defRPr>
                </a:pPr>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0"/>
                <c15:leaderLines>
                  <c:spPr>
                    <a:noFill/>
                    <a:ln w="9525" cap="flat" cmpd="sng" algn="ctr">
                      <a:solidFill>
                        <a:schemeClr val="tx1"/>
                      </a:solidFill>
                      <a:prstDash val="solid"/>
                    </a:ln>
                    <a:effectLst/>
                  </c:spPr>
                </c15:leaderLines>
              </c:ext>
            </c:extLst>
          </c:dLbls>
          <c:cat>
            <c:strRef>
              <c:f>Sheet1!$A$2</c:f>
              <c:strCache>
                <c:ptCount val="1"/>
                <c:pt idx="0">
                  <c:v>产品</c:v>
                </c:pt>
              </c:strCache>
            </c:strRef>
          </c:cat>
          <c:val>
            <c:numRef>
              <c:f>Sheet1!$B$2</c:f>
              <c:numCache>
                <c:formatCode>General</c:formatCode>
                <c:ptCount val="1"/>
                <c:pt idx="0" c:formatCode="General">
                  <c:v>4.3</c:v>
                </c:pt>
              </c:numCache>
            </c:numRef>
          </c:val>
        </c:ser>
        <c:ser>
          <c:idx val="1"/>
          <c:order val="1"/>
          <c:tx>
            <c:strRef>
              <c:f>Sheet1!$C$1</c:f>
              <c:strCache>
                <c:ptCount val="1"/>
                <c:pt idx="0">
                  <c:v>系列 2</c:v>
                </c:pt>
              </c:strCache>
            </c:strRef>
          </c:tx>
          <c:spPr>
            <a:solidFill>
              <a:srgbClr val="F8D69A"/>
            </a:solidFill>
            <a:ln>
              <a:noFill/>
            </a:ln>
            <a:effectLst/>
          </c:spPr>
          <c:invertIfNegative val="0"/>
          <c:dLbls>
            <c:numFmt formatCode="General" sourceLinked="1"/>
            <c:txPr>
              <a:bodyPr rot="0" spcFirstLastPara="0" vertOverflow="ellipsis" horzOverflow="overflow" vert="horz" wrap="square" anchor="ctr" anchorCtr="1"/>
              <a:lstStyle/>
              <a:p>
                <a:pPr>
                  <a:defRPr sz="1400" b="0">
                    <a:solidFill>
                      <a:schemeClr val="bg1"/>
                    </a:solidFill>
                    <a:latin typeface="+mn-lt"/>
                    <a:ea typeface="+mn-ea"/>
                    <a:cs typeface="+mn-cs"/>
                  </a:defRPr>
                </a:pPr>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0"/>
                <c15:leaderLines>
                  <c:spPr>
                    <a:noFill/>
                    <a:ln w="9525" cap="flat" cmpd="sng" algn="ctr">
                      <a:solidFill>
                        <a:schemeClr val="tx1"/>
                      </a:solidFill>
                      <a:prstDash val="solid"/>
                    </a:ln>
                    <a:effectLst/>
                  </c:spPr>
                </c15:leaderLines>
              </c:ext>
            </c:extLst>
          </c:dLbls>
          <c:cat>
            <c:strRef>
              <c:f>Sheet1!$A$2</c:f>
              <c:strCache>
                <c:ptCount val="1"/>
                <c:pt idx="0">
                  <c:v>产品</c:v>
                </c:pt>
              </c:strCache>
            </c:strRef>
          </c:cat>
          <c:val>
            <c:numRef>
              <c:f>Sheet1!$C$2</c:f>
              <c:numCache>
                <c:formatCode>General</c:formatCode>
                <c:ptCount val="1"/>
                <c:pt idx="0" c:formatCode="General">
                  <c:v>2.4</c:v>
                </c:pt>
              </c:numCache>
            </c:numRef>
          </c:val>
        </c:ser>
        <c:ser>
          <c:idx val="2"/>
          <c:order val="2"/>
          <c:tx>
            <c:strRef>
              <c:f>Sheet1!$D$1</c:f>
              <c:strCache>
                <c:ptCount val="1"/>
                <c:pt idx="0">
                  <c:v>系列 3</c:v>
                </c:pt>
              </c:strCache>
            </c:strRef>
          </c:tx>
          <c:spPr>
            <a:solidFill>
              <a:srgbClr val="A1CB77"/>
            </a:solidFill>
            <a:ln>
              <a:noFill/>
            </a:ln>
            <a:effectLst/>
          </c:spPr>
          <c:invertIfNegative val="0"/>
          <c:dLbls>
            <c:numFmt formatCode="General" sourceLinked="1"/>
            <c:txPr>
              <a:bodyPr rot="0" spcFirstLastPara="0" vertOverflow="ellipsis" horzOverflow="overflow" vert="horz" wrap="square" anchor="ctr" anchorCtr="1"/>
              <a:lstStyle/>
              <a:p>
                <a:pPr>
                  <a:defRPr sz="1400" b="0">
                    <a:solidFill>
                      <a:schemeClr val="bg1"/>
                    </a:solidFill>
                    <a:latin typeface="+mn-lt"/>
                    <a:ea typeface="+mn-ea"/>
                    <a:cs typeface="+mn-cs"/>
                  </a:defRPr>
                </a:pPr>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0"/>
                <c15:leaderLines>
                  <c:spPr>
                    <a:noFill/>
                    <a:ln w="9525" cap="flat" cmpd="sng" algn="ctr">
                      <a:solidFill>
                        <a:schemeClr val="tx1"/>
                      </a:solidFill>
                      <a:prstDash val="solid"/>
                    </a:ln>
                    <a:effectLst/>
                  </c:spPr>
                </c15:leaderLines>
              </c:ext>
            </c:extLst>
          </c:dLbls>
          <c:cat>
            <c:strRef>
              <c:f>Sheet1!$A$2</c:f>
              <c:strCache>
                <c:ptCount val="1"/>
                <c:pt idx="0">
                  <c:v>产品</c:v>
                </c:pt>
              </c:strCache>
            </c:strRef>
          </c:cat>
          <c:val>
            <c:numRef>
              <c:f>Sheet1!$D$2</c:f>
              <c:numCache>
                <c:formatCode>General</c:formatCode>
                <c:ptCount val="1"/>
                <c:pt idx="0" c:formatCode="General">
                  <c:v>2</c:v>
                </c:pt>
              </c:numCache>
            </c:numRef>
          </c:val>
        </c:ser>
        <c:ser>
          <c:idx val="3"/>
          <c:order val="3"/>
          <c:tx>
            <c:strRef>
              <c:f>Sheet1!$E$1</c:f>
              <c:strCache>
                <c:ptCount val="1"/>
                <c:pt idx="0">
                  <c:v>系列 4</c:v>
                </c:pt>
              </c:strCache>
            </c:strRef>
          </c:tx>
          <c:spPr>
            <a:solidFill>
              <a:srgbClr val="85CDE7"/>
            </a:solidFill>
            <a:ln>
              <a:noFill/>
            </a:ln>
            <a:effectLst/>
          </c:spPr>
          <c:invertIfNegative val="0"/>
          <c:dLbls>
            <c:numFmt formatCode="General" sourceLinked="1"/>
            <c:txPr>
              <a:bodyPr rot="0" spcFirstLastPara="0" vertOverflow="ellipsis" horzOverflow="overflow" vert="horz" wrap="square" anchor="ctr" anchorCtr="1"/>
              <a:lstStyle/>
              <a:p>
                <a:pPr>
                  <a:defRPr sz="1400" b="0">
                    <a:solidFill>
                      <a:schemeClr val="bg1"/>
                    </a:solidFill>
                    <a:latin typeface="+mn-lt"/>
                    <a:ea typeface="+mn-ea"/>
                    <a:cs typeface="+mn-cs"/>
                  </a:defRPr>
                </a:pPr>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0"/>
                <c15:leaderLines>
                  <c:spPr>
                    <a:noFill/>
                    <a:ln w="9525" cap="flat" cmpd="sng" algn="ctr">
                      <a:solidFill>
                        <a:schemeClr val="tx1"/>
                      </a:solidFill>
                      <a:prstDash val="solid"/>
                    </a:ln>
                    <a:effectLst/>
                  </c:spPr>
                </c15:leaderLines>
              </c:ext>
            </c:extLst>
          </c:dLbls>
          <c:cat>
            <c:strRef>
              <c:f>Sheet1!$A$2</c:f>
              <c:strCache>
                <c:ptCount val="1"/>
                <c:pt idx="0">
                  <c:v>产品</c:v>
                </c:pt>
              </c:strCache>
            </c:strRef>
          </c:cat>
          <c:val>
            <c:numRef>
              <c:f>Sheet1!$E$2</c:f>
              <c:numCache>
                <c:formatCode>General</c:formatCode>
                <c:ptCount val="1"/>
                <c:pt idx="0" c:formatCode="General">
                  <c:v>0.6</c:v>
                </c:pt>
              </c:numCache>
            </c:numRef>
          </c:val>
        </c:ser>
        <c:dLbls>
          <c:dLblPos val="ctr"/>
          <c:showLegendKey val="0"/>
          <c:showVal val="1"/>
          <c:showCatName val="0"/>
          <c:showSerName val="0"/>
          <c:showPercent val="0"/>
          <c:showBubbleSize val="0"/>
        </c:dLbls>
        <c:gapWidth val="150"/>
        <c:axId val="154661632"/>
        <c:axId val="154663168"/>
      </c:barChart>
      <c:catAx>
        <c:axId val="154661632"/>
        <c:scaling>
          <c:orientation val="minMax"/>
        </c:scaling>
        <c:delete val="0"/>
        <c:axPos val="b"/>
        <c:numFmt formatCode="General" sourceLinked="1"/>
        <c:majorTickMark val="out"/>
        <c:minorTickMark val="none"/>
        <c:tickLblPos val="nextTo"/>
        <c:spPr>
          <a:noFill/>
          <a:ln>
            <a:solidFill>
              <a:schemeClr val="tx1">
                <a:lumMod val="50000"/>
                <a:lumOff val="50000"/>
              </a:schemeClr>
            </a:solidFill>
          </a:ln>
          <a:effectLst/>
        </c:spPr>
        <c:txPr>
          <a:bodyPr rot="-60000000" spcFirstLastPara="0" vertOverflow="ellipsis" horzOverflow="overflow" vert="horz" wrap="square" anchor="ctr" anchorCtr="1"/>
          <a:lstStyle/>
          <a:p>
            <a:pPr>
              <a:defRPr sz="1800" b="0">
                <a:solidFill>
                  <a:schemeClr val="bg1"/>
                </a:solidFill>
                <a:latin typeface="微软雅黑" pitchFamily="34" charset="-122"/>
                <a:ea typeface="微软雅黑" pitchFamily="34" charset="-122"/>
              </a:defRPr>
            </a:pPr>
          </a:p>
        </c:txPr>
        <c:crossAx val="154663168"/>
        <c:crosses val="autoZero"/>
        <c:auto val="1"/>
        <c:lblAlgn val="ctr"/>
        <c:lblOffset val="100"/>
        <c:tickMarkSkip val="1"/>
        <c:noMultiLvlLbl val="0"/>
      </c:catAx>
      <c:valAx>
        <c:axId val="154663168"/>
        <c:scaling>
          <c:orientation val="minMax"/>
        </c:scaling>
        <c:delete val="1"/>
        <c:axPos val="l"/>
        <c:numFmt formatCode="General" sourceLinked="1"/>
        <c:majorTickMark val="out"/>
        <c:minorTickMark val="none"/>
        <c:tickLblPos val="nextTo"/>
        <c:spPr>
          <a:noFill/>
          <a:ln>
            <a:solidFill>
              <a:schemeClr val="tx1">
                <a:lumMod val="50000"/>
                <a:lumOff val="50000"/>
              </a:schemeClr>
            </a:solidFill>
          </a:ln>
          <a:effectLst/>
        </c:spPr>
        <c:txPr>
          <a:bodyPr rot="-60000000" spcFirstLastPara="0" vertOverflow="ellipsis" horzOverflow="overflow" vert="horz" wrap="square" anchor="ctr" anchorCtr="1"/>
          <a:lstStyle/>
          <a:p>
            <a:pPr>
              <a:defRPr sz="1800" b="0">
                <a:solidFill>
                  <a:schemeClr val="tx1"/>
                </a:solidFill>
                <a:latin typeface="+mn-lt"/>
                <a:ea typeface="+mn-ea"/>
                <a:cs typeface="+mn-cs"/>
              </a:defRPr>
            </a:pPr>
          </a:p>
        </c:txPr>
        <c:crossAx val="154661632"/>
        <c:crosses val="autoZero"/>
        <c:crossBetween val="between"/>
      </c:valAx>
      <c:spPr>
        <a:noFill/>
        <a:ln>
          <a:noFill/>
        </a:ln>
        <a:effectLst/>
      </c:spPr>
    </c:plotArea>
    <c:plotVisOnly val="1"/>
    <c:dispBlanksAs val="gap"/>
    <c:showDLblsOverMax val="0"/>
  </c:chart>
  <c:spPr>
    <a:noFill/>
    <a:ln>
      <a:noFill/>
    </a:ln>
    <a:effectLst/>
  </c:spPr>
  <c:txPr>
    <a:bodyPr rot="0" spcFirstLastPara="0" vertOverflow="ellipsis" horzOverflow="overflow" vert="horz" wrap="square" anchor="ctr" anchorCtr="1"/>
    <a:lstStyle/>
    <a:p>
      <a:pPr>
        <a:defRPr lang="zh-CN" sz="1800"/>
      </a:pPr>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areaChart>
        <c:grouping val="stacked"/>
        <c:varyColors val="0"/>
        <c:ser>
          <c:idx val="0"/>
          <c:order val="0"/>
          <c:tx>
            <c:strRef>
              <c:f>Sheet1!$B$1</c:f>
              <c:strCache>
                <c:ptCount val="1"/>
                <c:pt idx="0">
                  <c:v>系列 1</c:v>
                </c:pt>
              </c:strCache>
            </c:strRef>
          </c:tx>
          <c:spPr>
            <a:solidFill>
              <a:srgbClr val="85CDE7"/>
            </a:solidFill>
            <a:ln>
              <a:noFill/>
            </a:ln>
            <a:effectLst/>
          </c:spPr>
          <c:cat>
            <c:strRef>
              <c:f>Sheet1!$A$2:$A$10</c:f>
              <c:strCache>
                <c:ptCount val="9"/>
                <c:pt idx="0">
                  <c:v>1月</c:v>
                </c:pt>
                <c:pt idx="1">
                  <c:v>2月</c:v>
                </c:pt>
                <c:pt idx="2">
                  <c:v>3月</c:v>
                </c:pt>
                <c:pt idx="3">
                  <c:v>4月</c:v>
                </c:pt>
                <c:pt idx="4">
                  <c:v>5月</c:v>
                </c:pt>
                <c:pt idx="5">
                  <c:v>6月</c:v>
                </c:pt>
                <c:pt idx="6">
                  <c:v>7月</c:v>
                </c:pt>
                <c:pt idx="7">
                  <c:v>8月</c:v>
                </c:pt>
                <c:pt idx="8">
                  <c:v>9月</c:v>
                </c:pt>
              </c:strCache>
            </c:strRef>
          </c:cat>
          <c:val>
            <c:numRef>
              <c:f>Sheet1!$B$2:$B$10</c:f>
              <c:numCache>
                <c:formatCode>General</c:formatCode>
                <c:ptCount val="9"/>
                <c:pt idx="0" c:formatCode="General">
                  <c:v>32</c:v>
                </c:pt>
                <c:pt idx="1" c:formatCode="General">
                  <c:v>32</c:v>
                </c:pt>
                <c:pt idx="2" c:formatCode="General">
                  <c:v>28</c:v>
                </c:pt>
                <c:pt idx="3" c:formatCode="General">
                  <c:v>74</c:v>
                </c:pt>
                <c:pt idx="4" c:formatCode="General">
                  <c:v>114</c:v>
                </c:pt>
                <c:pt idx="5" c:formatCode="General">
                  <c:v>124</c:v>
                </c:pt>
                <c:pt idx="6" c:formatCode="General">
                  <c:v>150</c:v>
                </c:pt>
                <c:pt idx="7" c:formatCode="General">
                  <c:v>89</c:v>
                </c:pt>
                <c:pt idx="8" c:formatCode="General">
                  <c:v>75</c:v>
                </c:pt>
              </c:numCache>
            </c:numRef>
          </c:val>
        </c:ser>
        <c:ser>
          <c:idx val="1"/>
          <c:order val="1"/>
          <c:tx>
            <c:strRef>
              <c:f>Sheet1!$C$1</c:f>
              <c:strCache>
                <c:ptCount val="1"/>
                <c:pt idx="0">
                  <c:v>系列 2</c:v>
                </c:pt>
              </c:strCache>
            </c:strRef>
          </c:tx>
          <c:spPr>
            <a:solidFill>
              <a:srgbClr val="A1CB77"/>
            </a:solidFill>
            <a:ln>
              <a:noFill/>
            </a:ln>
            <a:effectLst/>
          </c:spPr>
          <c:cat>
            <c:strRef>
              <c:f>Sheet1!$A$2:$A$10</c:f>
              <c:strCache>
                <c:ptCount val="9"/>
                <c:pt idx="0">
                  <c:v>1月</c:v>
                </c:pt>
                <c:pt idx="1">
                  <c:v>2月</c:v>
                </c:pt>
                <c:pt idx="2">
                  <c:v>3月</c:v>
                </c:pt>
                <c:pt idx="3">
                  <c:v>4月</c:v>
                </c:pt>
                <c:pt idx="4">
                  <c:v>5月</c:v>
                </c:pt>
                <c:pt idx="5">
                  <c:v>6月</c:v>
                </c:pt>
                <c:pt idx="6">
                  <c:v>7月</c:v>
                </c:pt>
                <c:pt idx="7">
                  <c:v>8月</c:v>
                </c:pt>
                <c:pt idx="8">
                  <c:v>9月</c:v>
                </c:pt>
              </c:strCache>
            </c:strRef>
          </c:cat>
          <c:val>
            <c:numRef>
              <c:f>Sheet1!$C$2:$C$10</c:f>
              <c:numCache>
                <c:formatCode>General</c:formatCode>
                <c:ptCount val="9"/>
                <c:pt idx="0" c:formatCode="General">
                  <c:v>45</c:v>
                </c:pt>
                <c:pt idx="1" c:formatCode="General">
                  <c:v>45</c:v>
                </c:pt>
                <c:pt idx="2" c:formatCode="General">
                  <c:v>12</c:v>
                </c:pt>
                <c:pt idx="3" c:formatCode="General">
                  <c:v>56</c:v>
                </c:pt>
                <c:pt idx="4" c:formatCode="General">
                  <c:v>56</c:v>
                </c:pt>
                <c:pt idx="5" c:formatCode="General">
                  <c:v>45</c:v>
                </c:pt>
                <c:pt idx="6" c:formatCode="General">
                  <c:v>44</c:v>
                </c:pt>
                <c:pt idx="7" c:formatCode="General">
                  <c:v>45</c:v>
                </c:pt>
                <c:pt idx="8" c:formatCode="General">
                  <c:v>78</c:v>
                </c:pt>
              </c:numCache>
            </c:numRef>
          </c:val>
        </c:ser>
        <c:ser>
          <c:idx val="2"/>
          <c:order val="2"/>
          <c:tx>
            <c:strRef>
              <c:f>Sheet1!$D$1</c:f>
              <c:strCache>
                <c:ptCount val="1"/>
                <c:pt idx="0">
                  <c:v>系列 3</c:v>
                </c:pt>
              </c:strCache>
            </c:strRef>
          </c:tx>
          <c:spPr>
            <a:solidFill>
              <a:srgbClr val="F8D69A"/>
            </a:solidFill>
            <a:ln w="25400">
              <a:noFill/>
            </a:ln>
            <a:effectLst/>
          </c:spPr>
          <c:cat>
            <c:strRef>
              <c:f>Sheet1!$A$2:$A$10</c:f>
              <c:strCache>
                <c:ptCount val="9"/>
                <c:pt idx="0">
                  <c:v>1月</c:v>
                </c:pt>
                <c:pt idx="1">
                  <c:v>2月</c:v>
                </c:pt>
                <c:pt idx="2">
                  <c:v>3月</c:v>
                </c:pt>
                <c:pt idx="3">
                  <c:v>4月</c:v>
                </c:pt>
                <c:pt idx="4">
                  <c:v>5月</c:v>
                </c:pt>
                <c:pt idx="5">
                  <c:v>6月</c:v>
                </c:pt>
                <c:pt idx="6">
                  <c:v>7月</c:v>
                </c:pt>
                <c:pt idx="7">
                  <c:v>8月</c:v>
                </c:pt>
                <c:pt idx="8">
                  <c:v>9月</c:v>
                </c:pt>
              </c:strCache>
            </c:strRef>
          </c:cat>
          <c:val>
            <c:numRef>
              <c:f>Sheet1!$D$2:$D$10</c:f>
              <c:numCache>
                <c:formatCode>General</c:formatCode>
                <c:ptCount val="9"/>
                <c:pt idx="0" c:formatCode="General">
                  <c:v>78</c:v>
                </c:pt>
                <c:pt idx="1" c:formatCode="General">
                  <c:v>13</c:v>
                </c:pt>
                <c:pt idx="2" c:formatCode="General">
                  <c:v>12</c:v>
                </c:pt>
                <c:pt idx="3" c:formatCode="General">
                  <c:v>13</c:v>
                </c:pt>
                <c:pt idx="4" c:formatCode="General">
                  <c:v>45</c:v>
                </c:pt>
                <c:pt idx="5" c:formatCode="General">
                  <c:v>51</c:v>
                </c:pt>
                <c:pt idx="6" c:formatCode="General">
                  <c:v>98</c:v>
                </c:pt>
                <c:pt idx="7" c:formatCode="General">
                  <c:v>78</c:v>
                </c:pt>
                <c:pt idx="8" c:formatCode="General">
                  <c:v>156</c:v>
                </c:pt>
              </c:numCache>
            </c:numRef>
          </c:val>
        </c:ser>
        <c:ser>
          <c:idx val="3"/>
          <c:order val="3"/>
          <c:tx>
            <c:strRef>
              <c:f>Sheet1!$E$1</c:f>
              <c:strCache>
                <c:ptCount val="1"/>
                <c:pt idx="0">
                  <c:v>系列 4</c:v>
                </c:pt>
              </c:strCache>
            </c:strRef>
          </c:tx>
          <c:spPr>
            <a:solidFill>
              <a:srgbClr val="EF7B89"/>
            </a:solidFill>
            <a:ln w="25400">
              <a:noFill/>
            </a:ln>
            <a:effectLst/>
          </c:spPr>
          <c:cat>
            <c:strRef>
              <c:f>Sheet1!$A$2:$A$10</c:f>
              <c:strCache>
                <c:ptCount val="9"/>
                <c:pt idx="0">
                  <c:v>1月</c:v>
                </c:pt>
                <c:pt idx="1">
                  <c:v>2月</c:v>
                </c:pt>
                <c:pt idx="2">
                  <c:v>3月</c:v>
                </c:pt>
                <c:pt idx="3">
                  <c:v>4月</c:v>
                </c:pt>
                <c:pt idx="4">
                  <c:v>5月</c:v>
                </c:pt>
                <c:pt idx="5">
                  <c:v>6月</c:v>
                </c:pt>
                <c:pt idx="6">
                  <c:v>7月</c:v>
                </c:pt>
                <c:pt idx="7">
                  <c:v>8月</c:v>
                </c:pt>
                <c:pt idx="8">
                  <c:v>9月</c:v>
                </c:pt>
              </c:strCache>
            </c:strRef>
          </c:cat>
          <c:val>
            <c:numRef>
              <c:f>Sheet1!$E$2:$E$10</c:f>
              <c:numCache>
                <c:formatCode>General</c:formatCode>
                <c:ptCount val="9"/>
                <c:pt idx="0" c:formatCode="General">
                  <c:v>23</c:v>
                </c:pt>
                <c:pt idx="1" c:formatCode="General">
                  <c:v>41</c:v>
                </c:pt>
                <c:pt idx="2" c:formatCode="General">
                  <c:v>54</c:v>
                </c:pt>
                <c:pt idx="3" c:formatCode="General">
                  <c:v>39</c:v>
                </c:pt>
                <c:pt idx="4" c:formatCode="General">
                  <c:v>54</c:v>
                </c:pt>
                <c:pt idx="5" c:formatCode="General">
                  <c:v>72.7</c:v>
                </c:pt>
                <c:pt idx="6" c:formatCode="General">
                  <c:v>95.8</c:v>
                </c:pt>
                <c:pt idx="7" c:formatCode="General">
                  <c:v>118.9</c:v>
                </c:pt>
                <c:pt idx="8" c:formatCode="General">
                  <c:v>142</c:v>
                </c:pt>
              </c:numCache>
            </c:numRef>
          </c:val>
        </c:ser>
        <c:dLbls>
          <c:showLegendKey val="0"/>
          <c:showVal val="0"/>
          <c:showCatName val="0"/>
          <c:showSerName val="0"/>
          <c:showPercent val="0"/>
          <c:showBubbleSize val="0"/>
        </c:dLbls>
        <c:axId val="154783104"/>
        <c:axId val="154788992"/>
      </c:areaChart>
      <c:catAx>
        <c:axId val="154783104"/>
        <c:scaling>
          <c:orientation val="minMax"/>
        </c:scaling>
        <c:delete val="0"/>
        <c:axPos val="b"/>
        <c:numFmt formatCode="m/d/yyyy" sourceLinked="1"/>
        <c:majorTickMark val="out"/>
        <c:minorTickMark val="none"/>
        <c:tickLblPos val="nextTo"/>
        <c:spPr>
          <a:noFill/>
          <a:ln>
            <a:solidFill>
              <a:schemeClr val="tx1">
                <a:lumMod val="50000"/>
                <a:lumOff val="50000"/>
              </a:schemeClr>
            </a:solidFill>
          </a:ln>
          <a:effectLst/>
        </c:spPr>
        <c:txPr>
          <a:bodyPr rot="-60000000" spcFirstLastPara="0" vertOverflow="ellipsis" horzOverflow="overflow" vert="horz" wrap="square" anchor="ctr" anchorCtr="1"/>
          <a:lstStyle/>
          <a:p>
            <a:pPr>
              <a:defRPr sz="1400" b="0">
                <a:solidFill>
                  <a:schemeClr val="bg1"/>
                </a:solidFill>
                <a:latin typeface="微软雅黑" pitchFamily="34" charset="-122"/>
                <a:ea typeface="微软雅黑" pitchFamily="34" charset="-122"/>
              </a:defRPr>
            </a:pPr>
          </a:p>
        </c:txPr>
        <c:crossAx val="154788992"/>
        <c:crosses val="autoZero"/>
        <c:auto val="1"/>
        <c:lblAlgn val="ctr"/>
        <c:lblOffset val="100"/>
        <c:tickMarkSkip val="1"/>
        <c:noMultiLvlLbl val="0"/>
      </c:catAx>
      <c:valAx>
        <c:axId val="154788992"/>
        <c:scaling>
          <c:orientation val="minMax"/>
        </c:scaling>
        <c:delete val="0"/>
        <c:axPos val="l"/>
        <c:numFmt formatCode="General" sourceLinked="1"/>
        <c:majorTickMark val="out"/>
        <c:minorTickMark val="none"/>
        <c:tickLblPos val="nextTo"/>
        <c:spPr>
          <a:noFill/>
          <a:ln>
            <a:solidFill>
              <a:schemeClr val="tx1">
                <a:lumMod val="50000"/>
                <a:lumOff val="50000"/>
              </a:schemeClr>
            </a:solidFill>
          </a:ln>
          <a:effectLst/>
        </c:spPr>
        <c:txPr>
          <a:bodyPr rot="-60000000" spcFirstLastPara="0" vertOverflow="ellipsis" horzOverflow="overflow" vert="horz" wrap="square" anchor="ctr" anchorCtr="1"/>
          <a:lstStyle/>
          <a:p>
            <a:pPr>
              <a:defRPr sz="1400" b="0">
                <a:solidFill>
                  <a:schemeClr val="bg1"/>
                </a:solidFill>
                <a:latin typeface="微软雅黑" pitchFamily="34" charset="-122"/>
                <a:ea typeface="微软雅黑" pitchFamily="34" charset="-122"/>
              </a:defRPr>
            </a:pPr>
          </a:p>
        </c:txPr>
        <c:crossAx val="154783104"/>
        <c:crosses val="autoZero"/>
        <c:crossBetween val="midCat"/>
      </c:valAx>
      <c:spPr>
        <a:noFill/>
        <a:ln>
          <a:noFill/>
        </a:ln>
        <a:effectLst/>
      </c:spPr>
    </c:plotArea>
    <c:plotVisOnly val="1"/>
    <c:dispBlanksAs val="zero"/>
    <c:showDLblsOverMax val="0"/>
  </c:chart>
  <c:spPr>
    <a:noFill/>
    <a:ln>
      <a:noFill/>
    </a:ln>
    <a:effectLst/>
  </c:spPr>
  <c:txPr>
    <a:bodyPr rot="0" spcFirstLastPara="0" vertOverflow="ellipsis" horzOverflow="overflow" vert="horz" wrap="square" anchor="ctr" anchorCtr="1"/>
    <a:lstStyle/>
    <a:p>
      <a:pPr>
        <a:defRPr lang="zh-CN" sz="1800"/>
      </a:pPr>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areaChart>
        <c:grouping val="stacked"/>
        <c:varyColors val="0"/>
        <c:ser>
          <c:idx val="0"/>
          <c:order val="0"/>
          <c:tx>
            <c:strRef>
              <c:f>Sheet1!$B$1</c:f>
              <c:strCache>
                <c:ptCount val="1"/>
                <c:pt idx="0">
                  <c:v>系列 1</c:v>
                </c:pt>
              </c:strCache>
            </c:strRef>
          </c:tx>
          <c:spPr>
            <a:solidFill>
              <a:srgbClr val="85CDE7"/>
            </a:solidFill>
            <a:ln>
              <a:noFill/>
            </a:ln>
            <a:effectLst/>
          </c:spPr>
          <c:cat>
            <c:strRef>
              <c:f>Sheet1!$A$2:$A$10</c:f>
              <c:strCache>
                <c:ptCount val="9"/>
                <c:pt idx="0">
                  <c:v>1月</c:v>
                </c:pt>
                <c:pt idx="1">
                  <c:v>2月</c:v>
                </c:pt>
                <c:pt idx="2">
                  <c:v>3月</c:v>
                </c:pt>
                <c:pt idx="3">
                  <c:v>4月</c:v>
                </c:pt>
                <c:pt idx="4">
                  <c:v>5月</c:v>
                </c:pt>
                <c:pt idx="5">
                  <c:v>6月</c:v>
                </c:pt>
                <c:pt idx="6">
                  <c:v>7月</c:v>
                </c:pt>
                <c:pt idx="7">
                  <c:v>8月</c:v>
                </c:pt>
                <c:pt idx="8">
                  <c:v>9月</c:v>
                </c:pt>
              </c:strCache>
            </c:strRef>
          </c:cat>
          <c:val>
            <c:numRef>
              <c:f>Sheet1!$B$2:$B$10</c:f>
              <c:numCache>
                <c:formatCode>General</c:formatCode>
                <c:ptCount val="9"/>
                <c:pt idx="0" c:formatCode="General">
                  <c:v>32</c:v>
                </c:pt>
                <c:pt idx="1" c:formatCode="General">
                  <c:v>32</c:v>
                </c:pt>
                <c:pt idx="2" c:formatCode="General">
                  <c:v>28</c:v>
                </c:pt>
                <c:pt idx="3" c:formatCode="General">
                  <c:v>74</c:v>
                </c:pt>
                <c:pt idx="4" c:formatCode="General">
                  <c:v>114</c:v>
                </c:pt>
                <c:pt idx="5" c:formatCode="General">
                  <c:v>124</c:v>
                </c:pt>
                <c:pt idx="6" c:formatCode="General">
                  <c:v>150</c:v>
                </c:pt>
                <c:pt idx="7" c:formatCode="General">
                  <c:v>89</c:v>
                </c:pt>
                <c:pt idx="8" c:formatCode="General">
                  <c:v>75</c:v>
                </c:pt>
              </c:numCache>
            </c:numRef>
          </c:val>
        </c:ser>
        <c:ser>
          <c:idx val="1"/>
          <c:order val="1"/>
          <c:tx>
            <c:strRef>
              <c:f>Sheet1!$C$1</c:f>
              <c:strCache>
                <c:ptCount val="1"/>
                <c:pt idx="0">
                  <c:v>系列 2</c:v>
                </c:pt>
              </c:strCache>
            </c:strRef>
          </c:tx>
          <c:spPr>
            <a:solidFill>
              <a:srgbClr val="A1CB77"/>
            </a:solidFill>
            <a:ln>
              <a:noFill/>
            </a:ln>
            <a:effectLst/>
          </c:spPr>
          <c:cat>
            <c:strRef>
              <c:f>Sheet1!$A$2:$A$10</c:f>
              <c:strCache>
                <c:ptCount val="9"/>
                <c:pt idx="0">
                  <c:v>1月</c:v>
                </c:pt>
                <c:pt idx="1">
                  <c:v>2月</c:v>
                </c:pt>
                <c:pt idx="2">
                  <c:v>3月</c:v>
                </c:pt>
                <c:pt idx="3">
                  <c:v>4月</c:v>
                </c:pt>
                <c:pt idx="4">
                  <c:v>5月</c:v>
                </c:pt>
                <c:pt idx="5">
                  <c:v>6月</c:v>
                </c:pt>
                <c:pt idx="6">
                  <c:v>7月</c:v>
                </c:pt>
                <c:pt idx="7">
                  <c:v>8月</c:v>
                </c:pt>
                <c:pt idx="8">
                  <c:v>9月</c:v>
                </c:pt>
              </c:strCache>
            </c:strRef>
          </c:cat>
          <c:val>
            <c:numRef>
              <c:f>Sheet1!$C$2:$C$10</c:f>
              <c:numCache>
                <c:formatCode>General</c:formatCode>
                <c:ptCount val="9"/>
                <c:pt idx="0" c:formatCode="General">
                  <c:v>45</c:v>
                </c:pt>
                <c:pt idx="1" c:formatCode="General">
                  <c:v>45</c:v>
                </c:pt>
                <c:pt idx="2" c:formatCode="General">
                  <c:v>12</c:v>
                </c:pt>
                <c:pt idx="3" c:formatCode="General">
                  <c:v>56</c:v>
                </c:pt>
                <c:pt idx="4" c:formatCode="General">
                  <c:v>56</c:v>
                </c:pt>
                <c:pt idx="5" c:formatCode="General">
                  <c:v>45</c:v>
                </c:pt>
                <c:pt idx="6" c:formatCode="General">
                  <c:v>44</c:v>
                </c:pt>
                <c:pt idx="7" c:formatCode="General">
                  <c:v>45</c:v>
                </c:pt>
                <c:pt idx="8" c:formatCode="General">
                  <c:v>78</c:v>
                </c:pt>
              </c:numCache>
            </c:numRef>
          </c:val>
        </c:ser>
        <c:ser>
          <c:idx val="2"/>
          <c:order val="2"/>
          <c:tx>
            <c:strRef>
              <c:f>Sheet1!$D$1</c:f>
              <c:strCache>
                <c:ptCount val="1"/>
                <c:pt idx="0">
                  <c:v>系列 3</c:v>
                </c:pt>
              </c:strCache>
            </c:strRef>
          </c:tx>
          <c:spPr>
            <a:solidFill>
              <a:srgbClr val="F8D69A"/>
            </a:solidFill>
            <a:ln w="25400">
              <a:noFill/>
            </a:ln>
            <a:effectLst/>
          </c:spPr>
          <c:cat>
            <c:strRef>
              <c:f>Sheet1!$A$2:$A$10</c:f>
              <c:strCache>
                <c:ptCount val="9"/>
                <c:pt idx="0">
                  <c:v>1月</c:v>
                </c:pt>
                <c:pt idx="1">
                  <c:v>2月</c:v>
                </c:pt>
                <c:pt idx="2">
                  <c:v>3月</c:v>
                </c:pt>
                <c:pt idx="3">
                  <c:v>4月</c:v>
                </c:pt>
                <c:pt idx="4">
                  <c:v>5月</c:v>
                </c:pt>
                <c:pt idx="5">
                  <c:v>6月</c:v>
                </c:pt>
                <c:pt idx="6">
                  <c:v>7月</c:v>
                </c:pt>
                <c:pt idx="7">
                  <c:v>8月</c:v>
                </c:pt>
                <c:pt idx="8">
                  <c:v>9月</c:v>
                </c:pt>
              </c:strCache>
            </c:strRef>
          </c:cat>
          <c:val>
            <c:numRef>
              <c:f>Sheet1!$D$2:$D$10</c:f>
              <c:numCache>
                <c:formatCode>General</c:formatCode>
                <c:ptCount val="9"/>
                <c:pt idx="0" c:formatCode="General">
                  <c:v>78</c:v>
                </c:pt>
                <c:pt idx="1" c:formatCode="General">
                  <c:v>13</c:v>
                </c:pt>
                <c:pt idx="2" c:formatCode="General">
                  <c:v>12</c:v>
                </c:pt>
                <c:pt idx="3" c:formatCode="General">
                  <c:v>13</c:v>
                </c:pt>
                <c:pt idx="4" c:formatCode="General">
                  <c:v>45</c:v>
                </c:pt>
                <c:pt idx="5" c:formatCode="General">
                  <c:v>51</c:v>
                </c:pt>
                <c:pt idx="6" c:formatCode="General">
                  <c:v>98</c:v>
                </c:pt>
                <c:pt idx="7" c:formatCode="General">
                  <c:v>78</c:v>
                </c:pt>
                <c:pt idx="8" c:formatCode="General">
                  <c:v>156</c:v>
                </c:pt>
              </c:numCache>
            </c:numRef>
          </c:val>
        </c:ser>
        <c:ser>
          <c:idx val="3"/>
          <c:order val="3"/>
          <c:tx>
            <c:strRef>
              <c:f>Sheet1!$E$1</c:f>
              <c:strCache>
                <c:ptCount val="1"/>
                <c:pt idx="0">
                  <c:v>系列 4</c:v>
                </c:pt>
              </c:strCache>
            </c:strRef>
          </c:tx>
          <c:spPr>
            <a:solidFill>
              <a:srgbClr val="EF7B89"/>
            </a:solidFill>
            <a:ln w="25400">
              <a:noFill/>
            </a:ln>
            <a:effectLst/>
          </c:spPr>
          <c:cat>
            <c:strRef>
              <c:f>Sheet1!$A$2:$A$10</c:f>
              <c:strCache>
                <c:ptCount val="9"/>
                <c:pt idx="0">
                  <c:v>1月</c:v>
                </c:pt>
                <c:pt idx="1">
                  <c:v>2月</c:v>
                </c:pt>
                <c:pt idx="2">
                  <c:v>3月</c:v>
                </c:pt>
                <c:pt idx="3">
                  <c:v>4月</c:v>
                </c:pt>
                <c:pt idx="4">
                  <c:v>5月</c:v>
                </c:pt>
                <c:pt idx="5">
                  <c:v>6月</c:v>
                </c:pt>
                <c:pt idx="6">
                  <c:v>7月</c:v>
                </c:pt>
                <c:pt idx="7">
                  <c:v>8月</c:v>
                </c:pt>
                <c:pt idx="8">
                  <c:v>9月</c:v>
                </c:pt>
              </c:strCache>
            </c:strRef>
          </c:cat>
          <c:val>
            <c:numRef>
              <c:f>Sheet1!$E$2:$E$10</c:f>
              <c:numCache>
                <c:formatCode>General</c:formatCode>
                <c:ptCount val="9"/>
                <c:pt idx="0" c:formatCode="General">
                  <c:v>23</c:v>
                </c:pt>
                <c:pt idx="1" c:formatCode="General">
                  <c:v>41</c:v>
                </c:pt>
                <c:pt idx="2" c:formatCode="General">
                  <c:v>54</c:v>
                </c:pt>
                <c:pt idx="3" c:formatCode="General">
                  <c:v>39</c:v>
                </c:pt>
                <c:pt idx="4" c:formatCode="General">
                  <c:v>54</c:v>
                </c:pt>
                <c:pt idx="5" c:formatCode="General">
                  <c:v>72.7</c:v>
                </c:pt>
                <c:pt idx="6" c:formatCode="General">
                  <c:v>95.8</c:v>
                </c:pt>
                <c:pt idx="7" c:formatCode="General">
                  <c:v>118.9</c:v>
                </c:pt>
                <c:pt idx="8" c:formatCode="General">
                  <c:v>142</c:v>
                </c:pt>
              </c:numCache>
            </c:numRef>
          </c:val>
        </c:ser>
        <c:dLbls>
          <c:showLegendKey val="0"/>
          <c:showVal val="0"/>
          <c:showCatName val="0"/>
          <c:showSerName val="0"/>
          <c:showPercent val="0"/>
          <c:showBubbleSize val="0"/>
        </c:dLbls>
        <c:axId val="154933888"/>
        <c:axId val="154935680"/>
      </c:areaChart>
      <c:catAx>
        <c:axId val="154933888"/>
        <c:scaling>
          <c:orientation val="minMax"/>
        </c:scaling>
        <c:delete val="0"/>
        <c:axPos val="b"/>
        <c:numFmt formatCode="m/d/yyyy" sourceLinked="1"/>
        <c:majorTickMark val="out"/>
        <c:minorTickMark val="none"/>
        <c:tickLblPos val="nextTo"/>
        <c:spPr>
          <a:noFill/>
          <a:ln>
            <a:solidFill>
              <a:schemeClr val="tx1">
                <a:lumMod val="50000"/>
                <a:lumOff val="50000"/>
              </a:schemeClr>
            </a:solidFill>
          </a:ln>
          <a:effectLst/>
        </c:spPr>
        <c:txPr>
          <a:bodyPr rot="-60000000" spcFirstLastPara="0" vertOverflow="ellipsis" horzOverflow="overflow" vert="horz" wrap="square" anchor="ctr" anchorCtr="1"/>
          <a:lstStyle/>
          <a:p>
            <a:pPr>
              <a:defRPr sz="1400" b="0">
                <a:solidFill>
                  <a:schemeClr val="bg1"/>
                </a:solidFill>
                <a:latin typeface="微软雅黑" pitchFamily="34" charset="-122"/>
                <a:ea typeface="微软雅黑" pitchFamily="34" charset="-122"/>
              </a:defRPr>
            </a:pPr>
          </a:p>
        </c:txPr>
        <c:crossAx val="154935680"/>
        <c:crosses val="autoZero"/>
        <c:auto val="1"/>
        <c:lblAlgn val="ctr"/>
        <c:lblOffset val="100"/>
        <c:tickMarkSkip val="1"/>
        <c:noMultiLvlLbl val="0"/>
      </c:catAx>
      <c:valAx>
        <c:axId val="154935680"/>
        <c:scaling>
          <c:orientation val="minMax"/>
        </c:scaling>
        <c:delete val="0"/>
        <c:axPos val="l"/>
        <c:numFmt formatCode="General" sourceLinked="1"/>
        <c:majorTickMark val="out"/>
        <c:minorTickMark val="none"/>
        <c:tickLblPos val="nextTo"/>
        <c:spPr>
          <a:noFill/>
          <a:ln>
            <a:solidFill>
              <a:schemeClr val="tx1">
                <a:lumMod val="50000"/>
                <a:lumOff val="50000"/>
              </a:schemeClr>
            </a:solidFill>
          </a:ln>
          <a:effectLst/>
        </c:spPr>
        <c:txPr>
          <a:bodyPr rot="-60000000" spcFirstLastPara="0" vertOverflow="ellipsis" horzOverflow="overflow" vert="horz" wrap="square" anchor="ctr" anchorCtr="1"/>
          <a:lstStyle/>
          <a:p>
            <a:pPr>
              <a:defRPr sz="1400" b="0">
                <a:solidFill>
                  <a:schemeClr val="bg1"/>
                </a:solidFill>
                <a:latin typeface="微软雅黑" pitchFamily="34" charset="-122"/>
                <a:ea typeface="微软雅黑" pitchFamily="34" charset="-122"/>
              </a:defRPr>
            </a:pPr>
          </a:p>
        </c:txPr>
        <c:crossAx val="154933888"/>
        <c:crosses val="autoZero"/>
        <c:crossBetween val="midCat"/>
      </c:valAx>
      <c:spPr>
        <a:noFill/>
        <a:ln>
          <a:noFill/>
        </a:ln>
        <a:effectLst/>
      </c:spPr>
    </c:plotArea>
    <c:plotVisOnly val="1"/>
    <c:dispBlanksAs val="zero"/>
    <c:showDLblsOverMax val="0"/>
  </c:chart>
  <c:spPr>
    <a:noFill/>
    <a:ln>
      <a:noFill/>
    </a:ln>
    <a:effectLst/>
  </c:spPr>
  <c:txPr>
    <a:bodyPr rot="0" spcFirstLastPara="0" vertOverflow="ellipsis" horzOverflow="overflow" vert="horz" wrap="square" anchor="ctr" anchorCtr="1"/>
    <a:lstStyle/>
    <a:p>
      <a:pPr>
        <a:defRPr lang="zh-CN" sz="1800"/>
      </a:pPr>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23E960E-070E-4F02-9C54-823B3133F953}"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685800"/>
            <a:ext cx="54864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B5ECDD7-DA40-4B5F-8F33-2EE9AD52931C}"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B5ECDD7-DA40-4B5F-8F33-2EE9AD52931C}"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775355"/>
            <a:ext cx="7772400" cy="1225021"/>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238500"/>
            <a:ext cx="6400800" cy="14605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6A2BC7DC-BC1E-4AFA-A596-445F9A0B1F0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CFC51FE-42C4-4B9A-89BB-2EE0C19FB84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4000" advClick="0" advTm="5000">
        <p14:vortex dir="r"/>
      </p:transition>
    </mc:Choice>
    <mc:Fallback>
      <p:transition spd="slow" advClick="0" advTm="5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A2BC7DC-BC1E-4AFA-A596-445F9A0B1F0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CFC51FE-42C4-4B9A-89BB-2EE0C19FB84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4000" advClick="0" advTm="5000">
        <p14:vortex dir="r"/>
      </p:transition>
    </mc:Choice>
    <mc:Fallback>
      <p:transition spd="slow" advClick="0" advTm="5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28865"/>
            <a:ext cx="2057400" cy="487627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28865"/>
            <a:ext cx="6019800" cy="4876271"/>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A2BC7DC-BC1E-4AFA-A596-445F9A0B1F0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CFC51FE-42C4-4B9A-89BB-2EE0C19FB84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4000" advClick="0" advTm="5000">
        <p14:vortex dir="r"/>
      </p:transition>
    </mc:Choice>
    <mc:Fallback>
      <p:transition spd="slow" advClick="0" advTm="5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A2BC7DC-BC1E-4AFA-A596-445F9A0B1F0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CFC51FE-42C4-4B9A-89BB-2EE0C19FB84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4000" advClick="0" advTm="5000">
        <p14:vortex dir="r"/>
      </p:transition>
    </mc:Choice>
    <mc:Fallback>
      <p:transition spd="slow" advClick="0" advTm="500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672417"/>
            <a:ext cx="7772400" cy="1135063"/>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422261"/>
            <a:ext cx="7772400" cy="125015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6A2BC7DC-BC1E-4AFA-A596-445F9A0B1F0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CFC51FE-42C4-4B9A-89BB-2EE0C19FB84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4000" advClick="0" advTm="5000">
        <p14:vortex dir="r"/>
      </p:transition>
    </mc:Choice>
    <mc:Fallback>
      <p:transition spd="slow" advClick="0" advTm="5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333500"/>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333500"/>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6A2BC7DC-BC1E-4AFA-A596-445F9A0B1F03}"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CFC51FE-42C4-4B9A-89BB-2EE0C19FB84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4000" advClick="0" advTm="5000">
        <p14:vortex dir="r"/>
      </p:transition>
    </mc:Choice>
    <mc:Fallback>
      <p:transition spd="slow" advClick="0" advTm="5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79261"/>
            <a:ext cx="4040188"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1812396"/>
            <a:ext cx="4040188"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6" y="1279261"/>
            <a:ext cx="4041775"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6" y="1812396"/>
            <a:ext cx="4041775"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6A2BC7DC-BC1E-4AFA-A596-445F9A0B1F03}"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CFC51FE-42C4-4B9A-89BB-2EE0C19FB84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4000" advClick="0" advTm="5000">
        <p14:vortex dir="r"/>
      </p:transition>
    </mc:Choice>
    <mc:Fallback>
      <p:transition spd="slow" advClick="0" advTm="5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6A2BC7DC-BC1E-4AFA-A596-445F9A0B1F03}"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CFC51FE-42C4-4B9A-89BB-2EE0C19FB84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4000" advClick="0" advTm="5000">
        <p14:vortex dir="r"/>
      </p:transition>
    </mc:Choice>
    <mc:Fallback>
      <p:transition spd="slow" advClick="0" advTm="5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6A2BC7DC-BC1E-4AFA-A596-445F9A0B1F03}"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CFC51FE-42C4-4B9A-89BB-2EE0C19FB84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4000" advClick="0" advTm="5000">
        <p14:vortex dir="r"/>
      </p:transition>
    </mc:Choice>
    <mc:Fallback>
      <p:transition spd="slow" advClick="0" advTm="5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27542"/>
            <a:ext cx="3008313" cy="968375"/>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27542"/>
            <a:ext cx="5111750" cy="48775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1" y="1195917"/>
            <a:ext cx="3008313" cy="39092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6A2BC7DC-BC1E-4AFA-A596-445F9A0B1F03}"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CFC51FE-42C4-4B9A-89BB-2EE0C19FB84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4000" advClick="0" advTm="5000">
        <p14:vortex dir="r"/>
      </p:transition>
    </mc:Choice>
    <mc:Fallback>
      <p:transition spd="slow" advClick="0" advTm="5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000500"/>
            <a:ext cx="5486400" cy="472282"/>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510646"/>
            <a:ext cx="5486400" cy="3429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472782"/>
            <a:ext cx="5486400" cy="6707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6A2BC7DC-BC1E-4AFA-A596-445F9A0B1F03}"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CFC51FE-42C4-4B9A-89BB-2EE0C19FB84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4000" advClick="0" advTm="5000">
        <p14:vortex dir="r"/>
      </p:transition>
    </mc:Choice>
    <mc:Fallback>
      <p:transition spd="slow" advClick="0" advTm="5000">
        <p:fade/>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28865"/>
            <a:ext cx="8229600" cy="9525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333500"/>
            <a:ext cx="8229600" cy="3771636"/>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457200" y="5296959"/>
            <a:ext cx="2133600" cy="304271"/>
          </a:xfrm>
          <a:prstGeom prst="rect">
            <a:avLst/>
          </a:prstGeom>
        </p:spPr>
        <p:txBody>
          <a:bodyPr vert="horz" lIns="91440" tIns="45720" rIns="91440" bIns="45720" rtlCol="0" anchor="ctr"/>
          <a:lstStyle>
            <a:lvl1pPr algn="l">
              <a:defRPr sz="1200">
                <a:solidFill>
                  <a:schemeClr val="tx1">
                    <a:tint val="75000"/>
                  </a:schemeClr>
                </a:solidFill>
              </a:defRPr>
            </a:lvl1pPr>
          </a:lstStyle>
          <a:p>
            <a:fld id="{6A2BC7DC-BC1E-4AFA-A596-445F9A0B1F03}" type="datetimeFigureOut">
              <a:rPr lang="zh-CN" altLang="en-US" smtClean="0"/>
            </a:fld>
            <a:endParaRPr lang="zh-CN" altLang="en-US"/>
          </a:p>
        </p:txBody>
      </p:sp>
      <p:sp>
        <p:nvSpPr>
          <p:cNvPr id="5" name="页脚占位符 4"/>
          <p:cNvSpPr>
            <a:spLocks noGrp="1"/>
          </p:cNvSpPr>
          <p:nvPr>
            <p:ph type="ftr" sz="quarter" idx="3"/>
          </p:nvPr>
        </p:nvSpPr>
        <p:spPr>
          <a:xfrm>
            <a:off x="3124200" y="5296959"/>
            <a:ext cx="2895600" cy="304271"/>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5296959"/>
            <a:ext cx="2133600" cy="304271"/>
          </a:xfrm>
          <a:prstGeom prst="rect">
            <a:avLst/>
          </a:prstGeom>
        </p:spPr>
        <p:txBody>
          <a:bodyPr vert="horz" lIns="91440" tIns="45720" rIns="91440" bIns="45720" rtlCol="0" anchor="ctr"/>
          <a:lstStyle>
            <a:lvl1pPr algn="r">
              <a:defRPr sz="1200">
                <a:solidFill>
                  <a:schemeClr val="tx1">
                    <a:tint val="75000"/>
                  </a:schemeClr>
                </a:solidFill>
              </a:defRPr>
            </a:lvl1pPr>
          </a:lstStyle>
          <a:p>
            <a:fld id="{5CFC51FE-42C4-4B9A-89BB-2EE0C19FB84B}"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spd="slow" p14:dur="4000" advClick="0" advTm="5000">
        <p14:vortex dir="r"/>
      </p:transition>
    </mc:Choice>
    <mc:Fallback>
      <p:transition spd="slow" advClick="0" advTm="5000">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jpe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jpe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jpe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jpe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jpe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jpeg"/></Relationships>
</file>

<file path=ppt/slides/_rels/slide16.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jpeg"/></Relationships>
</file>

<file path=ppt/slides/_rels/slide17.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openxmlformats.org/officeDocument/2006/relationships/image" Target="../media/image1.jpeg"/><Relationship Id="rId4" Type="http://schemas.openxmlformats.org/officeDocument/2006/relationships/chart" Target="../charts/chart5.xml"/><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chart" Target="../charts/chart2.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jpe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jpe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jpeg"/></Relationships>
</file>

<file path=ppt/slides/_rels/slide20.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1.jpeg"/><Relationship Id="rId2" Type="http://schemas.openxmlformats.org/officeDocument/2006/relationships/chart" Target="../charts/chart7.xml"/><Relationship Id="rId1" Type="http://schemas.openxmlformats.org/officeDocument/2006/relationships/chart" Target="../charts/chart6.xml"/></Relationships>
</file>

<file path=ppt/slides/_rels/slide21.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1.jpeg"/><Relationship Id="rId2" Type="http://schemas.openxmlformats.org/officeDocument/2006/relationships/chart" Target="../charts/chart9.xml"/><Relationship Id="rId1" Type="http://schemas.openxmlformats.org/officeDocument/2006/relationships/chart" Target="../charts/chart8.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jpe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jpeg"/></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jpeg"/></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jpeg"/></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jpe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image" Target="../media/image1.jpe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jpeg"/></Relationships>
</file>

<file path=ppt/slides/_rels/slide5.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jpe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6.png"/><Relationship Id="rId1" Type="http://schemas.openxmlformats.org/officeDocument/2006/relationships/image" Target="../media/image1.jpe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jpe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jpeg"/><Relationship Id="rId1" Type="http://schemas.openxmlformats.org/officeDocument/2006/relationships/chart" Target="../charts/chart1.xml"/></Relationships>
</file>

<file path=ppt/slides/_rels/slide9.xml.rels><?xml version="1.0" encoding="UTF-8" standalone="yes"?>
<Relationships xmlns="http://schemas.openxmlformats.org/package/2006/relationships"><Relationship Id="rId7" Type="http://schemas.openxmlformats.org/officeDocument/2006/relationships/slideLayout" Target="../slideLayouts/slideLayout7.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E:\PPT资料合集\背景颜色探究\ISO风格背景1.jpg"/>
          <p:cNvPicPr>
            <a:picLocks noChangeAspect="1" noChangeArrowheads="1"/>
          </p:cNvPicPr>
          <p:nvPr/>
        </p:nvPicPr>
        <p:blipFill rotWithShape="1">
          <a:blip r:embed="rId1">
            <a:extLst>
              <a:ext uri="{28A0092B-C50C-407E-A947-70E740481C1C}">
                <a14:useLocalDpi xmlns:a14="http://schemas.microsoft.com/office/drawing/2010/main" val="0"/>
              </a:ext>
            </a:extLst>
          </a:blip>
          <a:srcRect t="31836"/>
          <a:stretch>
            <a:fillRect/>
          </a:stretch>
        </p:blipFill>
        <p:spPr bwMode="auto">
          <a:xfrm>
            <a:off x="0" y="0"/>
            <a:ext cx="9144000" cy="5714999"/>
          </a:xfrm>
          <a:prstGeom prst="rect">
            <a:avLst/>
          </a:prstGeom>
          <a:solidFill>
            <a:srgbClr val="64C0E0"/>
          </a:solidFill>
          <a:ln>
            <a:noFill/>
          </a:ln>
        </p:spPr>
      </p:pic>
      <p:sp>
        <p:nvSpPr>
          <p:cNvPr id="4" name="TextBox 3"/>
          <p:cNvSpPr txBox="1"/>
          <p:nvPr/>
        </p:nvSpPr>
        <p:spPr>
          <a:xfrm>
            <a:off x="3995301" y="2065407"/>
            <a:ext cx="1152128" cy="975360"/>
          </a:xfrm>
          <a:prstGeom prst="rect">
            <a:avLst/>
          </a:prstGeom>
          <a:noFill/>
        </p:spPr>
        <p:txBody>
          <a:bodyPr wrap="square" rtlCol="0">
            <a:spAutoFit/>
          </a:bodyPr>
          <a:lstStyle/>
          <a:p>
            <a:pPr algn="r"/>
            <a:r>
              <a:rPr lang="zh-CN" altLang="en-US" sz="2800" dirty="0">
                <a:solidFill>
                  <a:schemeClr val="bg1">
                    <a:alpha val="80000"/>
                  </a:schemeClr>
                </a:solidFill>
                <a:latin typeface="微软雅黑" pitchFamily="34" charset="-122"/>
                <a:ea typeface="微软雅黑" pitchFamily="34" charset="-122"/>
                <a:sym typeface="+mn-ea"/>
              </a:rPr>
              <a:t>培训新闻</a:t>
            </a:r>
            <a:endParaRPr lang="zh-CN" altLang="en-US" sz="2800" dirty="0">
              <a:solidFill>
                <a:srgbClr val="FFFFFF"/>
              </a:solidFill>
            </a:endParaRPr>
          </a:p>
        </p:txBody>
      </p:sp>
      <p:sp>
        <p:nvSpPr>
          <p:cNvPr id="10" name="TextBox 9"/>
          <p:cNvSpPr txBox="1"/>
          <p:nvPr/>
        </p:nvSpPr>
        <p:spPr>
          <a:xfrm>
            <a:off x="1763688" y="3289548"/>
            <a:ext cx="5760640" cy="1323439"/>
          </a:xfrm>
          <a:prstGeom prst="rect">
            <a:avLst/>
          </a:prstGeom>
          <a:noFill/>
        </p:spPr>
        <p:txBody>
          <a:bodyPr wrap="square" rtlCol="0">
            <a:spAutoFit/>
          </a:bodyPr>
          <a:lstStyle/>
          <a:p>
            <a:pPr algn="dist"/>
            <a:r>
              <a:rPr lang="en-US" altLang="zh-CN" sz="4000" dirty="0" smtClean="0">
                <a:solidFill>
                  <a:schemeClr val="bg1"/>
                </a:solidFill>
                <a:latin typeface="方正兰亭细黑_GBK" pitchFamily="2" charset="-122"/>
                <a:ea typeface="方正兰亭细黑_GBK" pitchFamily="2" charset="-122"/>
              </a:rPr>
              <a:t>2016</a:t>
            </a:r>
            <a:r>
              <a:rPr lang="zh-CN" altLang="en-US" sz="4000" dirty="0" smtClean="0">
                <a:solidFill>
                  <a:schemeClr val="bg1"/>
                </a:solidFill>
                <a:latin typeface="方正兰亭细黑_GBK" pitchFamily="2" charset="-122"/>
                <a:ea typeface="方正兰亭细黑_GBK" pitchFamily="2" charset="-122"/>
              </a:rPr>
              <a:t>年终总结计划</a:t>
            </a:r>
            <a:r>
              <a:rPr lang="zh-CN" altLang="en-US" sz="4000" dirty="0" smtClean="0">
                <a:solidFill>
                  <a:srgbClr val="EF7B89"/>
                </a:solidFill>
                <a:latin typeface="方正兰亭细黑_GBK" pitchFamily="2" charset="-122"/>
                <a:ea typeface="方正兰亭细黑_GBK" pitchFamily="2" charset="-122"/>
              </a:rPr>
              <a:t>（</a:t>
            </a:r>
            <a:r>
              <a:rPr lang="en-US" altLang="zh-CN" sz="4000" dirty="0" smtClean="0">
                <a:solidFill>
                  <a:srgbClr val="EF7B89"/>
                </a:solidFill>
                <a:latin typeface="方正兰亭细黑_GBK" pitchFamily="2" charset="-122"/>
                <a:ea typeface="方正兰亭细黑_GBK" pitchFamily="2" charset="-122"/>
              </a:rPr>
              <a:t>IOS</a:t>
            </a:r>
            <a:r>
              <a:rPr lang="zh-CN" altLang="en-US" sz="4000" dirty="0" smtClean="0">
                <a:solidFill>
                  <a:srgbClr val="EF7B89"/>
                </a:solidFill>
                <a:latin typeface="方正兰亭细黑_GBK" pitchFamily="2" charset="-122"/>
                <a:ea typeface="方正兰亭细黑_GBK" pitchFamily="2" charset="-122"/>
              </a:rPr>
              <a:t>梦幻炫彩多色）</a:t>
            </a:r>
            <a:endParaRPr lang="zh-CN" altLang="en-US" sz="4000" dirty="0">
              <a:solidFill>
                <a:srgbClr val="EF7B89"/>
              </a:solidFill>
              <a:latin typeface="方正兰亭细黑_GBK" pitchFamily="2" charset="-122"/>
              <a:ea typeface="方正兰亭细黑_GBK" pitchFamily="2" charset="-122"/>
            </a:endParaRPr>
          </a:p>
        </p:txBody>
      </p:sp>
      <p:grpSp>
        <p:nvGrpSpPr>
          <p:cNvPr id="12" name="组合 11"/>
          <p:cNvGrpSpPr/>
          <p:nvPr/>
        </p:nvGrpSpPr>
        <p:grpSpPr>
          <a:xfrm>
            <a:off x="1763688" y="3217540"/>
            <a:ext cx="5832648" cy="45719"/>
            <a:chOff x="1763688" y="2209428"/>
            <a:chExt cx="5832648" cy="189735"/>
          </a:xfrm>
        </p:grpSpPr>
        <p:sp>
          <p:nvSpPr>
            <p:cNvPr id="11" name="矩形 10"/>
            <p:cNvSpPr/>
            <p:nvPr/>
          </p:nvSpPr>
          <p:spPr>
            <a:xfrm>
              <a:off x="1763688" y="2209428"/>
              <a:ext cx="1512168" cy="189735"/>
            </a:xfrm>
            <a:prstGeom prst="rect">
              <a:avLst/>
            </a:prstGeom>
            <a:solidFill>
              <a:srgbClr val="EF7B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3203848" y="2209428"/>
              <a:ext cx="1512168" cy="189735"/>
            </a:xfrm>
            <a:prstGeom prst="rect">
              <a:avLst/>
            </a:prstGeom>
            <a:solidFill>
              <a:srgbClr val="F4BA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4644008" y="2209428"/>
              <a:ext cx="1512168" cy="189735"/>
            </a:xfrm>
            <a:prstGeom prst="rect">
              <a:avLst/>
            </a:prstGeom>
            <a:solidFill>
              <a:srgbClr val="A1CB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6084168" y="2209428"/>
              <a:ext cx="1512168" cy="189735"/>
            </a:xfrm>
            <a:prstGeom prst="rect">
              <a:avLst/>
            </a:prstGeom>
            <a:solidFill>
              <a:srgbClr val="64C0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spd="slow" p14:dur="4000" advClick="0" advTm="5000">
        <p14:vortex dir="r"/>
      </p:transition>
    </mc:Choice>
    <mc:Fallback>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1000"/>
                                        <p:tgtEl>
                                          <p:spTgt spid="2050"/>
                                        </p:tgtEl>
                                      </p:cBhvr>
                                    </p:animEffect>
                                  </p:childTnLst>
                                </p:cTn>
                              </p:par>
                              <p:par>
                                <p:cTn id="8" presetID="6" presetClass="entr" presetSubtype="16" fill="hold" nodeType="withEffect">
                                  <p:stCondLst>
                                    <p:cond delay="250"/>
                                  </p:stCondLst>
                                  <p:childTnLst>
                                    <p:set>
                                      <p:cBhvr>
                                        <p:cTn id="9" dur="1" fill="hold">
                                          <p:stCondLst>
                                            <p:cond delay="0"/>
                                          </p:stCondLst>
                                        </p:cTn>
                                        <p:tgtEl>
                                          <p:spTgt spid="12"/>
                                        </p:tgtEl>
                                        <p:attrNameLst>
                                          <p:attrName>style.visibility</p:attrName>
                                        </p:attrNameLst>
                                      </p:cBhvr>
                                      <p:to>
                                        <p:strVal val="visible"/>
                                      </p:to>
                                    </p:set>
                                    <p:animEffect transition="in" filter="circle(in)">
                                      <p:cBhvr>
                                        <p:cTn id="10" dur="2000"/>
                                        <p:tgtEl>
                                          <p:spTgt spid="12"/>
                                        </p:tgtEl>
                                      </p:cBhvr>
                                    </p:animEffect>
                                  </p:childTnLst>
                                </p:cTn>
                              </p:par>
                              <p:par>
                                <p:cTn id="11" presetID="2" presetClass="entr" presetSubtype="1" fill="hold" grpId="0" nodeType="withEffect">
                                  <p:stCondLst>
                                    <p:cond delay="225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0-#ppt_h/2"/>
                                          </p:val>
                                        </p:tav>
                                        <p:tav tm="100000">
                                          <p:val>
                                            <p:strVal val="#ppt_y"/>
                                          </p:val>
                                        </p:tav>
                                      </p:tavLst>
                                    </p:anim>
                                  </p:childTnLst>
                                </p:cTn>
                              </p:par>
                              <p:par>
                                <p:cTn id="15" presetID="2" presetClass="entr" presetSubtype="4" fill="hold" grpId="0" nodeType="withEffect">
                                  <p:stCondLst>
                                    <p:cond delay="225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ppt_x"/>
                                          </p:val>
                                        </p:tav>
                                        <p:tav tm="100000">
                                          <p:val>
                                            <p:strVal val="#ppt_x"/>
                                          </p:val>
                                        </p:tav>
                                      </p:tavLst>
                                    </p:anim>
                                    <p:anim calcmode="lin" valueType="num">
                                      <p:cBhvr additive="base">
                                        <p:cTn id="1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E:\PPT资料合集\背景颜色探究\ISO风格背景1.jpg"/>
          <p:cNvPicPr>
            <a:picLocks noChangeAspect="1" noChangeArrowheads="1"/>
          </p:cNvPicPr>
          <p:nvPr/>
        </p:nvPicPr>
        <p:blipFill rotWithShape="1">
          <a:blip r:embed="rId1">
            <a:extLst>
              <a:ext uri="{28A0092B-C50C-407E-A947-70E740481C1C}">
                <a14:useLocalDpi xmlns:a14="http://schemas.microsoft.com/office/drawing/2010/main" val="0"/>
              </a:ext>
            </a:extLst>
          </a:blip>
          <a:srcRect t="31836"/>
          <a:stretch>
            <a:fillRect/>
          </a:stretch>
        </p:blipFill>
        <p:spPr bwMode="auto">
          <a:xfrm>
            <a:off x="0" y="0"/>
            <a:ext cx="9144000" cy="5714999"/>
          </a:xfrm>
          <a:prstGeom prst="rect">
            <a:avLst/>
          </a:prstGeom>
          <a:solidFill>
            <a:srgbClr val="64C0E0"/>
          </a:solidFill>
          <a:ln>
            <a:noFill/>
          </a:ln>
        </p:spPr>
      </p:pic>
      <p:sp>
        <p:nvSpPr>
          <p:cNvPr id="2" name="圆角矩形 1"/>
          <p:cNvSpPr/>
          <p:nvPr/>
        </p:nvSpPr>
        <p:spPr>
          <a:xfrm>
            <a:off x="8532813" y="5161756"/>
            <a:ext cx="935731" cy="288032"/>
          </a:xfrm>
          <a:prstGeom prst="roundRect">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fld id="{C768ADE4-CA4D-47BA-AC6C-6EAE284E7D5B}" type="slidenum">
              <a:rPr lang="zh-CN" altLang="en-US" smtClean="0"/>
            </a:fld>
            <a:endParaRPr lang="zh-CN" altLang="en-US" dirty="0"/>
          </a:p>
        </p:txBody>
      </p:sp>
      <p:cxnSp>
        <p:nvCxnSpPr>
          <p:cNvPr id="3" name="直接连接符 2"/>
          <p:cNvCxnSpPr>
            <a:stCxn id="2" idx="1"/>
          </p:cNvCxnSpPr>
          <p:nvPr/>
        </p:nvCxnSpPr>
        <p:spPr>
          <a:xfrm flipH="1">
            <a:off x="3131840" y="5305772"/>
            <a:ext cx="5400973" cy="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1259260" y="5169621"/>
            <a:ext cx="1872580" cy="352425"/>
          </a:xfrm>
          <a:prstGeom prst="rect">
            <a:avLst/>
          </a:prstGeom>
          <a:noFill/>
        </p:spPr>
        <p:txBody>
          <a:bodyPr wrap="square" rtlCol="0">
            <a:spAutoFit/>
          </a:bodyPr>
          <a:lstStyle/>
          <a:p>
            <a:pPr algn="r"/>
            <a:r>
              <a:rPr lang="zh-CN" altLang="en-US" sz="1600" dirty="0">
                <a:solidFill>
                  <a:schemeClr val="bg1">
                    <a:alpha val="80000"/>
                  </a:schemeClr>
                </a:solidFill>
                <a:latin typeface="微软雅黑" pitchFamily="34" charset="-122"/>
                <a:ea typeface="微软雅黑" pitchFamily="34" charset="-122"/>
                <a:sym typeface="+mn-ea"/>
              </a:rPr>
              <a:t>培训新闻</a:t>
            </a:r>
            <a:endParaRPr lang="zh-CN" altLang="en-US" sz="1600" dirty="0">
              <a:solidFill>
                <a:schemeClr val="bg1">
                  <a:alpha val="80000"/>
                </a:schemeClr>
              </a:solidFill>
              <a:latin typeface="微软雅黑" pitchFamily="34" charset="-122"/>
              <a:ea typeface="微软雅黑" pitchFamily="34" charset="-122"/>
            </a:endParaRPr>
          </a:p>
        </p:txBody>
      </p:sp>
      <p:sp>
        <p:nvSpPr>
          <p:cNvPr id="5" name="燕尾形 4"/>
          <p:cNvSpPr/>
          <p:nvPr/>
        </p:nvSpPr>
        <p:spPr>
          <a:xfrm>
            <a:off x="467544" y="409228"/>
            <a:ext cx="360040" cy="360040"/>
          </a:xfrm>
          <a:prstGeom prst="chevron">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6" name="燕尾形 5"/>
          <p:cNvSpPr/>
          <p:nvPr/>
        </p:nvSpPr>
        <p:spPr>
          <a:xfrm>
            <a:off x="854057" y="409228"/>
            <a:ext cx="360040" cy="360040"/>
          </a:xfrm>
          <a:prstGeom prst="chevron">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7" name="TextBox 6"/>
          <p:cNvSpPr txBox="1"/>
          <p:nvPr/>
        </p:nvSpPr>
        <p:spPr>
          <a:xfrm>
            <a:off x="1259260" y="358415"/>
            <a:ext cx="2736676" cy="461665"/>
          </a:xfrm>
          <a:prstGeom prst="rect">
            <a:avLst/>
          </a:prstGeom>
          <a:noFill/>
        </p:spPr>
        <p:txBody>
          <a:bodyPr wrap="square" rtlCol="0">
            <a:spAutoFit/>
          </a:bodyPr>
          <a:lstStyle/>
          <a:p>
            <a:pPr algn="dist"/>
            <a:r>
              <a:rPr lang="zh-CN" altLang="en-US" sz="2400" dirty="0">
                <a:solidFill>
                  <a:schemeClr val="lt1">
                    <a:alpha val="50000"/>
                  </a:schemeClr>
                </a:solidFill>
                <a:latin typeface="方正兰亭细黑_GBK" pitchFamily="2" charset="-122"/>
                <a:ea typeface="方正兰亭细黑_GBK" pitchFamily="2" charset="-122"/>
              </a:rPr>
              <a:t>点击</a:t>
            </a:r>
            <a:r>
              <a:rPr lang="zh-CN" altLang="en-US" sz="2400" dirty="0" smtClean="0">
                <a:solidFill>
                  <a:schemeClr val="lt1">
                    <a:alpha val="50000"/>
                  </a:schemeClr>
                </a:solidFill>
                <a:latin typeface="方正兰亭细黑_GBK" pitchFamily="2" charset="-122"/>
                <a:ea typeface="方正兰亭细黑_GBK" pitchFamily="2" charset="-122"/>
              </a:rPr>
              <a:t>输入标题</a:t>
            </a:r>
            <a:endParaRPr lang="zh-CN" altLang="en-US" sz="2400" dirty="0">
              <a:solidFill>
                <a:schemeClr val="lt1">
                  <a:alpha val="50000"/>
                </a:schemeClr>
              </a:solidFill>
              <a:latin typeface="方正兰亭细黑_GBK" pitchFamily="2" charset="-122"/>
              <a:ea typeface="方正兰亭细黑_GBK" pitchFamily="2" charset="-122"/>
            </a:endParaRPr>
          </a:p>
        </p:txBody>
      </p:sp>
      <p:grpSp>
        <p:nvGrpSpPr>
          <p:cNvPr id="15" name="组合 14"/>
          <p:cNvGrpSpPr/>
          <p:nvPr/>
        </p:nvGrpSpPr>
        <p:grpSpPr>
          <a:xfrm>
            <a:off x="2915940" y="1777380"/>
            <a:ext cx="1200134" cy="2160240"/>
            <a:chOff x="2915940" y="1777380"/>
            <a:chExt cx="1200134" cy="2160240"/>
          </a:xfrm>
        </p:grpSpPr>
        <p:grpSp>
          <p:nvGrpSpPr>
            <p:cNvPr id="21" name="组合 20"/>
            <p:cNvGrpSpPr/>
            <p:nvPr/>
          </p:nvGrpSpPr>
          <p:grpSpPr>
            <a:xfrm>
              <a:off x="2915940" y="1777380"/>
              <a:ext cx="1200134" cy="2160240"/>
              <a:chOff x="2795927" y="1561356"/>
              <a:chExt cx="1440160" cy="2592288"/>
            </a:xfrm>
          </p:grpSpPr>
          <p:sp>
            <p:nvSpPr>
              <p:cNvPr id="13" name="矩形 9"/>
              <p:cNvSpPr/>
              <p:nvPr/>
            </p:nvSpPr>
            <p:spPr>
              <a:xfrm>
                <a:off x="3154724" y="2901275"/>
                <a:ext cx="720452" cy="1252369"/>
              </a:xfrm>
              <a:custGeom>
                <a:avLst/>
                <a:gdLst>
                  <a:gd name="connsiteX0" fmla="*/ 0 w 720452"/>
                  <a:gd name="connsiteY0" fmla="*/ 0 h 1296144"/>
                  <a:gd name="connsiteX1" fmla="*/ 720452 w 720452"/>
                  <a:gd name="connsiteY1" fmla="*/ 0 h 1296144"/>
                  <a:gd name="connsiteX2" fmla="*/ 720452 w 720452"/>
                  <a:gd name="connsiteY2" fmla="*/ 1296144 h 1296144"/>
                  <a:gd name="connsiteX3" fmla="*/ 0 w 720452"/>
                  <a:gd name="connsiteY3" fmla="*/ 1296144 h 1296144"/>
                  <a:gd name="connsiteX4" fmla="*/ 0 w 720452"/>
                  <a:gd name="connsiteY4" fmla="*/ 0 h 1296144"/>
                  <a:gd name="connsiteX0-1" fmla="*/ 0 w 720452"/>
                  <a:gd name="connsiteY0-2" fmla="*/ 43775 h 1296144"/>
                  <a:gd name="connsiteX1-3" fmla="*/ 720452 w 720452"/>
                  <a:gd name="connsiteY1-4" fmla="*/ 0 h 1296144"/>
                  <a:gd name="connsiteX2-5" fmla="*/ 720452 w 720452"/>
                  <a:gd name="connsiteY2-6" fmla="*/ 1296144 h 1296144"/>
                  <a:gd name="connsiteX3-7" fmla="*/ 0 w 720452"/>
                  <a:gd name="connsiteY3-8" fmla="*/ 1296144 h 1296144"/>
                  <a:gd name="connsiteX4-9" fmla="*/ 0 w 720452"/>
                  <a:gd name="connsiteY4-10" fmla="*/ 43775 h 1296144"/>
                  <a:gd name="connsiteX0-11" fmla="*/ 0 w 720452"/>
                  <a:gd name="connsiteY0-12" fmla="*/ 0 h 1252369"/>
                  <a:gd name="connsiteX1-13" fmla="*/ 720452 w 720452"/>
                  <a:gd name="connsiteY1-14" fmla="*/ 4863 h 1252369"/>
                  <a:gd name="connsiteX2-15" fmla="*/ 720452 w 720452"/>
                  <a:gd name="connsiteY2-16" fmla="*/ 1252369 h 1252369"/>
                  <a:gd name="connsiteX3-17" fmla="*/ 0 w 720452"/>
                  <a:gd name="connsiteY3-18" fmla="*/ 1252369 h 1252369"/>
                  <a:gd name="connsiteX4-19" fmla="*/ 0 w 720452"/>
                  <a:gd name="connsiteY4-20" fmla="*/ 0 h 1252369"/>
                  <a:gd name="connsiteX0-21" fmla="*/ 0 w 720452"/>
                  <a:gd name="connsiteY0-22" fmla="*/ 0 h 1252369"/>
                  <a:gd name="connsiteX1-23" fmla="*/ 720452 w 720452"/>
                  <a:gd name="connsiteY1-24" fmla="*/ 4863 h 1252369"/>
                  <a:gd name="connsiteX2-25" fmla="*/ 720452 w 720452"/>
                  <a:gd name="connsiteY2-26" fmla="*/ 1252369 h 1252369"/>
                  <a:gd name="connsiteX3-27" fmla="*/ 0 w 720452"/>
                  <a:gd name="connsiteY3-28" fmla="*/ 1252369 h 1252369"/>
                  <a:gd name="connsiteX4-29" fmla="*/ 0 w 720452"/>
                  <a:gd name="connsiteY4-30" fmla="*/ 0 h 1252369"/>
                  <a:gd name="connsiteX0-31" fmla="*/ 0 w 720452"/>
                  <a:gd name="connsiteY0-32" fmla="*/ 0 h 1252369"/>
                  <a:gd name="connsiteX1-33" fmla="*/ 720452 w 720452"/>
                  <a:gd name="connsiteY1-34" fmla="*/ 4863 h 1252369"/>
                  <a:gd name="connsiteX2-35" fmla="*/ 720452 w 720452"/>
                  <a:gd name="connsiteY2-36" fmla="*/ 1252369 h 1252369"/>
                  <a:gd name="connsiteX3-37" fmla="*/ 0 w 720452"/>
                  <a:gd name="connsiteY3-38" fmla="*/ 1252369 h 1252369"/>
                  <a:gd name="connsiteX4-39" fmla="*/ 0 w 720452"/>
                  <a:gd name="connsiteY4-40" fmla="*/ 0 h 1252369"/>
                  <a:gd name="connsiteX0-41" fmla="*/ 0 w 720452"/>
                  <a:gd name="connsiteY0-42" fmla="*/ 0 h 1252369"/>
                  <a:gd name="connsiteX1-43" fmla="*/ 720452 w 720452"/>
                  <a:gd name="connsiteY1-44" fmla="*/ 4863 h 1252369"/>
                  <a:gd name="connsiteX2-45" fmla="*/ 720452 w 720452"/>
                  <a:gd name="connsiteY2-46" fmla="*/ 1252369 h 1252369"/>
                  <a:gd name="connsiteX3-47" fmla="*/ 0 w 720452"/>
                  <a:gd name="connsiteY3-48" fmla="*/ 1252369 h 1252369"/>
                  <a:gd name="connsiteX4-49" fmla="*/ 0 w 720452"/>
                  <a:gd name="connsiteY4-50" fmla="*/ 0 h 1252369"/>
                  <a:gd name="connsiteX0-51" fmla="*/ 0 w 720452"/>
                  <a:gd name="connsiteY0-52" fmla="*/ 0 h 1252369"/>
                  <a:gd name="connsiteX1-53" fmla="*/ 720452 w 720452"/>
                  <a:gd name="connsiteY1-54" fmla="*/ 4863 h 1252369"/>
                  <a:gd name="connsiteX2-55" fmla="*/ 720452 w 720452"/>
                  <a:gd name="connsiteY2-56" fmla="*/ 1252369 h 1252369"/>
                  <a:gd name="connsiteX3-57" fmla="*/ 0 w 720452"/>
                  <a:gd name="connsiteY3-58" fmla="*/ 1252369 h 1252369"/>
                  <a:gd name="connsiteX4-59" fmla="*/ 0 w 720452"/>
                  <a:gd name="connsiteY4-60" fmla="*/ 0 h 1252369"/>
                </a:gdLst>
                <a:ahLst/>
                <a:cxnLst>
                  <a:cxn ang="0">
                    <a:pos x="connsiteX0-51" y="connsiteY0-52"/>
                  </a:cxn>
                  <a:cxn ang="0">
                    <a:pos x="connsiteX1-53" y="connsiteY1-54"/>
                  </a:cxn>
                  <a:cxn ang="0">
                    <a:pos x="connsiteX2-55" y="connsiteY2-56"/>
                  </a:cxn>
                  <a:cxn ang="0">
                    <a:pos x="connsiteX3-57" y="connsiteY3-58"/>
                  </a:cxn>
                  <a:cxn ang="0">
                    <a:pos x="connsiteX4-59" y="connsiteY4-60"/>
                  </a:cxn>
                </a:cxnLst>
                <a:rect l="l" t="t" r="r" b="b"/>
                <a:pathLst>
                  <a:path w="720452" h="1252369">
                    <a:moveTo>
                      <a:pt x="0" y="0"/>
                    </a:moveTo>
                    <a:cubicBezTo>
                      <a:pt x="405522" y="123217"/>
                      <a:pt x="383025" y="95654"/>
                      <a:pt x="720452" y="4863"/>
                    </a:cubicBezTo>
                    <a:lnTo>
                      <a:pt x="720452" y="1252369"/>
                    </a:lnTo>
                    <a:lnTo>
                      <a:pt x="0" y="1252369"/>
                    </a:lnTo>
                    <a:lnTo>
                      <a:pt x="0" y="0"/>
                    </a:lnTo>
                    <a:close/>
                  </a:path>
                </a:pathLst>
              </a:custGeom>
              <a:solidFill>
                <a:srgbClr val="F6C874"/>
              </a:solidFill>
              <a:ln>
                <a:noFill/>
              </a:ln>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2795927" y="1561356"/>
                <a:ext cx="1440160" cy="1440160"/>
              </a:xfrm>
              <a:prstGeom prst="ellipse">
                <a:avLst/>
              </a:prstGeom>
              <a:solidFill>
                <a:schemeClr val="bg1">
                  <a:alpha val="20000"/>
                </a:schemeClr>
              </a:solidFill>
              <a:ln>
                <a:solidFill>
                  <a:srgbClr val="F6C8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grpSp>
        <p:grpSp>
          <p:nvGrpSpPr>
            <p:cNvPr id="24" name="组合 23"/>
            <p:cNvGrpSpPr/>
            <p:nvPr/>
          </p:nvGrpSpPr>
          <p:grpSpPr>
            <a:xfrm>
              <a:off x="3234962" y="2042098"/>
              <a:ext cx="652954" cy="635858"/>
              <a:chOff x="7704137" y="2810669"/>
              <a:chExt cx="1333500" cy="1298575"/>
            </a:xfrm>
            <a:solidFill>
              <a:schemeClr val="bg1"/>
            </a:solidFill>
          </p:grpSpPr>
          <p:sp>
            <p:nvSpPr>
              <p:cNvPr id="25" name="Freeform 44"/>
              <p:cNvSpPr/>
              <p:nvPr/>
            </p:nvSpPr>
            <p:spPr bwMode="auto">
              <a:xfrm>
                <a:off x="7908925" y="3207544"/>
                <a:ext cx="785813" cy="90488"/>
              </a:xfrm>
              <a:custGeom>
                <a:avLst/>
                <a:gdLst>
                  <a:gd name="T0" fmla="*/ 293 w 293"/>
                  <a:gd name="T1" fmla="*/ 17 h 34"/>
                  <a:gd name="T2" fmla="*/ 276 w 293"/>
                  <a:gd name="T3" fmla="*/ 34 h 34"/>
                  <a:gd name="T4" fmla="*/ 17 w 293"/>
                  <a:gd name="T5" fmla="*/ 34 h 34"/>
                  <a:gd name="T6" fmla="*/ 0 w 293"/>
                  <a:gd name="T7" fmla="*/ 17 h 34"/>
                  <a:gd name="T8" fmla="*/ 0 w 293"/>
                  <a:gd name="T9" fmla="*/ 17 h 34"/>
                  <a:gd name="T10" fmla="*/ 17 w 293"/>
                  <a:gd name="T11" fmla="*/ 0 h 34"/>
                  <a:gd name="T12" fmla="*/ 276 w 293"/>
                  <a:gd name="T13" fmla="*/ 0 h 34"/>
                  <a:gd name="T14" fmla="*/ 293 w 293"/>
                  <a:gd name="T15" fmla="*/ 17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3" h="34">
                    <a:moveTo>
                      <a:pt x="293" y="17"/>
                    </a:moveTo>
                    <a:cubicBezTo>
                      <a:pt x="293" y="26"/>
                      <a:pt x="286" y="34"/>
                      <a:pt x="276" y="34"/>
                    </a:cubicBezTo>
                    <a:cubicBezTo>
                      <a:pt x="17" y="34"/>
                      <a:pt x="17" y="34"/>
                      <a:pt x="17" y="34"/>
                    </a:cubicBezTo>
                    <a:cubicBezTo>
                      <a:pt x="7" y="34"/>
                      <a:pt x="0" y="26"/>
                      <a:pt x="0" y="17"/>
                    </a:cubicBezTo>
                    <a:cubicBezTo>
                      <a:pt x="0" y="17"/>
                      <a:pt x="0" y="17"/>
                      <a:pt x="0" y="17"/>
                    </a:cubicBezTo>
                    <a:cubicBezTo>
                      <a:pt x="0" y="7"/>
                      <a:pt x="7" y="0"/>
                      <a:pt x="17" y="0"/>
                    </a:cubicBezTo>
                    <a:cubicBezTo>
                      <a:pt x="276" y="0"/>
                      <a:pt x="276" y="0"/>
                      <a:pt x="276" y="0"/>
                    </a:cubicBezTo>
                    <a:cubicBezTo>
                      <a:pt x="286" y="0"/>
                      <a:pt x="293" y="7"/>
                      <a:pt x="293"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26" name="Freeform 45"/>
              <p:cNvSpPr/>
              <p:nvPr/>
            </p:nvSpPr>
            <p:spPr bwMode="auto">
              <a:xfrm>
                <a:off x="7908925" y="3026569"/>
                <a:ext cx="638175" cy="92075"/>
              </a:xfrm>
              <a:custGeom>
                <a:avLst/>
                <a:gdLst>
                  <a:gd name="T0" fmla="*/ 238 w 238"/>
                  <a:gd name="T1" fmla="*/ 17 h 34"/>
                  <a:gd name="T2" fmla="*/ 221 w 238"/>
                  <a:gd name="T3" fmla="*/ 34 h 34"/>
                  <a:gd name="T4" fmla="*/ 17 w 238"/>
                  <a:gd name="T5" fmla="*/ 34 h 34"/>
                  <a:gd name="T6" fmla="*/ 0 w 238"/>
                  <a:gd name="T7" fmla="*/ 17 h 34"/>
                  <a:gd name="T8" fmla="*/ 0 w 238"/>
                  <a:gd name="T9" fmla="*/ 17 h 34"/>
                  <a:gd name="T10" fmla="*/ 17 w 238"/>
                  <a:gd name="T11" fmla="*/ 0 h 34"/>
                  <a:gd name="T12" fmla="*/ 221 w 238"/>
                  <a:gd name="T13" fmla="*/ 0 h 34"/>
                  <a:gd name="T14" fmla="*/ 238 w 238"/>
                  <a:gd name="T15" fmla="*/ 17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8" h="34">
                    <a:moveTo>
                      <a:pt x="238" y="17"/>
                    </a:moveTo>
                    <a:cubicBezTo>
                      <a:pt x="238" y="27"/>
                      <a:pt x="230" y="34"/>
                      <a:pt x="221" y="34"/>
                    </a:cubicBezTo>
                    <a:cubicBezTo>
                      <a:pt x="17" y="34"/>
                      <a:pt x="17" y="34"/>
                      <a:pt x="17" y="34"/>
                    </a:cubicBezTo>
                    <a:cubicBezTo>
                      <a:pt x="7" y="34"/>
                      <a:pt x="0" y="27"/>
                      <a:pt x="0" y="17"/>
                    </a:cubicBezTo>
                    <a:cubicBezTo>
                      <a:pt x="0" y="17"/>
                      <a:pt x="0" y="17"/>
                      <a:pt x="0" y="17"/>
                    </a:cubicBezTo>
                    <a:cubicBezTo>
                      <a:pt x="0" y="8"/>
                      <a:pt x="7" y="0"/>
                      <a:pt x="17" y="0"/>
                    </a:cubicBezTo>
                    <a:cubicBezTo>
                      <a:pt x="221" y="0"/>
                      <a:pt x="221" y="0"/>
                      <a:pt x="221" y="0"/>
                    </a:cubicBezTo>
                    <a:cubicBezTo>
                      <a:pt x="230" y="0"/>
                      <a:pt x="238" y="8"/>
                      <a:pt x="238"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27" name="Freeform 46"/>
              <p:cNvSpPr/>
              <p:nvPr/>
            </p:nvSpPr>
            <p:spPr bwMode="auto">
              <a:xfrm>
                <a:off x="7908925" y="3383756"/>
                <a:ext cx="785813" cy="92075"/>
              </a:xfrm>
              <a:custGeom>
                <a:avLst/>
                <a:gdLst>
                  <a:gd name="T0" fmla="*/ 293 w 293"/>
                  <a:gd name="T1" fmla="*/ 17 h 34"/>
                  <a:gd name="T2" fmla="*/ 276 w 293"/>
                  <a:gd name="T3" fmla="*/ 34 h 34"/>
                  <a:gd name="T4" fmla="*/ 17 w 293"/>
                  <a:gd name="T5" fmla="*/ 34 h 34"/>
                  <a:gd name="T6" fmla="*/ 0 w 293"/>
                  <a:gd name="T7" fmla="*/ 17 h 34"/>
                  <a:gd name="T8" fmla="*/ 0 w 293"/>
                  <a:gd name="T9" fmla="*/ 17 h 34"/>
                  <a:gd name="T10" fmla="*/ 17 w 293"/>
                  <a:gd name="T11" fmla="*/ 0 h 34"/>
                  <a:gd name="T12" fmla="*/ 276 w 293"/>
                  <a:gd name="T13" fmla="*/ 0 h 34"/>
                  <a:gd name="T14" fmla="*/ 293 w 293"/>
                  <a:gd name="T15" fmla="*/ 17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3" h="34">
                    <a:moveTo>
                      <a:pt x="293" y="17"/>
                    </a:moveTo>
                    <a:cubicBezTo>
                      <a:pt x="293" y="27"/>
                      <a:pt x="286" y="34"/>
                      <a:pt x="276" y="34"/>
                    </a:cubicBezTo>
                    <a:cubicBezTo>
                      <a:pt x="17" y="34"/>
                      <a:pt x="17" y="34"/>
                      <a:pt x="17" y="34"/>
                    </a:cubicBezTo>
                    <a:cubicBezTo>
                      <a:pt x="7" y="34"/>
                      <a:pt x="0" y="27"/>
                      <a:pt x="0" y="17"/>
                    </a:cubicBezTo>
                    <a:cubicBezTo>
                      <a:pt x="0" y="17"/>
                      <a:pt x="0" y="17"/>
                      <a:pt x="0" y="17"/>
                    </a:cubicBezTo>
                    <a:cubicBezTo>
                      <a:pt x="0" y="8"/>
                      <a:pt x="7" y="0"/>
                      <a:pt x="17" y="0"/>
                    </a:cubicBezTo>
                    <a:cubicBezTo>
                      <a:pt x="276" y="0"/>
                      <a:pt x="276" y="0"/>
                      <a:pt x="276" y="0"/>
                    </a:cubicBezTo>
                    <a:cubicBezTo>
                      <a:pt x="286" y="0"/>
                      <a:pt x="293" y="8"/>
                      <a:pt x="293"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28" name="Freeform 47"/>
              <p:cNvSpPr/>
              <p:nvPr/>
            </p:nvSpPr>
            <p:spPr bwMode="auto">
              <a:xfrm>
                <a:off x="7908925" y="3564731"/>
                <a:ext cx="592138" cy="90488"/>
              </a:xfrm>
              <a:custGeom>
                <a:avLst/>
                <a:gdLst>
                  <a:gd name="T0" fmla="*/ 221 w 221"/>
                  <a:gd name="T1" fmla="*/ 17 h 34"/>
                  <a:gd name="T2" fmla="*/ 204 w 221"/>
                  <a:gd name="T3" fmla="*/ 34 h 34"/>
                  <a:gd name="T4" fmla="*/ 17 w 221"/>
                  <a:gd name="T5" fmla="*/ 34 h 34"/>
                  <a:gd name="T6" fmla="*/ 0 w 221"/>
                  <a:gd name="T7" fmla="*/ 17 h 34"/>
                  <a:gd name="T8" fmla="*/ 0 w 221"/>
                  <a:gd name="T9" fmla="*/ 17 h 34"/>
                  <a:gd name="T10" fmla="*/ 17 w 221"/>
                  <a:gd name="T11" fmla="*/ 0 h 34"/>
                  <a:gd name="T12" fmla="*/ 204 w 221"/>
                  <a:gd name="T13" fmla="*/ 0 h 34"/>
                  <a:gd name="T14" fmla="*/ 221 w 221"/>
                  <a:gd name="T15" fmla="*/ 17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1" h="34">
                    <a:moveTo>
                      <a:pt x="221" y="17"/>
                    </a:moveTo>
                    <a:cubicBezTo>
                      <a:pt x="221" y="26"/>
                      <a:pt x="213" y="34"/>
                      <a:pt x="204" y="34"/>
                    </a:cubicBezTo>
                    <a:cubicBezTo>
                      <a:pt x="17" y="34"/>
                      <a:pt x="17" y="34"/>
                      <a:pt x="17" y="34"/>
                    </a:cubicBezTo>
                    <a:cubicBezTo>
                      <a:pt x="7" y="34"/>
                      <a:pt x="0" y="26"/>
                      <a:pt x="0" y="17"/>
                    </a:cubicBezTo>
                    <a:cubicBezTo>
                      <a:pt x="0" y="17"/>
                      <a:pt x="0" y="17"/>
                      <a:pt x="0" y="17"/>
                    </a:cubicBezTo>
                    <a:cubicBezTo>
                      <a:pt x="0" y="7"/>
                      <a:pt x="7" y="0"/>
                      <a:pt x="17" y="0"/>
                    </a:cubicBezTo>
                    <a:cubicBezTo>
                      <a:pt x="204" y="0"/>
                      <a:pt x="204" y="0"/>
                      <a:pt x="204" y="0"/>
                    </a:cubicBezTo>
                    <a:cubicBezTo>
                      <a:pt x="213" y="0"/>
                      <a:pt x="221" y="7"/>
                      <a:pt x="221"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29" name="Freeform 48"/>
              <p:cNvSpPr/>
              <p:nvPr/>
            </p:nvSpPr>
            <p:spPr bwMode="auto">
              <a:xfrm>
                <a:off x="7908925" y="3740944"/>
                <a:ext cx="592138" cy="92075"/>
              </a:xfrm>
              <a:custGeom>
                <a:avLst/>
                <a:gdLst>
                  <a:gd name="T0" fmla="*/ 221 w 221"/>
                  <a:gd name="T1" fmla="*/ 17 h 34"/>
                  <a:gd name="T2" fmla="*/ 204 w 221"/>
                  <a:gd name="T3" fmla="*/ 34 h 34"/>
                  <a:gd name="T4" fmla="*/ 17 w 221"/>
                  <a:gd name="T5" fmla="*/ 34 h 34"/>
                  <a:gd name="T6" fmla="*/ 0 w 221"/>
                  <a:gd name="T7" fmla="*/ 17 h 34"/>
                  <a:gd name="T8" fmla="*/ 0 w 221"/>
                  <a:gd name="T9" fmla="*/ 17 h 34"/>
                  <a:gd name="T10" fmla="*/ 17 w 221"/>
                  <a:gd name="T11" fmla="*/ 0 h 34"/>
                  <a:gd name="T12" fmla="*/ 204 w 221"/>
                  <a:gd name="T13" fmla="*/ 0 h 34"/>
                  <a:gd name="T14" fmla="*/ 221 w 221"/>
                  <a:gd name="T15" fmla="*/ 17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1" h="34">
                    <a:moveTo>
                      <a:pt x="221" y="17"/>
                    </a:moveTo>
                    <a:cubicBezTo>
                      <a:pt x="221" y="27"/>
                      <a:pt x="213" y="34"/>
                      <a:pt x="204" y="34"/>
                    </a:cubicBezTo>
                    <a:cubicBezTo>
                      <a:pt x="17" y="34"/>
                      <a:pt x="17" y="34"/>
                      <a:pt x="17" y="34"/>
                    </a:cubicBezTo>
                    <a:cubicBezTo>
                      <a:pt x="7" y="34"/>
                      <a:pt x="0" y="27"/>
                      <a:pt x="0" y="17"/>
                    </a:cubicBezTo>
                    <a:cubicBezTo>
                      <a:pt x="0" y="17"/>
                      <a:pt x="0" y="17"/>
                      <a:pt x="0" y="17"/>
                    </a:cubicBezTo>
                    <a:cubicBezTo>
                      <a:pt x="0" y="8"/>
                      <a:pt x="7" y="0"/>
                      <a:pt x="17" y="0"/>
                    </a:cubicBezTo>
                    <a:cubicBezTo>
                      <a:pt x="204" y="0"/>
                      <a:pt x="204" y="0"/>
                      <a:pt x="204" y="0"/>
                    </a:cubicBezTo>
                    <a:cubicBezTo>
                      <a:pt x="213" y="0"/>
                      <a:pt x="221" y="8"/>
                      <a:pt x="221"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30" name="Freeform 49"/>
              <p:cNvSpPr/>
              <p:nvPr/>
            </p:nvSpPr>
            <p:spPr bwMode="auto">
              <a:xfrm>
                <a:off x="8578850" y="3650456"/>
                <a:ext cx="446088" cy="444500"/>
              </a:xfrm>
              <a:custGeom>
                <a:avLst/>
                <a:gdLst>
                  <a:gd name="T0" fmla="*/ 3 w 166"/>
                  <a:gd name="T1" fmla="*/ 53 h 166"/>
                  <a:gd name="T2" fmla="*/ 3 w 166"/>
                  <a:gd name="T3" fmla="*/ 41 h 166"/>
                  <a:gd name="T4" fmla="*/ 41 w 166"/>
                  <a:gd name="T5" fmla="*/ 3 h 166"/>
                  <a:gd name="T6" fmla="*/ 53 w 166"/>
                  <a:gd name="T7" fmla="*/ 3 h 166"/>
                  <a:gd name="T8" fmla="*/ 162 w 166"/>
                  <a:gd name="T9" fmla="*/ 113 h 166"/>
                  <a:gd name="T10" fmla="*/ 162 w 166"/>
                  <a:gd name="T11" fmla="*/ 125 h 166"/>
                  <a:gd name="T12" fmla="*/ 125 w 166"/>
                  <a:gd name="T13" fmla="*/ 162 h 166"/>
                  <a:gd name="T14" fmla="*/ 113 w 166"/>
                  <a:gd name="T15" fmla="*/ 162 h 166"/>
                  <a:gd name="T16" fmla="*/ 3 w 166"/>
                  <a:gd name="T17" fmla="*/ 53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6" h="166">
                    <a:moveTo>
                      <a:pt x="3" y="53"/>
                    </a:moveTo>
                    <a:cubicBezTo>
                      <a:pt x="0" y="49"/>
                      <a:pt x="0" y="44"/>
                      <a:pt x="3" y="41"/>
                    </a:cubicBezTo>
                    <a:cubicBezTo>
                      <a:pt x="41" y="3"/>
                      <a:pt x="41" y="3"/>
                      <a:pt x="41" y="3"/>
                    </a:cubicBezTo>
                    <a:cubicBezTo>
                      <a:pt x="44" y="0"/>
                      <a:pt x="49" y="0"/>
                      <a:pt x="53" y="3"/>
                    </a:cubicBezTo>
                    <a:cubicBezTo>
                      <a:pt x="162" y="113"/>
                      <a:pt x="162" y="113"/>
                      <a:pt x="162" y="113"/>
                    </a:cubicBezTo>
                    <a:cubicBezTo>
                      <a:pt x="166" y="116"/>
                      <a:pt x="166" y="122"/>
                      <a:pt x="162" y="125"/>
                    </a:cubicBezTo>
                    <a:cubicBezTo>
                      <a:pt x="125" y="162"/>
                      <a:pt x="125" y="162"/>
                      <a:pt x="125" y="162"/>
                    </a:cubicBezTo>
                    <a:cubicBezTo>
                      <a:pt x="122" y="166"/>
                      <a:pt x="116" y="166"/>
                      <a:pt x="113" y="162"/>
                    </a:cubicBezTo>
                    <a:lnTo>
                      <a:pt x="3" y="5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31" name="Freeform 50"/>
              <p:cNvSpPr/>
              <p:nvPr/>
            </p:nvSpPr>
            <p:spPr bwMode="auto">
              <a:xfrm>
                <a:off x="8920162" y="3991769"/>
                <a:ext cx="117475" cy="117475"/>
              </a:xfrm>
              <a:custGeom>
                <a:avLst/>
                <a:gdLst>
                  <a:gd name="T0" fmla="*/ 0 w 44"/>
                  <a:gd name="T1" fmla="*/ 39 h 44"/>
                  <a:gd name="T2" fmla="*/ 19 w 44"/>
                  <a:gd name="T3" fmla="*/ 39 h 44"/>
                  <a:gd name="T4" fmla="*/ 39 w 44"/>
                  <a:gd name="T5" fmla="*/ 19 h 44"/>
                  <a:gd name="T6" fmla="*/ 39 w 44"/>
                  <a:gd name="T7" fmla="*/ 0 h 44"/>
                  <a:gd name="T8" fmla="*/ 0 w 44"/>
                  <a:gd name="T9" fmla="*/ 39 h 44"/>
                </a:gdLst>
                <a:ahLst/>
                <a:cxnLst>
                  <a:cxn ang="0">
                    <a:pos x="T0" y="T1"/>
                  </a:cxn>
                  <a:cxn ang="0">
                    <a:pos x="T2" y="T3"/>
                  </a:cxn>
                  <a:cxn ang="0">
                    <a:pos x="T4" y="T5"/>
                  </a:cxn>
                  <a:cxn ang="0">
                    <a:pos x="T6" y="T7"/>
                  </a:cxn>
                  <a:cxn ang="0">
                    <a:pos x="T8" y="T9"/>
                  </a:cxn>
                </a:cxnLst>
                <a:rect l="0" t="0" r="r" b="b"/>
                <a:pathLst>
                  <a:path w="44" h="44">
                    <a:moveTo>
                      <a:pt x="0" y="39"/>
                    </a:moveTo>
                    <a:cubicBezTo>
                      <a:pt x="6" y="44"/>
                      <a:pt x="14" y="44"/>
                      <a:pt x="19" y="39"/>
                    </a:cubicBezTo>
                    <a:cubicBezTo>
                      <a:pt x="39" y="19"/>
                      <a:pt x="39" y="19"/>
                      <a:pt x="39" y="19"/>
                    </a:cubicBezTo>
                    <a:cubicBezTo>
                      <a:pt x="44" y="14"/>
                      <a:pt x="44" y="6"/>
                      <a:pt x="39" y="0"/>
                    </a:cubicBezTo>
                    <a:lnTo>
                      <a:pt x="0"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32" name="Freeform 51"/>
              <p:cNvSpPr/>
              <p:nvPr/>
            </p:nvSpPr>
            <p:spPr bwMode="auto">
              <a:xfrm>
                <a:off x="8551862" y="3623469"/>
                <a:ext cx="139700" cy="139700"/>
              </a:xfrm>
              <a:custGeom>
                <a:avLst/>
                <a:gdLst>
                  <a:gd name="T0" fmla="*/ 6 w 52"/>
                  <a:gd name="T1" fmla="*/ 50 h 52"/>
                  <a:gd name="T2" fmla="*/ 3 w 52"/>
                  <a:gd name="T3" fmla="*/ 49 h 52"/>
                  <a:gd name="T4" fmla="*/ 0 w 52"/>
                  <a:gd name="T5" fmla="*/ 4 h 52"/>
                  <a:gd name="T6" fmla="*/ 4 w 52"/>
                  <a:gd name="T7" fmla="*/ 0 h 52"/>
                  <a:gd name="T8" fmla="*/ 49 w 52"/>
                  <a:gd name="T9" fmla="*/ 3 h 52"/>
                  <a:gd name="T10" fmla="*/ 50 w 52"/>
                  <a:gd name="T11" fmla="*/ 6 h 52"/>
                  <a:gd name="T12" fmla="*/ 6 w 52"/>
                  <a:gd name="T13" fmla="*/ 50 h 52"/>
                </a:gdLst>
                <a:ahLst/>
                <a:cxnLst>
                  <a:cxn ang="0">
                    <a:pos x="T0" y="T1"/>
                  </a:cxn>
                  <a:cxn ang="0">
                    <a:pos x="T2" y="T3"/>
                  </a:cxn>
                  <a:cxn ang="0">
                    <a:pos x="T4" y="T5"/>
                  </a:cxn>
                  <a:cxn ang="0">
                    <a:pos x="T6" y="T7"/>
                  </a:cxn>
                  <a:cxn ang="0">
                    <a:pos x="T8" y="T9"/>
                  </a:cxn>
                  <a:cxn ang="0">
                    <a:pos x="T10" y="T11"/>
                  </a:cxn>
                  <a:cxn ang="0">
                    <a:pos x="T12" y="T13"/>
                  </a:cxn>
                </a:cxnLst>
                <a:rect l="0" t="0" r="r" b="b"/>
                <a:pathLst>
                  <a:path w="52" h="52">
                    <a:moveTo>
                      <a:pt x="6" y="50"/>
                    </a:moveTo>
                    <a:cubicBezTo>
                      <a:pt x="5" y="52"/>
                      <a:pt x="3" y="51"/>
                      <a:pt x="3" y="49"/>
                    </a:cubicBezTo>
                    <a:cubicBezTo>
                      <a:pt x="0" y="4"/>
                      <a:pt x="0" y="4"/>
                      <a:pt x="0" y="4"/>
                    </a:cubicBezTo>
                    <a:cubicBezTo>
                      <a:pt x="0" y="2"/>
                      <a:pt x="2" y="0"/>
                      <a:pt x="4" y="0"/>
                    </a:cubicBezTo>
                    <a:cubicBezTo>
                      <a:pt x="49" y="3"/>
                      <a:pt x="49" y="3"/>
                      <a:pt x="49" y="3"/>
                    </a:cubicBezTo>
                    <a:cubicBezTo>
                      <a:pt x="51" y="3"/>
                      <a:pt x="52" y="5"/>
                      <a:pt x="50" y="6"/>
                    </a:cubicBezTo>
                    <a:lnTo>
                      <a:pt x="6" y="5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33" name="Freeform 52"/>
              <p:cNvSpPr/>
              <p:nvPr/>
            </p:nvSpPr>
            <p:spPr bwMode="auto">
              <a:xfrm>
                <a:off x="7704137" y="2810669"/>
                <a:ext cx="1193800" cy="1241425"/>
              </a:xfrm>
              <a:custGeom>
                <a:avLst/>
                <a:gdLst>
                  <a:gd name="T0" fmla="*/ 441 w 445"/>
                  <a:gd name="T1" fmla="*/ 72 h 463"/>
                  <a:gd name="T2" fmla="*/ 373 w 445"/>
                  <a:gd name="T3" fmla="*/ 4 h 463"/>
                  <a:gd name="T4" fmla="*/ 364 w 445"/>
                  <a:gd name="T5" fmla="*/ 0 h 463"/>
                  <a:gd name="T6" fmla="*/ 81 w 445"/>
                  <a:gd name="T7" fmla="*/ 0 h 463"/>
                  <a:gd name="T8" fmla="*/ 0 w 445"/>
                  <a:gd name="T9" fmla="*/ 81 h 463"/>
                  <a:gd name="T10" fmla="*/ 0 w 445"/>
                  <a:gd name="T11" fmla="*/ 381 h 463"/>
                  <a:gd name="T12" fmla="*/ 81 w 445"/>
                  <a:gd name="T13" fmla="*/ 463 h 463"/>
                  <a:gd name="T14" fmla="*/ 364 w 445"/>
                  <a:gd name="T15" fmla="*/ 463 h 463"/>
                  <a:gd name="T16" fmla="*/ 399 w 445"/>
                  <a:gd name="T17" fmla="*/ 454 h 463"/>
                  <a:gd name="T18" fmla="*/ 379 w 445"/>
                  <a:gd name="T19" fmla="*/ 433 h 463"/>
                  <a:gd name="T20" fmla="*/ 364 w 445"/>
                  <a:gd name="T21" fmla="*/ 436 h 463"/>
                  <a:gd name="T22" fmla="*/ 81 w 445"/>
                  <a:gd name="T23" fmla="*/ 436 h 463"/>
                  <a:gd name="T24" fmla="*/ 27 w 445"/>
                  <a:gd name="T25" fmla="*/ 381 h 463"/>
                  <a:gd name="T26" fmla="*/ 27 w 445"/>
                  <a:gd name="T27" fmla="*/ 81 h 463"/>
                  <a:gd name="T28" fmla="*/ 81 w 445"/>
                  <a:gd name="T29" fmla="*/ 27 h 463"/>
                  <a:gd name="T30" fmla="*/ 358 w 445"/>
                  <a:gd name="T31" fmla="*/ 27 h 463"/>
                  <a:gd name="T32" fmla="*/ 418 w 445"/>
                  <a:gd name="T33" fmla="*/ 87 h 463"/>
                  <a:gd name="T34" fmla="*/ 418 w 445"/>
                  <a:gd name="T35" fmla="*/ 337 h 463"/>
                  <a:gd name="T36" fmla="*/ 445 w 445"/>
                  <a:gd name="T37" fmla="*/ 364 h 463"/>
                  <a:gd name="T38" fmla="*/ 445 w 445"/>
                  <a:gd name="T39" fmla="*/ 81 h 463"/>
                  <a:gd name="T40" fmla="*/ 441 w 445"/>
                  <a:gd name="T41" fmla="*/ 72 h 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45" h="463">
                    <a:moveTo>
                      <a:pt x="441" y="72"/>
                    </a:moveTo>
                    <a:cubicBezTo>
                      <a:pt x="373" y="4"/>
                      <a:pt x="373" y="4"/>
                      <a:pt x="373" y="4"/>
                    </a:cubicBezTo>
                    <a:cubicBezTo>
                      <a:pt x="371" y="1"/>
                      <a:pt x="367" y="0"/>
                      <a:pt x="364" y="0"/>
                    </a:cubicBezTo>
                    <a:cubicBezTo>
                      <a:pt x="81" y="0"/>
                      <a:pt x="81" y="0"/>
                      <a:pt x="81" y="0"/>
                    </a:cubicBezTo>
                    <a:cubicBezTo>
                      <a:pt x="36" y="0"/>
                      <a:pt x="0" y="36"/>
                      <a:pt x="0" y="81"/>
                    </a:cubicBezTo>
                    <a:cubicBezTo>
                      <a:pt x="0" y="381"/>
                      <a:pt x="0" y="381"/>
                      <a:pt x="0" y="381"/>
                    </a:cubicBezTo>
                    <a:cubicBezTo>
                      <a:pt x="0" y="426"/>
                      <a:pt x="36" y="463"/>
                      <a:pt x="81" y="463"/>
                    </a:cubicBezTo>
                    <a:cubicBezTo>
                      <a:pt x="364" y="463"/>
                      <a:pt x="364" y="463"/>
                      <a:pt x="364" y="463"/>
                    </a:cubicBezTo>
                    <a:cubicBezTo>
                      <a:pt x="377" y="463"/>
                      <a:pt x="389" y="459"/>
                      <a:pt x="399" y="454"/>
                    </a:cubicBezTo>
                    <a:cubicBezTo>
                      <a:pt x="379" y="433"/>
                      <a:pt x="379" y="433"/>
                      <a:pt x="379" y="433"/>
                    </a:cubicBezTo>
                    <a:cubicBezTo>
                      <a:pt x="374" y="435"/>
                      <a:pt x="369" y="435"/>
                      <a:pt x="364" y="436"/>
                    </a:cubicBezTo>
                    <a:cubicBezTo>
                      <a:pt x="81" y="436"/>
                      <a:pt x="81" y="436"/>
                      <a:pt x="81" y="436"/>
                    </a:cubicBezTo>
                    <a:cubicBezTo>
                      <a:pt x="52" y="435"/>
                      <a:pt x="27" y="411"/>
                      <a:pt x="27" y="381"/>
                    </a:cubicBezTo>
                    <a:cubicBezTo>
                      <a:pt x="27" y="81"/>
                      <a:pt x="27" y="81"/>
                      <a:pt x="27" y="81"/>
                    </a:cubicBezTo>
                    <a:cubicBezTo>
                      <a:pt x="27" y="51"/>
                      <a:pt x="52" y="27"/>
                      <a:pt x="81" y="27"/>
                    </a:cubicBezTo>
                    <a:cubicBezTo>
                      <a:pt x="358" y="27"/>
                      <a:pt x="358" y="27"/>
                      <a:pt x="358" y="27"/>
                    </a:cubicBezTo>
                    <a:cubicBezTo>
                      <a:pt x="418" y="87"/>
                      <a:pt x="418" y="87"/>
                      <a:pt x="418" y="87"/>
                    </a:cubicBezTo>
                    <a:cubicBezTo>
                      <a:pt x="418" y="337"/>
                      <a:pt x="418" y="337"/>
                      <a:pt x="418" y="337"/>
                    </a:cubicBezTo>
                    <a:cubicBezTo>
                      <a:pt x="445" y="364"/>
                      <a:pt x="445" y="364"/>
                      <a:pt x="445" y="364"/>
                    </a:cubicBezTo>
                    <a:cubicBezTo>
                      <a:pt x="445" y="81"/>
                      <a:pt x="445" y="81"/>
                      <a:pt x="445" y="81"/>
                    </a:cubicBezTo>
                    <a:cubicBezTo>
                      <a:pt x="445" y="78"/>
                      <a:pt x="444" y="74"/>
                      <a:pt x="441" y="7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grpSp>
      </p:grpSp>
      <p:grpSp>
        <p:nvGrpSpPr>
          <p:cNvPr id="18" name="组合 17"/>
          <p:cNvGrpSpPr/>
          <p:nvPr/>
        </p:nvGrpSpPr>
        <p:grpSpPr>
          <a:xfrm>
            <a:off x="5064303" y="1777380"/>
            <a:ext cx="1200134" cy="2160240"/>
            <a:chOff x="5064303" y="1777380"/>
            <a:chExt cx="1200134" cy="2160240"/>
          </a:xfrm>
        </p:grpSpPr>
        <p:grpSp>
          <p:nvGrpSpPr>
            <p:cNvPr id="22" name="组合 21"/>
            <p:cNvGrpSpPr/>
            <p:nvPr/>
          </p:nvGrpSpPr>
          <p:grpSpPr>
            <a:xfrm>
              <a:off x="5064303" y="1777380"/>
              <a:ext cx="1200134" cy="2160240"/>
              <a:chOff x="4944290" y="1561356"/>
              <a:chExt cx="1440160" cy="2592288"/>
            </a:xfrm>
          </p:grpSpPr>
          <p:sp>
            <p:nvSpPr>
              <p:cNvPr id="16" name="矩形 9"/>
              <p:cNvSpPr/>
              <p:nvPr/>
            </p:nvSpPr>
            <p:spPr>
              <a:xfrm>
                <a:off x="5303087" y="2901275"/>
                <a:ext cx="720452" cy="1252369"/>
              </a:xfrm>
              <a:custGeom>
                <a:avLst/>
                <a:gdLst>
                  <a:gd name="connsiteX0" fmla="*/ 0 w 720452"/>
                  <a:gd name="connsiteY0" fmla="*/ 0 h 1296144"/>
                  <a:gd name="connsiteX1" fmla="*/ 720452 w 720452"/>
                  <a:gd name="connsiteY1" fmla="*/ 0 h 1296144"/>
                  <a:gd name="connsiteX2" fmla="*/ 720452 w 720452"/>
                  <a:gd name="connsiteY2" fmla="*/ 1296144 h 1296144"/>
                  <a:gd name="connsiteX3" fmla="*/ 0 w 720452"/>
                  <a:gd name="connsiteY3" fmla="*/ 1296144 h 1296144"/>
                  <a:gd name="connsiteX4" fmla="*/ 0 w 720452"/>
                  <a:gd name="connsiteY4" fmla="*/ 0 h 1296144"/>
                  <a:gd name="connsiteX0-1" fmla="*/ 0 w 720452"/>
                  <a:gd name="connsiteY0-2" fmla="*/ 43775 h 1296144"/>
                  <a:gd name="connsiteX1-3" fmla="*/ 720452 w 720452"/>
                  <a:gd name="connsiteY1-4" fmla="*/ 0 h 1296144"/>
                  <a:gd name="connsiteX2-5" fmla="*/ 720452 w 720452"/>
                  <a:gd name="connsiteY2-6" fmla="*/ 1296144 h 1296144"/>
                  <a:gd name="connsiteX3-7" fmla="*/ 0 w 720452"/>
                  <a:gd name="connsiteY3-8" fmla="*/ 1296144 h 1296144"/>
                  <a:gd name="connsiteX4-9" fmla="*/ 0 w 720452"/>
                  <a:gd name="connsiteY4-10" fmla="*/ 43775 h 1296144"/>
                  <a:gd name="connsiteX0-11" fmla="*/ 0 w 720452"/>
                  <a:gd name="connsiteY0-12" fmla="*/ 0 h 1252369"/>
                  <a:gd name="connsiteX1-13" fmla="*/ 720452 w 720452"/>
                  <a:gd name="connsiteY1-14" fmla="*/ 4863 h 1252369"/>
                  <a:gd name="connsiteX2-15" fmla="*/ 720452 w 720452"/>
                  <a:gd name="connsiteY2-16" fmla="*/ 1252369 h 1252369"/>
                  <a:gd name="connsiteX3-17" fmla="*/ 0 w 720452"/>
                  <a:gd name="connsiteY3-18" fmla="*/ 1252369 h 1252369"/>
                  <a:gd name="connsiteX4-19" fmla="*/ 0 w 720452"/>
                  <a:gd name="connsiteY4-20" fmla="*/ 0 h 1252369"/>
                  <a:gd name="connsiteX0-21" fmla="*/ 0 w 720452"/>
                  <a:gd name="connsiteY0-22" fmla="*/ 0 h 1252369"/>
                  <a:gd name="connsiteX1-23" fmla="*/ 720452 w 720452"/>
                  <a:gd name="connsiteY1-24" fmla="*/ 4863 h 1252369"/>
                  <a:gd name="connsiteX2-25" fmla="*/ 720452 w 720452"/>
                  <a:gd name="connsiteY2-26" fmla="*/ 1252369 h 1252369"/>
                  <a:gd name="connsiteX3-27" fmla="*/ 0 w 720452"/>
                  <a:gd name="connsiteY3-28" fmla="*/ 1252369 h 1252369"/>
                  <a:gd name="connsiteX4-29" fmla="*/ 0 w 720452"/>
                  <a:gd name="connsiteY4-30" fmla="*/ 0 h 1252369"/>
                  <a:gd name="connsiteX0-31" fmla="*/ 0 w 720452"/>
                  <a:gd name="connsiteY0-32" fmla="*/ 0 h 1252369"/>
                  <a:gd name="connsiteX1-33" fmla="*/ 720452 w 720452"/>
                  <a:gd name="connsiteY1-34" fmla="*/ 4863 h 1252369"/>
                  <a:gd name="connsiteX2-35" fmla="*/ 720452 w 720452"/>
                  <a:gd name="connsiteY2-36" fmla="*/ 1252369 h 1252369"/>
                  <a:gd name="connsiteX3-37" fmla="*/ 0 w 720452"/>
                  <a:gd name="connsiteY3-38" fmla="*/ 1252369 h 1252369"/>
                  <a:gd name="connsiteX4-39" fmla="*/ 0 w 720452"/>
                  <a:gd name="connsiteY4-40" fmla="*/ 0 h 1252369"/>
                  <a:gd name="connsiteX0-41" fmla="*/ 0 w 720452"/>
                  <a:gd name="connsiteY0-42" fmla="*/ 0 h 1252369"/>
                  <a:gd name="connsiteX1-43" fmla="*/ 720452 w 720452"/>
                  <a:gd name="connsiteY1-44" fmla="*/ 4863 h 1252369"/>
                  <a:gd name="connsiteX2-45" fmla="*/ 720452 w 720452"/>
                  <a:gd name="connsiteY2-46" fmla="*/ 1252369 h 1252369"/>
                  <a:gd name="connsiteX3-47" fmla="*/ 0 w 720452"/>
                  <a:gd name="connsiteY3-48" fmla="*/ 1252369 h 1252369"/>
                  <a:gd name="connsiteX4-49" fmla="*/ 0 w 720452"/>
                  <a:gd name="connsiteY4-50" fmla="*/ 0 h 1252369"/>
                  <a:gd name="connsiteX0-51" fmla="*/ 0 w 720452"/>
                  <a:gd name="connsiteY0-52" fmla="*/ 0 h 1252369"/>
                  <a:gd name="connsiteX1-53" fmla="*/ 720452 w 720452"/>
                  <a:gd name="connsiteY1-54" fmla="*/ 4863 h 1252369"/>
                  <a:gd name="connsiteX2-55" fmla="*/ 720452 w 720452"/>
                  <a:gd name="connsiteY2-56" fmla="*/ 1252369 h 1252369"/>
                  <a:gd name="connsiteX3-57" fmla="*/ 0 w 720452"/>
                  <a:gd name="connsiteY3-58" fmla="*/ 1252369 h 1252369"/>
                  <a:gd name="connsiteX4-59" fmla="*/ 0 w 720452"/>
                  <a:gd name="connsiteY4-60" fmla="*/ 0 h 1252369"/>
                </a:gdLst>
                <a:ahLst/>
                <a:cxnLst>
                  <a:cxn ang="0">
                    <a:pos x="connsiteX0-51" y="connsiteY0-52"/>
                  </a:cxn>
                  <a:cxn ang="0">
                    <a:pos x="connsiteX1-53" y="connsiteY1-54"/>
                  </a:cxn>
                  <a:cxn ang="0">
                    <a:pos x="connsiteX2-55" y="connsiteY2-56"/>
                  </a:cxn>
                  <a:cxn ang="0">
                    <a:pos x="connsiteX3-57" y="connsiteY3-58"/>
                  </a:cxn>
                  <a:cxn ang="0">
                    <a:pos x="connsiteX4-59" y="connsiteY4-60"/>
                  </a:cxn>
                </a:cxnLst>
                <a:rect l="l" t="t" r="r" b="b"/>
                <a:pathLst>
                  <a:path w="720452" h="1252369">
                    <a:moveTo>
                      <a:pt x="0" y="0"/>
                    </a:moveTo>
                    <a:cubicBezTo>
                      <a:pt x="405522" y="123217"/>
                      <a:pt x="383025" y="95654"/>
                      <a:pt x="720452" y="4863"/>
                    </a:cubicBezTo>
                    <a:lnTo>
                      <a:pt x="720452" y="1252369"/>
                    </a:lnTo>
                    <a:lnTo>
                      <a:pt x="0" y="1252369"/>
                    </a:lnTo>
                    <a:lnTo>
                      <a:pt x="0" y="0"/>
                    </a:lnTo>
                    <a:close/>
                  </a:path>
                </a:pathLst>
              </a:custGeom>
              <a:solidFill>
                <a:srgbClr val="A1CB77"/>
              </a:solidFill>
              <a:ln>
                <a:noFill/>
              </a:ln>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4944290" y="1561356"/>
                <a:ext cx="1440160" cy="1440160"/>
              </a:xfrm>
              <a:prstGeom prst="ellipse">
                <a:avLst/>
              </a:prstGeom>
              <a:solidFill>
                <a:schemeClr val="bg1">
                  <a:alpha val="20000"/>
                </a:schemeClr>
              </a:solidFill>
              <a:ln>
                <a:solidFill>
                  <a:srgbClr val="A1CB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grpSp>
        <p:grpSp>
          <p:nvGrpSpPr>
            <p:cNvPr id="34" name="组合 33"/>
            <p:cNvGrpSpPr/>
            <p:nvPr/>
          </p:nvGrpSpPr>
          <p:grpSpPr>
            <a:xfrm>
              <a:off x="5342807" y="2047034"/>
              <a:ext cx="623508" cy="612467"/>
              <a:chOff x="234950" y="2943226"/>
              <a:chExt cx="1344613" cy="1320800"/>
            </a:xfrm>
            <a:solidFill>
              <a:schemeClr val="bg1"/>
            </a:solidFill>
          </p:grpSpPr>
          <p:sp>
            <p:nvSpPr>
              <p:cNvPr id="35" name="Freeform 41"/>
              <p:cNvSpPr/>
              <p:nvPr/>
            </p:nvSpPr>
            <p:spPr bwMode="auto">
              <a:xfrm>
                <a:off x="479425" y="2943226"/>
                <a:ext cx="560388" cy="1320800"/>
              </a:xfrm>
              <a:custGeom>
                <a:avLst/>
                <a:gdLst>
                  <a:gd name="T0" fmla="*/ 174 w 196"/>
                  <a:gd name="T1" fmla="*/ 0 h 462"/>
                  <a:gd name="T2" fmla="*/ 139 w 196"/>
                  <a:gd name="T3" fmla="*/ 0 h 462"/>
                  <a:gd name="T4" fmla="*/ 139 w 196"/>
                  <a:gd name="T5" fmla="*/ 0 h 462"/>
                  <a:gd name="T6" fmla="*/ 0 w 196"/>
                  <a:gd name="T7" fmla="*/ 135 h 462"/>
                  <a:gd name="T8" fmla="*/ 0 w 196"/>
                  <a:gd name="T9" fmla="*/ 327 h 462"/>
                  <a:gd name="T10" fmla="*/ 139 w 196"/>
                  <a:gd name="T11" fmla="*/ 462 h 462"/>
                  <a:gd name="T12" fmla="*/ 139 w 196"/>
                  <a:gd name="T13" fmla="*/ 462 h 462"/>
                  <a:gd name="T14" fmla="*/ 139 w 196"/>
                  <a:gd name="T15" fmla="*/ 462 h 462"/>
                  <a:gd name="T16" fmla="*/ 139 w 196"/>
                  <a:gd name="T17" fmla="*/ 462 h 462"/>
                  <a:gd name="T18" fmla="*/ 139 w 196"/>
                  <a:gd name="T19" fmla="*/ 462 h 462"/>
                  <a:gd name="T20" fmla="*/ 174 w 196"/>
                  <a:gd name="T21" fmla="*/ 462 h 462"/>
                  <a:gd name="T22" fmla="*/ 196 w 196"/>
                  <a:gd name="T23" fmla="*/ 441 h 462"/>
                  <a:gd name="T24" fmla="*/ 196 w 196"/>
                  <a:gd name="T25" fmla="*/ 21 h 462"/>
                  <a:gd name="T26" fmla="*/ 174 w 196"/>
                  <a:gd name="T27" fmla="*/ 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6" h="462">
                    <a:moveTo>
                      <a:pt x="174" y="0"/>
                    </a:moveTo>
                    <a:cubicBezTo>
                      <a:pt x="139" y="0"/>
                      <a:pt x="139" y="0"/>
                      <a:pt x="139" y="0"/>
                    </a:cubicBezTo>
                    <a:cubicBezTo>
                      <a:pt x="139" y="0"/>
                      <a:pt x="139" y="0"/>
                      <a:pt x="139" y="0"/>
                    </a:cubicBezTo>
                    <a:cubicBezTo>
                      <a:pt x="0" y="135"/>
                      <a:pt x="0" y="135"/>
                      <a:pt x="0" y="135"/>
                    </a:cubicBezTo>
                    <a:cubicBezTo>
                      <a:pt x="0" y="327"/>
                      <a:pt x="0" y="327"/>
                      <a:pt x="0" y="327"/>
                    </a:cubicBezTo>
                    <a:cubicBezTo>
                      <a:pt x="139" y="462"/>
                      <a:pt x="139" y="462"/>
                      <a:pt x="139" y="462"/>
                    </a:cubicBezTo>
                    <a:cubicBezTo>
                      <a:pt x="139" y="462"/>
                      <a:pt x="139" y="462"/>
                      <a:pt x="139" y="462"/>
                    </a:cubicBezTo>
                    <a:cubicBezTo>
                      <a:pt x="139" y="462"/>
                      <a:pt x="139" y="462"/>
                      <a:pt x="139" y="462"/>
                    </a:cubicBezTo>
                    <a:cubicBezTo>
                      <a:pt x="139" y="462"/>
                      <a:pt x="139" y="462"/>
                      <a:pt x="139" y="462"/>
                    </a:cubicBezTo>
                    <a:cubicBezTo>
                      <a:pt x="139" y="462"/>
                      <a:pt x="139" y="462"/>
                      <a:pt x="139" y="462"/>
                    </a:cubicBezTo>
                    <a:cubicBezTo>
                      <a:pt x="174" y="462"/>
                      <a:pt x="174" y="462"/>
                      <a:pt x="174" y="462"/>
                    </a:cubicBezTo>
                    <a:cubicBezTo>
                      <a:pt x="186" y="462"/>
                      <a:pt x="196" y="452"/>
                      <a:pt x="196" y="441"/>
                    </a:cubicBezTo>
                    <a:cubicBezTo>
                      <a:pt x="196" y="21"/>
                      <a:pt x="196" y="21"/>
                      <a:pt x="196" y="21"/>
                    </a:cubicBezTo>
                    <a:cubicBezTo>
                      <a:pt x="196" y="9"/>
                      <a:pt x="186" y="0"/>
                      <a:pt x="17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6" name="Freeform 42"/>
              <p:cNvSpPr/>
              <p:nvPr/>
            </p:nvSpPr>
            <p:spPr bwMode="auto">
              <a:xfrm>
                <a:off x="234950" y="3322638"/>
                <a:ext cx="204788" cy="557213"/>
              </a:xfrm>
              <a:custGeom>
                <a:avLst/>
                <a:gdLst>
                  <a:gd name="T0" fmla="*/ 72 w 72"/>
                  <a:gd name="T1" fmla="*/ 0 h 195"/>
                  <a:gd name="T2" fmla="*/ 22 w 72"/>
                  <a:gd name="T3" fmla="*/ 0 h 195"/>
                  <a:gd name="T4" fmla="*/ 0 w 72"/>
                  <a:gd name="T5" fmla="*/ 21 h 195"/>
                  <a:gd name="T6" fmla="*/ 0 w 72"/>
                  <a:gd name="T7" fmla="*/ 174 h 195"/>
                  <a:gd name="T8" fmla="*/ 22 w 72"/>
                  <a:gd name="T9" fmla="*/ 195 h 195"/>
                  <a:gd name="T10" fmla="*/ 72 w 72"/>
                  <a:gd name="T11" fmla="*/ 195 h 195"/>
                  <a:gd name="T12" fmla="*/ 72 w 72"/>
                  <a:gd name="T13" fmla="*/ 0 h 195"/>
                </a:gdLst>
                <a:ahLst/>
                <a:cxnLst>
                  <a:cxn ang="0">
                    <a:pos x="T0" y="T1"/>
                  </a:cxn>
                  <a:cxn ang="0">
                    <a:pos x="T2" y="T3"/>
                  </a:cxn>
                  <a:cxn ang="0">
                    <a:pos x="T4" y="T5"/>
                  </a:cxn>
                  <a:cxn ang="0">
                    <a:pos x="T6" y="T7"/>
                  </a:cxn>
                  <a:cxn ang="0">
                    <a:pos x="T8" y="T9"/>
                  </a:cxn>
                  <a:cxn ang="0">
                    <a:pos x="T10" y="T11"/>
                  </a:cxn>
                  <a:cxn ang="0">
                    <a:pos x="T12" y="T13"/>
                  </a:cxn>
                </a:cxnLst>
                <a:rect l="0" t="0" r="r" b="b"/>
                <a:pathLst>
                  <a:path w="72" h="195">
                    <a:moveTo>
                      <a:pt x="72" y="0"/>
                    </a:moveTo>
                    <a:cubicBezTo>
                      <a:pt x="22" y="0"/>
                      <a:pt x="22" y="0"/>
                      <a:pt x="22" y="0"/>
                    </a:cubicBezTo>
                    <a:cubicBezTo>
                      <a:pt x="10" y="0"/>
                      <a:pt x="0" y="10"/>
                      <a:pt x="0" y="21"/>
                    </a:cubicBezTo>
                    <a:cubicBezTo>
                      <a:pt x="0" y="174"/>
                      <a:pt x="0" y="174"/>
                      <a:pt x="0" y="174"/>
                    </a:cubicBezTo>
                    <a:cubicBezTo>
                      <a:pt x="0" y="186"/>
                      <a:pt x="10" y="195"/>
                      <a:pt x="22" y="195"/>
                    </a:cubicBezTo>
                    <a:cubicBezTo>
                      <a:pt x="72" y="195"/>
                      <a:pt x="72" y="195"/>
                      <a:pt x="72" y="195"/>
                    </a:cubicBezTo>
                    <a:lnTo>
                      <a:pt x="7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7" name="Freeform 43"/>
              <p:cNvSpPr/>
              <p:nvPr/>
            </p:nvSpPr>
            <p:spPr bwMode="auto">
              <a:xfrm>
                <a:off x="1103313" y="3429001"/>
                <a:ext cx="168275" cy="346075"/>
              </a:xfrm>
              <a:custGeom>
                <a:avLst/>
                <a:gdLst>
                  <a:gd name="T0" fmla="*/ 0 w 59"/>
                  <a:gd name="T1" fmla="*/ 0 h 121"/>
                  <a:gd name="T2" fmla="*/ 0 w 59"/>
                  <a:gd name="T3" fmla="*/ 121 h 121"/>
                  <a:gd name="T4" fmla="*/ 59 w 59"/>
                  <a:gd name="T5" fmla="*/ 61 h 121"/>
                  <a:gd name="T6" fmla="*/ 0 w 59"/>
                  <a:gd name="T7" fmla="*/ 0 h 121"/>
                </a:gdLst>
                <a:ahLst/>
                <a:cxnLst>
                  <a:cxn ang="0">
                    <a:pos x="T0" y="T1"/>
                  </a:cxn>
                  <a:cxn ang="0">
                    <a:pos x="T2" y="T3"/>
                  </a:cxn>
                  <a:cxn ang="0">
                    <a:pos x="T4" y="T5"/>
                  </a:cxn>
                  <a:cxn ang="0">
                    <a:pos x="T6" y="T7"/>
                  </a:cxn>
                </a:cxnLst>
                <a:rect l="0" t="0" r="r" b="b"/>
                <a:pathLst>
                  <a:path w="59" h="121">
                    <a:moveTo>
                      <a:pt x="0" y="0"/>
                    </a:moveTo>
                    <a:cubicBezTo>
                      <a:pt x="0" y="121"/>
                      <a:pt x="0" y="121"/>
                      <a:pt x="0" y="121"/>
                    </a:cubicBezTo>
                    <a:cubicBezTo>
                      <a:pt x="33" y="120"/>
                      <a:pt x="59" y="94"/>
                      <a:pt x="59" y="61"/>
                    </a:cubicBezTo>
                    <a:cubicBezTo>
                      <a:pt x="59" y="28"/>
                      <a:pt x="33" y="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8" name="Freeform 44"/>
              <p:cNvSpPr/>
              <p:nvPr/>
            </p:nvSpPr>
            <p:spPr bwMode="auto">
              <a:xfrm>
                <a:off x="1104900" y="3243263"/>
                <a:ext cx="298450" cy="719138"/>
              </a:xfrm>
              <a:custGeom>
                <a:avLst/>
                <a:gdLst>
                  <a:gd name="T0" fmla="*/ 0 w 104"/>
                  <a:gd name="T1" fmla="*/ 0 h 252"/>
                  <a:gd name="T2" fmla="*/ 0 w 104"/>
                  <a:gd name="T3" fmla="*/ 28 h 252"/>
                  <a:gd name="T4" fmla="*/ 77 w 104"/>
                  <a:gd name="T5" fmla="*/ 126 h 252"/>
                  <a:gd name="T6" fmla="*/ 0 w 104"/>
                  <a:gd name="T7" fmla="*/ 223 h 252"/>
                  <a:gd name="T8" fmla="*/ 0 w 104"/>
                  <a:gd name="T9" fmla="*/ 252 h 252"/>
                  <a:gd name="T10" fmla="*/ 104 w 104"/>
                  <a:gd name="T11" fmla="*/ 126 h 252"/>
                  <a:gd name="T12" fmla="*/ 0 w 104"/>
                  <a:gd name="T13" fmla="*/ 0 h 252"/>
                </a:gdLst>
                <a:ahLst/>
                <a:cxnLst>
                  <a:cxn ang="0">
                    <a:pos x="T0" y="T1"/>
                  </a:cxn>
                  <a:cxn ang="0">
                    <a:pos x="T2" y="T3"/>
                  </a:cxn>
                  <a:cxn ang="0">
                    <a:pos x="T4" y="T5"/>
                  </a:cxn>
                  <a:cxn ang="0">
                    <a:pos x="T6" y="T7"/>
                  </a:cxn>
                  <a:cxn ang="0">
                    <a:pos x="T8" y="T9"/>
                  </a:cxn>
                  <a:cxn ang="0">
                    <a:pos x="T10" y="T11"/>
                  </a:cxn>
                  <a:cxn ang="0">
                    <a:pos x="T12" y="T13"/>
                  </a:cxn>
                </a:cxnLst>
                <a:rect l="0" t="0" r="r" b="b"/>
                <a:pathLst>
                  <a:path w="104" h="252">
                    <a:moveTo>
                      <a:pt x="0" y="0"/>
                    </a:moveTo>
                    <a:cubicBezTo>
                      <a:pt x="0" y="28"/>
                      <a:pt x="0" y="28"/>
                      <a:pt x="0" y="28"/>
                    </a:cubicBezTo>
                    <a:cubicBezTo>
                      <a:pt x="44" y="39"/>
                      <a:pt x="77" y="78"/>
                      <a:pt x="77" y="126"/>
                    </a:cubicBezTo>
                    <a:cubicBezTo>
                      <a:pt x="77" y="173"/>
                      <a:pt x="44" y="213"/>
                      <a:pt x="0" y="223"/>
                    </a:cubicBezTo>
                    <a:cubicBezTo>
                      <a:pt x="0" y="252"/>
                      <a:pt x="0" y="252"/>
                      <a:pt x="0" y="252"/>
                    </a:cubicBezTo>
                    <a:cubicBezTo>
                      <a:pt x="59" y="240"/>
                      <a:pt x="104" y="188"/>
                      <a:pt x="104" y="126"/>
                    </a:cubicBezTo>
                    <a:cubicBezTo>
                      <a:pt x="104" y="63"/>
                      <a:pt x="59" y="1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9" name="Freeform 45"/>
              <p:cNvSpPr/>
              <p:nvPr/>
            </p:nvSpPr>
            <p:spPr bwMode="auto">
              <a:xfrm>
                <a:off x="1104900" y="3090863"/>
                <a:ext cx="474663" cy="1020763"/>
              </a:xfrm>
              <a:custGeom>
                <a:avLst/>
                <a:gdLst>
                  <a:gd name="T0" fmla="*/ 0 w 166"/>
                  <a:gd name="T1" fmla="*/ 0 h 357"/>
                  <a:gd name="T2" fmla="*/ 0 w 166"/>
                  <a:gd name="T3" fmla="*/ 32 h 357"/>
                  <a:gd name="T4" fmla="*/ 92 w 166"/>
                  <a:gd name="T5" fmla="*/ 74 h 357"/>
                  <a:gd name="T6" fmla="*/ 135 w 166"/>
                  <a:gd name="T7" fmla="*/ 179 h 357"/>
                  <a:gd name="T8" fmla="*/ 92 w 166"/>
                  <a:gd name="T9" fmla="*/ 283 h 357"/>
                  <a:gd name="T10" fmla="*/ 0 w 166"/>
                  <a:gd name="T11" fmla="*/ 326 h 357"/>
                  <a:gd name="T12" fmla="*/ 0 w 166"/>
                  <a:gd name="T13" fmla="*/ 357 h 357"/>
                  <a:gd name="T14" fmla="*/ 166 w 166"/>
                  <a:gd name="T15" fmla="*/ 179 h 357"/>
                  <a:gd name="T16" fmla="*/ 0 w 166"/>
                  <a:gd name="T17" fmla="*/ 0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6" h="357">
                    <a:moveTo>
                      <a:pt x="0" y="0"/>
                    </a:moveTo>
                    <a:cubicBezTo>
                      <a:pt x="0" y="32"/>
                      <a:pt x="0" y="32"/>
                      <a:pt x="0" y="32"/>
                    </a:cubicBezTo>
                    <a:cubicBezTo>
                      <a:pt x="36" y="35"/>
                      <a:pt x="68" y="50"/>
                      <a:pt x="92" y="74"/>
                    </a:cubicBezTo>
                    <a:cubicBezTo>
                      <a:pt x="119" y="101"/>
                      <a:pt x="135" y="138"/>
                      <a:pt x="135" y="179"/>
                    </a:cubicBezTo>
                    <a:cubicBezTo>
                      <a:pt x="135" y="220"/>
                      <a:pt x="119" y="256"/>
                      <a:pt x="92" y="283"/>
                    </a:cubicBezTo>
                    <a:cubicBezTo>
                      <a:pt x="68" y="307"/>
                      <a:pt x="36" y="323"/>
                      <a:pt x="0" y="326"/>
                    </a:cubicBezTo>
                    <a:cubicBezTo>
                      <a:pt x="0" y="357"/>
                      <a:pt x="0" y="357"/>
                      <a:pt x="0" y="357"/>
                    </a:cubicBezTo>
                    <a:cubicBezTo>
                      <a:pt x="93" y="351"/>
                      <a:pt x="166" y="273"/>
                      <a:pt x="166" y="179"/>
                    </a:cubicBezTo>
                    <a:cubicBezTo>
                      <a:pt x="166" y="84"/>
                      <a:pt x="93" y="7"/>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grpSp>
        <p:nvGrpSpPr>
          <p:cNvPr id="12" name="组合 11"/>
          <p:cNvGrpSpPr/>
          <p:nvPr/>
        </p:nvGrpSpPr>
        <p:grpSpPr>
          <a:xfrm>
            <a:off x="767577" y="1777379"/>
            <a:ext cx="1200134" cy="2160240"/>
            <a:chOff x="767577" y="1777379"/>
            <a:chExt cx="1200134" cy="2160240"/>
          </a:xfrm>
        </p:grpSpPr>
        <p:grpSp>
          <p:nvGrpSpPr>
            <p:cNvPr id="11" name="组合 10"/>
            <p:cNvGrpSpPr/>
            <p:nvPr/>
          </p:nvGrpSpPr>
          <p:grpSpPr>
            <a:xfrm>
              <a:off x="767577" y="1777379"/>
              <a:ext cx="1200134" cy="2160240"/>
              <a:chOff x="812241" y="1561356"/>
              <a:chExt cx="1440160" cy="2592288"/>
            </a:xfrm>
          </p:grpSpPr>
          <p:sp>
            <p:nvSpPr>
              <p:cNvPr id="10" name="矩形 9"/>
              <p:cNvSpPr/>
              <p:nvPr/>
            </p:nvSpPr>
            <p:spPr>
              <a:xfrm>
                <a:off x="1171038" y="2901275"/>
                <a:ext cx="720452" cy="1252369"/>
              </a:xfrm>
              <a:custGeom>
                <a:avLst/>
                <a:gdLst>
                  <a:gd name="connsiteX0" fmla="*/ 0 w 720452"/>
                  <a:gd name="connsiteY0" fmla="*/ 0 h 1296144"/>
                  <a:gd name="connsiteX1" fmla="*/ 720452 w 720452"/>
                  <a:gd name="connsiteY1" fmla="*/ 0 h 1296144"/>
                  <a:gd name="connsiteX2" fmla="*/ 720452 w 720452"/>
                  <a:gd name="connsiteY2" fmla="*/ 1296144 h 1296144"/>
                  <a:gd name="connsiteX3" fmla="*/ 0 w 720452"/>
                  <a:gd name="connsiteY3" fmla="*/ 1296144 h 1296144"/>
                  <a:gd name="connsiteX4" fmla="*/ 0 w 720452"/>
                  <a:gd name="connsiteY4" fmla="*/ 0 h 1296144"/>
                  <a:gd name="connsiteX0-1" fmla="*/ 0 w 720452"/>
                  <a:gd name="connsiteY0-2" fmla="*/ 43775 h 1296144"/>
                  <a:gd name="connsiteX1-3" fmla="*/ 720452 w 720452"/>
                  <a:gd name="connsiteY1-4" fmla="*/ 0 h 1296144"/>
                  <a:gd name="connsiteX2-5" fmla="*/ 720452 w 720452"/>
                  <a:gd name="connsiteY2-6" fmla="*/ 1296144 h 1296144"/>
                  <a:gd name="connsiteX3-7" fmla="*/ 0 w 720452"/>
                  <a:gd name="connsiteY3-8" fmla="*/ 1296144 h 1296144"/>
                  <a:gd name="connsiteX4-9" fmla="*/ 0 w 720452"/>
                  <a:gd name="connsiteY4-10" fmla="*/ 43775 h 1296144"/>
                  <a:gd name="connsiteX0-11" fmla="*/ 0 w 720452"/>
                  <a:gd name="connsiteY0-12" fmla="*/ 0 h 1252369"/>
                  <a:gd name="connsiteX1-13" fmla="*/ 720452 w 720452"/>
                  <a:gd name="connsiteY1-14" fmla="*/ 4863 h 1252369"/>
                  <a:gd name="connsiteX2-15" fmla="*/ 720452 w 720452"/>
                  <a:gd name="connsiteY2-16" fmla="*/ 1252369 h 1252369"/>
                  <a:gd name="connsiteX3-17" fmla="*/ 0 w 720452"/>
                  <a:gd name="connsiteY3-18" fmla="*/ 1252369 h 1252369"/>
                  <a:gd name="connsiteX4-19" fmla="*/ 0 w 720452"/>
                  <a:gd name="connsiteY4-20" fmla="*/ 0 h 1252369"/>
                  <a:gd name="connsiteX0-21" fmla="*/ 0 w 720452"/>
                  <a:gd name="connsiteY0-22" fmla="*/ 0 h 1252369"/>
                  <a:gd name="connsiteX1-23" fmla="*/ 720452 w 720452"/>
                  <a:gd name="connsiteY1-24" fmla="*/ 4863 h 1252369"/>
                  <a:gd name="connsiteX2-25" fmla="*/ 720452 w 720452"/>
                  <a:gd name="connsiteY2-26" fmla="*/ 1252369 h 1252369"/>
                  <a:gd name="connsiteX3-27" fmla="*/ 0 w 720452"/>
                  <a:gd name="connsiteY3-28" fmla="*/ 1252369 h 1252369"/>
                  <a:gd name="connsiteX4-29" fmla="*/ 0 w 720452"/>
                  <a:gd name="connsiteY4-30" fmla="*/ 0 h 1252369"/>
                  <a:gd name="connsiteX0-31" fmla="*/ 0 w 720452"/>
                  <a:gd name="connsiteY0-32" fmla="*/ 0 h 1252369"/>
                  <a:gd name="connsiteX1-33" fmla="*/ 720452 w 720452"/>
                  <a:gd name="connsiteY1-34" fmla="*/ 4863 h 1252369"/>
                  <a:gd name="connsiteX2-35" fmla="*/ 720452 w 720452"/>
                  <a:gd name="connsiteY2-36" fmla="*/ 1252369 h 1252369"/>
                  <a:gd name="connsiteX3-37" fmla="*/ 0 w 720452"/>
                  <a:gd name="connsiteY3-38" fmla="*/ 1252369 h 1252369"/>
                  <a:gd name="connsiteX4-39" fmla="*/ 0 w 720452"/>
                  <a:gd name="connsiteY4-40" fmla="*/ 0 h 1252369"/>
                  <a:gd name="connsiteX0-41" fmla="*/ 0 w 720452"/>
                  <a:gd name="connsiteY0-42" fmla="*/ 0 h 1252369"/>
                  <a:gd name="connsiteX1-43" fmla="*/ 720452 w 720452"/>
                  <a:gd name="connsiteY1-44" fmla="*/ 4863 h 1252369"/>
                  <a:gd name="connsiteX2-45" fmla="*/ 720452 w 720452"/>
                  <a:gd name="connsiteY2-46" fmla="*/ 1252369 h 1252369"/>
                  <a:gd name="connsiteX3-47" fmla="*/ 0 w 720452"/>
                  <a:gd name="connsiteY3-48" fmla="*/ 1252369 h 1252369"/>
                  <a:gd name="connsiteX4-49" fmla="*/ 0 w 720452"/>
                  <a:gd name="connsiteY4-50" fmla="*/ 0 h 1252369"/>
                  <a:gd name="connsiteX0-51" fmla="*/ 0 w 720452"/>
                  <a:gd name="connsiteY0-52" fmla="*/ 0 h 1252369"/>
                  <a:gd name="connsiteX1-53" fmla="*/ 720452 w 720452"/>
                  <a:gd name="connsiteY1-54" fmla="*/ 4863 h 1252369"/>
                  <a:gd name="connsiteX2-55" fmla="*/ 720452 w 720452"/>
                  <a:gd name="connsiteY2-56" fmla="*/ 1252369 h 1252369"/>
                  <a:gd name="connsiteX3-57" fmla="*/ 0 w 720452"/>
                  <a:gd name="connsiteY3-58" fmla="*/ 1252369 h 1252369"/>
                  <a:gd name="connsiteX4-59" fmla="*/ 0 w 720452"/>
                  <a:gd name="connsiteY4-60" fmla="*/ 0 h 1252369"/>
                </a:gdLst>
                <a:ahLst/>
                <a:cxnLst>
                  <a:cxn ang="0">
                    <a:pos x="connsiteX0-51" y="connsiteY0-52"/>
                  </a:cxn>
                  <a:cxn ang="0">
                    <a:pos x="connsiteX1-53" y="connsiteY1-54"/>
                  </a:cxn>
                  <a:cxn ang="0">
                    <a:pos x="connsiteX2-55" y="connsiteY2-56"/>
                  </a:cxn>
                  <a:cxn ang="0">
                    <a:pos x="connsiteX3-57" y="connsiteY3-58"/>
                  </a:cxn>
                  <a:cxn ang="0">
                    <a:pos x="connsiteX4-59" y="connsiteY4-60"/>
                  </a:cxn>
                </a:cxnLst>
                <a:rect l="l" t="t" r="r" b="b"/>
                <a:pathLst>
                  <a:path w="720452" h="1252369">
                    <a:moveTo>
                      <a:pt x="0" y="0"/>
                    </a:moveTo>
                    <a:cubicBezTo>
                      <a:pt x="405522" y="123217"/>
                      <a:pt x="383025" y="95654"/>
                      <a:pt x="720452" y="4863"/>
                    </a:cubicBezTo>
                    <a:lnTo>
                      <a:pt x="720452" y="1252369"/>
                    </a:lnTo>
                    <a:lnTo>
                      <a:pt x="0" y="1252369"/>
                    </a:lnTo>
                    <a:lnTo>
                      <a:pt x="0" y="0"/>
                    </a:lnTo>
                    <a:close/>
                  </a:path>
                </a:pathLst>
              </a:custGeom>
              <a:solidFill>
                <a:srgbClr val="EF7B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812241" y="1561356"/>
                <a:ext cx="1440160" cy="1440160"/>
              </a:xfrm>
              <a:prstGeom prst="ellipse">
                <a:avLst/>
              </a:prstGeom>
              <a:solidFill>
                <a:schemeClr val="bg1">
                  <a:alpha val="20000"/>
                </a:schemeClr>
              </a:solidFill>
              <a:ln>
                <a:solidFill>
                  <a:srgbClr val="EF7B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grpSp>
        <p:grpSp>
          <p:nvGrpSpPr>
            <p:cNvPr id="40" name="组合 39"/>
            <p:cNvGrpSpPr/>
            <p:nvPr/>
          </p:nvGrpSpPr>
          <p:grpSpPr>
            <a:xfrm>
              <a:off x="1066575" y="2047034"/>
              <a:ext cx="623509" cy="578604"/>
              <a:chOff x="5278438" y="2973388"/>
              <a:chExt cx="1344613" cy="1247775"/>
            </a:xfrm>
            <a:solidFill>
              <a:schemeClr val="bg1"/>
            </a:solidFill>
          </p:grpSpPr>
          <p:sp>
            <p:nvSpPr>
              <p:cNvPr id="41" name="Freeform 67"/>
              <p:cNvSpPr>
                <a:spLocks noEditPoints="1"/>
              </p:cNvSpPr>
              <p:nvPr/>
            </p:nvSpPr>
            <p:spPr bwMode="auto">
              <a:xfrm>
                <a:off x="5821363" y="2973388"/>
                <a:ext cx="801688" cy="806450"/>
              </a:xfrm>
              <a:custGeom>
                <a:avLst/>
                <a:gdLst>
                  <a:gd name="T0" fmla="*/ 256 w 281"/>
                  <a:gd name="T1" fmla="*/ 26 h 282"/>
                  <a:gd name="T2" fmla="*/ 163 w 281"/>
                  <a:gd name="T3" fmla="*/ 26 h 282"/>
                  <a:gd name="T4" fmla="*/ 0 w 281"/>
                  <a:gd name="T5" fmla="*/ 190 h 282"/>
                  <a:gd name="T6" fmla="*/ 92 w 281"/>
                  <a:gd name="T7" fmla="*/ 282 h 282"/>
                  <a:gd name="T8" fmla="*/ 256 w 281"/>
                  <a:gd name="T9" fmla="*/ 119 h 282"/>
                  <a:gd name="T10" fmla="*/ 256 w 281"/>
                  <a:gd name="T11" fmla="*/ 26 h 282"/>
                  <a:gd name="T12" fmla="*/ 55 w 281"/>
                  <a:gd name="T13" fmla="*/ 192 h 282"/>
                  <a:gd name="T14" fmla="*/ 44 w 281"/>
                  <a:gd name="T15" fmla="*/ 181 h 282"/>
                  <a:gd name="T16" fmla="*/ 183 w 281"/>
                  <a:gd name="T17" fmla="*/ 42 h 282"/>
                  <a:gd name="T18" fmla="*/ 194 w 281"/>
                  <a:gd name="T19" fmla="*/ 42 h 282"/>
                  <a:gd name="T20" fmla="*/ 194 w 281"/>
                  <a:gd name="T21" fmla="*/ 53 h 282"/>
                  <a:gd name="T22" fmla="*/ 55 w 281"/>
                  <a:gd name="T23" fmla="*/ 192 h 282"/>
                  <a:gd name="T24" fmla="*/ 78 w 281"/>
                  <a:gd name="T25" fmla="*/ 215 h 282"/>
                  <a:gd name="T26" fmla="*/ 67 w 281"/>
                  <a:gd name="T27" fmla="*/ 204 h 282"/>
                  <a:gd name="T28" fmla="*/ 217 w 281"/>
                  <a:gd name="T29" fmla="*/ 54 h 282"/>
                  <a:gd name="T30" fmla="*/ 228 w 281"/>
                  <a:gd name="T31" fmla="*/ 54 h 282"/>
                  <a:gd name="T32" fmla="*/ 228 w 281"/>
                  <a:gd name="T33" fmla="*/ 65 h 282"/>
                  <a:gd name="T34" fmla="*/ 78 w 281"/>
                  <a:gd name="T35" fmla="*/ 215 h 282"/>
                  <a:gd name="T36" fmla="*/ 101 w 281"/>
                  <a:gd name="T37" fmla="*/ 238 h 282"/>
                  <a:gd name="T38" fmla="*/ 90 w 281"/>
                  <a:gd name="T39" fmla="*/ 227 h 282"/>
                  <a:gd name="T40" fmla="*/ 229 w 281"/>
                  <a:gd name="T41" fmla="*/ 88 h 282"/>
                  <a:gd name="T42" fmla="*/ 240 w 281"/>
                  <a:gd name="T43" fmla="*/ 88 h 282"/>
                  <a:gd name="T44" fmla="*/ 240 w 281"/>
                  <a:gd name="T45" fmla="*/ 99 h 282"/>
                  <a:gd name="T46" fmla="*/ 101 w 281"/>
                  <a:gd name="T47" fmla="*/ 238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1" h="282">
                    <a:moveTo>
                      <a:pt x="256" y="26"/>
                    </a:moveTo>
                    <a:cubicBezTo>
                      <a:pt x="230" y="0"/>
                      <a:pt x="189" y="0"/>
                      <a:pt x="163" y="26"/>
                    </a:cubicBezTo>
                    <a:cubicBezTo>
                      <a:pt x="0" y="190"/>
                      <a:pt x="0" y="190"/>
                      <a:pt x="0" y="190"/>
                    </a:cubicBezTo>
                    <a:cubicBezTo>
                      <a:pt x="92" y="282"/>
                      <a:pt x="92" y="282"/>
                      <a:pt x="92" y="282"/>
                    </a:cubicBezTo>
                    <a:cubicBezTo>
                      <a:pt x="256" y="119"/>
                      <a:pt x="256" y="119"/>
                      <a:pt x="256" y="119"/>
                    </a:cubicBezTo>
                    <a:cubicBezTo>
                      <a:pt x="281" y="93"/>
                      <a:pt x="281" y="52"/>
                      <a:pt x="256" y="26"/>
                    </a:cubicBezTo>
                    <a:close/>
                    <a:moveTo>
                      <a:pt x="55" y="192"/>
                    </a:moveTo>
                    <a:cubicBezTo>
                      <a:pt x="44" y="181"/>
                      <a:pt x="44" y="181"/>
                      <a:pt x="44" y="181"/>
                    </a:cubicBezTo>
                    <a:cubicBezTo>
                      <a:pt x="183" y="42"/>
                      <a:pt x="183" y="42"/>
                      <a:pt x="183" y="42"/>
                    </a:cubicBezTo>
                    <a:cubicBezTo>
                      <a:pt x="186" y="39"/>
                      <a:pt x="191" y="39"/>
                      <a:pt x="194" y="42"/>
                    </a:cubicBezTo>
                    <a:cubicBezTo>
                      <a:pt x="197" y="45"/>
                      <a:pt x="197" y="50"/>
                      <a:pt x="194" y="53"/>
                    </a:cubicBezTo>
                    <a:lnTo>
                      <a:pt x="55" y="192"/>
                    </a:lnTo>
                    <a:close/>
                    <a:moveTo>
                      <a:pt x="78" y="215"/>
                    </a:moveTo>
                    <a:cubicBezTo>
                      <a:pt x="67" y="204"/>
                      <a:pt x="67" y="204"/>
                      <a:pt x="67" y="204"/>
                    </a:cubicBezTo>
                    <a:cubicBezTo>
                      <a:pt x="217" y="54"/>
                      <a:pt x="217" y="54"/>
                      <a:pt x="217" y="54"/>
                    </a:cubicBezTo>
                    <a:cubicBezTo>
                      <a:pt x="220" y="51"/>
                      <a:pt x="225" y="51"/>
                      <a:pt x="228" y="54"/>
                    </a:cubicBezTo>
                    <a:cubicBezTo>
                      <a:pt x="231" y="57"/>
                      <a:pt x="231" y="62"/>
                      <a:pt x="228" y="65"/>
                    </a:cubicBezTo>
                    <a:lnTo>
                      <a:pt x="78" y="215"/>
                    </a:lnTo>
                    <a:close/>
                    <a:moveTo>
                      <a:pt x="101" y="238"/>
                    </a:moveTo>
                    <a:cubicBezTo>
                      <a:pt x="90" y="227"/>
                      <a:pt x="90" y="227"/>
                      <a:pt x="90" y="227"/>
                    </a:cubicBezTo>
                    <a:cubicBezTo>
                      <a:pt x="229" y="88"/>
                      <a:pt x="229" y="88"/>
                      <a:pt x="229" y="88"/>
                    </a:cubicBezTo>
                    <a:cubicBezTo>
                      <a:pt x="232" y="85"/>
                      <a:pt x="237" y="85"/>
                      <a:pt x="240" y="88"/>
                    </a:cubicBezTo>
                    <a:cubicBezTo>
                      <a:pt x="243" y="91"/>
                      <a:pt x="243" y="96"/>
                      <a:pt x="240" y="99"/>
                    </a:cubicBezTo>
                    <a:lnTo>
                      <a:pt x="101" y="2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2" name="Freeform 68"/>
              <p:cNvSpPr/>
              <p:nvPr/>
            </p:nvSpPr>
            <p:spPr bwMode="auto">
              <a:xfrm>
                <a:off x="5375275" y="3662363"/>
                <a:ext cx="554038" cy="558800"/>
              </a:xfrm>
              <a:custGeom>
                <a:avLst/>
                <a:gdLst>
                  <a:gd name="T0" fmla="*/ 227 w 349"/>
                  <a:gd name="T1" fmla="*/ 209 h 352"/>
                  <a:gd name="T2" fmla="*/ 210 w 349"/>
                  <a:gd name="T3" fmla="*/ 193 h 352"/>
                  <a:gd name="T4" fmla="*/ 349 w 349"/>
                  <a:gd name="T5" fmla="*/ 54 h 352"/>
                  <a:gd name="T6" fmla="*/ 295 w 349"/>
                  <a:gd name="T7" fmla="*/ 0 h 352"/>
                  <a:gd name="T8" fmla="*/ 156 w 349"/>
                  <a:gd name="T9" fmla="*/ 139 h 352"/>
                  <a:gd name="T10" fmla="*/ 142 w 349"/>
                  <a:gd name="T11" fmla="*/ 125 h 352"/>
                  <a:gd name="T12" fmla="*/ 110 w 349"/>
                  <a:gd name="T13" fmla="*/ 141 h 352"/>
                  <a:gd name="T14" fmla="*/ 0 w 349"/>
                  <a:gd name="T15" fmla="*/ 317 h 352"/>
                  <a:gd name="T16" fmla="*/ 32 w 349"/>
                  <a:gd name="T17" fmla="*/ 352 h 352"/>
                  <a:gd name="T18" fmla="*/ 207 w 349"/>
                  <a:gd name="T19" fmla="*/ 242 h 352"/>
                  <a:gd name="T20" fmla="*/ 227 w 349"/>
                  <a:gd name="T21" fmla="*/ 209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9" h="352">
                    <a:moveTo>
                      <a:pt x="227" y="209"/>
                    </a:moveTo>
                    <a:lnTo>
                      <a:pt x="210" y="193"/>
                    </a:lnTo>
                    <a:lnTo>
                      <a:pt x="349" y="54"/>
                    </a:lnTo>
                    <a:lnTo>
                      <a:pt x="295" y="0"/>
                    </a:lnTo>
                    <a:lnTo>
                      <a:pt x="156" y="139"/>
                    </a:lnTo>
                    <a:lnTo>
                      <a:pt x="142" y="125"/>
                    </a:lnTo>
                    <a:lnTo>
                      <a:pt x="110" y="141"/>
                    </a:lnTo>
                    <a:lnTo>
                      <a:pt x="0" y="317"/>
                    </a:lnTo>
                    <a:lnTo>
                      <a:pt x="32" y="352"/>
                    </a:lnTo>
                    <a:lnTo>
                      <a:pt x="207" y="242"/>
                    </a:lnTo>
                    <a:lnTo>
                      <a:pt x="227" y="20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3" name="Freeform 69"/>
              <p:cNvSpPr/>
              <p:nvPr/>
            </p:nvSpPr>
            <p:spPr bwMode="auto">
              <a:xfrm>
                <a:off x="5278438" y="2986088"/>
                <a:ext cx="590550" cy="590550"/>
              </a:xfrm>
              <a:custGeom>
                <a:avLst/>
                <a:gdLst>
                  <a:gd name="T0" fmla="*/ 104 w 207"/>
                  <a:gd name="T1" fmla="*/ 0 h 207"/>
                  <a:gd name="T2" fmla="*/ 78 w 207"/>
                  <a:gd name="T3" fmla="*/ 3 h 207"/>
                  <a:gd name="T4" fmla="*/ 81 w 207"/>
                  <a:gd name="T5" fmla="*/ 5 h 207"/>
                  <a:gd name="T6" fmla="*/ 118 w 207"/>
                  <a:gd name="T7" fmla="*/ 43 h 207"/>
                  <a:gd name="T8" fmla="*/ 118 w 207"/>
                  <a:gd name="T9" fmla="*/ 112 h 207"/>
                  <a:gd name="T10" fmla="*/ 49 w 207"/>
                  <a:gd name="T11" fmla="*/ 112 h 207"/>
                  <a:gd name="T12" fmla="*/ 12 w 207"/>
                  <a:gd name="T13" fmla="*/ 74 h 207"/>
                  <a:gd name="T14" fmla="*/ 7 w 207"/>
                  <a:gd name="T15" fmla="*/ 68 h 207"/>
                  <a:gd name="T16" fmla="*/ 0 w 207"/>
                  <a:gd name="T17" fmla="*/ 103 h 207"/>
                  <a:gd name="T18" fmla="*/ 104 w 207"/>
                  <a:gd name="T19" fmla="*/ 207 h 207"/>
                  <a:gd name="T20" fmla="*/ 207 w 207"/>
                  <a:gd name="T21" fmla="*/ 103 h 207"/>
                  <a:gd name="T22" fmla="*/ 104 w 207"/>
                  <a:gd name="T23" fmla="*/ 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7" h="207">
                    <a:moveTo>
                      <a:pt x="104" y="0"/>
                    </a:moveTo>
                    <a:cubicBezTo>
                      <a:pt x="95" y="0"/>
                      <a:pt x="86" y="1"/>
                      <a:pt x="78" y="3"/>
                    </a:cubicBezTo>
                    <a:cubicBezTo>
                      <a:pt x="79" y="4"/>
                      <a:pt x="80" y="5"/>
                      <a:pt x="81" y="5"/>
                    </a:cubicBezTo>
                    <a:cubicBezTo>
                      <a:pt x="118" y="43"/>
                      <a:pt x="118" y="43"/>
                      <a:pt x="118" y="43"/>
                    </a:cubicBezTo>
                    <a:cubicBezTo>
                      <a:pt x="137" y="62"/>
                      <a:pt x="137" y="93"/>
                      <a:pt x="118" y="112"/>
                    </a:cubicBezTo>
                    <a:cubicBezTo>
                      <a:pt x="99" y="131"/>
                      <a:pt x="68" y="131"/>
                      <a:pt x="49" y="112"/>
                    </a:cubicBezTo>
                    <a:cubicBezTo>
                      <a:pt x="12" y="74"/>
                      <a:pt x="12" y="74"/>
                      <a:pt x="12" y="74"/>
                    </a:cubicBezTo>
                    <a:cubicBezTo>
                      <a:pt x="10" y="72"/>
                      <a:pt x="8" y="70"/>
                      <a:pt x="7" y="68"/>
                    </a:cubicBezTo>
                    <a:cubicBezTo>
                      <a:pt x="3" y="79"/>
                      <a:pt x="0" y="91"/>
                      <a:pt x="0" y="103"/>
                    </a:cubicBezTo>
                    <a:cubicBezTo>
                      <a:pt x="0" y="161"/>
                      <a:pt x="47" y="207"/>
                      <a:pt x="104" y="207"/>
                    </a:cubicBezTo>
                    <a:cubicBezTo>
                      <a:pt x="161" y="207"/>
                      <a:pt x="207" y="161"/>
                      <a:pt x="207" y="103"/>
                    </a:cubicBezTo>
                    <a:cubicBezTo>
                      <a:pt x="207" y="46"/>
                      <a:pt x="161" y="0"/>
                      <a:pt x="10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4" name="Freeform 70"/>
              <p:cNvSpPr>
                <a:spLocks noEditPoints="1"/>
              </p:cNvSpPr>
              <p:nvPr/>
            </p:nvSpPr>
            <p:spPr bwMode="auto">
              <a:xfrm>
                <a:off x="6008688" y="3686176"/>
                <a:ext cx="531813" cy="531813"/>
              </a:xfrm>
              <a:custGeom>
                <a:avLst/>
                <a:gdLst>
                  <a:gd name="T0" fmla="*/ 164 w 186"/>
                  <a:gd name="T1" fmla="*/ 164 h 186"/>
                  <a:gd name="T2" fmla="*/ 164 w 186"/>
                  <a:gd name="T3" fmla="*/ 83 h 186"/>
                  <a:gd name="T4" fmla="*/ 81 w 186"/>
                  <a:gd name="T5" fmla="*/ 0 h 186"/>
                  <a:gd name="T6" fmla="*/ 0 w 186"/>
                  <a:gd name="T7" fmla="*/ 81 h 186"/>
                  <a:gd name="T8" fmla="*/ 82 w 186"/>
                  <a:gd name="T9" fmla="*/ 164 h 186"/>
                  <a:gd name="T10" fmla="*/ 164 w 186"/>
                  <a:gd name="T11" fmla="*/ 164 h 186"/>
                  <a:gd name="T12" fmla="*/ 109 w 186"/>
                  <a:gd name="T13" fmla="*/ 109 h 186"/>
                  <a:gd name="T14" fmla="*/ 142 w 186"/>
                  <a:gd name="T15" fmla="*/ 109 h 186"/>
                  <a:gd name="T16" fmla="*/ 142 w 186"/>
                  <a:gd name="T17" fmla="*/ 143 h 186"/>
                  <a:gd name="T18" fmla="*/ 109 w 186"/>
                  <a:gd name="T19" fmla="*/ 143 h 186"/>
                  <a:gd name="T20" fmla="*/ 109 w 186"/>
                  <a:gd name="T21" fmla="*/ 10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6" h="186">
                    <a:moveTo>
                      <a:pt x="164" y="164"/>
                    </a:moveTo>
                    <a:cubicBezTo>
                      <a:pt x="186" y="142"/>
                      <a:pt x="186" y="105"/>
                      <a:pt x="164" y="83"/>
                    </a:cubicBezTo>
                    <a:cubicBezTo>
                      <a:pt x="81" y="0"/>
                      <a:pt x="81" y="0"/>
                      <a:pt x="81" y="0"/>
                    </a:cubicBezTo>
                    <a:cubicBezTo>
                      <a:pt x="0" y="81"/>
                      <a:pt x="0" y="81"/>
                      <a:pt x="0" y="81"/>
                    </a:cubicBezTo>
                    <a:cubicBezTo>
                      <a:pt x="82" y="164"/>
                      <a:pt x="82" y="164"/>
                      <a:pt x="82" y="164"/>
                    </a:cubicBezTo>
                    <a:cubicBezTo>
                      <a:pt x="105" y="186"/>
                      <a:pt x="141" y="186"/>
                      <a:pt x="164" y="164"/>
                    </a:cubicBezTo>
                    <a:close/>
                    <a:moveTo>
                      <a:pt x="109" y="109"/>
                    </a:moveTo>
                    <a:cubicBezTo>
                      <a:pt x="118" y="100"/>
                      <a:pt x="133" y="100"/>
                      <a:pt x="142" y="109"/>
                    </a:cubicBezTo>
                    <a:cubicBezTo>
                      <a:pt x="152" y="118"/>
                      <a:pt x="152" y="133"/>
                      <a:pt x="142" y="143"/>
                    </a:cubicBezTo>
                    <a:cubicBezTo>
                      <a:pt x="133" y="152"/>
                      <a:pt x="118" y="152"/>
                      <a:pt x="109" y="143"/>
                    </a:cubicBezTo>
                    <a:cubicBezTo>
                      <a:pt x="99" y="133"/>
                      <a:pt x="99" y="118"/>
                      <a:pt x="109" y="10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grpSp>
        <p:nvGrpSpPr>
          <p:cNvPr id="54" name="组合 53"/>
          <p:cNvGrpSpPr/>
          <p:nvPr/>
        </p:nvGrpSpPr>
        <p:grpSpPr>
          <a:xfrm>
            <a:off x="7212666" y="1777380"/>
            <a:ext cx="1200134" cy="2160240"/>
            <a:chOff x="7212666" y="1777380"/>
            <a:chExt cx="1200134" cy="2160240"/>
          </a:xfrm>
        </p:grpSpPr>
        <p:grpSp>
          <p:nvGrpSpPr>
            <p:cNvPr id="23" name="组合 22"/>
            <p:cNvGrpSpPr/>
            <p:nvPr/>
          </p:nvGrpSpPr>
          <p:grpSpPr>
            <a:xfrm>
              <a:off x="7212666" y="1777380"/>
              <a:ext cx="1200134" cy="2160240"/>
              <a:chOff x="7092653" y="1561356"/>
              <a:chExt cx="1440160" cy="2592288"/>
            </a:xfrm>
          </p:grpSpPr>
          <p:sp>
            <p:nvSpPr>
              <p:cNvPr id="19" name="矩形 9"/>
              <p:cNvSpPr/>
              <p:nvPr/>
            </p:nvSpPr>
            <p:spPr>
              <a:xfrm>
                <a:off x="7451450" y="2901275"/>
                <a:ext cx="720452" cy="1252369"/>
              </a:xfrm>
              <a:custGeom>
                <a:avLst/>
                <a:gdLst>
                  <a:gd name="connsiteX0" fmla="*/ 0 w 720452"/>
                  <a:gd name="connsiteY0" fmla="*/ 0 h 1296144"/>
                  <a:gd name="connsiteX1" fmla="*/ 720452 w 720452"/>
                  <a:gd name="connsiteY1" fmla="*/ 0 h 1296144"/>
                  <a:gd name="connsiteX2" fmla="*/ 720452 w 720452"/>
                  <a:gd name="connsiteY2" fmla="*/ 1296144 h 1296144"/>
                  <a:gd name="connsiteX3" fmla="*/ 0 w 720452"/>
                  <a:gd name="connsiteY3" fmla="*/ 1296144 h 1296144"/>
                  <a:gd name="connsiteX4" fmla="*/ 0 w 720452"/>
                  <a:gd name="connsiteY4" fmla="*/ 0 h 1296144"/>
                  <a:gd name="connsiteX0-1" fmla="*/ 0 w 720452"/>
                  <a:gd name="connsiteY0-2" fmla="*/ 43775 h 1296144"/>
                  <a:gd name="connsiteX1-3" fmla="*/ 720452 w 720452"/>
                  <a:gd name="connsiteY1-4" fmla="*/ 0 h 1296144"/>
                  <a:gd name="connsiteX2-5" fmla="*/ 720452 w 720452"/>
                  <a:gd name="connsiteY2-6" fmla="*/ 1296144 h 1296144"/>
                  <a:gd name="connsiteX3-7" fmla="*/ 0 w 720452"/>
                  <a:gd name="connsiteY3-8" fmla="*/ 1296144 h 1296144"/>
                  <a:gd name="connsiteX4-9" fmla="*/ 0 w 720452"/>
                  <a:gd name="connsiteY4-10" fmla="*/ 43775 h 1296144"/>
                  <a:gd name="connsiteX0-11" fmla="*/ 0 w 720452"/>
                  <a:gd name="connsiteY0-12" fmla="*/ 0 h 1252369"/>
                  <a:gd name="connsiteX1-13" fmla="*/ 720452 w 720452"/>
                  <a:gd name="connsiteY1-14" fmla="*/ 4863 h 1252369"/>
                  <a:gd name="connsiteX2-15" fmla="*/ 720452 w 720452"/>
                  <a:gd name="connsiteY2-16" fmla="*/ 1252369 h 1252369"/>
                  <a:gd name="connsiteX3-17" fmla="*/ 0 w 720452"/>
                  <a:gd name="connsiteY3-18" fmla="*/ 1252369 h 1252369"/>
                  <a:gd name="connsiteX4-19" fmla="*/ 0 w 720452"/>
                  <a:gd name="connsiteY4-20" fmla="*/ 0 h 1252369"/>
                  <a:gd name="connsiteX0-21" fmla="*/ 0 w 720452"/>
                  <a:gd name="connsiteY0-22" fmla="*/ 0 h 1252369"/>
                  <a:gd name="connsiteX1-23" fmla="*/ 720452 w 720452"/>
                  <a:gd name="connsiteY1-24" fmla="*/ 4863 h 1252369"/>
                  <a:gd name="connsiteX2-25" fmla="*/ 720452 w 720452"/>
                  <a:gd name="connsiteY2-26" fmla="*/ 1252369 h 1252369"/>
                  <a:gd name="connsiteX3-27" fmla="*/ 0 w 720452"/>
                  <a:gd name="connsiteY3-28" fmla="*/ 1252369 h 1252369"/>
                  <a:gd name="connsiteX4-29" fmla="*/ 0 w 720452"/>
                  <a:gd name="connsiteY4-30" fmla="*/ 0 h 1252369"/>
                  <a:gd name="connsiteX0-31" fmla="*/ 0 w 720452"/>
                  <a:gd name="connsiteY0-32" fmla="*/ 0 h 1252369"/>
                  <a:gd name="connsiteX1-33" fmla="*/ 720452 w 720452"/>
                  <a:gd name="connsiteY1-34" fmla="*/ 4863 h 1252369"/>
                  <a:gd name="connsiteX2-35" fmla="*/ 720452 w 720452"/>
                  <a:gd name="connsiteY2-36" fmla="*/ 1252369 h 1252369"/>
                  <a:gd name="connsiteX3-37" fmla="*/ 0 w 720452"/>
                  <a:gd name="connsiteY3-38" fmla="*/ 1252369 h 1252369"/>
                  <a:gd name="connsiteX4-39" fmla="*/ 0 w 720452"/>
                  <a:gd name="connsiteY4-40" fmla="*/ 0 h 1252369"/>
                  <a:gd name="connsiteX0-41" fmla="*/ 0 w 720452"/>
                  <a:gd name="connsiteY0-42" fmla="*/ 0 h 1252369"/>
                  <a:gd name="connsiteX1-43" fmla="*/ 720452 w 720452"/>
                  <a:gd name="connsiteY1-44" fmla="*/ 4863 h 1252369"/>
                  <a:gd name="connsiteX2-45" fmla="*/ 720452 w 720452"/>
                  <a:gd name="connsiteY2-46" fmla="*/ 1252369 h 1252369"/>
                  <a:gd name="connsiteX3-47" fmla="*/ 0 w 720452"/>
                  <a:gd name="connsiteY3-48" fmla="*/ 1252369 h 1252369"/>
                  <a:gd name="connsiteX4-49" fmla="*/ 0 w 720452"/>
                  <a:gd name="connsiteY4-50" fmla="*/ 0 h 1252369"/>
                  <a:gd name="connsiteX0-51" fmla="*/ 0 w 720452"/>
                  <a:gd name="connsiteY0-52" fmla="*/ 0 h 1252369"/>
                  <a:gd name="connsiteX1-53" fmla="*/ 720452 w 720452"/>
                  <a:gd name="connsiteY1-54" fmla="*/ 4863 h 1252369"/>
                  <a:gd name="connsiteX2-55" fmla="*/ 720452 w 720452"/>
                  <a:gd name="connsiteY2-56" fmla="*/ 1252369 h 1252369"/>
                  <a:gd name="connsiteX3-57" fmla="*/ 0 w 720452"/>
                  <a:gd name="connsiteY3-58" fmla="*/ 1252369 h 1252369"/>
                  <a:gd name="connsiteX4-59" fmla="*/ 0 w 720452"/>
                  <a:gd name="connsiteY4-60" fmla="*/ 0 h 1252369"/>
                </a:gdLst>
                <a:ahLst/>
                <a:cxnLst>
                  <a:cxn ang="0">
                    <a:pos x="connsiteX0-51" y="connsiteY0-52"/>
                  </a:cxn>
                  <a:cxn ang="0">
                    <a:pos x="connsiteX1-53" y="connsiteY1-54"/>
                  </a:cxn>
                  <a:cxn ang="0">
                    <a:pos x="connsiteX2-55" y="connsiteY2-56"/>
                  </a:cxn>
                  <a:cxn ang="0">
                    <a:pos x="connsiteX3-57" y="connsiteY3-58"/>
                  </a:cxn>
                  <a:cxn ang="0">
                    <a:pos x="connsiteX4-59" y="connsiteY4-60"/>
                  </a:cxn>
                </a:cxnLst>
                <a:rect l="l" t="t" r="r" b="b"/>
                <a:pathLst>
                  <a:path w="720452" h="1252369">
                    <a:moveTo>
                      <a:pt x="0" y="0"/>
                    </a:moveTo>
                    <a:cubicBezTo>
                      <a:pt x="405522" y="123217"/>
                      <a:pt x="383025" y="95654"/>
                      <a:pt x="720452" y="4863"/>
                    </a:cubicBezTo>
                    <a:lnTo>
                      <a:pt x="720452" y="1252369"/>
                    </a:lnTo>
                    <a:lnTo>
                      <a:pt x="0" y="1252369"/>
                    </a:lnTo>
                    <a:lnTo>
                      <a:pt x="0" y="0"/>
                    </a:lnTo>
                    <a:close/>
                  </a:path>
                </a:pathLst>
              </a:custGeom>
              <a:solidFill>
                <a:srgbClr val="85CDE7"/>
              </a:solidFill>
              <a:ln>
                <a:noFill/>
              </a:ln>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7092653" y="1561356"/>
                <a:ext cx="1440160" cy="1440160"/>
              </a:xfrm>
              <a:prstGeom prst="ellipse">
                <a:avLst/>
              </a:prstGeom>
              <a:solidFill>
                <a:schemeClr val="bg1">
                  <a:alpha val="20000"/>
                </a:schemeClr>
              </a:solidFill>
              <a:ln>
                <a:solidFill>
                  <a:srgbClr val="85CDE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grpSp>
        <p:grpSp>
          <p:nvGrpSpPr>
            <p:cNvPr id="45" name="组合 44"/>
            <p:cNvGrpSpPr/>
            <p:nvPr/>
          </p:nvGrpSpPr>
          <p:grpSpPr>
            <a:xfrm>
              <a:off x="7479637" y="2040716"/>
              <a:ext cx="664429" cy="643113"/>
              <a:chOff x="3030538" y="663575"/>
              <a:chExt cx="1435101" cy="1389063"/>
            </a:xfrm>
            <a:solidFill>
              <a:srgbClr val="FFFFFF"/>
            </a:solidFill>
          </p:grpSpPr>
          <p:sp>
            <p:nvSpPr>
              <p:cNvPr id="46" name="Freeform 11"/>
              <p:cNvSpPr>
                <a:spLocks noEditPoints="1"/>
              </p:cNvSpPr>
              <p:nvPr/>
            </p:nvSpPr>
            <p:spPr bwMode="auto">
              <a:xfrm>
                <a:off x="3030538" y="671513"/>
                <a:ext cx="1098550" cy="1103313"/>
              </a:xfrm>
              <a:custGeom>
                <a:avLst/>
                <a:gdLst>
                  <a:gd name="T0" fmla="*/ 188 w 376"/>
                  <a:gd name="T1" fmla="*/ 0 h 377"/>
                  <a:gd name="T2" fmla="*/ 0 w 376"/>
                  <a:gd name="T3" fmla="*/ 189 h 377"/>
                  <a:gd name="T4" fmla="*/ 188 w 376"/>
                  <a:gd name="T5" fmla="*/ 377 h 377"/>
                  <a:gd name="T6" fmla="*/ 376 w 376"/>
                  <a:gd name="T7" fmla="*/ 189 h 377"/>
                  <a:gd name="T8" fmla="*/ 188 w 376"/>
                  <a:gd name="T9" fmla="*/ 0 h 377"/>
                  <a:gd name="T10" fmla="*/ 188 w 376"/>
                  <a:gd name="T11" fmla="*/ 329 h 377"/>
                  <a:gd name="T12" fmla="*/ 48 w 376"/>
                  <a:gd name="T13" fmla="*/ 189 h 377"/>
                  <a:gd name="T14" fmla="*/ 188 w 376"/>
                  <a:gd name="T15" fmla="*/ 48 h 377"/>
                  <a:gd name="T16" fmla="*/ 328 w 376"/>
                  <a:gd name="T17" fmla="*/ 189 h 377"/>
                  <a:gd name="T18" fmla="*/ 188 w 376"/>
                  <a:gd name="T19" fmla="*/ 329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6" h="377">
                    <a:moveTo>
                      <a:pt x="188" y="0"/>
                    </a:moveTo>
                    <a:cubicBezTo>
                      <a:pt x="84" y="0"/>
                      <a:pt x="0" y="85"/>
                      <a:pt x="0" y="189"/>
                    </a:cubicBezTo>
                    <a:cubicBezTo>
                      <a:pt x="0" y="292"/>
                      <a:pt x="84" y="377"/>
                      <a:pt x="188" y="377"/>
                    </a:cubicBezTo>
                    <a:cubicBezTo>
                      <a:pt x="292" y="377"/>
                      <a:pt x="376" y="292"/>
                      <a:pt x="376" y="189"/>
                    </a:cubicBezTo>
                    <a:cubicBezTo>
                      <a:pt x="376" y="85"/>
                      <a:pt x="292" y="0"/>
                      <a:pt x="188" y="0"/>
                    </a:cubicBezTo>
                    <a:close/>
                    <a:moveTo>
                      <a:pt x="188" y="329"/>
                    </a:moveTo>
                    <a:cubicBezTo>
                      <a:pt x="111" y="329"/>
                      <a:pt x="48" y="266"/>
                      <a:pt x="48" y="189"/>
                    </a:cubicBezTo>
                    <a:cubicBezTo>
                      <a:pt x="48" y="111"/>
                      <a:pt x="111" y="48"/>
                      <a:pt x="188" y="48"/>
                    </a:cubicBezTo>
                    <a:cubicBezTo>
                      <a:pt x="265" y="48"/>
                      <a:pt x="328" y="111"/>
                      <a:pt x="328" y="189"/>
                    </a:cubicBezTo>
                    <a:cubicBezTo>
                      <a:pt x="328" y="266"/>
                      <a:pt x="265" y="329"/>
                      <a:pt x="188" y="3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7" name="Freeform 12"/>
              <p:cNvSpPr/>
              <p:nvPr/>
            </p:nvSpPr>
            <p:spPr bwMode="auto">
              <a:xfrm>
                <a:off x="3933826" y="1538288"/>
                <a:ext cx="111125" cy="115888"/>
              </a:xfrm>
              <a:custGeom>
                <a:avLst/>
                <a:gdLst>
                  <a:gd name="T0" fmla="*/ 34 w 38"/>
                  <a:gd name="T1" fmla="*/ 4 h 40"/>
                  <a:gd name="T2" fmla="*/ 34 w 38"/>
                  <a:gd name="T3" fmla="*/ 19 h 40"/>
                  <a:gd name="T4" fmla="*/ 19 w 38"/>
                  <a:gd name="T5" fmla="*/ 35 h 40"/>
                  <a:gd name="T6" fmla="*/ 4 w 38"/>
                  <a:gd name="T7" fmla="*/ 36 h 40"/>
                  <a:gd name="T8" fmla="*/ 4 w 38"/>
                  <a:gd name="T9" fmla="*/ 36 h 40"/>
                  <a:gd name="T10" fmla="*/ 5 w 38"/>
                  <a:gd name="T11" fmla="*/ 21 h 40"/>
                  <a:gd name="T12" fmla="*/ 19 w 38"/>
                  <a:gd name="T13" fmla="*/ 6 h 40"/>
                  <a:gd name="T14" fmla="*/ 34 w 38"/>
                  <a:gd name="T15" fmla="*/ 4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40">
                    <a:moveTo>
                      <a:pt x="34" y="4"/>
                    </a:moveTo>
                    <a:cubicBezTo>
                      <a:pt x="38" y="8"/>
                      <a:pt x="38" y="15"/>
                      <a:pt x="34" y="19"/>
                    </a:cubicBezTo>
                    <a:cubicBezTo>
                      <a:pt x="19" y="35"/>
                      <a:pt x="19" y="35"/>
                      <a:pt x="19" y="35"/>
                    </a:cubicBezTo>
                    <a:cubicBezTo>
                      <a:pt x="15" y="39"/>
                      <a:pt x="8" y="40"/>
                      <a:pt x="4" y="36"/>
                    </a:cubicBezTo>
                    <a:cubicBezTo>
                      <a:pt x="4" y="36"/>
                      <a:pt x="4" y="36"/>
                      <a:pt x="4" y="36"/>
                    </a:cubicBezTo>
                    <a:cubicBezTo>
                      <a:pt x="0" y="32"/>
                      <a:pt x="1" y="26"/>
                      <a:pt x="5" y="21"/>
                    </a:cubicBezTo>
                    <a:cubicBezTo>
                      <a:pt x="19" y="6"/>
                      <a:pt x="19" y="6"/>
                      <a:pt x="19" y="6"/>
                    </a:cubicBezTo>
                    <a:cubicBezTo>
                      <a:pt x="24" y="1"/>
                      <a:pt x="30" y="0"/>
                      <a:pt x="34"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8" name="Freeform 13"/>
              <p:cNvSpPr/>
              <p:nvPr/>
            </p:nvSpPr>
            <p:spPr bwMode="auto">
              <a:xfrm>
                <a:off x="3971926" y="1573213"/>
                <a:ext cx="493713" cy="479425"/>
              </a:xfrm>
              <a:custGeom>
                <a:avLst/>
                <a:gdLst>
                  <a:gd name="T0" fmla="*/ 163 w 169"/>
                  <a:gd name="T1" fmla="*/ 104 h 164"/>
                  <a:gd name="T2" fmla="*/ 162 w 169"/>
                  <a:gd name="T3" fmla="*/ 129 h 164"/>
                  <a:gd name="T4" fmla="*/ 137 w 169"/>
                  <a:gd name="T5" fmla="*/ 155 h 164"/>
                  <a:gd name="T6" fmla="*/ 112 w 169"/>
                  <a:gd name="T7" fmla="*/ 158 h 164"/>
                  <a:gd name="T8" fmla="*/ 112 w 169"/>
                  <a:gd name="T9" fmla="*/ 158 h 164"/>
                  <a:gd name="T10" fmla="*/ 7 w 169"/>
                  <a:gd name="T11" fmla="*/ 33 h 164"/>
                  <a:gd name="T12" fmla="*/ 32 w 169"/>
                  <a:gd name="T13" fmla="*/ 7 h 164"/>
                  <a:gd name="T14" fmla="*/ 163 w 169"/>
                  <a:gd name="T15" fmla="*/ 104 h 1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9" h="164">
                    <a:moveTo>
                      <a:pt x="163" y="104"/>
                    </a:moveTo>
                    <a:cubicBezTo>
                      <a:pt x="169" y="110"/>
                      <a:pt x="169" y="121"/>
                      <a:pt x="162" y="129"/>
                    </a:cubicBezTo>
                    <a:cubicBezTo>
                      <a:pt x="137" y="155"/>
                      <a:pt x="137" y="155"/>
                      <a:pt x="137" y="155"/>
                    </a:cubicBezTo>
                    <a:cubicBezTo>
                      <a:pt x="130" y="163"/>
                      <a:pt x="119" y="164"/>
                      <a:pt x="112" y="158"/>
                    </a:cubicBezTo>
                    <a:cubicBezTo>
                      <a:pt x="112" y="158"/>
                      <a:pt x="112" y="158"/>
                      <a:pt x="112" y="158"/>
                    </a:cubicBezTo>
                    <a:cubicBezTo>
                      <a:pt x="105" y="151"/>
                      <a:pt x="0" y="41"/>
                      <a:pt x="7" y="33"/>
                    </a:cubicBezTo>
                    <a:cubicBezTo>
                      <a:pt x="32" y="7"/>
                      <a:pt x="32" y="7"/>
                      <a:pt x="32" y="7"/>
                    </a:cubicBezTo>
                    <a:cubicBezTo>
                      <a:pt x="39" y="0"/>
                      <a:pt x="156" y="97"/>
                      <a:pt x="163" y="10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9" name="Freeform 14"/>
              <p:cNvSpPr/>
              <p:nvPr/>
            </p:nvSpPr>
            <p:spPr bwMode="auto">
              <a:xfrm>
                <a:off x="4000501" y="771525"/>
                <a:ext cx="271463" cy="58738"/>
              </a:xfrm>
              <a:custGeom>
                <a:avLst/>
                <a:gdLst>
                  <a:gd name="T0" fmla="*/ 93 w 93"/>
                  <a:gd name="T1" fmla="*/ 10 h 20"/>
                  <a:gd name="T2" fmla="*/ 83 w 93"/>
                  <a:gd name="T3" fmla="*/ 20 h 20"/>
                  <a:gd name="T4" fmla="*/ 9 w 93"/>
                  <a:gd name="T5" fmla="*/ 20 h 20"/>
                  <a:gd name="T6" fmla="*/ 0 w 93"/>
                  <a:gd name="T7" fmla="*/ 10 h 20"/>
                  <a:gd name="T8" fmla="*/ 0 w 93"/>
                  <a:gd name="T9" fmla="*/ 10 h 20"/>
                  <a:gd name="T10" fmla="*/ 9 w 93"/>
                  <a:gd name="T11" fmla="*/ 0 h 20"/>
                  <a:gd name="T12" fmla="*/ 83 w 93"/>
                  <a:gd name="T13" fmla="*/ 0 h 20"/>
                  <a:gd name="T14" fmla="*/ 93 w 93"/>
                  <a:gd name="T15" fmla="*/ 1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 h="20">
                    <a:moveTo>
                      <a:pt x="93" y="10"/>
                    </a:moveTo>
                    <a:cubicBezTo>
                      <a:pt x="93" y="15"/>
                      <a:pt x="89" y="20"/>
                      <a:pt x="83" y="20"/>
                    </a:cubicBezTo>
                    <a:cubicBezTo>
                      <a:pt x="9" y="20"/>
                      <a:pt x="9" y="20"/>
                      <a:pt x="9" y="20"/>
                    </a:cubicBezTo>
                    <a:cubicBezTo>
                      <a:pt x="4" y="20"/>
                      <a:pt x="0" y="15"/>
                      <a:pt x="0" y="10"/>
                    </a:cubicBezTo>
                    <a:cubicBezTo>
                      <a:pt x="0" y="10"/>
                      <a:pt x="0" y="10"/>
                      <a:pt x="0" y="10"/>
                    </a:cubicBezTo>
                    <a:cubicBezTo>
                      <a:pt x="0" y="4"/>
                      <a:pt x="4" y="0"/>
                      <a:pt x="9" y="0"/>
                    </a:cubicBezTo>
                    <a:cubicBezTo>
                      <a:pt x="83" y="0"/>
                      <a:pt x="83" y="0"/>
                      <a:pt x="83" y="0"/>
                    </a:cubicBezTo>
                    <a:cubicBezTo>
                      <a:pt x="89" y="0"/>
                      <a:pt x="93" y="4"/>
                      <a:pt x="93"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50" name="Freeform 15"/>
              <p:cNvSpPr/>
              <p:nvPr/>
            </p:nvSpPr>
            <p:spPr bwMode="auto">
              <a:xfrm>
                <a:off x="4108451" y="663575"/>
                <a:ext cx="55563" cy="271463"/>
              </a:xfrm>
              <a:custGeom>
                <a:avLst/>
                <a:gdLst>
                  <a:gd name="T0" fmla="*/ 9 w 19"/>
                  <a:gd name="T1" fmla="*/ 0 h 93"/>
                  <a:gd name="T2" fmla="*/ 19 w 19"/>
                  <a:gd name="T3" fmla="*/ 10 h 93"/>
                  <a:gd name="T4" fmla="*/ 19 w 19"/>
                  <a:gd name="T5" fmla="*/ 84 h 93"/>
                  <a:gd name="T6" fmla="*/ 9 w 19"/>
                  <a:gd name="T7" fmla="*/ 93 h 93"/>
                  <a:gd name="T8" fmla="*/ 9 w 19"/>
                  <a:gd name="T9" fmla="*/ 93 h 93"/>
                  <a:gd name="T10" fmla="*/ 0 w 19"/>
                  <a:gd name="T11" fmla="*/ 84 h 93"/>
                  <a:gd name="T12" fmla="*/ 0 w 19"/>
                  <a:gd name="T13" fmla="*/ 10 h 93"/>
                  <a:gd name="T14" fmla="*/ 9 w 19"/>
                  <a:gd name="T15" fmla="*/ 0 h 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93">
                    <a:moveTo>
                      <a:pt x="9" y="0"/>
                    </a:moveTo>
                    <a:cubicBezTo>
                      <a:pt x="15" y="0"/>
                      <a:pt x="19" y="4"/>
                      <a:pt x="19" y="10"/>
                    </a:cubicBezTo>
                    <a:cubicBezTo>
                      <a:pt x="19" y="84"/>
                      <a:pt x="19" y="84"/>
                      <a:pt x="19" y="84"/>
                    </a:cubicBezTo>
                    <a:cubicBezTo>
                      <a:pt x="19" y="89"/>
                      <a:pt x="15" y="93"/>
                      <a:pt x="9" y="93"/>
                    </a:cubicBezTo>
                    <a:cubicBezTo>
                      <a:pt x="9" y="93"/>
                      <a:pt x="9" y="93"/>
                      <a:pt x="9" y="93"/>
                    </a:cubicBezTo>
                    <a:cubicBezTo>
                      <a:pt x="4" y="93"/>
                      <a:pt x="0" y="89"/>
                      <a:pt x="0" y="84"/>
                    </a:cubicBezTo>
                    <a:cubicBezTo>
                      <a:pt x="0" y="10"/>
                      <a:pt x="0" y="10"/>
                      <a:pt x="0" y="10"/>
                    </a:cubicBezTo>
                    <a:cubicBezTo>
                      <a:pt x="0" y="4"/>
                      <a:pt x="4" y="0"/>
                      <a:pt x="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51" name="Freeform 16"/>
              <p:cNvSpPr/>
              <p:nvPr/>
            </p:nvSpPr>
            <p:spPr bwMode="auto">
              <a:xfrm>
                <a:off x="3590926" y="844550"/>
                <a:ext cx="354013" cy="287338"/>
              </a:xfrm>
              <a:custGeom>
                <a:avLst/>
                <a:gdLst>
                  <a:gd name="T0" fmla="*/ 105 w 121"/>
                  <a:gd name="T1" fmla="*/ 93 h 98"/>
                  <a:gd name="T2" fmla="*/ 7 w 121"/>
                  <a:gd name="T3" fmla="*/ 15 h 98"/>
                  <a:gd name="T4" fmla="*/ 7 w 121"/>
                  <a:gd name="T5" fmla="*/ 15 h 98"/>
                  <a:gd name="T6" fmla="*/ 1 w 121"/>
                  <a:gd name="T7" fmla="*/ 7 h 98"/>
                  <a:gd name="T8" fmla="*/ 1 w 121"/>
                  <a:gd name="T9" fmla="*/ 7 h 98"/>
                  <a:gd name="T10" fmla="*/ 9 w 121"/>
                  <a:gd name="T11" fmla="*/ 0 h 98"/>
                  <a:gd name="T12" fmla="*/ 9 w 121"/>
                  <a:gd name="T13" fmla="*/ 0 h 98"/>
                  <a:gd name="T14" fmla="*/ 119 w 121"/>
                  <a:gd name="T15" fmla="*/ 88 h 98"/>
                  <a:gd name="T16" fmla="*/ 119 w 121"/>
                  <a:gd name="T17" fmla="*/ 88 h 98"/>
                  <a:gd name="T18" fmla="*/ 115 w 121"/>
                  <a:gd name="T19" fmla="*/ 98 h 98"/>
                  <a:gd name="T20" fmla="*/ 115 w 121"/>
                  <a:gd name="T21" fmla="*/ 98 h 98"/>
                  <a:gd name="T22" fmla="*/ 112 w 121"/>
                  <a:gd name="T23" fmla="*/ 98 h 98"/>
                  <a:gd name="T24" fmla="*/ 112 w 121"/>
                  <a:gd name="T25" fmla="*/ 98 h 98"/>
                  <a:gd name="T26" fmla="*/ 105 w 121"/>
                  <a:gd name="T27" fmla="*/ 93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 h="98">
                    <a:moveTo>
                      <a:pt x="105" y="93"/>
                    </a:moveTo>
                    <a:cubicBezTo>
                      <a:pt x="91" y="51"/>
                      <a:pt x="53" y="19"/>
                      <a:pt x="7" y="15"/>
                    </a:cubicBezTo>
                    <a:cubicBezTo>
                      <a:pt x="7" y="15"/>
                      <a:pt x="7" y="15"/>
                      <a:pt x="7" y="15"/>
                    </a:cubicBezTo>
                    <a:cubicBezTo>
                      <a:pt x="3" y="14"/>
                      <a:pt x="0" y="11"/>
                      <a:pt x="1" y="7"/>
                    </a:cubicBezTo>
                    <a:cubicBezTo>
                      <a:pt x="1" y="7"/>
                      <a:pt x="1" y="7"/>
                      <a:pt x="1" y="7"/>
                    </a:cubicBezTo>
                    <a:cubicBezTo>
                      <a:pt x="1" y="3"/>
                      <a:pt x="5" y="0"/>
                      <a:pt x="9" y="0"/>
                    </a:cubicBezTo>
                    <a:cubicBezTo>
                      <a:pt x="9" y="0"/>
                      <a:pt x="9" y="0"/>
                      <a:pt x="9" y="0"/>
                    </a:cubicBezTo>
                    <a:cubicBezTo>
                      <a:pt x="61" y="5"/>
                      <a:pt x="103" y="41"/>
                      <a:pt x="119" y="88"/>
                    </a:cubicBezTo>
                    <a:cubicBezTo>
                      <a:pt x="119" y="88"/>
                      <a:pt x="119" y="88"/>
                      <a:pt x="119" y="88"/>
                    </a:cubicBezTo>
                    <a:cubicBezTo>
                      <a:pt x="121" y="92"/>
                      <a:pt x="118" y="96"/>
                      <a:pt x="115" y="98"/>
                    </a:cubicBezTo>
                    <a:cubicBezTo>
                      <a:pt x="115" y="98"/>
                      <a:pt x="115" y="98"/>
                      <a:pt x="115" y="98"/>
                    </a:cubicBezTo>
                    <a:cubicBezTo>
                      <a:pt x="114" y="98"/>
                      <a:pt x="113" y="98"/>
                      <a:pt x="112" y="98"/>
                    </a:cubicBezTo>
                    <a:cubicBezTo>
                      <a:pt x="112" y="98"/>
                      <a:pt x="112" y="98"/>
                      <a:pt x="112" y="98"/>
                    </a:cubicBezTo>
                    <a:cubicBezTo>
                      <a:pt x="109" y="98"/>
                      <a:pt x="106" y="96"/>
                      <a:pt x="105" y="9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52" name="Oval 17"/>
              <p:cNvSpPr>
                <a:spLocks noChangeArrowheads="1"/>
              </p:cNvSpPr>
              <p:nvPr/>
            </p:nvSpPr>
            <p:spPr bwMode="auto">
              <a:xfrm>
                <a:off x="3906838" y="1149350"/>
                <a:ext cx="52388" cy="5238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3" name="TextBox 52"/>
          <p:cNvSpPr txBox="1"/>
          <p:nvPr/>
        </p:nvSpPr>
        <p:spPr>
          <a:xfrm>
            <a:off x="767577" y="4081636"/>
            <a:ext cx="7765236" cy="830997"/>
          </a:xfrm>
          <a:prstGeom prst="rect">
            <a:avLst/>
          </a:prstGeom>
          <a:noFill/>
        </p:spPr>
        <p:txBody>
          <a:bodyPr wrap="square" rtlCol="0">
            <a:spAutoFit/>
          </a:bodyPr>
          <a:lstStyle/>
          <a:p>
            <a:r>
              <a:rPr lang="zh-CN" altLang="en-US" sz="1600" dirty="0" smtClean="0">
                <a:solidFill>
                  <a:schemeClr val="bg1">
                    <a:alpha val="70000"/>
                  </a:schemeClr>
                </a:solidFill>
                <a:latin typeface="微软雅黑" pitchFamily="34" charset="-122"/>
                <a:ea typeface="微软雅黑" pitchFamily="34" charset="-122"/>
              </a:rPr>
              <a:t>点击输入文本点击输入文本点击输入文本点击输入文本点击输入文本点击输入文本点击输入文本点击输入文本点击输入文本点击输入文本点击输入文本点击输入文本点击输入文本点击输入文本点击输入文本点击输入文本</a:t>
            </a:r>
            <a:endParaRPr lang="zh-CN" altLang="en-US" sz="1600" dirty="0">
              <a:solidFill>
                <a:schemeClr val="bg1">
                  <a:alpha val="70000"/>
                </a:schemeClr>
              </a:solidFill>
              <a:latin typeface="微软雅黑" pitchFamily="34" charset="-122"/>
              <a:ea typeface="微软雅黑"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4000" advClick="0" advTm="5000">
        <p14:vortex dir="r"/>
      </p:transition>
    </mc:Choice>
    <mc:Fallback>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childTnLst>
                                </p:cTn>
                              </p:par>
                              <p:par>
                                <p:cTn id="8" presetID="2" presetClass="entr" presetSubtype="8" fill="hold" grpId="0" nodeType="withEffect">
                                  <p:stCondLst>
                                    <p:cond delay="1000"/>
                                  </p:stCondLst>
                                  <p:childTnLst>
                                    <p:set>
                                      <p:cBhvr>
                                        <p:cTn id="9" dur="1" fill="hold">
                                          <p:stCondLst>
                                            <p:cond delay="0"/>
                                          </p:stCondLst>
                                        </p:cTn>
                                        <p:tgtEl>
                                          <p:spTgt spid="5"/>
                                        </p:tgtEl>
                                        <p:attrNameLst>
                                          <p:attrName>style.visibility</p:attrName>
                                        </p:attrNameLst>
                                      </p:cBhvr>
                                      <p:to>
                                        <p:strVal val="visible"/>
                                      </p:to>
                                    </p:set>
                                    <p:anim calcmode="lin" valueType="num">
                                      <p:cBhvr additive="base">
                                        <p:cTn id="10" dur="500" fill="hold"/>
                                        <p:tgtEl>
                                          <p:spTgt spid="5"/>
                                        </p:tgtEl>
                                        <p:attrNameLst>
                                          <p:attrName>ppt_x</p:attrName>
                                        </p:attrNameLst>
                                      </p:cBhvr>
                                      <p:tavLst>
                                        <p:tav tm="0">
                                          <p:val>
                                            <p:strVal val="0-#ppt_w/2"/>
                                          </p:val>
                                        </p:tav>
                                        <p:tav tm="100000">
                                          <p:val>
                                            <p:strVal val="#ppt_x"/>
                                          </p:val>
                                        </p:tav>
                                      </p:tavLst>
                                    </p:anim>
                                    <p:anim calcmode="lin" valueType="num">
                                      <p:cBhvr additive="base">
                                        <p:cTn id="11" dur="500" fill="hold"/>
                                        <p:tgtEl>
                                          <p:spTgt spid="5"/>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1250"/>
                                  </p:stCondLst>
                                  <p:childTnLst>
                                    <p:set>
                                      <p:cBhvr>
                                        <p:cTn id="13" dur="1" fill="hold">
                                          <p:stCondLst>
                                            <p:cond delay="0"/>
                                          </p:stCondLst>
                                        </p:cTn>
                                        <p:tgtEl>
                                          <p:spTgt spid="6"/>
                                        </p:tgtEl>
                                        <p:attrNameLst>
                                          <p:attrName>style.visibility</p:attrName>
                                        </p:attrNameLst>
                                      </p:cBhvr>
                                      <p:to>
                                        <p:strVal val="visible"/>
                                      </p:to>
                                    </p:set>
                                    <p:anim calcmode="lin" valueType="num">
                                      <p:cBhvr additive="base">
                                        <p:cTn id="14" dur="500" fill="hold"/>
                                        <p:tgtEl>
                                          <p:spTgt spid="6"/>
                                        </p:tgtEl>
                                        <p:attrNameLst>
                                          <p:attrName>ppt_x</p:attrName>
                                        </p:attrNameLst>
                                      </p:cBhvr>
                                      <p:tavLst>
                                        <p:tav tm="0">
                                          <p:val>
                                            <p:strVal val="0-#ppt_w/2"/>
                                          </p:val>
                                        </p:tav>
                                        <p:tav tm="100000">
                                          <p:val>
                                            <p:strVal val="#ppt_x"/>
                                          </p:val>
                                        </p:tav>
                                      </p:tavLst>
                                    </p:anim>
                                    <p:anim calcmode="lin" valueType="num">
                                      <p:cBhvr additive="base">
                                        <p:cTn id="15" dur="500" fill="hold"/>
                                        <p:tgtEl>
                                          <p:spTgt spid="6"/>
                                        </p:tgtEl>
                                        <p:attrNameLst>
                                          <p:attrName>ppt_y</p:attrName>
                                        </p:attrNameLst>
                                      </p:cBhvr>
                                      <p:tavLst>
                                        <p:tav tm="0">
                                          <p:val>
                                            <p:strVal val="#ppt_y"/>
                                          </p:val>
                                        </p:tav>
                                        <p:tav tm="100000">
                                          <p:val>
                                            <p:strVal val="#ppt_y"/>
                                          </p:val>
                                        </p:tav>
                                      </p:tavLst>
                                    </p:anim>
                                  </p:childTnLst>
                                </p:cTn>
                              </p:par>
                              <p:par>
                                <p:cTn id="16" presetID="2" presetClass="entr" presetSubtype="2" fill="hold" grpId="0" nodeType="withEffect">
                                  <p:stCondLst>
                                    <p:cond delay="175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1+#ppt_w/2"/>
                                          </p:val>
                                        </p:tav>
                                        <p:tav tm="100000">
                                          <p:val>
                                            <p:strVal val="#ppt_x"/>
                                          </p:val>
                                        </p:tav>
                                      </p:tavLst>
                                    </p:anim>
                                    <p:anim calcmode="lin" valueType="num">
                                      <p:cBhvr additive="base">
                                        <p:cTn id="19" dur="500" fill="hold"/>
                                        <p:tgtEl>
                                          <p:spTgt spid="4"/>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175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500" fill="hold"/>
                                        <p:tgtEl>
                                          <p:spTgt spid="3"/>
                                        </p:tgtEl>
                                        <p:attrNameLst>
                                          <p:attrName>ppt_x</p:attrName>
                                        </p:attrNameLst>
                                      </p:cBhvr>
                                      <p:tavLst>
                                        <p:tav tm="0">
                                          <p:val>
                                            <p:strVal val="1+#ppt_w/2"/>
                                          </p:val>
                                        </p:tav>
                                        <p:tav tm="100000">
                                          <p:val>
                                            <p:strVal val="#ppt_x"/>
                                          </p:val>
                                        </p:tav>
                                      </p:tavLst>
                                    </p:anim>
                                    <p:anim calcmode="lin" valueType="num">
                                      <p:cBhvr additive="base">
                                        <p:cTn id="23" dur="500" fill="hold"/>
                                        <p:tgtEl>
                                          <p:spTgt spid="3"/>
                                        </p:tgtEl>
                                        <p:attrNameLst>
                                          <p:attrName>ppt_y</p:attrName>
                                        </p:attrNameLst>
                                      </p:cBhvr>
                                      <p:tavLst>
                                        <p:tav tm="0">
                                          <p:val>
                                            <p:strVal val="#ppt_y"/>
                                          </p:val>
                                        </p:tav>
                                        <p:tav tm="100000">
                                          <p:val>
                                            <p:strVal val="#ppt_y"/>
                                          </p:val>
                                        </p:tav>
                                      </p:tavLst>
                                    </p:anim>
                                  </p:childTnLst>
                                </p:cTn>
                              </p:par>
                              <p:par>
                                <p:cTn id="24" presetID="2" presetClass="entr" presetSubtype="2" fill="hold" grpId="0" nodeType="withEffect">
                                  <p:stCondLst>
                                    <p:cond delay="175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500" fill="hold"/>
                                        <p:tgtEl>
                                          <p:spTgt spid="2"/>
                                        </p:tgtEl>
                                        <p:attrNameLst>
                                          <p:attrName>ppt_x</p:attrName>
                                        </p:attrNameLst>
                                      </p:cBhvr>
                                      <p:tavLst>
                                        <p:tav tm="0">
                                          <p:val>
                                            <p:strVal val="1+#ppt_w/2"/>
                                          </p:val>
                                        </p:tav>
                                        <p:tav tm="100000">
                                          <p:val>
                                            <p:strVal val="#ppt_x"/>
                                          </p:val>
                                        </p:tav>
                                      </p:tavLst>
                                    </p:anim>
                                    <p:anim calcmode="lin" valueType="num">
                                      <p:cBhvr additive="base">
                                        <p:cTn id="27" dur="500" fill="hold"/>
                                        <p:tgtEl>
                                          <p:spTgt spid="2"/>
                                        </p:tgtEl>
                                        <p:attrNameLst>
                                          <p:attrName>ppt_y</p:attrName>
                                        </p:attrNameLst>
                                      </p:cBhvr>
                                      <p:tavLst>
                                        <p:tav tm="0">
                                          <p:val>
                                            <p:strVal val="#ppt_y"/>
                                          </p:val>
                                        </p:tav>
                                        <p:tav tm="100000">
                                          <p:val>
                                            <p:strVal val="#ppt_y"/>
                                          </p:val>
                                        </p:tav>
                                      </p:tavLst>
                                    </p:anim>
                                  </p:childTnLst>
                                </p:cTn>
                              </p:par>
                              <p:par>
                                <p:cTn id="28" presetID="2" presetClass="entr" presetSubtype="12" fill="hold" nodeType="withEffect">
                                  <p:stCondLst>
                                    <p:cond delay="2250"/>
                                  </p:stCondLst>
                                  <p:childTnLst>
                                    <p:set>
                                      <p:cBhvr>
                                        <p:cTn id="29" dur="1" fill="hold">
                                          <p:stCondLst>
                                            <p:cond delay="0"/>
                                          </p:stCondLst>
                                        </p:cTn>
                                        <p:tgtEl>
                                          <p:spTgt spid="12"/>
                                        </p:tgtEl>
                                        <p:attrNameLst>
                                          <p:attrName>style.visibility</p:attrName>
                                        </p:attrNameLst>
                                      </p:cBhvr>
                                      <p:to>
                                        <p:strVal val="visible"/>
                                      </p:to>
                                    </p:set>
                                    <p:anim calcmode="lin" valueType="num">
                                      <p:cBhvr additive="base">
                                        <p:cTn id="30" dur="500" fill="hold"/>
                                        <p:tgtEl>
                                          <p:spTgt spid="12"/>
                                        </p:tgtEl>
                                        <p:attrNameLst>
                                          <p:attrName>ppt_x</p:attrName>
                                        </p:attrNameLst>
                                      </p:cBhvr>
                                      <p:tavLst>
                                        <p:tav tm="0">
                                          <p:val>
                                            <p:strVal val="0-#ppt_w/2"/>
                                          </p:val>
                                        </p:tav>
                                        <p:tav tm="100000">
                                          <p:val>
                                            <p:strVal val="#ppt_x"/>
                                          </p:val>
                                        </p:tav>
                                      </p:tavLst>
                                    </p:anim>
                                    <p:anim calcmode="lin" valueType="num">
                                      <p:cBhvr additive="base">
                                        <p:cTn id="31" dur="500" fill="hold"/>
                                        <p:tgtEl>
                                          <p:spTgt spid="12"/>
                                        </p:tgtEl>
                                        <p:attrNameLst>
                                          <p:attrName>ppt_y</p:attrName>
                                        </p:attrNameLst>
                                      </p:cBhvr>
                                      <p:tavLst>
                                        <p:tav tm="0">
                                          <p:val>
                                            <p:strVal val="1+#ppt_h/2"/>
                                          </p:val>
                                        </p:tav>
                                        <p:tav tm="100000">
                                          <p:val>
                                            <p:strVal val="#ppt_y"/>
                                          </p:val>
                                        </p:tav>
                                      </p:tavLst>
                                    </p:anim>
                                  </p:childTnLst>
                                </p:cTn>
                              </p:par>
                              <p:par>
                                <p:cTn id="32" presetID="2" presetClass="entr" presetSubtype="12" fill="hold" nodeType="withEffect">
                                  <p:stCondLst>
                                    <p:cond delay="2500"/>
                                  </p:stCondLst>
                                  <p:childTnLst>
                                    <p:set>
                                      <p:cBhvr>
                                        <p:cTn id="33" dur="1" fill="hold">
                                          <p:stCondLst>
                                            <p:cond delay="0"/>
                                          </p:stCondLst>
                                        </p:cTn>
                                        <p:tgtEl>
                                          <p:spTgt spid="15"/>
                                        </p:tgtEl>
                                        <p:attrNameLst>
                                          <p:attrName>style.visibility</p:attrName>
                                        </p:attrNameLst>
                                      </p:cBhvr>
                                      <p:to>
                                        <p:strVal val="visible"/>
                                      </p:to>
                                    </p:set>
                                    <p:anim calcmode="lin" valueType="num">
                                      <p:cBhvr additive="base">
                                        <p:cTn id="34" dur="500" fill="hold"/>
                                        <p:tgtEl>
                                          <p:spTgt spid="15"/>
                                        </p:tgtEl>
                                        <p:attrNameLst>
                                          <p:attrName>ppt_x</p:attrName>
                                        </p:attrNameLst>
                                      </p:cBhvr>
                                      <p:tavLst>
                                        <p:tav tm="0">
                                          <p:val>
                                            <p:strVal val="0-#ppt_w/2"/>
                                          </p:val>
                                        </p:tav>
                                        <p:tav tm="100000">
                                          <p:val>
                                            <p:strVal val="#ppt_x"/>
                                          </p:val>
                                        </p:tav>
                                      </p:tavLst>
                                    </p:anim>
                                    <p:anim calcmode="lin" valueType="num">
                                      <p:cBhvr additive="base">
                                        <p:cTn id="35" dur="500" fill="hold"/>
                                        <p:tgtEl>
                                          <p:spTgt spid="15"/>
                                        </p:tgtEl>
                                        <p:attrNameLst>
                                          <p:attrName>ppt_y</p:attrName>
                                        </p:attrNameLst>
                                      </p:cBhvr>
                                      <p:tavLst>
                                        <p:tav tm="0">
                                          <p:val>
                                            <p:strVal val="1+#ppt_h/2"/>
                                          </p:val>
                                        </p:tav>
                                        <p:tav tm="100000">
                                          <p:val>
                                            <p:strVal val="#ppt_y"/>
                                          </p:val>
                                        </p:tav>
                                      </p:tavLst>
                                    </p:anim>
                                  </p:childTnLst>
                                </p:cTn>
                              </p:par>
                              <p:par>
                                <p:cTn id="36" presetID="2" presetClass="entr" presetSubtype="12" fill="hold" nodeType="withEffect">
                                  <p:stCondLst>
                                    <p:cond delay="2750"/>
                                  </p:stCondLst>
                                  <p:childTnLst>
                                    <p:set>
                                      <p:cBhvr>
                                        <p:cTn id="37" dur="1" fill="hold">
                                          <p:stCondLst>
                                            <p:cond delay="0"/>
                                          </p:stCondLst>
                                        </p:cTn>
                                        <p:tgtEl>
                                          <p:spTgt spid="18"/>
                                        </p:tgtEl>
                                        <p:attrNameLst>
                                          <p:attrName>style.visibility</p:attrName>
                                        </p:attrNameLst>
                                      </p:cBhvr>
                                      <p:to>
                                        <p:strVal val="visible"/>
                                      </p:to>
                                    </p:set>
                                    <p:anim calcmode="lin" valueType="num">
                                      <p:cBhvr additive="base">
                                        <p:cTn id="38" dur="500" fill="hold"/>
                                        <p:tgtEl>
                                          <p:spTgt spid="18"/>
                                        </p:tgtEl>
                                        <p:attrNameLst>
                                          <p:attrName>ppt_x</p:attrName>
                                        </p:attrNameLst>
                                      </p:cBhvr>
                                      <p:tavLst>
                                        <p:tav tm="0">
                                          <p:val>
                                            <p:strVal val="0-#ppt_w/2"/>
                                          </p:val>
                                        </p:tav>
                                        <p:tav tm="100000">
                                          <p:val>
                                            <p:strVal val="#ppt_x"/>
                                          </p:val>
                                        </p:tav>
                                      </p:tavLst>
                                    </p:anim>
                                    <p:anim calcmode="lin" valueType="num">
                                      <p:cBhvr additive="base">
                                        <p:cTn id="39" dur="500" fill="hold"/>
                                        <p:tgtEl>
                                          <p:spTgt spid="18"/>
                                        </p:tgtEl>
                                        <p:attrNameLst>
                                          <p:attrName>ppt_y</p:attrName>
                                        </p:attrNameLst>
                                      </p:cBhvr>
                                      <p:tavLst>
                                        <p:tav tm="0">
                                          <p:val>
                                            <p:strVal val="1+#ppt_h/2"/>
                                          </p:val>
                                        </p:tav>
                                        <p:tav tm="100000">
                                          <p:val>
                                            <p:strVal val="#ppt_y"/>
                                          </p:val>
                                        </p:tav>
                                      </p:tavLst>
                                    </p:anim>
                                  </p:childTnLst>
                                </p:cTn>
                              </p:par>
                              <p:par>
                                <p:cTn id="40" presetID="2" presetClass="entr" presetSubtype="12" fill="hold" nodeType="withEffect">
                                  <p:stCondLst>
                                    <p:cond delay="3000"/>
                                  </p:stCondLst>
                                  <p:childTnLst>
                                    <p:set>
                                      <p:cBhvr>
                                        <p:cTn id="41" dur="1" fill="hold">
                                          <p:stCondLst>
                                            <p:cond delay="0"/>
                                          </p:stCondLst>
                                        </p:cTn>
                                        <p:tgtEl>
                                          <p:spTgt spid="54"/>
                                        </p:tgtEl>
                                        <p:attrNameLst>
                                          <p:attrName>style.visibility</p:attrName>
                                        </p:attrNameLst>
                                      </p:cBhvr>
                                      <p:to>
                                        <p:strVal val="visible"/>
                                      </p:to>
                                    </p:set>
                                    <p:anim calcmode="lin" valueType="num">
                                      <p:cBhvr additive="base">
                                        <p:cTn id="42" dur="500" fill="hold"/>
                                        <p:tgtEl>
                                          <p:spTgt spid="54"/>
                                        </p:tgtEl>
                                        <p:attrNameLst>
                                          <p:attrName>ppt_x</p:attrName>
                                        </p:attrNameLst>
                                      </p:cBhvr>
                                      <p:tavLst>
                                        <p:tav tm="0">
                                          <p:val>
                                            <p:strVal val="0-#ppt_w/2"/>
                                          </p:val>
                                        </p:tav>
                                        <p:tav tm="100000">
                                          <p:val>
                                            <p:strVal val="#ppt_x"/>
                                          </p:val>
                                        </p:tav>
                                      </p:tavLst>
                                    </p:anim>
                                    <p:anim calcmode="lin" valueType="num">
                                      <p:cBhvr additive="base">
                                        <p:cTn id="43" dur="500" fill="hold"/>
                                        <p:tgtEl>
                                          <p:spTgt spid="54"/>
                                        </p:tgtEl>
                                        <p:attrNameLst>
                                          <p:attrName>ppt_y</p:attrName>
                                        </p:attrNameLst>
                                      </p:cBhvr>
                                      <p:tavLst>
                                        <p:tav tm="0">
                                          <p:val>
                                            <p:strVal val="1+#ppt_h/2"/>
                                          </p:val>
                                        </p:tav>
                                        <p:tav tm="100000">
                                          <p:val>
                                            <p:strVal val="#ppt_y"/>
                                          </p:val>
                                        </p:tav>
                                      </p:tavLst>
                                    </p:anim>
                                  </p:childTnLst>
                                </p:cTn>
                              </p:par>
                              <p:par>
                                <p:cTn id="44" presetID="10" presetClass="entr" presetSubtype="0" fill="hold" grpId="0" nodeType="withEffect">
                                  <p:stCondLst>
                                    <p:cond delay="2250"/>
                                  </p:stCondLst>
                                  <p:childTnLst>
                                    <p:set>
                                      <p:cBhvr>
                                        <p:cTn id="45" dur="1" fill="hold">
                                          <p:stCondLst>
                                            <p:cond delay="0"/>
                                          </p:stCondLst>
                                        </p:cTn>
                                        <p:tgtEl>
                                          <p:spTgt spid="53"/>
                                        </p:tgtEl>
                                        <p:attrNameLst>
                                          <p:attrName>style.visibility</p:attrName>
                                        </p:attrNameLst>
                                      </p:cBhvr>
                                      <p:to>
                                        <p:strVal val="visible"/>
                                      </p:to>
                                    </p:set>
                                    <p:animEffect transition="in" filter="fade">
                                      <p:cBhvr>
                                        <p:cTn id="46" dur="125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5" grpId="0" animBg="1"/>
      <p:bldP spid="6" grpId="0" animBg="1"/>
      <p:bldP spid="5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E:\PPT资料合集\背景颜色探究\ISO风格背景1.jpg"/>
          <p:cNvPicPr>
            <a:picLocks noChangeAspect="1" noChangeArrowheads="1"/>
          </p:cNvPicPr>
          <p:nvPr/>
        </p:nvPicPr>
        <p:blipFill rotWithShape="1">
          <a:blip r:embed="rId1">
            <a:extLst>
              <a:ext uri="{28A0092B-C50C-407E-A947-70E740481C1C}">
                <a14:useLocalDpi xmlns:a14="http://schemas.microsoft.com/office/drawing/2010/main" val="0"/>
              </a:ext>
            </a:extLst>
          </a:blip>
          <a:srcRect t="31836"/>
          <a:stretch>
            <a:fillRect/>
          </a:stretch>
        </p:blipFill>
        <p:spPr bwMode="auto">
          <a:xfrm>
            <a:off x="0" y="0"/>
            <a:ext cx="9144000" cy="5714999"/>
          </a:xfrm>
          <a:prstGeom prst="rect">
            <a:avLst/>
          </a:prstGeom>
          <a:solidFill>
            <a:srgbClr val="64C0E0"/>
          </a:solidFill>
          <a:ln>
            <a:noFill/>
          </a:ln>
        </p:spPr>
      </p:pic>
      <p:sp>
        <p:nvSpPr>
          <p:cNvPr id="4" name="圆角矩形 3"/>
          <p:cNvSpPr/>
          <p:nvPr/>
        </p:nvSpPr>
        <p:spPr>
          <a:xfrm>
            <a:off x="8532813" y="5161756"/>
            <a:ext cx="935731" cy="288032"/>
          </a:xfrm>
          <a:prstGeom prst="roundRect">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fld id="{C768ADE4-CA4D-47BA-AC6C-6EAE284E7D5B}" type="slidenum">
              <a:rPr lang="zh-CN" altLang="en-US" smtClean="0"/>
            </a:fld>
            <a:endParaRPr lang="zh-CN" altLang="en-US" dirty="0"/>
          </a:p>
        </p:txBody>
      </p:sp>
      <p:cxnSp>
        <p:nvCxnSpPr>
          <p:cNvPr id="8" name="直接连接符 7"/>
          <p:cNvCxnSpPr>
            <a:stCxn id="4" idx="1"/>
          </p:cNvCxnSpPr>
          <p:nvPr/>
        </p:nvCxnSpPr>
        <p:spPr>
          <a:xfrm flipH="1">
            <a:off x="3131840" y="5305772"/>
            <a:ext cx="5400973" cy="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259260" y="5169621"/>
            <a:ext cx="1872580" cy="352425"/>
          </a:xfrm>
          <a:prstGeom prst="rect">
            <a:avLst/>
          </a:prstGeom>
          <a:noFill/>
        </p:spPr>
        <p:txBody>
          <a:bodyPr wrap="square" rtlCol="0">
            <a:spAutoFit/>
          </a:bodyPr>
          <a:lstStyle/>
          <a:p>
            <a:pPr algn="r"/>
            <a:r>
              <a:rPr lang="zh-CN" altLang="en-US" sz="1600" dirty="0">
                <a:solidFill>
                  <a:schemeClr val="bg1">
                    <a:alpha val="80000"/>
                  </a:schemeClr>
                </a:solidFill>
                <a:latin typeface="微软雅黑" pitchFamily="34" charset="-122"/>
                <a:ea typeface="微软雅黑" pitchFamily="34" charset="-122"/>
                <a:sym typeface="+mn-ea"/>
              </a:rPr>
              <a:t>培训新闻</a:t>
            </a:r>
            <a:endParaRPr lang="zh-CN" altLang="en-US" sz="1600" dirty="0">
              <a:solidFill>
                <a:schemeClr val="bg1">
                  <a:alpha val="80000"/>
                </a:schemeClr>
              </a:solidFill>
              <a:latin typeface="微软雅黑" pitchFamily="34" charset="-122"/>
              <a:ea typeface="微软雅黑" pitchFamily="34" charset="-122"/>
            </a:endParaRPr>
          </a:p>
        </p:txBody>
      </p:sp>
      <p:sp>
        <p:nvSpPr>
          <p:cNvPr id="11" name="TextBox 10"/>
          <p:cNvSpPr txBox="1"/>
          <p:nvPr/>
        </p:nvSpPr>
        <p:spPr>
          <a:xfrm>
            <a:off x="2877700" y="2072670"/>
            <a:ext cx="1656184" cy="1569660"/>
          </a:xfrm>
          <a:prstGeom prst="rect">
            <a:avLst/>
          </a:prstGeom>
          <a:noFill/>
        </p:spPr>
        <p:txBody>
          <a:bodyPr wrap="square" rtlCol="0">
            <a:spAutoFit/>
          </a:bodyPr>
          <a:lstStyle/>
          <a:p>
            <a:r>
              <a:rPr lang="en-US" altLang="zh-CN" sz="9600" dirty="0" smtClean="0">
                <a:solidFill>
                  <a:schemeClr val="bg1">
                    <a:alpha val="40000"/>
                  </a:schemeClr>
                </a:solidFill>
                <a:ea typeface="方正小标宋_GBK" pitchFamily="65" charset="-122"/>
              </a:rPr>
              <a:t>02</a:t>
            </a:r>
            <a:endParaRPr lang="zh-CN" altLang="en-US" sz="9600" dirty="0">
              <a:solidFill>
                <a:schemeClr val="bg1">
                  <a:alpha val="40000"/>
                </a:schemeClr>
              </a:solidFill>
              <a:ea typeface="方正小标宋_GBK" pitchFamily="65" charset="-122"/>
            </a:endParaRPr>
          </a:p>
        </p:txBody>
      </p:sp>
      <p:sp>
        <p:nvSpPr>
          <p:cNvPr id="12" name="圆角矩形 11"/>
          <p:cNvSpPr/>
          <p:nvPr/>
        </p:nvSpPr>
        <p:spPr>
          <a:xfrm>
            <a:off x="4355976" y="2579940"/>
            <a:ext cx="2160240" cy="555118"/>
          </a:xfrm>
          <a:prstGeom prst="roundRect">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zh-CN" altLang="en-US" sz="2000" dirty="0" smtClean="0">
                <a:latin typeface="方正兰亭细黑_GBK" pitchFamily="2" charset="-122"/>
                <a:ea typeface="方正兰亭细黑_GBK" pitchFamily="2" charset="-122"/>
              </a:rPr>
              <a:t>点击输入标题</a:t>
            </a:r>
            <a:endParaRPr lang="zh-CN" altLang="en-US" sz="2000" dirty="0">
              <a:latin typeface="方正兰亭细黑_GBK" pitchFamily="2" charset="-122"/>
              <a:ea typeface="方正兰亭细黑_GBK" pitchFamily="2" charset="-122"/>
            </a:endParaRPr>
          </a:p>
        </p:txBody>
      </p:sp>
      <p:sp>
        <p:nvSpPr>
          <p:cNvPr id="13" name="燕尾形 12"/>
          <p:cNvSpPr/>
          <p:nvPr/>
        </p:nvSpPr>
        <p:spPr>
          <a:xfrm>
            <a:off x="467544" y="409228"/>
            <a:ext cx="360040" cy="360040"/>
          </a:xfrm>
          <a:prstGeom prst="chevron">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14" name="燕尾形 13"/>
          <p:cNvSpPr/>
          <p:nvPr/>
        </p:nvSpPr>
        <p:spPr>
          <a:xfrm>
            <a:off x="854057" y="409228"/>
            <a:ext cx="360040" cy="360040"/>
          </a:xfrm>
          <a:prstGeom prst="chevron">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15" name="TextBox 14"/>
          <p:cNvSpPr txBox="1"/>
          <p:nvPr/>
        </p:nvSpPr>
        <p:spPr>
          <a:xfrm>
            <a:off x="1377008" y="266082"/>
            <a:ext cx="1610816" cy="584775"/>
          </a:xfrm>
          <a:prstGeom prst="rect">
            <a:avLst/>
          </a:prstGeom>
          <a:noFill/>
        </p:spPr>
        <p:txBody>
          <a:bodyPr wrap="square" rtlCol="0">
            <a:spAutoFit/>
          </a:bodyPr>
          <a:lstStyle/>
          <a:p>
            <a:pPr algn="dist"/>
            <a:r>
              <a:rPr lang="zh-CN" altLang="en-US" sz="3200" dirty="0" smtClean="0">
                <a:solidFill>
                  <a:schemeClr val="lt1">
                    <a:alpha val="50000"/>
                  </a:schemeClr>
                </a:solidFill>
                <a:latin typeface="方正兰亭细黑_GBK" pitchFamily="2" charset="-122"/>
                <a:ea typeface="方正兰亭细黑_GBK" pitchFamily="2" charset="-122"/>
              </a:rPr>
              <a:t>过渡页</a:t>
            </a:r>
            <a:endParaRPr lang="zh-CN" altLang="en-US" sz="3200" dirty="0">
              <a:solidFill>
                <a:schemeClr val="lt1">
                  <a:alpha val="50000"/>
                </a:schemeClr>
              </a:solidFill>
              <a:latin typeface="方正兰亭细黑_GBK" pitchFamily="2" charset="-122"/>
              <a:ea typeface="方正兰亭细黑_GBK"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4000" advClick="0" advTm="5000">
        <p14:vortex dir="r"/>
      </p:transition>
    </mc:Choice>
    <mc:Fallback>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par>
                                <p:cTn id="8" presetID="2" presetClass="entr" presetSubtype="8" fill="hold" grpId="0" nodeType="withEffect">
                                  <p:stCondLst>
                                    <p:cond delay="1000"/>
                                  </p:stCondLst>
                                  <p:childTnLst>
                                    <p:set>
                                      <p:cBhvr>
                                        <p:cTn id="9" dur="1" fill="hold">
                                          <p:stCondLst>
                                            <p:cond delay="0"/>
                                          </p:stCondLst>
                                        </p:cTn>
                                        <p:tgtEl>
                                          <p:spTgt spid="13"/>
                                        </p:tgtEl>
                                        <p:attrNameLst>
                                          <p:attrName>style.visibility</p:attrName>
                                        </p:attrNameLst>
                                      </p:cBhvr>
                                      <p:to>
                                        <p:strVal val="visible"/>
                                      </p:to>
                                    </p:set>
                                    <p:anim calcmode="lin" valueType="num">
                                      <p:cBhvr additive="base">
                                        <p:cTn id="10" dur="500" fill="hold"/>
                                        <p:tgtEl>
                                          <p:spTgt spid="13"/>
                                        </p:tgtEl>
                                        <p:attrNameLst>
                                          <p:attrName>ppt_x</p:attrName>
                                        </p:attrNameLst>
                                      </p:cBhvr>
                                      <p:tavLst>
                                        <p:tav tm="0">
                                          <p:val>
                                            <p:strVal val="0-#ppt_w/2"/>
                                          </p:val>
                                        </p:tav>
                                        <p:tav tm="100000">
                                          <p:val>
                                            <p:strVal val="#ppt_x"/>
                                          </p:val>
                                        </p:tav>
                                      </p:tavLst>
                                    </p:anim>
                                    <p:anim calcmode="lin" valueType="num">
                                      <p:cBhvr additive="base">
                                        <p:cTn id="11" dur="500" fill="hold"/>
                                        <p:tgtEl>
                                          <p:spTgt spid="13"/>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1250"/>
                                  </p:stCondLst>
                                  <p:childTnLst>
                                    <p:set>
                                      <p:cBhvr>
                                        <p:cTn id="13" dur="1" fill="hold">
                                          <p:stCondLst>
                                            <p:cond delay="0"/>
                                          </p:stCondLst>
                                        </p:cTn>
                                        <p:tgtEl>
                                          <p:spTgt spid="14"/>
                                        </p:tgtEl>
                                        <p:attrNameLst>
                                          <p:attrName>style.visibility</p:attrName>
                                        </p:attrNameLst>
                                      </p:cBhvr>
                                      <p:to>
                                        <p:strVal val="visible"/>
                                      </p:to>
                                    </p:set>
                                    <p:anim calcmode="lin" valueType="num">
                                      <p:cBhvr additive="base">
                                        <p:cTn id="14" dur="500" fill="hold"/>
                                        <p:tgtEl>
                                          <p:spTgt spid="14"/>
                                        </p:tgtEl>
                                        <p:attrNameLst>
                                          <p:attrName>ppt_x</p:attrName>
                                        </p:attrNameLst>
                                      </p:cBhvr>
                                      <p:tavLst>
                                        <p:tav tm="0">
                                          <p:val>
                                            <p:strVal val="0-#ppt_w/2"/>
                                          </p:val>
                                        </p:tav>
                                        <p:tav tm="100000">
                                          <p:val>
                                            <p:strVal val="#ppt_x"/>
                                          </p:val>
                                        </p:tav>
                                      </p:tavLst>
                                    </p:anim>
                                    <p:anim calcmode="lin" valueType="num">
                                      <p:cBhvr additive="base">
                                        <p:cTn id="15" dur="500" fill="hold"/>
                                        <p:tgtEl>
                                          <p:spTgt spid="14"/>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1500"/>
                                  </p:stCondLst>
                                  <p:childTnLst>
                                    <p:set>
                                      <p:cBhvr>
                                        <p:cTn id="17" dur="1" fill="hold">
                                          <p:stCondLst>
                                            <p:cond delay="0"/>
                                          </p:stCondLst>
                                        </p:cTn>
                                        <p:tgtEl>
                                          <p:spTgt spid="15"/>
                                        </p:tgtEl>
                                        <p:attrNameLst>
                                          <p:attrName>style.visibility</p:attrName>
                                        </p:attrNameLst>
                                      </p:cBhvr>
                                      <p:to>
                                        <p:strVal val="visible"/>
                                      </p:to>
                                    </p:set>
                                    <p:anim calcmode="lin" valueType="num">
                                      <p:cBhvr additive="base">
                                        <p:cTn id="18" dur="500" fill="hold"/>
                                        <p:tgtEl>
                                          <p:spTgt spid="15"/>
                                        </p:tgtEl>
                                        <p:attrNameLst>
                                          <p:attrName>ppt_x</p:attrName>
                                        </p:attrNameLst>
                                      </p:cBhvr>
                                      <p:tavLst>
                                        <p:tav tm="0">
                                          <p:val>
                                            <p:strVal val="0-#ppt_w/2"/>
                                          </p:val>
                                        </p:tav>
                                        <p:tav tm="100000">
                                          <p:val>
                                            <p:strVal val="#ppt_x"/>
                                          </p:val>
                                        </p:tav>
                                      </p:tavLst>
                                    </p:anim>
                                    <p:anim calcmode="lin" valueType="num">
                                      <p:cBhvr additive="base">
                                        <p:cTn id="19" dur="500" fill="hold"/>
                                        <p:tgtEl>
                                          <p:spTgt spid="15"/>
                                        </p:tgtEl>
                                        <p:attrNameLst>
                                          <p:attrName>ppt_y</p:attrName>
                                        </p:attrNameLst>
                                      </p:cBhvr>
                                      <p:tavLst>
                                        <p:tav tm="0">
                                          <p:val>
                                            <p:strVal val="#ppt_y"/>
                                          </p:val>
                                        </p:tav>
                                        <p:tav tm="100000">
                                          <p:val>
                                            <p:strVal val="#ppt_y"/>
                                          </p:val>
                                        </p:tav>
                                      </p:tavLst>
                                    </p:anim>
                                  </p:childTnLst>
                                </p:cTn>
                              </p:par>
                              <p:par>
                                <p:cTn id="20" presetID="2" presetClass="entr" presetSubtype="2" fill="hold" grpId="0" nodeType="withEffect">
                                  <p:stCondLst>
                                    <p:cond delay="175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fill="hold"/>
                                        <p:tgtEl>
                                          <p:spTgt spid="10"/>
                                        </p:tgtEl>
                                        <p:attrNameLst>
                                          <p:attrName>ppt_x</p:attrName>
                                        </p:attrNameLst>
                                      </p:cBhvr>
                                      <p:tavLst>
                                        <p:tav tm="0">
                                          <p:val>
                                            <p:strVal val="1+#ppt_w/2"/>
                                          </p:val>
                                        </p:tav>
                                        <p:tav tm="100000">
                                          <p:val>
                                            <p:strVal val="#ppt_x"/>
                                          </p:val>
                                        </p:tav>
                                      </p:tavLst>
                                    </p:anim>
                                    <p:anim calcmode="lin" valueType="num">
                                      <p:cBhvr additive="base">
                                        <p:cTn id="23" dur="500" fill="hold"/>
                                        <p:tgtEl>
                                          <p:spTgt spid="10"/>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1750"/>
                                  </p:stCondLst>
                                  <p:childTnLst>
                                    <p:set>
                                      <p:cBhvr>
                                        <p:cTn id="25" dur="1" fill="hold">
                                          <p:stCondLst>
                                            <p:cond delay="0"/>
                                          </p:stCondLst>
                                        </p:cTn>
                                        <p:tgtEl>
                                          <p:spTgt spid="8"/>
                                        </p:tgtEl>
                                        <p:attrNameLst>
                                          <p:attrName>style.visibility</p:attrName>
                                        </p:attrNameLst>
                                      </p:cBhvr>
                                      <p:to>
                                        <p:strVal val="visible"/>
                                      </p:to>
                                    </p:set>
                                    <p:anim calcmode="lin" valueType="num">
                                      <p:cBhvr additive="base">
                                        <p:cTn id="26" dur="500" fill="hold"/>
                                        <p:tgtEl>
                                          <p:spTgt spid="8"/>
                                        </p:tgtEl>
                                        <p:attrNameLst>
                                          <p:attrName>ppt_x</p:attrName>
                                        </p:attrNameLst>
                                      </p:cBhvr>
                                      <p:tavLst>
                                        <p:tav tm="0">
                                          <p:val>
                                            <p:strVal val="1+#ppt_w/2"/>
                                          </p:val>
                                        </p:tav>
                                        <p:tav tm="100000">
                                          <p:val>
                                            <p:strVal val="#ppt_x"/>
                                          </p:val>
                                        </p:tav>
                                      </p:tavLst>
                                    </p:anim>
                                    <p:anim calcmode="lin" valueType="num">
                                      <p:cBhvr additive="base">
                                        <p:cTn id="27" dur="500" fill="hold"/>
                                        <p:tgtEl>
                                          <p:spTgt spid="8"/>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1750"/>
                                  </p:stCondLst>
                                  <p:childTnLst>
                                    <p:set>
                                      <p:cBhvr>
                                        <p:cTn id="29" dur="1" fill="hold">
                                          <p:stCondLst>
                                            <p:cond delay="0"/>
                                          </p:stCondLst>
                                        </p:cTn>
                                        <p:tgtEl>
                                          <p:spTgt spid="4"/>
                                        </p:tgtEl>
                                        <p:attrNameLst>
                                          <p:attrName>style.visibility</p:attrName>
                                        </p:attrNameLst>
                                      </p:cBhvr>
                                      <p:to>
                                        <p:strVal val="visible"/>
                                      </p:to>
                                    </p:set>
                                    <p:anim calcmode="lin" valueType="num">
                                      <p:cBhvr additive="base">
                                        <p:cTn id="30" dur="500" fill="hold"/>
                                        <p:tgtEl>
                                          <p:spTgt spid="4"/>
                                        </p:tgtEl>
                                        <p:attrNameLst>
                                          <p:attrName>ppt_x</p:attrName>
                                        </p:attrNameLst>
                                      </p:cBhvr>
                                      <p:tavLst>
                                        <p:tav tm="0">
                                          <p:val>
                                            <p:strVal val="1+#ppt_w/2"/>
                                          </p:val>
                                        </p:tav>
                                        <p:tav tm="100000">
                                          <p:val>
                                            <p:strVal val="#ppt_x"/>
                                          </p:val>
                                        </p:tav>
                                      </p:tavLst>
                                    </p:anim>
                                    <p:anim calcmode="lin" valueType="num">
                                      <p:cBhvr additive="base">
                                        <p:cTn id="31" dur="500" fill="hold"/>
                                        <p:tgtEl>
                                          <p:spTgt spid="4"/>
                                        </p:tgtEl>
                                        <p:attrNameLst>
                                          <p:attrName>ppt_y</p:attrName>
                                        </p:attrNameLst>
                                      </p:cBhvr>
                                      <p:tavLst>
                                        <p:tav tm="0">
                                          <p:val>
                                            <p:strVal val="#ppt_y"/>
                                          </p:val>
                                        </p:tav>
                                        <p:tav tm="100000">
                                          <p:val>
                                            <p:strVal val="#ppt_y"/>
                                          </p:val>
                                        </p:tav>
                                      </p:tavLst>
                                    </p:anim>
                                  </p:childTnLst>
                                </p:cTn>
                              </p:par>
                              <p:par>
                                <p:cTn id="32" presetID="53" presetClass="entr" presetSubtype="16" fill="hold" grpId="0" nodeType="withEffect">
                                  <p:stCondLst>
                                    <p:cond delay="2000"/>
                                  </p:stCondLst>
                                  <p:childTnLst>
                                    <p:set>
                                      <p:cBhvr>
                                        <p:cTn id="33" dur="1" fill="hold">
                                          <p:stCondLst>
                                            <p:cond delay="0"/>
                                          </p:stCondLst>
                                        </p:cTn>
                                        <p:tgtEl>
                                          <p:spTgt spid="11"/>
                                        </p:tgtEl>
                                        <p:attrNameLst>
                                          <p:attrName>style.visibility</p:attrName>
                                        </p:attrNameLst>
                                      </p:cBhvr>
                                      <p:to>
                                        <p:strVal val="visible"/>
                                      </p:to>
                                    </p:set>
                                    <p:anim calcmode="lin" valueType="num">
                                      <p:cBhvr>
                                        <p:cTn id="34" dur="500" fill="hold"/>
                                        <p:tgtEl>
                                          <p:spTgt spid="11"/>
                                        </p:tgtEl>
                                        <p:attrNameLst>
                                          <p:attrName>ppt_w</p:attrName>
                                        </p:attrNameLst>
                                      </p:cBhvr>
                                      <p:tavLst>
                                        <p:tav tm="0">
                                          <p:val>
                                            <p:fltVal val="0"/>
                                          </p:val>
                                        </p:tav>
                                        <p:tav tm="100000">
                                          <p:val>
                                            <p:strVal val="#ppt_w"/>
                                          </p:val>
                                        </p:tav>
                                      </p:tavLst>
                                    </p:anim>
                                    <p:anim calcmode="lin" valueType="num">
                                      <p:cBhvr>
                                        <p:cTn id="35" dur="500" fill="hold"/>
                                        <p:tgtEl>
                                          <p:spTgt spid="11"/>
                                        </p:tgtEl>
                                        <p:attrNameLst>
                                          <p:attrName>ppt_h</p:attrName>
                                        </p:attrNameLst>
                                      </p:cBhvr>
                                      <p:tavLst>
                                        <p:tav tm="0">
                                          <p:val>
                                            <p:fltVal val="0"/>
                                          </p:val>
                                        </p:tav>
                                        <p:tav tm="100000">
                                          <p:val>
                                            <p:strVal val="#ppt_h"/>
                                          </p:val>
                                        </p:tav>
                                      </p:tavLst>
                                    </p:anim>
                                    <p:animEffect transition="in" filter="fade">
                                      <p:cBhvr>
                                        <p:cTn id="36" dur="500"/>
                                        <p:tgtEl>
                                          <p:spTgt spid="11"/>
                                        </p:tgtEl>
                                      </p:cBhvr>
                                    </p:animEffect>
                                  </p:childTnLst>
                                </p:cTn>
                              </p:par>
                              <p:par>
                                <p:cTn id="37" presetID="6" presetClass="entr" presetSubtype="32" fill="hold" grpId="0" nodeType="withEffect">
                                  <p:stCondLst>
                                    <p:cond delay="2250"/>
                                  </p:stCondLst>
                                  <p:childTnLst>
                                    <p:set>
                                      <p:cBhvr>
                                        <p:cTn id="38" dur="1" fill="hold">
                                          <p:stCondLst>
                                            <p:cond delay="0"/>
                                          </p:stCondLst>
                                        </p:cTn>
                                        <p:tgtEl>
                                          <p:spTgt spid="12"/>
                                        </p:tgtEl>
                                        <p:attrNameLst>
                                          <p:attrName>style.visibility</p:attrName>
                                        </p:attrNameLst>
                                      </p:cBhvr>
                                      <p:to>
                                        <p:strVal val="visible"/>
                                      </p:to>
                                    </p:set>
                                    <p:animEffect transition="in" filter="circle(out)">
                                      <p:cBhvr>
                                        <p:cTn id="39" dur="22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0" grpId="0"/>
      <p:bldP spid="11" grpId="0"/>
      <p:bldP spid="12" grpId="0" animBg="1"/>
      <p:bldP spid="13" grpId="0" animBg="1"/>
      <p:bldP spid="14" grpId="0" animBg="1"/>
      <p:bldP spid="1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E:\PPT资料合集\背景颜色探究\ISO风格背景1.jpg"/>
          <p:cNvPicPr>
            <a:picLocks noChangeAspect="1" noChangeArrowheads="1"/>
          </p:cNvPicPr>
          <p:nvPr/>
        </p:nvPicPr>
        <p:blipFill rotWithShape="1">
          <a:blip r:embed="rId1">
            <a:extLst>
              <a:ext uri="{28A0092B-C50C-407E-A947-70E740481C1C}">
                <a14:useLocalDpi xmlns:a14="http://schemas.microsoft.com/office/drawing/2010/main" val="0"/>
              </a:ext>
            </a:extLst>
          </a:blip>
          <a:srcRect t="31836"/>
          <a:stretch>
            <a:fillRect/>
          </a:stretch>
        </p:blipFill>
        <p:spPr bwMode="auto">
          <a:xfrm>
            <a:off x="0" y="0"/>
            <a:ext cx="9144000" cy="5714999"/>
          </a:xfrm>
          <a:prstGeom prst="rect">
            <a:avLst/>
          </a:prstGeom>
          <a:solidFill>
            <a:srgbClr val="64C0E0"/>
          </a:solidFill>
          <a:ln>
            <a:noFill/>
          </a:ln>
        </p:spPr>
      </p:pic>
      <p:sp>
        <p:nvSpPr>
          <p:cNvPr id="3" name="圆角矩形 2"/>
          <p:cNvSpPr/>
          <p:nvPr/>
        </p:nvSpPr>
        <p:spPr>
          <a:xfrm>
            <a:off x="8532813" y="5161756"/>
            <a:ext cx="935731" cy="288032"/>
          </a:xfrm>
          <a:prstGeom prst="roundRect">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fld id="{C768ADE4-CA4D-47BA-AC6C-6EAE284E7D5B}" type="slidenum">
              <a:rPr lang="zh-CN" altLang="en-US" smtClean="0"/>
            </a:fld>
            <a:endParaRPr lang="zh-CN" altLang="en-US" dirty="0"/>
          </a:p>
        </p:txBody>
      </p:sp>
      <p:cxnSp>
        <p:nvCxnSpPr>
          <p:cNvPr id="4" name="直接连接符 3"/>
          <p:cNvCxnSpPr>
            <a:stCxn id="3" idx="1"/>
          </p:cNvCxnSpPr>
          <p:nvPr/>
        </p:nvCxnSpPr>
        <p:spPr>
          <a:xfrm flipH="1">
            <a:off x="3131840" y="5305772"/>
            <a:ext cx="5400973" cy="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1259260" y="5169621"/>
            <a:ext cx="1872580" cy="352425"/>
          </a:xfrm>
          <a:prstGeom prst="rect">
            <a:avLst/>
          </a:prstGeom>
          <a:noFill/>
        </p:spPr>
        <p:txBody>
          <a:bodyPr wrap="square" rtlCol="0">
            <a:spAutoFit/>
          </a:bodyPr>
          <a:lstStyle/>
          <a:p>
            <a:pPr algn="r"/>
            <a:r>
              <a:rPr lang="zh-CN" altLang="en-US" sz="1600" dirty="0">
                <a:solidFill>
                  <a:schemeClr val="bg1">
                    <a:alpha val="80000"/>
                  </a:schemeClr>
                </a:solidFill>
                <a:latin typeface="微软雅黑" pitchFamily="34" charset="-122"/>
                <a:ea typeface="微软雅黑" pitchFamily="34" charset="-122"/>
                <a:sym typeface="+mn-ea"/>
              </a:rPr>
              <a:t>培训新闻</a:t>
            </a:r>
            <a:endParaRPr lang="zh-CN" altLang="en-US" sz="1600" dirty="0">
              <a:solidFill>
                <a:schemeClr val="bg1">
                  <a:alpha val="80000"/>
                </a:schemeClr>
              </a:solidFill>
              <a:latin typeface="微软雅黑" pitchFamily="34" charset="-122"/>
              <a:ea typeface="微软雅黑" pitchFamily="34" charset="-122"/>
            </a:endParaRPr>
          </a:p>
        </p:txBody>
      </p:sp>
      <p:sp>
        <p:nvSpPr>
          <p:cNvPr id="6" name="燕尾形 5"/>
          <p:cNvSpPr/>
          <p:nvPr/>
        </p:nvSpPr>
        <p:spPr>
          <a:xfrm>
            <a:off x="467544" y="409228"/>
            <a:ext cx="360040" cy="360040"/>
          </a:xfrm>
          <a:prstGeom prst="chevron">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7" name="燕尾形 6"/>
          <p:cNvSpPr/>
          <p:nvPr/>
        </p:nvSpPr>
        <p:spPr>
          <a:xfrm>
            <a:off x="854057" y="409228"/>
            <a:ext cx="360040" cy="360040"/>
          </a:xfrm>
          <a:prstGeom prst="chevron">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8" name="TextBox 7"/>
          <p:cNvSpPr txBox="1"/>
          <p:nvPr/>
        </p:nvSpPr>
        <p:spPr>
          <a:xfrm>
            <a:off x="1259260" y="358415"/>
            <a:ext cx="2736676" cy="461665"/>
          </a:xfrm>
          <a:prstGeom prst="rect">
            <a:avLst/>
          </a:prstGeom>
          <a:noFill/>
        </p:spPr>
        <p:txBody>
          <a:bodyPr wrap="square" rtlCol="0">
            <a:spAutoFit/>
          </a:bodyPr>
          <a:lstStyle/>
          <a:p>
            <a:pPr algn="dist"/>
            <a:r>
              <a:rPr lang="zh-CN" altLang="en-US" sz="2400" dirty="0">
                <a:solidFill>
                  <a:schemeClr val="lt1">
                    <a:alpha val="50000"/>
                  </a:schemeClr>
                </a:solidFill>
                <a:latin typeface="方正兰亭细黑_GBK" pitchFamily="2" charset="-122"/>
                <a:ea typeface="方正兰亭细黑_GBK" pitchFamily="2" charset="-122"/>
              </a:rPr>
              <a:t>点击</a:t>
            </a:r>
            <a:r>
              <a:rPr lang="zh-CN" altLang="en-US" sz="2400" dirty="0" smtClean="0">
                <a:solidFill>
                  <a:schemeClr val="lt1">
                    <a:alpha val="50000"/>
                  </a:schemeClr>
                </a:solidFill>
                <a:latin typeface="方正兰亭细黑_GBK" pitchFamily="2" charset="-122"/>
                <a:ea typeface="方正兰亭细黑_GBK" pitchFamily="2" charset="-122"/>
              </a:rPr>
              <a:t>输入标题</a:t>
            </a:r>
            <a:endParaRPr lang="zh-CN" altLang="en-US" sz="2400" dirty="0">
              <a:solidFill>
                <a:schemeClr val="lt1">
                  <a:alpha val="50000"/>
                </a:schemeClr>
              </a:solidFill>
              <a:latin typeface="方正兰亭细黑_GBK" pitchFamily="2" charset="-122"/>
              <a:ea typeface="方正兰亭细黑_GBK" pitchFamily="2" charset="-122"/>
            </a:endParaRPr>
          </a:p>
        </p:txBody>
      </p:sp>
      <p:sp>
        <p:nvSpPr>
          <p:cNvPr id="9" name="矩形 8"/>
          <p:cNvSpPr/>
          <p:nvPr/>
        </p:nvSpPr>
        <p:spPr>
          <a:xfrm>
            <a:off x="-36512" y="1309328"/>
            <a:ext cx="2304256" cy="3096344"/>
          </a:xfrm>
          <a:prstGeom prst="rect">
            <a:avLst/>
          </a:prstGeom>
          <a:solidFill>
            <a:srgbClr val="EF7B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267744" y="1309328"/>
            <a:ext cx="2304256" cy="3096344"/>
          </a:xfrm>
          <a:prstGeom prst="rect">
            <a:avLst/>
          </a:prstGeom>
          <a:solidFill>
            <a:srgbClr val="F6C8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4535488" y="1309328"/>
            <a:ext cx="2304256" cy="3096344"/>
          </a:xfrm>
          <a:prstGeom prst="rect">
            <a:avLst/>
          </a:prstGeom>
          <a:solidFill>
            <a:srgbClr val="A1CB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6839744" y="1309328"/>
            <a:ext cx="2304256" cy="3096344"/>
          </a:xfrm>
          <a:prstGeom prst="rect">
            <a:avLst/>
          </a:prstGeom>
          <a:solidFill>
            <a:srgbClr val="64C0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 name="组合 13"/>
          <p:cNvGrpSpPr/>
          <p:nvPr/>
        </p:nvGrpSpPr>
        <p:grpSpPr>
          <a:xfrm>
            <a:off x="3093395" y="1610189"/>
            <a:ext cx="652954" cy="635858"/>
            <a:chOff x="7704137" y="2810669"/>
            <a:chExt cx="1333500" cy="1298575"/>
          </a:xfrm>
          <a:solidFill>
            <a:schemeClr val="bg1"/>
          </a:solidFill>
        </p:grpSpPr>
        <p:sp>
          <p:nvSpPr>
            <p:cNvPr id="15" name="Freeform 44"/>
            <p:cNvSpPr/>
            <p:nvPr/>
          </p:nvSpPr>
          <p:spPr bwMode="auto">
            <a:xfrm>
              <a:off x="7908925" y="3207544"/>
              <a:ext cx="785813" cy="90488"/>
            </a:xfrm>
            <a:custGeom>
              <a:avLst/>
              <a:gdLst>
                <a:gd name="T0" fmla="*/ 293 w 293"/>
                <a:gd name="T1" fmla="*/ 17 h 34"/>
                <a:gd name="T2" fmla="*/ 276 w 293"/>
                <a:gd name="T3" fmla="*/ 34 h 34"/>
                <a:gd name="T4" fmla="*/ 17 w 293"/>
                <a:gd name="T5" fmla="*/ 34 h 34"/>
                <a:gd name="T6" fmla="*/ 0 w 293"/>
                <a:gd name="T7" fmla="*/ 17 h 34"/>
                <a:gd name="T8" fmla="*/ 0 w 293"/>
                <a:gd name="T9" fmla="*/ 17 h 34"/>
                <a:gd name="T10" fmla="*/ 17 w 293"/>
                <a:gd name="T11" fmla="*/ 0 h 34"/>
                <a:gd name="T12" fmla="*/ 276 w 293"/>
                <a:gd name="T13" fmla="*/ 0 h 34"/>
                <a:gd name="T14" fmla="*/ 293 w 293"/>
                <a:gd name="T15" fmla="*/ 17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3" h="34">
                  <a:moveTo>
                    <a:pt x="293" y="17"/>
                  </a:moveTo>
                  <a:cubicBezTo>
                    <a:pt x="293" y="26"/>
                    <a:pt x="286" y="34"/>
                    <a:pt x="276" y="34"/>
                  </a:cubicBezTo>
                  <a:cubicBezTo>
                    <a:pt x="17" y="34"/>
                    <a:pt x="17" y="34"/>
                    <a:pt x="17" y="34"/>
                  </a:cubicBezTo>
                  <a:cubicBezTo>
                    <a:pt x="7" y="34"/>
                    <a:pt x="0" y="26"/>
                    <a:pt x="0" y="17"/>
                  </a:cubicBezTo>
                  <a:cubicBezTo>
                    <a:pt x="0" y="17"/>
                    <a:pt x="0" y="17"/>
                    <a:pt x="0" y="17"/>
                  </a:cubicBezTo>
                  <a:cubicBezTo>
                    <a:pt x="0" y="7"/>
                    <a:pt x="7" y="0"/>
                    <a:pt x="17" y="0"/>
                  </a:cubicBezTo>
                  <a:cubicBezTo>
                    <a:pt x="276" y="0"/>
                    <a:pt x="276" y="0"/>
                    <a:pt x="276" y="0"/>
                  </a:cubicBezTo>
                  <a:cubicBezTo>
                    <a:pt x="286" y="0"/>
                    <a:pt x="293" y="7"/>
                    <a:pt x="293"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6" name="Freeform 45"/>
            <p:cNvSpPr/>
            <p:nvPr/>
          </p:nvSpPr>
          <p:spPr bwMode="auto">
            <a:xfrm>
              <a:off x="7908925" y="3026569"/>
              <a:ext cx="638175" cy="92075"/>
            </a:xfrm>
            <a:custGeom>
              <a:avLst/>
              <a:gdLst>
                <a:gd name="T0" fmla="*/ 238 w 238"/>
                <a:gd name="T1" fmla="*/ 17 h 34"/>
                <a:gd name="T2" fmla="*/ 221 w 238"/>
                <a:gd name="T3" fmla="*/ 34 h 34"/>
                <a:gd name="T4" fmla="*/ 17 w 238"/>
                <a:gd name="T5" fmla="*/ 34 h 34"/>
                <a:gd name="T6" fmla="*/ 0 w 238"/>
                <a:gd name="T7" fmla="*/ 17 h 34"/>
                <a:gd name="T8" fmla="*/ 0 w 238"/>
                <a:gd name="T9" fmla="*/ 17 h 34"/>
                <a:gd name="T10" fmla="*/ 17 w 238"/>
                <a:gd name="T11" fmla="*/ 0 h 34"/>
                <a:gd name="T12" fmla="*/ 221 w 238"/>
                <a:gd name="T13" fmla="*/ 0 h 34"/>
                <a:gd name="T14" fmla="*/ 238 w 238"/>
                <a:gd name="T15" fmla="*/ 17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8" h="34">
                  <a:moveTo>
                    <a:pt x="238" y="17"/>
                  </a:moveTo>
                  <a:cubicBezTo>
                    <a:pt x="238" y="27"/>
                    <a:pt x="230" y="34"/>
                    <a:pt x="221" y="34"/>
                  </a:cubicBezTo>
                  <a:cubicBezTo>
                    <a:pt x="17" y="34"/>
                    <a:pt x="17" y="34"/>
                    <a:pt x="17" y="34"/>
                  </a:cubicBezTo>
                  <a:cubicBezTo>
                    <a:pt x="7" y="34"/>
                    <a:pt x="0" y="27"/>
                    <a:pt x="0" y="17"/>
                  </a:cubicBezTo>
                  <a:cubicBezTo>
                    <a:pt x="0" y="17"/>
                    <a:pt x="0" y="17"/>
                    <a:pt x="0" y="17"/>
                  </a:cubicBezTo>
                  <a:cubicBezTo>
                    <a:pt x="0" y="8"/>
                    <a:pt x="7" y="0"/>
                    <a:pt x="17" y="0"/>
                  </a:cubicBezTo>
                  <a:cubicBezTo>
                    <a:pt x="221" y="0"/>
                    <a:pt x="221" y="0"/>
                    <a:pt x="221" y="0"/>
                  </a:cubicBezTo>
                  <a:cubicBezTo>
                    <a:pt x="230" y="0"/>
                    <a:pt x="238" y="8"/>
                    <a:pt x="238"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7" name="Freeform 46"/>
            <p:cNvSpPr/>
            <p:nvPr/>
          </p:nvSpPr>
          <p:spPr bwMode="auto">
            <a:xfrm>
              <a:off x="7908925" y="3383756"/>
              <a:ext cx="785813" cy="92075"/>
            </a:xfrm>
            <a:custGeom>
              <a:avLst/>
              <a:gdLst>
                <a:gd name="T0" fmla="*/ 293 w 293"/>
                <a:gd name="T1" fmla="*/ 17 h 34"/>
                <a:gd name="T2" fmla="*/ 276 w 293"/>
                <a:gd name="T3" fmla="*/ 34 h 34"/>
                <a:gd name="T4" fmla="*/ 17 w 293"/>
                <a:gd name="T5" fmla="*/ 34 h 34"/>
                <a:gd name="T6" fmla="*/ 0 w 293"/>
                <a:gd name="T7" fmla="*/ 17 h 34"/>
                <a:gd name="T8" fmla="*/ 0 w 293"/>
                <a:gd name="T9" fmla="*/ 17 h 34"/>
                <a:gd name="T10" fmla="*/ 17 w 293"/>
                <a:gd name="T11" fmla="*/ 0 h 34"/>
                <a:gd name="T12" fmla="*/ 276 w 293"/>
                <a:gd name="T13" fmla="*/ 0 h 34"/>
                <a:gd name="T14" fmla="*/ 293 w 293"/>
                <a:gd name="T15" fmla="*/ 17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3" h="34">
                  <a:moveTo>
                    <a:pt x="293" y="17"/>
                  </a:moveTo>
                  <a:cubicBezTo>
                    <a:pt x="293" y="27"/>
                    <a:pt x="286" y="34"/>
                    <a:pt x="276" y="34"/>
                  </a:cubicBezTo>
                  <a:cubicBezTo>
                    <a:pt x="17" y="34"/>
                    <a:pt x="17" y="34"/>
                    <a:pt x="17" y="34"/>
                  </a:cubicBezTo>
                  <a:cubicBezTo>
                    <a:pt x="7" y="34"/>
                    <a:pt x="0" y="27"/>
                    <a:pt x="0" y="17"/>
                  </a:cubicBezTo>
                  <a:cubicBezTo>
                    <a:pt x="0" y="17"/>
                    <a:pt x="0" y="17"/>
                    <a:pt x="0" y="17"/>
                  </a:cubicBezTo>
                  <a:cubicBezTo>
                    <a:pt x="0" y="8"/>
                    <a:pt x="7" y="0"/>
                    <a:pt x="17" y="0"/>
                  </a:cubicBezTo>
                  <a:cubicBezTo>
                    <a:pt x="276" y="0"/>
                    <a:pt x="276" y="0"/>
                    <a:pt x="276" y="0"/>
                  </a:cubicBezTo>
                  <a:cubicBezTo>
                    <a:pt x="286" y="0"/>
                    <a:pt x="293" y="8"/>
                    <a:pt x="293"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8" name="Freeform 47"/>
            <p:cNvSpPr/>
            <p:nvPr/>
          </p:nvSpPr>
          <p:spPr bwMode="auto">
            <a:xfrm>
              <a:off x="7908925" y="3564731"/>
              <a:ext cx="592138" cy="90488"/>
            </a:xfrm>
            <a:custGeom>
              <a:avLst/>
              <a:gdLst>
                <a:gd name="T0" fmla="*/ 221 w 221"/>
                <a:gd name="T1" fmla="*/ 17 h 34"/>
                <a:gd name="T2" fmla="*/ 204 w 221"/>
                <a:gd name="T3" fmla="*/ 34 h 34"/>
                <a:gd name="T4" fmla="*/ 17 w 221"/>
                <a:gd name="T5" fmla="*/ 34 h 34"/>
                <a:gd name="T6" fmla="*/ 0 w 221"/>
                <a:gd name="T7" fmla="*/ 17 h 34"/>
                <a:gd name="T8" fmla="*/ 0 w 221"/>
                <a:gd name="T9" fmla="*/ 17 h 34"/>
                <a:gd name="T10" fmla="*/ 17 w 221"/>
                <a:gd name="T11" fmla="*/ 0 h 34"/>
                <a:gd name="T12" fmla="*/ 204 w 221"/>
                <a:gd name="T13" fmla="*/ 0 h 34"/>
                <a:gd name="T14" fmla="*/ 221 w 221"/>
                <a:gd name="T15" fmla="*/ 17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1" h="34">
                  <a:moveTo>
                    <a:pt x="221" y="17"/>
                  </a:moveTo>
                  <a:cubicBezTo>
                    <a:pt x="221" y="26"/>
                    <a:pt x="213" y="34"/>
                    <a:pt x="204" y="34"/>
                  </a:cubicBezTo>
                  <a:cubicBezTo>
                    <a:pt x="17" y="34"/>
                    <a:pt x="17" y="34"/>
                    <a:pt x="17" y="34"/>
                  </a:cubicBezTo>
                  <a:cubicBezTo>
                    <a:pt x="7" y="34"/>
                    <a:pt x="0" y="26"/>
                    <a:pt x="0" y="17"/>
                  </a:cubicBezTo>
                  <a:cubicBezTo>
                    <a:pt x="0" y="17"/>
                    <a:pt x="0" y="17"/>
                    <a:pt x="0" y="17"/>
                  </a:cubicBezTo>
                  <a:cubicBezTo>
                    <a:pt x="0" y="7"/>
                    <a:pt x="7" y="0"/>
                    <a:pt x="17" y="0"/>
                  </a:cubicBezTo>
                  <a:cubicBezTo>
                    <a:pt x="204" y="0"/>
                    <a:pt x="204" y="0"/>
                    <a:pt x="204" y="0"/>
                  </a:cubicBezTo>
                  <a:cubicBezTo>
                    <a:pt x="213" y="0"/>
                    <a:pt x="221" y="7"/>
                    <a:pt x="221"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9" name="Freeform 48"/>
            <p:cNvSpPr/>
            <p:nvPr/>
          </p:nvSpPr>
          <p:spPr bwMode="auto">
            <a:xfrm>
              <a:off x="7908925" y="3740944"/>
              <a:ext cx="592138" cy="92075"/>
            </a:xfrm>
            <a:custGeom>
              <a:avLst/>
              <a:gdLst>
                <a:gd name="T0" fmla="*/ 221 w 221"/>
                <a:gd name="T1" fmla="*/ 17 h 34"/>
                <a:gd name="T2" fmla="*/ 204 w 221"/>
                <a:gd name="T3" fmla="*/ 34 h 34"/>
                <a:gd name="T4" fmla="*/ 17 w 221"/>
                <a:gd name="T5" fmla="*/ 34 h 34"/>
                <a:gd name="T6" fmla="*/ 0 w 221"/>
                <a:gd name="T7" fmla="*/ 17 h 34"/>
                <a:gd name="T8" fmla="*/ 0 w 221"/>
                <a:gd name="T9" fmla="*/ 17 h 34"/>
                <a:gd name="T10" fmla="*/ 17 w 221"/>
                <a:gd name="T11" fmla="*/ 0 h 34"/>
                <a:gd name="T12" fmla="*/ 204 w 221"/>
                <a:gd name="T13" fmla="*/ 0 h 34"/>
                <a:gd name="T14" fmla="*/ 221 w 221"/>
                <a:gd name="T15" fmla="*/ 17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1" h="34">
                  <a:moveTo>
                    <a:pt x="221" y="17"/>
                  </a:moveTo>
                  <a:cubicBezTo>
                    <a:pt x="221" y="27"/>
                    <a:pt x="213" y="34"/>
                    <a:pt x="204" y="34"/>
                  </a:cubicBezTo>
                  <a:cubicBezTo>
                    <a:pt x="17" y="34"/>
                    <a:pt x="17" y="34"/>
                    <a:pt x="17" y="34"/>
                  </a:cubicBezTo>
                  <a:cubicBezTo>
                    <a:pt x="7" y="34"/>
                    <a:pt x="0" y="27"/>
                    <a:pt x="0" y="17"/>
                  </a:cubicBezTo>
                  <a:cubicBezTo>
                    <a:pt x="0" y="17"/>
                    <a:pt x="0" y="17"/>
                    <a:pt x="0" y="17"/>
                  </a:cubicBezTo>
                  <a:cubicBezTo>
                    <a:pt x="0" y="8"/>
                    <a:pt x="7" y="0"/>
                    <a:pt x="17" y="0"/>
                  </a:cubicBezTo>
                  <a:cubicBezTo>
                    <a:pt x="204" y="0"/>
                    <a:pt x="204" y="0"/>
                    <a:pt x="204" y="0"/>
                  </a:cubicBezTo>
                  <a:cubicBezTo>
                    <a:pt x="213" y="0"/>
                    <a:pt x="221" y="8"/>
                    <a:pt x="221"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20" name="Freeform 49"/>
            <p:cNvSpPr/>
            <p:nvPr/>
          </p:nvSpPr>
          <p:spPr bwMode="auto">
            <a:xfrm>
              <a:off x="8578850" y="3650456"/>
              <a:ext cx="446088" cy="444500"/>
            </a:xfrm>
            <a:custGeom>
              <a:avLst/>
              <a:gdLst>
                <a:gd name="T0" fmla="*/ 3 w 166"/>
                <a:gd name="T1" fmla="*/ 53 h 166"/>
                <a:gd name="T2" fmla="*/ 3 w 166"/>
                <a:gd name="T3" fmla="*/ 41 h 166"/>
                <a:gd name="T4" fmla="*/ 41 w 166"/>
                <a:gd name="T5" fmla="*/ 3 h 166"/>
                <a:gd name="T6" fmla="*/ 53 w 166"/>
                <a:gd name="T7" fmla="*/ 3 h 166"/>
                <a:gd name="T8" fmla="*/ 162 w 166"/>
                <a:gd name="T9" fmla="*/ 113 h 166"/>
                <a:gd name="T10" fmla="*/ 162 w 166"/>
                <a:gd name="T11" fmla="*/ 125 h 166"/>
                <a:gd name="T12" fmla="*/ 125 w 166"/>
                <a:gd name="T13" fmla="*/ 162 h 166"/>
                <a:gd name="T14" fmla="*/ 113 w 166"/>
                <a:gd name="T15" fmla="*/ 162 h 166"/>
                <a:gd name="T16" fmla="*/ 3 w 166"/>
                <a:gd name="T17" fmla="*/ 53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6" h="166">
                  <a:moveTo>
                    <a:pt x="3" y="53"/>
                  </a:moveTo>
                  <a:cubicBezTo>
                    <a:pt x="0" y="49"/>
                    <a:pt x="0" y="44"/>
                    <a:pt x="3" y="41"/>
                  </a:cubicBezTo>
                  <a:cubicBezTo>
                    <a:pt x="41" y="3"/>
                    <a:pt x="41" y="3"/>
                    <a:pt x="41" y="3"/>
                  </a:cubicBezTo>
                  <a:cubicBezTo>
                    <a:pt x="44" y="0"/>
                    <a:pt x="49" y="0"/>
                    <a:pt x="53" y="3"/>
                  </a:cubicBezTo>
                  <a:cubicBezTo>
                    <a:pt x="162" y="113"/>
                    <a:pt x="162" y="113"/>
                    <a:pt x="162" y="113"/>
                  </a:cubicBezTo>
                  <a:cubicBezTo>
                    <a:pt x="166" y="116"/>
                    <a:pt x="166" y="122"/>
                    <a:pt x="162" y="125"/>
                  </a:cubicBezTo>
                  <a:cubicBezTo>
                    <a:pt x="125" y="162"/>
                    <a:pt x="125" y="162"/>
                    <a:pt x="125" y="162"/>
                  </a:cubicBezTo>
                  <a:cubicBezTo>
                    <a:pt x="122" y="166"/>
                    <a:pt x="116" y="166"/>
                    <a:pt x="113" y="162"/>
                  </a:cubicBezTo>
                  <a:lnTo>
                    <a:pt x="3" y="5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21" name="Freeform 50"/>
            <p:cNvSpPr/>
            <p:nvPr/>
          </p:nvSpPr>
          <p:spPr bwMode="auto">
            <a:xfrm>
              <a:off x="8920162" y="3991769"/>
              <a:ext cx="117475" cy="117475"/>
            </a:xfrm>
            <a:custGeom>
              <a:avLst/>
              <a:gdLst>
                <a:gd name="T0" fmla="*/ 0 w 44"/>
                <a:gd name="T1" fmla="*/ 39 h 44"/>
                <a:gd name="T2" fmla="*/ 19 w 44"/>
                <a:gd name="T3" fmla="*/ 39 h 44"/>
                <a:gd name="T4" fmla="*/ 39 w 44"/>
                <a:gd name="T5" fmla="*/ 19 h 44"/>
                <a:gd name="T6" fmla="*/ 39 w 44"/>
                <a:gd name="T7" fmla="*/ 0 h 44"/>
                <a:gd name="T8" fmla="*/ 0 w 44"/>
                <a:gd name="T9" fmla="*/ 39 h 44"/>
              </a:gdLst>
              <a:ahLst/>
              <a:cxnLst>
                <a:cxn ang="0">
                  <a:pos x="T0" y="T1"/>
                </a:cxn>
                <a:cxn ang="0">
                  <a:pos x="T2" y="T3"/>
                </a:cxn>
                <a:cxn ang="0">
                  <a:pos x="T4" y="T5"/>
                </a:cxn>
                <a:cxn ang="0">
                  <a:pos x="T6" y="T7"/>
                </a:cxn>
                <a:cxn ang="0">
                  <a:pos x="T8" y="T9"/>
                </a:cxn>
              </a:cxnLst>
              <a:rect l="0" t="0" r="r" b="b"/>
              <a:pathLst>
                <a:path w="44" h="44">
                  <a:moveTo>
                    <a:pt x="0" y="39"/>
                  </a:moveTo>
                  <a:cubicBezTo>
                    <a:pt x="6" y="44"/>
                    <a:pt x="14" y="44"/>
                    <a:pt x="19" y="39"/>
                  </a:cubicBezTo>
                  <a:cubicBezTo>
                    <a:pt x="39" y="19"/>
                    <a:pt x="39" y="19"/>
                    <a:pt x="39" y="19"/>
                  </a:cubicBezTo>
                  <a:cubicBezTo>
                    <a:pt x="44" y="14"/>
                    <a:pt x="44" y="6"/>
                    <a:pt x="39" y="0"/>
                  </a:cubicBezTo>
                  <a:lnTo>
                    <a:pt x="0"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22" name="Freeform 51"/>
            <p:cNvSpPr/>
            <p:nvPr/>
          </p:nvSpPr>
          <p:spPr bwMode="auto">
            <a:xfrm>
              <a:off x="8551862" y="3623469"/>
              <a:ext cx="139700" cy="139700"/>
            </a:xfrm>
            <a:custGeom>
              <a:avLst/>
              <a:gdLst>
                <a:gd name="T0" fmla="*/ 6 w 52"/>
                <a:gd name="T1" fmla="*/ 50 h 52"/>
                <a:gd name="T2" fmla="*/ 3 w 52"/>
                <a:gd name="T3" fmla="*/ 49 h 52"/>
                <a:gd name="T4" fmla="*/ 0 w 52"/>
                <a:gd name="T5" fmla="*/ 4 h 52"/>
                <a:gd name="T6" fmla="*/ 4 w 52"/>
                <a:gd name="T7" fmla="*/ 0 h 52"/>
                <a:gd name="T8" fmla="*/ 49 w 52"/>
                <a:gd name="T9" fmla="*/ 3 h 52"/>
                <a:gd name="T10" fmla="*/ 50 w 52"/>
                <a:gd name="T11" fmla="*/ 6 h 52"/>
                <a:gd name="T12" fmla="*/ 6 w 52"/>
                <a:gd name="T13" fmla="*/ 50 h 52"/>
              </a:gdLst>
              <a:ahLst/>
              <a:cxnLst>
                <a:cxn ang="0">
                  <a:pos x="T0" y="T1"/>
                </a:cxn>
                <a:cxn ang="0">
                  <a:pos x="T2" y="T3"/>
                </a:cxn>
                <a:cxn ang="0">
                  <a:pos x="T4" y="T5"/>
                </a:cxn>
                <a:cxn ang="0">
                  <a:pos x="T6" y="T7"/>
                </a:cxn>
                <a:cxn ang="0">
                  <a:pos x="T8" y="T9"/>
                </a:cxn>
                <a:cxn ang="0">
                  <a:pos x="T10" y="T11"/>
                </a:cxn>
                <a:cxn ang="0">
                  <a:pos x="T12" y="T13"/>
                </a:cxn>
              </a:cxnLst>
              <a:rect l="0" t="0" r="r" b="b"/>
              <a:pathLst>
                <a:path w="52" h="52">
                  <a:moveTo>
                    <a:pt x="6" y="50"/>
                  </a:moveTo>
                  <a:cubicBezTo>
                    <a:pt x="5" y="52"/>
                    <a:pt x="3" y="51"/>
                    <a:pt x="3" y="49"/>
                  </a:cubicBezTo>
                  <a:cubicBezTo>
                    <a:pt x="0" y="4"/>
                    <a:pt x="0" y="4"/>
                    <a:pt x="0" y="4"/>
                  </a:cubicBezTo>
                  <a:cubicBezTo>
                    <a:pt x="0" y="2"/>
                    <a:pt x="2" y="0"/>
                    <a:pt x="4" y="0"/>
                  </a:cubicBezTo>
                  <a:cubicBezTo>
                    <a:pt x="49" y="3"/>
                    <a:pt x="49" y="3"/>
                    <a:pt x="49" y="3"/>
                  </a:cubicBezTo>
                  <a:cubicBezTo>
                    <a:pt x="51" y="3"/>
                    <a:pt x="52" y="5"/>
                    <a:pt x="50" y="6"/>
                  </a:cubicBezTo>
                  <a:lnTo>
                    <a:pt x="6" y="5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23" name="Freeform 52"/>
            <p:cNvSpPr/>
            <p:nvPr/>
          </p:nvSpPr>
          <p:spPr bwMode="auto">
            <a:xfrm>
              <a:off x="7704137" y="2810669"/>
              <a:ext cx="1193800" cy="1241425"/>
            </a:xfrm>
            <a:custGeom>
              <a:avLst/>
              <a:gdLst>
                <a:gd name="T0" fmla="*/ 441 w 445"/>
                <a:gd name="T1" fmla="*/ 72 h 463"/>
                <a:gd name="T2" fmla="*/ 373 w 445"/>
                <a:gd name="T3" fmla="*/ 4 h 463"/>
                <a:gd name="T4" fmla="*/ 364 w 445"/>
                <a:gd name="T5" fmla="*/ 0 h 463"/>
                <a:gd name="T6" fmla="*/ 81 w 445"/>
                <a:gd name="T7" fmla="*/ 0 h 463"/>
                <a:gd name="T8" fmla="*/ 0 w 445"/>
                <a:gd name="T9" fmla="*/ 81 h 463"/>
                <a:gd name="T10" fmla="*/ 0 w 445"/>
                <a:gd name="T11" fmla="*/ 381 h 463"/>
                <a:gd name="T12" fmla="*/ 81 w 445"/>
                <a:gd name="T13" fmla="*/ 463 h 463"/>
                <a:gd name="T14" fmla="*/ 364 w 445"/>
                <a:gd name="T15" fmla="*/ 463 h 463"/>
                <a:gd name="T16" fmla="*/ 399 w 445"/>
                <a:gd name="T17" fmla="*/ 454 h 463"/>
                <a:gd name="T18" fmla="*/ 379 w 445"/>
                <a:gd name="T19" fmla="*/ 433 h 463"/>
                <a:gd name="T20" fmla="*/ 364 w 445"/>
                <a:gd name="T21" fmla="*/ 436 h 463"/>
                <a:gd name="T22" fmla="*/ 81 w 445"/>
                <a:gd name="T23" fmla="*/ 436 h 463"/>
                <a:gd name="T24" fmla="*/ 27 w 445"/>
                <a:gd name="T25" fmla="*/ 381 h 463"/>
                <a:gd name="T26" fmla="*/ 27 w 445"/>
                <a:gd name="T27" fmla="*/ 81 h 463"/>
                <a:gd name="T28" fmla="*/ 81 w 445"/>
                <a:gd name="T29" fmla="*/ 27 h 463"/>
                <a:gd name="T30" fmla="*/ 358 w 445"/>
                <a:gd name="T31" fmla="*/ 27 h 463"/>
                <a:gd name="T32" fmla="*/ 418 w 445"/>
                <a:gd name="T33" fmla="*/ 87 h 463"/>
                <a:gd name="T34" fmla="*/ 418 w 445"/>
                <a:gd name="T35" fmla="*/ 337 h 463"/>
                <a:gd name="T36" fmla="*/ 445 w 445"/>
                <a:gd name="T37" fmla="*/ 364 h 463"/>
                <a:gd name="T38" fmla="*/ 445 w 445"/>
                <a:gd name="T39" fmla="*/ 81 h 463"/>
                <a:gd name="T40" fmla="*/ 441 w 445"/>
                <a:gd name="T41" fmla="*/ 72 h 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45" h="463">
                  <a:moveTo>
                    <a:pt x="441" y="72"/>
                  </a:moveTo>
                  <a:cubicBezTo>
                    <a:pt x="373" y="4"/>
                    <a:pt x="373" y="4"/>
                    <a:pt x="373" y="4"/>
                  </a:cubicBezTo>
                  <a:cubicBezTo>
                    <a:pt x="371" y="1"/>
                    <a:pt x="367" y="0"/>
                    <a:pt x="364" y="0"/>
                  </a:cubicBezTo>
                  <a:cubicBezTo>
                    <a:pt x="81" y="0"/>
                    <a:pt x="81" y="0"/>
                    <a:pt x="81" y="0"/>
                  </a:cubicBezTo>
                  <a:cubicBezTo>
                    <a:pt x="36" y="0"/>
                    <a:pt x="0" y="36"/>
                    <a:pt x="0" y="81"/>
                  </a:cubicBezTo>
                  <a:cubicBezTo>
                    <a:pt x="0" y="381"/>
                    <a:pt x="0" y="381"/>
                    <a:pt x="0" y="381"/>
                  </a:cubicBezTo>
                  <a:cubicBezTo>
                    <a:pt x="0" y="426"/>
                    <a:pt x="36" y="463"/>
                    <a:pt x="81" y="463"/>
                  </a:cubicBezTo>
                  <a:cubicBezTo>
                    <a:pt x="364" y="463"/>
                    <a:pt x="364" y="463"/>
                    <a:pt x="364" y="463"/>
                  </a:cubicBezTo>
                  <a:cubicBezTo>
                    <a:pt x="377" y="463"/>
                    <a:pt x="389" y="459"/>
                    <a:pt x="399" y="454"/>
                  </a:cubicBezTo>
                  <a:cubicBezTo>
                    <a:pt x="379" y="433"/>
                    <a:pt x="379" y="433"/>
                    <a:pt x="379" y="433"/>
                  </a:cubicBezTo>
                  <a:cubicBezTo>
                    <a:pt x="374" y="435"/>
                    <a:pt x="369" y="435"/>
                    <a:pt x="364" y="436"/>
                  </a:cubicBezTo>
                  <a:cubicBezTo>
                    <a:pt x="81" y="436"/>
                    <a:pt x="81" y="436"/>
                    <a:pt x="81" y="436"/>
                  </a:cubicBezTo>
                  <a:cubicBezTo>
                    <a:pt x="52" y="435"/>
                    <a:pt x="27" y="411"/>
                    <a:pt x="27" y="381"/>
                  </a:cubicBezTo>
                  <a:cubicBezTo>
                    <a:pt x="27" y="81"/>
                    <a:pt x="27" y="81"/>
                    <a:pt x="27" y="81"/>
                  </a:cubicBezTo>
                  <a:cubicBezTo>
                    <a:pt x="27" y="51"/>
                    <a:pt x="52" y="27"/>
                    <a:pt x="81" y="27"/>
                  </a:cubicBezTo>
                  <a:cubicBezTo>
                    <a:pt x="358" y="27"/>
                    <a:pt x="358" y="27"/>
                    <a:pt x="358" y="27"/>
                  </a:cubicBezTo>
                  <a:cubicBezTo>
                    <a:pt x="418" y="87"/>
                    <a:pt x="418" y="87"/>
                    <a:pt x="418" y="87"/>
                  </a:cubicBezTo>
                  <a:cubicBezTo>
                    <a:pt x="418" y="337"/>
                    <a:pt x="418" y="337"/>
                    <a:pt x="418" y="337"/>
                  </a:cubicBezTo>
                  <a:cubicBezTo>
                    <a:pt x="445" y="364"/>
                    <a:pt x="445" y="364"/>
                    <a:pt x="445" y="364"/>
                  </a:cubicBezTo>
                  <a:cubicBezTo>
                    <a:pt x="445" y="81"/>
                    <a:pt x="445" y="81"/>
                    <a:pt x="445" y="81"/>
                  </a:cubicBezTo>
                  <a:cubicBezTo>
                    <a:pt x="445" y="78"/>
                    <a:pt x="444" y="74"/>
                    <a:pt x="441" y="7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grpSp>
      <p:grpSp>
        <p:nvGrpSpPr>
          <p:cNvPr id="24" name="组合 23"/>
          <p:cNvGrpSpPr/>
          <p:nvPr/>
        </p:nvGrpSpPr>
        <p:grpSpPr>
          <a:xfrm>
            <a:off x="5520572" y="1610189"/>
            <a:ext cx="623508" cy="612467"/>
            <a:chOff x="234950" y="2943226"/>
            <a:chExt cx="1344613" cy="1320800"/>
          </a:xfrm>
          <a:solidFill>
            <a:schemeClr val="bg1"/>
          </a:solidFill>
        </p:grpSpPr>
        <p:sp>
          <p:nvSpPr>
            <p:cNvPr id="25" name="Freeform 41"/>
            <p:cNvSpPr/>
            <p:nvPr/>
          </p:nvSpPr>
          <p:spPr bwMode="auto">
            <a:xfrm>
              <a:off x="479425" y="2943226"/>
              <a:ext cx="560388" cy="1320800"/>
            </a:xfrm>
            <a:custGeom>
              <a:avLst/>
              <a:gdLst>
                <a:gd name="T0" fmla="*/ 174 w 196"/>
                <a:gd name="T1" fmla="*/ 0 h 462"/>
                <a:gd name="T2" fmla="*/ 139 w 196"/>
                <a:gd name="T3" fmla="*/ 0 h 462"/>
                <a:gd name="T4" fmla="*/ 139 w 196"/>
                <a:gd name="T5" fmla="*/ 0 h 462"/>
                <a:gd name="T6" fmla="*/ 0 w 196"/>
                <a:gd name="T7" fmla="*/ 135 h 462"/>
                <a:gd name="T8" fmla="*/ 0 w 196"/>
                <a:gd name="T9" fmla="*/ 327 h 462"/>
                <a:gd name="T10" fmla="*/ 139 w 196"/>
                <a:gd name="T11" fmla="*/ 462 h 462"/>
                <a:gd name="T12" fmla="*/ 139 w 196"/>
                <a:gd name="T13" fmla="*/ 462 h 462"/>
                <a:gd name="T14" fmla="*/ 139 w 196"/>
                <a:gd name="T15" fmla="*/ 462 h 462"/>
                <a:gd name="T16" fmla="*/ 139 w 196"/>
                <a:gd name="T17" fmla="*/ 462 h 462"/>
                <a:gd name="T18" fmla="*/ 139 w 196"/>
                <a:gd name="T19" fmla="*/ 462 h 462"/>
                <a:gd name="T20" fmla="*/ 174 w 196"/>
                <a:gd name="T21" fmla="*/ 462 h 462"/>
                <a:gd name="T22" fmla="*/ 196 w 196"/>
                <a:gd name="T23" fmla="*/ 441 h 462"/>
                <a:gd name="T24" fmla="*/ 196 w 196"/>
                <a:gd name="T25" fmla="*/ 21 h 462"/>
                <a:gd name="T26" fmla="*/ 174 w 196"/>
                <a:gd name="T27" fmla="*/ 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6" h="462">
                  <a:moveTo>
                    <a:pt x="174" y="0"/>
                  </a:moveTo>
                  <a:cubicBezTo>
                    <a:pt x="139" y="0"/>
                    <a:pt x="139" y="0"/>
                    <a:pt x="139" y="0"/>
                  </a:cubicBezTo>
                  <a:cubicBezTo>
                    <a:pt x="139" y="0"/>
                    <a:pt x="139" y="0"/>
                    <a:pt x="139" y="0"/>
                  </a:cubicBezTo>
                  <a:cubicBezTo>
                    <a:pt x="0" y="135"/>
                    <a:pt x="0" y="135"/>
                    <a:pt x="0" y="135"/>
                  </a:cubicBezTo>
                  <a:cubicBezTo>
                    <a:pt x="0" y="327"/>
                    <a:pt x="0" y="327"/>
                    <a:pt x="0" y="327"/>
                  </a:cubicBezTo>
                  <a:cubicBezTo>
                    <a:pt x="139" y="462"/>
                    <a:pt x="139" y="462"/>
                    <a:pt x="139" y="462"/>
                  </a:cubicBezTo>
                  <a:cubicBezTo>
                    <a:pt x="139" y="462"/>
                    <a:pt x="139" y="462"/>
                    <a:pt x="139" y="462"/>
                  </a:cubicBezTo>
                  <a:cubicBezTo>
                    <a:pt x="139" y="462"/>
                    <a:pt x="139" y="462"/>
                    <a:pt x="139" y="462"/>
                  </a:cubicBezTo>
                  <a:cubicBezTo>
                    <a:pt x="139" y="462"/>
                    <a:pt x="139" y="462"/>
                    <a:pt x="139" y="462"/>
                  </a:cubicBezTo>
                  <a:cubicBezTo>
                    <a:pt x="139" y="462"/>
                    <a:pt x="139" y="462"/>
                    <a:pt x="139" y="462"/>
                  </a:cubicBezTo>
                  <a:cubicBezTo>
                    <a:pt x="174" y="462"/>
                    <a:pt x="174" y="462"/>
                    <a:pt x="174" y="462"/>
                  </a:cubicBezTo>
                  <a:cubicBezTo>
                    <a:pt x="186" y="462"/>
                    <a:pt x="196" y="452"/>
                    <a:pt x="196" y="441"/>
                  </a:cubicBezTo>
                  <a:cubicBezTo>
                    <a:pt x="196" y="21"/>
                    <a:pt x="196" y="21"/>
                    <a:pt x="196" y="21"/>
                  </a:cubicBezTo>
                  <a:cubicBezTo>
                    <a:pt x="196" y="9"/>
                    <a:pt x="186" y="0"/>
                    <a:pt x="17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6" name="Freeform 42"/>
            <p:cNvSpPr/>
            <p:nvPr/>
          </p:nvSpPr>
          <p:spPr bwMode="auto">
            <a:xfrm>
              <a:off x="234950" y="3322638"/>
              <a:ext cx="204788" cy="557213"/>
            </a:xfrm>
            <a:custGeom>
              <a:avLst/>
              <a:gdLst>
                <a:gd name="T0" fmla="*/ 72 w 72"/>
                <a:gd name="T1" fmla="*/ 0 h 195"/>
                <a:gd name="T2" fmla="*/ 22 w 72"/>
                <a:gd name="T3" fmla="*/ 0 h 195"/>
                <a:gd name="T4" fmla="*/ 0 w 72"/>
                <a:gd name="T5" fmla="*/ 21 h 195"/>
                <a:gd name="T6" fmla="*/ 0 w 72"/>
                <a:gd name="T7" fmla="*/ 174 h 195"/>
                <a:gd name="T8" fmla="*/ 22 w 72"/>
                <a:gd name="T9" fmla="*/ 195 h 195"/>
                <a:gd name="T10" fmla="*/ 72 w 72"/>
                <a:gd name="T11" fmla="*/ 195 h 195"/>
                <a:gd name="T12" fmla="*/ 72 w 72"/>
                <a:gd name="T13" fmla="*/ 0 h 195"/>
              </a:gdLst>
              <a:ahLst/>
              <a:cxnLst>
                <a:cxn ang="0">
                  <a:pos x="T0" y="T1"/>
                </a:cxn>
                <a:cxn ang="0">
                  <a:pos x="T2" y="T3"/>
                </a:cxn>
                <a:cxn ang="0">
                  <a:pos x="T4" y="T5"/>
                </a:cxn>
                <a:cxn ang="0">
                  <a:pos x="T6" y="T7"/>
                </a:cxn>
                <a:cxn ang="0">
                  <a:pos x="T8" y="T9"/>
                </a:cxn>
                <a:cxn ang="0">
                  <a:pos x="T10" y="T11"/>
                </a:cxn>
                <a:cxn ang="0">
                  <a:pos x="T12" y="T13"/>
                </a:cxn>
              </a:cxnLst>
              <a:rect l="0" t="0" r="r" b="b"/>
              <a:pathLst>
                <a:path w="72" h="195">
                  <a:moveTo>
                    <a:pt x="72" y="0"/>
                  </a:moveTo>
                  <a:cubicBezTo>
                    <a:pt x="22" y="0"/>
                    <a:pt x="22" y="0"/>
                    <a:pt x="22" y="0"/>
                  </a:cubicBezTo>
                  <a:cubicBezTo>
                    <a:pt x="10" y="0"/>
                    <a:pt x="0" y="10"/>
                    <a:pt x="0" y="21"/>
                  </a:cubicBezTo>
                  <a:cubicBezTo>
                    <a:pt x="0" y="174"/>
                    <a:pt x="0" y="174"/>
                    <a:pt x="0" y="174"/>
                  </a:cubicBezTo>
                  <a:cubicBezTo>
                    <a:pt x="0" y="186"/>
                    <a:pt x="10" y="195"/>
                    <a:pt x="22" y="195"/>
                  </a:cubicBezTo>
                  <a:cubicBezTo>
                    <a:pt x="72" y="195"/>
                    <a:pt x="72" y="195"/>
                    <a:pt x="72" y="195"/>
                  </a:cubicBezTo>
                  <a:lnTo>
                    <a:pt x="7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7" name="Freeform 43"/>
            <p:cNvSpPr/>
            <p:nvPr/>
          </p:nvSpPr>
          <p:spPr bwMode="auto">
            <a:xfrm>
              <a:off x="1103313" y="3429001"/>
              <a:ext cx="168275" cy="346075"/>
            </a:xfrm>
            <a:custGeom>
              <a:avLst/>
              <a:gdLst>
                <a:gd name="T0" fmla="*/ 0 w 59"/>
                <a:gd name="T1" fmla="*/ 0 h 121"/>
                <a:gd name="T2" fmla="*/ 0 w 59"/>
                <a:gd name="T3" fmla="*/ 121 h 121"/>
                <a:gd name="T4" fmla="*/ 59 w 59"/>
                <a:gd name="T5" fmla="*/ 61 h 121"/>
                <a:gd name="T6" fmla="*/ 0 w 59"/>
                <a:gd name="T7" fmla="*/ 0 h 121"/>
              </a:gdLst>
              <a:ahLst/>
              <a:cxnLst>
                <a:cxn ang="0">
                  <a:pos x="T0" y="T1"/>
                </a:cxn>
                <a:cxn ang="0">
                  <a:pos x="T2" y="T3"/>
                </a:cxn>
                <a:cxn ang="0">
                  <a:pos x="T4" y="T5"/>
                </a:cxn>
                <a:cxn ang="0">
                  <a:pos x="T6" y="T7"/>
                </a:cxn>
              </a:cxnLst>
              <a:rect l="0" t="0" r="r" b="b"/>
              <a:pathLst>
                <a:path w="59" h="121">
                  <a:moveTo>
                    <a:pt x="0" y="0"/>
                  </a:moveTo>
                  <a:cubicBezTo>
                    <a:pt x="0" y="121"/>
                    <a:pt x="0" y="121"/>
                    <a:pt x="0" y="121"/>
                  </a:cubicBezTo>
                  <a:cubicBezTo>
                    <a:pt x="33" y="120"/>
                    <a:pt x="59" y="94"/>
                    <a:pt x="59" y="61"/>
                  </a:cubicBezTo>
                  <a:cubicBezTo>
                    <a:pt x="59" y="28"/>
                    <a:pt x="33" y="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8" name="Freeform 44"/>
            <p:cNvSpPr/>
            <p:nvPr/>
          </p:nvSpPr>
          <p:spPr bwMode="auto">
            <a:xfrm>
              <a:off x="1104900" y="3243263"/>
              <a:ext cx="298450" cy="719138"/>
            </a:xfrm>
            <a:custGeom>
              <a:avLst/>
              <a:gdLst>
                <a:gd name="T0" fmla="*/ 0 w 104"/>
                <a:gd name="T1" fmla="*/ 0 h 252"/>
                <a:gd name="T2" fmla="*/ 0 w 104"/>
                <a:gd name="T3" fmla="*/ 28 h 252"/>
                <a:gd name="T4" fmla="*/ 77 w 104"/>
                <a:gd name="T5" fmla="*/ 126 h 252"/>
                <a:gd name="T6" fmla="*/ 0 w 104"/>
                <a:gd name="T7" fmla="*/ 223 h 252"/>
                <a:gd name="T8" fmla="*/ 0 w 104"/>
                <a:gd name="T9" fmla="*/ 252 h 252"/>
                <a:gd name="T10" fmla="*/ 104 w 104"/>
                <a:gd name="T11" fmla="*/ 126 h 252"/>
                <a:gd name="T12" fmla="*/ 0 w 104"/>
                <a:gd name="T13" fmla="*/ 0 h 252"/>
              </a:gdLst>
              <a:ahLst/>
              <a:cxnLst>
                <a:cxn ang="0">
                  <a:pos x="T0" y="T1"/>
                </a:cxn>
                <a:cxn ang="0">
                  <a:pos x="T2" y="T3"/>
                </a:cxn>
                <a:cxn ang="0">
                  <a:pos x="T4" y="T5"/>
                </a:cxn>
                <a:cxn ang="0">
                  <a:pos x="T6" y="T7"/>
                </a:cxn>
                <a:cxn ang="0">
                  <a:pos x="T8" y="T9"/>
                </a:cxn>
                <a:cxn ang="0">
                  <a:pos x="T10" y="T11"/>
                </a:cxn>
                <a:cxn ang="0">
                  <a:pos x="T12" y="T13"/>
                </a:cxn>
              </a:cxnLst>
              <a:rect l="0" t="0" r="r" b="b"/>
              <a:pathLst>
                <a:path w="104" h="252">
                  <a:moveTo>
                    <a:pt x="0" y="0"/>
                  </a:moveTo>
                  <a:cubicBezTo>
                    <a:pt x="0" y="28"/>
                    <a:pt x="0" y="28"/>
                    <a:pt x="0" y="28"/>
                  </a:cubicBezTo>
                  <a:cubicBezTo>
                    <a:pt x="44" y="39"/>
                    <a:pt x="77" y="78"/>
                    <a:pt x="77" y="126"/>
                  </a:cubicBezTo>
                  <a:cubicBezTo>
                    <a:pt x="77" y="173"/>
                    <a:pt x="44" y="213"/>
                    <a:pt x="0" y="223"/>
                  </a:cubicBezTo>
                  <a:cubicBezTo>
                    <a:pt x="0" y="252"/>
                    <a:pt x="0" y="252"/>
                    <a:pt x="0" y="252"/>
                  </a:cubicBezTo>
                  <a:cubicBezTo>
                    <a:pt x="59" y="240"/>
                    <a:pt x="104" y="188"/>
                    <a:pt x="104" y="126"/>
                  </a:cubicBezTo>
                  <a:cubicBezTo>
                    <a:pt x="104" y="63"/>
                    <a:pt x="59" y="1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9" name="Freeform 45"/>
            <p:cNvSpPr/>
            <p:nvPr/>
          </p:nvSpPr>
          <p:spPr bwMode="auto">
            <a:xfrm>
              <a:off x="1104900" y="3090863"/>
              <a:ext cx="474663" cy="1020763"/>
            </a:xfrm>
            <a:custGeom>
              <a:avLst/>
              <a:gdLst>
                <a:gd name="T0" fmla="*/ 0 w 166"/>
                <a:gd name="T1" fmla="*/ 0 h 357"/>
                <a:gd name="T2" fmla="*/ 0 w 166"/>
                <a:gd name="T3" fmla="*/ 32 h 357"/>
                <a:gd name="T4" fmla="*/ 92 w 166"/>
                <a:gd name="T5" fmla="*/ 74 h 357"/>
                <a:gd name="T6" fmla="*/ 135 w 166"/>
                <a:gd name="T7" fmla="*/ 179 h 357"/>
                <a:gd name="T8" fmla="*/ 92 w 166"/>
                <a:gd name="T9" fmla="*/ 283 h 357"/>
                <a:gd name="T10" fmla="*/ 0 w 166"/>
                <a:gd name="T11" fmla="*/ 326 h 357"/>
                <a:gd name="T12" fmla="*/ 0 w 166"/>
                <a:gd name="T13" fmla="*/ 357 h 357"/>
                <a:gd name="T14" fmla="*/ 166 w 166"/>
                <a:gd name="T15" fmla="*/ 179 h 357"/>
                <a:gd name="T16" fmla="*/ 0 w 166"/>
                <a:gd name="T17" fmla="*/ 0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6" h="357">
                  <a:moveTo>
                    <a:pt x="0" y="0"/>
                  </a:moveTo>
                  <a:cubicBezTo>
                    <a:pt x="0" y="32"/>
                    <a:pt x="0" y="32"/>
                    <a:pt x="0" y="32"/>
                  </a:cubicBezTo>
                  <a:cubicBezTo>
                    <a:pt x="36" y="35"/>
                    <a:pt x="68" y="50"/>
                    <a:pt x="92" y="74"/>
                  </a:cubicBezTo>
                  <a:cubicBezTo>
                    <a:pt x="119" y="101"/>
                    <a:pt x="135" y="138"/>
                    <a:pt x="135" y="179"/>
                  </a:cubicBezTo>
                  <a:cubicBezTo>
                    <a:pt x="135" y="220"/>
                    <a:pt x="119" y="256"/>
                    <a:pt x="92" y="283"/>
                  </a:cubicBezTo>
                  <a:cubicBezTo>
                    <a:pt x="68" y="307"/>
                    <a:pt x="36" y="323"/>
                    <a:pt x="0" y="326"/>
                  </a:cubicBezTo>
                  <a:cubicBezTo>
                    <a:pt x="0" y="357"/>
                    <a:pt x="0" y="357"/>
                    <a:pt x="0" y="357"/>
                  </a:cubicBezTo>
                  <a:cubicBezTo>
                    <a:pt x="93" y="351"/>
                    <a:pt x="166" y="273"/>
                    <a:pt x="166" y="179"/>
                  </a:cubicBezTo>
                  <a:cubicBezTo>
                    <a:pt x="166" y="84"/>
                    <a:pt x="93" y="7"/>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30" name="组合 29"/>
          <p:cNvGrpSpPr/>
          <p:nvPr/>
        </p:nvGrpSpPr>
        <p:grpSpPr>
          <a:xfrm>
            <a:off x="590588" y="1610189"/>
            <a:ext cx="623509" cy="578604"/>
            <a:chOff x="5278438" y="2973388"/>
            <a:chExt cx="1344613" cy="1247775"/>
          </a:xfrm>
          <a:solidFill>
            <a:schemeClr val="bg1"/>
          </a:solidFill>
        </p:grpSpPr>
        <p:sp>
          <p:nvSpPr>
            <p:cNvPr id="31" name="Freeform 67"/>
            <p:cNvSpPr>
              <a:spLocks noEditPoints="1"/>
            </p:cNvSpPr>
            <p:nvPr/>
          </p:nvSpPr>
          <p:spPr bwMode="auto">
            <a:xfrm>
              <a:off x="5821363" y="2973388"/>
              <a:ext cx="801688" cy="806450"/>
            </a:xfrm>
            <a:custGeom>
              <a:avLst/>
              <a:gdLst>
                <a:gd name="T0" fmla="*/ 256 w 281"/>
                <a:gd name="T1" fmla="*/ 26 h 282"/>
                <a:gd name="T2" fmla="*/ 163 w 281"/>
                <a:gd name="T3" fmla="*/ 26 h 282"/>
                <a:gd name="T4" fmla="*/ 0 w 281"/>
                <a:gd name="T5" fmla="*/ 190 h 282"/>
                <a:gd name="T6" fmla="*/ 92 w 281"/>
                <a:gd name="T7" fmla="*/ 282 h 282"/>
                <a:gd name="T8" fmla="*/ 256 w 281"/>
                <a:gd name="T9" fmla="*/ 119 h 282"/>
                <a:gd name="T10" fmla="*/ 256 w 281"/>
                <a:gd name="T11" fmla="*/ 26 h 282"/>
                <a:gd name="T12" fmla="*/ 55 w 281"/>
                <a:gd name="T13" fmla="*/ 192 h 282"/>
                <a:gd name="T14" fmla="*/ 44 w 281"/>
                <a:gd name="T15" fmla="*/ 181 h 282"/>
                <a:gd name="T16" fmla="*/ 183 w 281"/>
                <a:gd name="T17" fmla="*/ 42 h 282"/>
                <a:gd name="T18" fmla="*/ 194 w 281"/>
                <a:gd name="T19" fmla="*/ 42 h 282"/>
                <a:gd name="T20" fmla="*/ 194 w 281"/>
                <a:gd name="T21" fmla="*/ 53 h 282"/>
                <a:gd name="T22" fmla="*/ 55 w 281"/>
                <a:gd name="T23" fmla="*/ 192 h 282"/>
                <a:gd name="T24" fmla="*/ 78 w 281"/>
                <a:gd name="T25" fmla="*/ 215 h 282"/>
                <a:gd name="T26" fmla="*/ 67 w 281"/>
                <a:gd name="T27" fmla="*/ 204 h 282"/>
                <a:gd name="T28" fmla="*/ 217 w 281"/>
                <a:gd name="T29" fmla="*/ 54 h 282"/>
                <a:gd name="T30" fmla="*/ 228 w 281"/>
                <a:gd name="T31" fmla="*/ 54 h 282"/>
                <a:gd name="T32" fmla="*/ 228 w 281"/>
                <a:gd name="T33" fmla="*/ 65 h 282"/>
                <a:gd name="T34" fmla="*/ 78 w 281"/>
                <a:gd name="T35" fmla="*/ 215 h 282"/>
                <a:gd name="T36" fmla="*/ 101 w 281"/>
                <a:gd name="T37" fmla="*/ 238 h 282"/>
                <a:gd name="T38" fmla="*/ 90 w 281"/>
                <a:gd name="T39" fmla="*/ 227 h 282"/>
                <a:gd name="T40" fmla="*/ 229 w 281"/>
                <a:gd name="T41" fmla="*/ 88 h 282"/>
                <a:gd name="T42" fmla="*/ 240 w 281"/>
                <a:gd name="T43" fmla="*/ 88 h 282"/>
                <a:gd name="T44" fmla="*/ 240 w 281"/>
                <a:gd name="T45" fmla="*/ 99 h 282"/>
                <a:gd name="T46" fmla="*/ 101 w 281"/>
                <a:gd name="T47" fmla="*/ 238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1" h="282">
                  <a:moveTo>
                    <a:pt x="256" y="26"/>
                  </a:moveTo>
                  <a:cubicBezTo>
                    <a:pt x="230" y="0"/>
                    <a:pt x="189" y="0"/>
                    <a:pt x="163" y="26"/>
                  </a:cubicBezTo>
                  <a:cubicBezTo>
                    <a:pt x="0" y="190"/>
                    <a:pt x="0" y="190"/>
                    <a:pt x="0" y="190"/>
                  </a:cubicBezTo>
                  <a:cubicBezTo>
                    <a:pt x="92" y="282"/>
                    <a:pt x="92" y="282"/>
                    <a:pt x="92" y="282"/>
                  </a:cubicBezTo>
                  <a:cubicBezTo>
                    <a:pt x="256" y="119"/>
                    <a:pt x="256" y="119"/>
                    <a:pt x="256" y="119"/>
                  </a:cubicBezTo>
                  <a:cubicBezTo>
                    <a:pt x="281" y="93"/>
                    <a:pt x="281" y="52"/>
                    <a:pt x="256" y="26"/>
                  </a:cubicBezTo>
                  <a:close/>
                  <a:moveTo>
                    <a:pt x="55" y="192"/>
                  </a:moveTo>
                  <a:cubicBezTo>
                    <a:pt x="44" y="181"/>
                    <a:pt x="44" y="181"/>
                    <a:pt x="44" y="181"/>
                  </a:cubicBezTo>
                  <a:cubicBezTo>
                    <a:pt x="183" y="42"/>
                    <a:pt x="183" y="42"/>
                    <a:pt x="183" y="42"/>
                  </a:cubicBezTo>
                  <a:cubicBezTo>
                    <a:pt x="186" y="39"/>
                    <a:pt x="191" y="39"/>
                    <a:pt x="194" y="42"/>
                  </a:cubicBezTo>
                  <a:cubicBezTo>
                    <a:pt x="197" y="45"/>
                    <a:pt x="197" y="50"/>
                    <a:pt x="194" y="53"/>
                  </a:cubicBezTo>
                  <a:lnTo>
                    <a:pt x="55" y="192"/>
                  </a:lnTo>
                  <a:close/>
                  <a:moveTo>
                    <a:pt x="78" y="215"/>
                  </a:moveTo>
                  <a:cubicBezTo>
                    <a:pt x="67" y="204"/>
                    <a:pt x="67" y="204"/>
                    <a:pt x="67" y="204"/>
                  </a:cubicBezTo>
                  <a:cubicBezTo>
                    <a:pt x="217" y="54"/>
                    <a:pt x="217" y="54"/>
                    <a:pt x="217" y="54"/>
                  </a:cubicBezTo>
                  <a:cubicBezTo>
                    <a:pt x="220" y="51"/>
                    <a:pt x="225" y="51"/>
                    <a:pt x="228" y="54"/>
                  </a:cubicBezTo>
                  <a:cubicBezTo>
                    <a:pt x="231" y="57"/>
                    <a:pt x="231" y="62"/>
                    <a:pt x="228" y="65"/>
                  </a:cubicBezTo>
                  <a:lnTo>
                    <a:pt x="78" y="215"/>
                  </a:lnTo>
                  <a:close/>
                  <a:moveTo>
                    <a:pt x="101" y="238"/>
                  </a:moveTo>
                  <a:cubicBezTo>
                    <a:pt x="90" y="227"/>
                    <a:pt x="90" y="227"/>
                    <a:pt x="90" y="227"/>
                  </a:cubicBezTo>
                  <a:cubicBezTo>
                    <a:pt x="229" y="88"/>
                    <a:pt x="229" y="88"/>
                    <a:pt x="229" y="88"/>
                  </a:cubicBezTo>
                  <a:cubicBezTo>
                    <a:pt x="232" y="85"/>
                    <a:pt x="237" y="85"/>
                    <a:pt x="240" y="88"/>
                  </a:cubicBezTo>
                  <a:cubicBezTo>
                    <a:pt x="243" y="91"/>
                    <a:pt x="243" y="96"/>
                    <a:pt x="240" y="99"/>
                  </a:cubicBezTo>
                  <a:lnTo>
                    <a:pt x="101" y="2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2" name="Freeform 68"/>
            <p:cNvSpPr/>
            <p:nvPr/>
          </p:nvSpPr>
          <p:spPr bwMode="auto">
            <a:xfrm>
              <a:off x="5375275" y="3662363"/>
              <a:ext cx="554038" cy="558800"/>
            </a:xfrm>
            <a:custGeom>
              <a:avLst/>
              <a:gdLst>
                <a:gd name="T0" fmla="*/ 227 w 349"/>
                <a:gd name="T1" fmla="*/ 209 h 352"/>
                <a:gd name="T2" fmla="*/ 210 w 349"/>
                <a:gd name="T3" fmla="*/ 193 h 352"/>
                <a:gd name="T4" fmla="*/ 349 w 349"/>
                <a:gd name="T5" fmla="*/ 54 h 352"/>
                <a:gd name="T6" fmla="*/ 295 w 349"/>
                <a:gd name="T7" fmla="*/ 0 h 352"/>
                <a:gd name="T8" fmla="*/ 156 w 349"/>
                <a:gd name="T9" fmla="*/ 139 h 352"/>
                <a:gd name="T10" fmla="*/ 142 w 349"/>
                <a:gd name="T11" fmla="*/ 125 h 352"/>
                <a:gd name="T12" fmla="*/ 110 w 349"/>
                <a:gd name="T13" fmla="*/ 141 h 352"/>
                <a:gd name="T14" fmla="*/ 0 w 349"/>
                <a:gd name="T15" fmla="*/ 317 h 352"/>
                <a:gd name="T16" fmla="*/ 32 w 349"/>
                <a:gd name="T17" fmla="*/ 352 h 352"/>
                <a:gd name="T18" fmla="*/ 207 w 349"/>
                <a:gd name="T19" fmla="*/ 242 h 352"/>
                <a:gd name="T20" fmla="*/ 227 w 349"/>
                <a:gd name="T21" fmla="*/ 209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9" h="352">
                  <a:moveTo>
                    <a:pt x="227" y="209"/>
                  </a:moveTo>
                  <a:lnTo>
                    <a:pt x="210" y="193"/>
                  </a:lnTo>
                  <a:lnTo>
                    <a:pt x="349" y="54"/>
                  </a:lnTo>
                  <a:lnTo>
                    <a:pt x="295" y="0"/>
                  </a:lnTo>
                  <a:lnTo>
                    <a:pt x="156" y="139"/>
                  </a:lnTo>
                  <a:lnTo>
                    <a:pt x="142" y="125"/>
                  </a:lnTo>
                  <a:lnTo>
                    <a:pt x="110" y="141"/>
                  </a:lnTo>
                  <a:lnTo>
                    <a:pt x="0" y="317"/>
                  </a:lnTo>
                  <a:lnTo>
                    <a:pt x="32" y="352"/>
                  </a:lnTo>
                  <a:lnTo>
                    <a:pt x="207" y="242"/>
                  </a:lnTo>
                  <a:lnTo>
                    <a:pt x="227" y="20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3" name="Freeform 69"/>
            <p:cNvSpPr/>
            <p:nvPr/>
          </p:nvSpPr>
          <p:spPr bwMode="auto">
            <a:xfrm>
              <a:off x="5278438" y="2986088"/>
              <a:ext cx="590550" cy="590550"/>
            </a:xfrm>
            <a:custGeom>
              <a:avLst/>
              <a:gdLst>
                <a:gd name="T0" fmla="*/ 104 w 207"/>
                <a:gd name="T1" fmla="*/ 0 h 207"/>
                <a:gd name="T2" fmla="*/ 78 w 207"/>
                <a:gd name="T3" fmla="*/ 3 h 207"/>
                <a:gd name="T4" fmla="*/ 81 w 207"/>
                <a:gd name="T5" fmla="*/ 5 h 207"/>
                <a:gd name="T6" fmla="*/ 118 w 207"/>
                <a:gd name="T7" fmla="*/ 43 h 207"/>
                <a:gd name="T8" fmla="*/ 118 w 207"/>
                <a:gd name="T9" fmla="*/ 112 h 207"/>
                <a:gd name="T10" fmla="*/ 49 w 207"/>
                <a:gd name="T11" fmla="*/ 112 h 207"/>
                <a:gd name="T12" fmla="*/ 12 w 207"/>
                <a:gd name="T13" fmla="*/ 74 h 207"/>
                <a:gd name="T14" fmla="*/ 7 w 207"/>
                <a:gd name="T15" fmla="*/ 68 h 207"/>
                <a:gd name="T16" fmla="*/ 0 w 207"/>
                <a:gd name="T17" fmla="*/ 103 h 207"/>
                <a:gd name="T18" fmla="*/ 104 w 207"/>
                <a:gd name="T19" fmla="*/ 207 h 207"/>
                <a:gd name="T20" fmla="*/ 207 w 207"/>
                <a:gd name="T21" fmla="*/ 103 h 207"/>
                <a:gd name="T22" fmla="*/ 104 w 207"/>
                <a:gd name="T23" fmla="*/ 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7" h="207">
                  <a:moveTo>
                    <a:pt x="104" y="0"/>
                  </a:moveTo>
                  <a:cubicBezTo>
                    <a:pt x="95" y="0"/>
                    <a:pt x="86" y="1"/>
                    <a:pt x="78" y="3"/>
                  </a:cubicBezTo>
                  <a:cubicBezTo>
                    <a:pt x="79" y="4"/>
                    <a:pt x="80" y="5"/>
                    <a:pt x="81" y="5"/>
                  </a:cubicBezTo>
                  <a:cubicBezTo>
                    <a:pt x="118" y="43"/>
                    <a:pt x="118" y="43"/>
                    <a:pt x="118" y="43"/>
                  </a:cubicBezTo>
                  <a:cubicBezTo>
                    <a:pt x="137" y="62"/>
                    <a:pt x="137" y="93"/>
                    <a:pt x="118" y="112"/>
                  </a:cubicBezTo>
                  <a:cubicBezTo>
                    <a:pt x="99" y="131"/>
                    <a:pt x="68" y="131"/>
                    <a:pt x="49" y="112"/>
                  </a:cubicBezTo>
                  <a:cubicBezTo>
                    <a:pt x="12" y="74"/>
                    <a:pt x="12" y="74"/>
                    <a:pt x="12" y="74"/>
                  </a:cubicBezTo>
                  <a:cubicBezTo>
                    <a:pt x="10" y="72"/>
                    <a:pt x="8" y="70"/>
                    <a:pt x="7" y="68"/>
                  </a:cubicBezTo>
                  <a:cubicBezTo>
                    <a:pt x="3" y="79"/>
                    <a:pt x="0" y="91"/>
                    <a:pt x="0" y="103"/>
                  </a:cubicBezTo>
                  <a:cubicBezTo>
                    <a:pt x="0" y="161"/>
                    <a:pt x="47" y="207"/>
                    <a:pt x="104" y="207"/>
                  </a:cubicBezTo>
                  <a:cubicBezTo>
                    <a:pt x="161" y="207"/>
                    <a:pt x="207" y="161"/>
                    <a:pt x="207" y="103"/>
                  </a:cubicBezTo>
                  <a:cubicBezTo>
                    <a:pt x="207" y="46"/>
                    <a:pt x="161" y="0"/>
                    <a:pt x="10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4" name="Freeform 70"/>
            <p:cNvSpPr>
              <a:spLocks noEditPoints="1"/>
            </p:cNvSpPr>
            <p:nvPr/>
          </p:nvSpPr>
          <p:spPr bwMode="auto">
            <a:xfrm>
              <a:off x="6008688" y="3686176"/>
              <a:ext cx="531813" cy="531813"/>
            </a:xfrm>
            <a:custGeom>
              <a:avLst/>
              <a:gdLst>
                <a:gd name="T0" fmla="*/ 164 w 186"/>
                <a:gd name="T1" fmla="*/ 164 h 186"/>
                <a:gd name="T2" fmla="*/ 164 w 186"/>
                <a:gd name="T3" fmla="*/ 83 h 186"/>
                <a:gd name="T4" fmla="*/ 81 w 186"/>
                <a:gd name="T5" fmla="*/ 0 h 186"/>
                <a:gd name="T6" fmla="*/ 0 w 186"/>
                <a:gd name="T7" fmla="*/ 81 h 186"/>
                <a:gd name="T8" fmla="*/ 82 w 186"/>
                <a:gd name="T9" fmla="*/ 164 h 186"/>
                <a:gd name="T10" fmla="*/ 164 w 186"/>
                <a:gd name="T11" fmla="*/ 164 h 186"/>
                <a:gd name="T12" fmla="*/ 109 w 186"/>
                <a:gd name="T13" fmla="*/ 109 h 186"/>
                <a:gd name="T14" fmla="*/ 142 w 186"/>
                <a:gd name="T15" fmla="*/ 109 h 186"/>
                <a:gd name="T16" fmla="*/ 142 w 186"/>
                <a:gd name="T17" fmla="*/ 143 h 186"/>
                <a:gd name="T18" fmla="*/ 109 w 186"/>
                <a:gd name="T19" fmla="*/ 143 h 186"/>
                <a:gd name="T20" fmla="*/ 109 w 186"/>
                <a:gd name="T21" fmla="*/ 10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6" h="186">
                  <a:moveTo>
                    <a:pt x="164" y="164"/>
                  </a:moveTo>
                  <a:cubicBezTo>
                    <a:pt x="186" y="142"/>
                    <a:pt x="186" y="105"/>
                    <a:pt x="164" y="83"/>
                  </a:cubicBezTo>
                  <a:cubicBezTo>
                    <a:pt x="81" y="0"/>
                    <a:pt x="81" y="0"/>
                    <a:pt x="81" y="0"/>
                  </a:cubicBezTo>
                  <a:cubicBezTo>
                    <a:pt x="0" y="81"/>
                    <a:pt x="0" y="81"/>
                    <a:pt x="0" y="81"/>
                  </a:cubicBezTo>
                  <a:cubicBezTo>
                    <a:pt x="82" y="164"/>
                    <a:pt x="82" y="164"/>
                    <a:pt x="82" y="164"/>
                  </a:cubicBezTo>
                  <a:cubicBezTo>
                    <a:pt x="105" y="186"/>
                    <a:pt x="141" y="186"/>
                    <a:pt x="164" y="164"/>
                  </a:cubicBezTo>
                  <a:close/>
                  <a:moveTo>
                    <a:pt x="109" y="109"/>
                  </a:moveTo>
                  <a:cubicBezTo>
                    <a:pt x="118" y="100"/>
                    <a:pt x="133" y="100"/>
                    <a:pt x="142" y="109"/>
                  </a:cubicBezTo>
                  <a:cubicBezTo>
                    <a:pt x="152" y="118"/>
                    <a:pt x="152" y="133"/>
                    <a:pt x="142" y="143"/>
                  </a:cubicBezTo>
                  <a:cubicBezTo>
                    <a:pt x="133" y="152"/>
                    <a:pt x="118" y="152"/>
                    <a:pt x="109" y="143"/>
                  </a:cubicBezTo>
                  <a:cubicBezTo>
                    <a:pt x="99" y="133"/>
                    <a:pt x="99" y="118"/>
                    <a:pt x="109" y="10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35" name="组合 34"/>
          <p:cNvGrpSpPr/>
          <p:nvPr/>
        </p:nvGrpSpPr>
        <p:grpSpPr>
          <a:xfrm>
            <a:off x="7659657" y="1610189"/>
            <a:ext cx="664429" cy="643113"/>
            <a:chOff x="3030538" y="663575"/>
            <a:chExt cx="1435101" cy="1389063"/>
          </a:xfrm>
          <a:solidFill>
            <a:srgbClr val="FFFFFF"/>
          </a:solidFill>
        </p:grpSpPr>
        <p:sp>
          <p:nvSpPr>
            <p:cNvPr id="36" name="Freeform 11"/>
            <p:cNvSpPr>
              <a:spLocks noEditPoints="1"/>
            </p:cNvSpPr>
            <p:nvPr/>
          </p:nvSpPr>
          <p:spPr bwMode="auto">
            <a:xfrm>
              <a:off x="3030538" y="671513"/>
              <a:ext cx="1098550" cy="1103313"/>
            </a:xfrm>
            <a:custGeom>
              <a:avLst/>
              <a:gdLst>
                <a:gd name="T0" fmla="*/ 188 w 376"/>
                <a:gd name="T1" fmla="*/ 0 h 377"/>
                <a:gd name="T2" fmla="*/ 0 w 376"/>
                <a:gd name="T3" fmla="*/ 189 h 377"/>
                <a:gd name="T4" fmla="*/ 188 w 376"/>
                <a:gd name="T5" fmla="*/ 377 h 377"/>
                <a:gd name="T6" fmla="*/ 376 w 376"/>
                <a:gd name="T7" fmla="*/ 189 h 377"/>
                <a:gd name="T8" fmla="*/ 188 w 376"/>
                <a:gd name="T9" fmla="*/ 0 h 377"/>
                <a:gd name="T10" fmla="*/ 188 w 376"/>
                <a:gd name="T11" fmla="*/ 329 h 377"/>
                <a:gd name="T12" fmla="*/ 48 w 376"/>
                <a:gd name="T13" fmla="*/ 189 h 377"/>
                <a:gd name="T14" fmla="*/ 188 w 376"/>
                <a:gd name="T15" fmla="*/ 48 h 377"/>
                <a:gd name="T16" fmla="*/ 328 w 376"/>
                <a:gd name="T17" fmla="*/ 189 h 377"/>
                <a:gd name="T18" fmla="*/ 188 w 376"/>
                <a:gd name="T19" fmla="*/ 329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6" h="377">
                  <a:moveTo>
                    <a:pt x="188" y="0"/>
                  </a:moveTo>
                  <a:cubicBezTo>
                    <a:pt x="84" y="0"/>
                    <a:pt x="0" y="85"/>
                    <a:pt x="0" y="189"/>
                  </a:cubicBezTo>
                  <a:cubicBezTo>
                    <a:pt x="0" y="292"/>
                    <a:pt x="84" y="377"/>
                    <a:pt x="188" y="377"/>
                  </a:cubicBezTo>
                  <a:cubicBezTo>
                    <a:pt x="292" y="377"/>
                    <a:pt x="376" y="292"/>
                    <a:pt x="376" y="189"/>
                  </a:cubicBezTo>
                  <a:cubicBezTo>
                    <a:pt x="376" y="85"/>
                    <a:pt x="292" y="0"/>
                    <a:pt x="188" y="0"/>
                  </a:cubicBezTo>
                  <a:close/>
                  <a:moveTo>
                    <a:pt x="188" y="329"/>
                  </a:moveTo>
                  <a:cubicBezTo>
                    <a:pt x="111" y="329"/>
                    <a:pt x="48" y="266"/>
                    <a:pt x="48" y="189"/>
                  </a:cubicBezTo>
                  <a:cubicBezTo>
                    <a:pt x="48" y="111"/>
                    <a:pt x="111" y="48"/>
                    <a:pt x="188" y="48"/>
                  </a:cubicBezTo>
                  <a:cubicBezTo>
                    <a:pt x="265" y="48"/>
                    <a:pt x="328" y="111"/>
                    <a:pt x="328" y="189"/>
                  </a:cubicBezTo>
                  <a:cubicBezTo>
                    <a:pt x="328" y="266"/>
                    <a:pt x="265" y="329"/>
                    <a:pt x="188" y="3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7" name="Freeform 12"/>
            <p:cNvSpPr/>
            <p:nvPr/>
          </p:nvSpPr>
          <p:spPr bwMode="auto">
            <a:xfrm>
              <a:off x="3933826" y="1538288"/>
              <a:ext cx="111125" cy="115888"/>
            </a:xfrm>
            <a:custGeom>
              <a:avLst/>
              <a:gdLst>
                <a:gd name="T0" fmla="*/ 34 w 38"/>
                <a:gd name="T1" fmla="*/ 4 h 40"/>
                <a:gd name="T2" fmla="*/ 34 w 38"/>
                <a:gd name="T3" fmla="*/ 19 h 40"/>
                <a:gd name="T4" fmla="*/ 19 w 38"/>
                <a:gd name="T5" fmla="*/ 35 h 40"/>
                <a:gd name="T6" fmla="*/ 4 w 38"/>
                <a:gd name="T7" fmla="*/ 36 h 40"/>
                <a:gd name="T8" fmla="*/ 4 w 38"/>
                <a:gd name="T9" fmla="*/ 36 h 40"/>
                <a:gd name="T10" fmla="*/ 5 w 38"/>
                <a:gd name="T11" fmla="*/ 21 h 40"/>
                <a:gd name="T12" fmla="*/ 19 w 38"/>
                <a:gd name="T13" fmla="*/ 6 h 40"/>
                <a:gd name="T14" fmla="*/ 34 w 38"/>
                <a:gd name="T15" fmla="*/ 4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40">
                  <a:moveTo>
                    <a:pt x="34" y="4"/>
                  </a:moveTo>
                  <a:cubicBezTo>
                    <a:pt x="38" y="8"/>
                    <a:pt x="38" y="15"/>
                    <a:pt x="34" y="19"/>
                  </a:cubicBezTo>
                  <a:cubicBezTo>
                    <a:pt x="19" y="35"/>
                    <a:pt x="19" y="35"/>
                    <a:pt x="19" y="35"/>
                  </a:cubicBezTo>
                  <a:cubicBezTo>
                    <a:pt x="15" y="39"/>
                    <a:pt x="8" y="40"/>
                    <a:pt x="4" y="36"/>
                  </a:cubicBezTo>
                  <a:cubicBezTo>
                    <a:pt x="4" y="36"/>
                    <a:pt x="4" y="36"/>
                    <a:pt x="4" y="36"/>
                  </a:cubicBezTo>
                  <a:cubicBezTo>
                    <a:pt x="0" y="32"/>
                    <a:pt x="1" y="26"/>
                    <a:pt x="5" y="21"/>
                  </a:cubicBezTo>
                  <a:cubicBezTo>
                    <a:pt x="19" y="6"/>
                    <a:pt x="19" y="6"/>
                    <a:pt x="19" y="6"/>
                  </a:cubicBezTo>
                  <a:cubicBezTo>
                    <a:pt x="24" y="1"/>
                    <a:pt x="30" y="0"/>
                    <a:pt x="34"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8" name="Freeform 13"/>
            <p:cNvSpPr/>
            <p:nvPr/>
          </p:nvSpPr>
          <p:spPr bwMode="auto">
            <a:xfrm>
              <a:off x="3971926" y="1573213"/>
              <a:ext cx="493713" cy="479425"/>
            </a:xfrm>
            <a:custGeom>
              <a:avLst/>
              <a:gdLst>
                <a:gd name="T0" fmla="*/ 163 w 169"/>
                <a:gd name="T1" fmla="*/ 104 h 164"/>
                <a:gd name="T2" fmla="*/ 162 w 169"/>
                <a:gd name="T3" fmla="*/ 129 h 164"/>
                <a:gd name="T4" fmla="*/ 137 w 169"/>
                <a:gd name="T5" fmla="*/ 155 h 164"/>
                <a:gd name="T6" fmla="*/ 112 w 169"/>
                <a:gd name="T7" fmla="*/ 158 h 164"/>
                <a:gd name="T8" fmla="*/ 112 w 169"/>
                <a:gd name="T9" fmla="*/ 158 h 164"/>
                <a:gd name="T10" fmla="*/ 7 w 169"/>
                <a:gd name="T11" fmla="*/ 33 h 164"/>
                <a:gd name="T12" fmla="*/ 32 w 169"/>
                <a:gd name="T13" fmla="*/ 7 h 164"/>
                <a:gd name="T14" fmla="*/ 163 w 169"/>
                <a:gd name="T15" fmla="*/ 104 h 1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9" h="164">
                  <a:moveTo>
                    <a:pt x="163" y="104"/>
                  </a:moveTo>
                  <a:cubicBezTo>
                    <a:pt x="169" y="110"/>
                    <a:pt x="169" y="121"/>
                    <a:pt x="162" y="129"/>
                  </a:cubicBezTo>
                  <a:cubicBezTo>
                    <a:pt x="137" y="155"/>
                    <a:pt x="137" y="155"/>
                    <a:pt x="137" y="155"/>
                  </a:cubicBezTo>
                  <a:cubicBezTo>
                    <a:pt x="130" y="163"/>
                    <a:pt x="119" y="164"/>
                    <a:pt x="112" y="158"/>
                  </a:cubicBezTo>
                  <a:cubicBezTo>
                    <a:pt x="112" y="158"/>
                    <a:pt x="112" y="158"/>
                    <a:pt x="112" y="158"/>
                  </a:cubicBezTo>
                  <a:cubicBezTo>
                    <a:pt x="105" y="151"/>
                    <a:pt x="0" y="41"/>
                    <a:pt x="7" y="33"/>
                  </a:cubicBezTo>
                  <a:cubicBezTo>
                    <a:pt x="32" y="7"/>
                    <a:pt x="32" y="7"/>
                    <a:pt x="32" y="7"/>
                  </a:cubicBezTo>
                  <a:cubicBezTo>
                    <a:pt x="39" y="0"/>
                    <a:pt x="156" y="97"/>
                    <a:pt x="163" y="10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9" name="Freeform 14"/>
            <p:cNvSpPr/>
            <p:nvPr/>
          </p:nvSpPr>
          <p:spPr bwMode="auto">
            <a:xfrm>
              <a:off x="4000501" y="771525"/>
              <a:ext cx="271463" cy="58738"/>
            </a:xfrm>
            <a:custGeom>
              <a:avLst/>
              <a:gdLst>
                <a:gd name="T0" fmla="*/ 93 w 93"/>
                <a:gd name="T1" fmla="*/ 10 h 20"/>
                <a:gd name="T2" fmla="*/ 83 w 93"/>
                <a:gd name="T3" fmla="*/ 20 h 20"/>
                <a:gd name="T4" fmla="*/ 9 w 93"/>
                <a:gd name="T5" fmla="*/ 20 h 20"/>
                <a:gd name="T6" fmla="*/ 0 w 93"/>
                <a:gd name="T7" fmla="*/ 10 h 20"/>
                <a:gd name="T8" fmla="*/ 0 w 93"/>
                <a:gd name="T9" fmla="*/ 10 h 20"/>
                <a:gd name="T10" fmla="*/ 9 w 93"/>
                <a:gd name="T11" fmla="*/ 0 h 20"/>
                <a:gd name="T12" fmla="*/ 83 w 93"/>
                <a:gd name="T13" fmla="*/ 0 h 20"/>
                <a:gd name="T14" fmla="*/ 93 w 93"/>
                <a:gd name="T15" fmla="*/ 1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 h="20">
                  <a:moveTo>
                    <a:pt x="93" y="10"/>
                  </a:moveTo>
                  <a:cubicBezTo>
                    <a:pt x="93" y="15"/>
                    <a:pt x="89" y="20"/>
                    <a:pt x="83" y="20"/>
                  </a:cubicBezTo>
                  <a:cubicBezTo>
                    <a:pt x="9" y="20"/>
                    <a:pt x="9" y="20"/>
                    <a:pt x="9" y="20"/>
                  </a:cubicBezTo>
                  <a:cubicBezTo>
                    <a:pt x="4" y="20"/>
                    <a:pt x="0" y="15"/>
                    <a:pt x="0" y="10"/>
                  </a:cubicBezTo>
                  <a:cubicBezTo>
                    <a:pt x="0" y="10"/>
                    <a:pt x="0" y="10"/>
                    <a:pt x="0" y="10"/>
                  </a:cubicBezTo>
                  <a:cubicBezTo>
                    <a:pt x="0" y="4"/>
                    <a:pt x="4" y="0"/>
                    <a:pt x="9" y="0"/>
                  </a:cubicBezTo>
                  <a:cubicBezTo>
                    <a:pt x="83" y="0"/>
                    <a:pt x="83" y="0"/>
                    <a:pt x="83" y="0"/>
                  </a:cubicBezTo>
                  <a:cubicBezTo>
                    <a:pt x="89" y="0"/>
                    <a:pt x="93" y="4"/>
                    <a:pt x="93"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0" name="Freeform 15"/>
            <p:cNvSpPr/>
            <p:nvPr/>
          </p:nvSpPr>
          <p:spPr bwMode="auto">
            <a:xfrm>
              <a:off x="4108451" y="663575"/>
              <a:ext cx="55563" cy="271463"/>
            </a:xfrm>
            <a:custGeom>
              <a:avLst/>
              <a:gdLst>
                <a:gd name="T0" fmla="*/ 9 w 19"/>
                <a:gd name="T1" fmla="*/ 0 h 93"/>
                <a:gd name="T2" fmla="*/ 19 w 19"/>
                <a:gd name="T3" fmla="*/ 10 h 93"/>
                <a:gd name="T4" fmla="*/ 19 w 19"/>
                <a:gd name="T5" fmla="*/ 84 h 93"/>
                <a:gd name="T6" fmla="*/ 9 w 19"/>
                <a:gd name="T7" fmla="*/ 93 h 93"/>
                <a:gd name="T8" fmla="*/ 9 w 19"/>
                <a:gd name="T9" fmla="*/ 93 h 93"/>
                <a:gd name="T10" fmla="*/ 0 w 19"/>
                <a:gd name="T11" fmla="*/ 84 h 93"/>
                <a:gd name="T12" fmla="*/ 0 w 19"/>
                <a:gd name="T13" fmla="*/ 10 h 93"/>
                <a:gd name="T14" fmla="*/ 9 w 19"/>
                <a:gd name="T15" fmla="*/ 0 h 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93">
                  <a:moveTo>
                    <a:pt x="9" y="0"/>
                  </a:moveTo>
                  <a:cubicBezTo>
                    <a:pt x="15" y="0"/>
                    <a:pt x="19" y="4"/>
                    <a:pt x="19" y="10"/>
                  </a:cubicBezTo>
                  <a:cubicBezTo>
                    <a:pt x="19" y="84"/>
                    <a:pt x="19" y="84"/>
                    <a:pt x="19" y="84"/>
                  </a:cubicBezTo>
                  <a:cubicBezTo>
                    <a:pt x="19" y="89"/>
                    <a:pt x="15" y="93"/>
                    <a:pt x="9" y="93"/>
                  </a:cubicBezTo>
                  <a:cubicBezTo>
                    <a:pt x="9" y="93"/>
                    <a:pt x="9" y="93"/>
                    <a:pt x="9" y="93"/>
                  </a:cubicBezTo>
                  <a:cubicBezTo>
                    <a:pt x="4" y="93"/>
                    <a:pt x="0" y="89"/>
                    <a:pt x="0" y="84"/>
                  </a:cubicBezTo>
                  <a:cubicBezTo>
                    <a:pt x="0" y="10"/>
                    <a:pt x="0" y="10"/>
                    <a:pt x="0" y="10"/>
                  </a:cubicBezTo>
                  <a:cubicBezTo>
                    <a:pt x="0" y="4"/>
                    <a:pt x="4" y="0"/>
                    <a:pt x="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1" name="Freeform 16"/>
            <p:cNvSpPr/>
            <p:nvPr/>
          </p:nvSpPr>
          <p:spPr bwMode="auto">
            <a:xfrm>
              <a:off x="3590926" y="844550"/>
              <a:ext cx="354013" cy="287338"/>
            </a:xfrm>
            <a:custGeom>
              <a:avLst/>
              <a:gdLst>
                <a:gd name="T0" fmla="*/ 105 w 121"/>
                <a:gd name="T1" fmla="*/ 93 h 98"/>
                <a:gd name="T2" fmla="*/ 7 w 121"/>
                <a:gd name="T3" fmla="*/ 15 h 98"/>
                <a:gd name="T4" fmla="*/ 7 w 121"/>
                <a:gd name="T5" fmla="*/ 15 h 98"/>
                <a:gd name="T6" fmla="*/ 1 w 121"/>
                <a:gd name="T7" fmla="*/ 7 h 98"/>
                <a:gd name="T8" fmla="*/ 1 w 121"/>
                <a:gd name="T9" fmla="*/ 7 h 98"/>
                <a:gd name="T10" fmla="*/ 9 w 121"/>
                <a:gd name="T11" fmla="*/ 0 h 98"/>
                <a:gd name="T12" fmla="*/ 9 w 121"/>
                <a:gd name="T13" fmla="*/ 0 h 98"/>
                <a:gd name="T14" fmla="*/ 119 w 121"/>
                <a:gd name="T15" fmla="*/ 88 h 98"/>
                <a:gd name="T16" fmla="*/ 119 w 121"/>
                <a:gd name="T17" fmla="*/ 88 h 98"/>
                <a:gd name="T18" fmla="*/ 115 w 121"/>
                <a:gd name="T19" fmla="*/ 98 h 98"/>
                <a:gd name="T20" fmla="*/ 115 w 121"/>
                <a:gd name="T21" fmla="*/ 98 h 98"/>
                <a:gd name="T22" fmla="*/ 112 w 121"/>
                <a:gd name="T23" fmla="*/ 98 h 98"/>
                <a:gd name="T24" fmla="*/ 112 w 121"/>
                <a:gd name="T25" fmla="*/ 98 h 98"/>
                <a:gd name="T26" fmla="*/ 105 w 121"/>
                <a:gd name="T27" fmla="*/ 93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 h="98">
                  <a:moveTo>
                    <a:pt x="105" y="93"/>
                  </a:moveTo>
                  <a:cubicBezTo>
                    <a:pt x="91" y="51"/>
                    <a:pt x="53" y="19"/>
                    <a:pt x="7" y="15"/>
                  </a:cubicBezTo>
                  <a:cubicBezTo>
                    <a:pt x="7" y="15"/>
                    <a:pt x="7" y="15"/>
                    <a:pt x="7" y="15"/>
                  </a:cubicBezTo>
                  <a:cubicBezTo>
                    <a:pt x="3" y="14"/>
                    <a:pt x="0" y="11"/>
                    <a:pt x="1" y="7"/>
                  </a:cubicBezTo>
                  <a:cubicBezTo>
                    <a:pt x="1" y="7"/>
                    <a:pt x="1" y="7"/>
                    <a:pt x="1" y="7"/>
                  </a:cubicBezTo>
                  <a:cubicBezTo>
                    <a:pt x="1" y="3"/>
                    <a:pt x="5" y="0"/>
                    <a:pt x="9" y="0"/>
                  </a:cubicBezTo>
                  <a:cubicBezTo>
                    <a:pt x="9" y="0"/>
                    <a:pt x="9" y="0"/>
                    <a:pt x="9" y="0"/>
                  </a:cubicBezTo>
                  <a:cubicBezTo>
                    <a:pt x="61" y="5"/>
                    <a:pt x="103" y="41"/>
                    <a:pt x="119" y="88"/>
                  </a:cubicBezTo>
                  <a:cubicBezTo>
                    <a:pt x="119" y="88"/>
                    <a:pt x="119" y="88"/>
                    <a:pt x="119" y="88"/>
                  </a:cubicBezTo>
                  <a:cubicBezTo>
                    <a:pt x="121" y="92"/>
                    <a:pt x="118" y="96"/>
                    <a:pt x="115" y="98"/>
                  </a:cubicBezTo>
                  <a:cubicBezTo>
                    <a:pt x="115" y="98"/>
                    <a:pt x="115" y="98"/>
                    <a:pt x="115" y="98"/>
                  </a:cubicBezTo>
                  <a:cubicBezTo>
                    <a:pt x="114" y="98"/>
                    <a:pt x="113" y="98"/>
                    <a:pt x="112" y="98"/>
                  </a:cubicBezTo>
                  <a:cubicBezTo>
                    <a:pt x="112" y="98"/>
                    <a:pt x="112" y="98"/>
                    <a:pt x="112" y="98"/>
                  </a:cubicBezTo>
                  <a:cubicBezTo>
                    <a:pt x="109" y="98"/>
                    <a:pt x="106" y="96"/>
                    <a:pt x="105" y="9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2" name="Oval 17"/>
            <p:cNvSpPr>
              <a:spLocks noChangeArrowheads="1"/>
            </p:cNvSpPr>
            <p:nvPr/>
          </p:nvSpPr>
          <p:spPr bwMode="auto">
            <a:xfrm>
              <a:off x="3906838" y="1149350"/>
              <a:ext cx="52388" cy="5238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sp>
        <p:nvSpPr>
          <p:cNvPr id="43" name="TextBox 42"/>
          <p:cNvSpPr txBox="1"/>
          <p:nvPr/>
        </p:nvSpPr>
        <p:spPr>
          <a:xfrm>
            <a:off x="71593" y="2425452"/>
            <a:ext cx="2088046" cy="1569660"/>
          </a:xfrm>
          <a:prstGeom prst="rect">
            <a:avLst/>
          </a:prstGeom>
          <a:noFill/>
        </p:spPr>
        <p:txBody>
          <a:bodyPr wrap="square" rtlCol="0">
            <a:spAutoFit/>
          </a:bodyPr>
          <a:lstStyle/>
          <a:p>
            <a:r>
              <a:rPr lang="zh-CN" altLang="en-US" sz="1600" dirty="0" smtClean="0">
                <a:solidFill>
                  <a:schemeClr val="bg1"/>
                </a:solidFill>
                <a:latin typeface="微软雅黑" pitchFamily="34" charset="-122"/>
                <a:ea typeface="微软雅黑" pitchFamily="34" charset="-122"/>
              </a:rPr>
              <a:t>点击输入文本点击输入文本点击输入文本点击输入文本点击输入文本点击输入文本点击输入文本点击输入文本点击输入文本</a:t>
            </a:r>
            <a:endParaRPr lang="zh-CN" altLang="en-US" sz="1600" dirty="0">
              <a:solidFill>
                <a:schemeClr val="bg1"/>
              </a:solidFill>
              <a:latin typeface="微软雅黑" pitchFamily="34" charset="-122"/>
              <a:ea typeface="微软雅黑" pitchFamily="34" charset="-122"/>
            </a:endParaRPr>
          </a:p>
        </p:txBody>
      </p:sp>
      <p:sp>
        <p:nvSpPr>
          <p:cNvPr id="44" name="TextBox 43"/>
          <p:cNvSpPr txBox="1"/>
          <p:nvPr/>
        </p:nvSpPr>
        <p:spPr>
          <a:xfrm>
            <a:off x="2342035" y="2425452"/>
            <a:ext cx="2088046" cy="1569660"/>
          </a:xfrm>
          <a:prstGeom prst="rect">
            <a:avLst/>
          </a:prstGeom>
          <a:noFill/>
        </p:spPr>
        <p:txBody>
          <a:bodyPr wrap="square" rtlCol="0">
            <a:spAutoFit/>
          </a:bodyPr>
          <a:lstStyle/>
          <a:p>
            <a:r>
              <a:rPr lang="zh-CN" altLang="en-US" sz="1600" dirty="0" smtClean="0">
                <a:solidFill>
                  <a:schemeClr val="bg1"/>
                </a:solidFill>
                <a:latin typeface="微软雅黑" pitchFamily="34" charset="-122"/>
                <a:ea typeface="微软雅黑" pitchFamily="34" charset="-122"/>
              </a:rPr>
              <a:t>点击输入文本点击输入文本点击输入文本点击输入文本点击输入文本点击输入文本点击输入文本点击输入文本点击输入文本</a:t>
            </a:r>
            <a:endParaRPr lang="zh-CN" altLang="en-US" sz="1600" dirty="0">
              <a:solidFill>
                <a:schemeClr val="bg1"/>
              </a:solidFill>
              <a:latin typeface="微软雅黑" pitchFamily="34" charset="-122"/>
              <a:ea typeface="微软雅黑" pitchFamily="34" charset="-122"/>
            </a:endParaRPr>
          </a:p>
        </p:txBody>
      </p:sp>
      <p:sp>
        <p:nvSpPr>
          <p:cNvPr id="45" name="TextBox 44"/>
          <p:cNvSpPr txBox="1"/>
          <p:nvPr/>
        </p:nvSpPr>
        <p:spPr>
          <a:xfrm>
            <a:off x="4643593" y="2425452"/>
            <a:ext cx="2088046" cy="1569660"/>
          </a:xfrm>
          <a:prstGeom prst="rect">
            <a:avLst/>
          </a:prstGeom>
          <a:noFill/>
        </p:spPr>
        <p:txBody>
          <a:bodyPr wrap="square" rtlCol="0">
            <a:spAutoFit/>
          </a:bodyPr>
          <a:lstStyle/>
          <a:p>
            <a:r>
              <a:rPr lang="zh-CN" altLang="en-US" sz="1600" dirty="0" smtClean="0">
                <a:solidFill>
                  <a:schemeClr val="bg1"/>
                </a:solidFill>
                <a:latin typeface="微软雅黑" pitchFamily="34" charset="-122"/>
                <a:ea typeface="微软雅黑" pitchFamily="34" charset="-122"/>
              </a:rPr>
              <a:t>点击输入文本点击输入文本点击输入文本点击输入文本点击输入文本点击输入文本点击输入文本点击输入文本点击输入文本</a:t>
            </a:r>
            <a:endParaRPr lang="zh-CN" altLang="en-US" sz="1600" dirty="0">
              <a:solidFill>
                <a:schemeClr val="bg1"/>
              </a:solidFill>
              <a:latin typeface="微软雅黑" pitchFamily="34" charset="-122"/>
              <a:ea typeface="微软雅黑" pitchFamily="34" charset="-122"/>
            </a:endParaRPr>
          </a:p>
        </p:txBody>
      </p:sp>
      <p:sp>
        <p:nvSpPr>
          <p:cNvPr id="46" name="TextBox 45"/>
          <p:cNvSpPr txBox="1"/>
          <p:nvPr/>
        </p:nvSpPr>
        <p:spPr>
          <a:xfrm>
            <a:off x="6869939" y="2425452"/>
            <a:ext cx="2088046" cy="1569660"/>
          </a:xfrm>
          <a:prstGeom prst="rect">
            <a:avLst/>
          </a:prstGeom>
          <a:noFill/>
        </p:spPr>
        <p:txBody>
          <a:bodyPr wrap="square" rtlCol="0">
            <a:spAutoFit/>
          </a:bodyPr>
          <a:lstStyle/>
          <a:p>
            <a:r>
              <a:rPr lang="zh-CN" altLang="en-US" sz="1600" dirty="0" smtClean="0">
                <a:solidFill>
                  <a:schemeClr val="bg1"/>
                </a:solidFill>
                <a:latin typeface="微软雅黑" pitchFamily="34" charset="-122"/>
                <a:ea typeface="微软雅黑" pitchFamily="34" charset="-122"/>
              </a:rPr>
              <a:t>点击输入文本点击输入文本点击输入文本点击输入文本点击输入文本点击输入文本点击输入文本点击输入文本点击输入文本</a:t>
            </a:r>
            <a:endParaRPr lang="zh-CN" altLang="en-US" sz="1600" dirty="0">
              <a:solidFill>
                <a:schemeClr val="bg1"/>
              </a:solidFill>
              <a:latin typeface="微软雅黑" pitchFamily="34" charset="-122"/>
              <a:ea typeface="微软雅黑"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4000" advClick="0" advTm="5000">
        <p14:vortex dir="r"/>
      </p:transition>
    </mc:Choice>
    <mc:Fallback>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par>
                                <p:cTn id="8" presetID="2" presetClass="entr" presetSubtype="8" fill="hold" grpId="0" nodeType="withEffect">
                                  <p:stCondLst>
                                    <p:cond delay="100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500" fill="hold"/>
                                        <p:tgtEl>
                                          <p:spTgt spid="6"/>
                                        </p:tgtEl>
                                        <p:attrNameLst>
                                          <p:attrName>ppt_x</p:attrName>
                                        </p:attrNameLst>
                                      </p:cBhvr>
                                      <p:tavLst>
                                        <p:tav tm="0">
                                          <p:val>
                                            <p:strVal val="0-#ppt_w/2"/>
                                          </p:val>
                                        </p:tav>
                                        <p:tav tm="100000">
                                          <p:val>
                                            <p:strVal val="#ppt_x"/>
                                          </p:val>
                                        </p:tav>
                                      </p:tavLst>
                                    </p:anim>
                                    <p:anim calcmode="lin" valueType="num">
                                      <p:cBhvr additive="base">
                                        <p:cTn id="11" dur="500" fill="hold"/>
                                        <p:tgtEl>
                                          <p:spTgt spid="6"/>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1250"/>
                                  </p:stCondLst>
                                  <p:childTnLst>
                                    <p:set>
                                      <p:cBhvr>
                                        <p:cTn id="13" dur="1" fill="hold">
                                          <p:stCondLst>
                                            <p:cond delay="0"/>
                                          </p:stCondLst>
                                        </p:cTn>
                                        <p:tgtEl>
                                          <p:spTgt spid="7"/>
                                        </p:tgtEl>
                                        <p:attrNameLst>
                                          <p:attrName>style.visibility</p:attrName>
                                        </p:attrNameLst>
                                      </p:cBhvr>
                                      <p:to>
                                        <p:strVal val="visible"/>
                                      </p:to>
                                    </p:set>
                                    <p:anim calcmode="lin" valueType="num">
                                      <p:cBhvr additive="base">
                                        <p:cTn id="14" dur="500" fill="hold"/>
                                        <p:tgtEl>
                                          <p:spTgt spid="7"/>
                                        </p:tgtEl>
                                        <p:attrNameLst>
                                          <p:attrName>ppt_x</p:attrName>
                                        </p:attrNameLst>
                                      </p:cBhvr>
                                      <p:tavLst>
                                        <p:tav tm="0">
                                          <p:val>
                                            <p:strVal val="0-#ppt_w/2"/>
                                          </p:val>
                                        </p:tav>
                                        <p:tav tm="100000">
                                          <p:val>
                                            <p:strVal val="#ppt_x"/>
                                          </p:val>
                                        </p:tav>
                                      </p:tavLst>
                                    </p:anim>
                                    <p:anim calcmode="lin" valueType="num">
                                      <p:cBhvr additive="base">
                                        <p:cTn id="15" dur="500" fill="hold"/>
                                        <p:tgtEl>
                                          <p:spTgt spid="7"/>
                                        </p:tgtEl>
                                        <p:attrNameLst>
                                          <p:attrName>ppt_y</p:attrName>
                                        </p:attrNameLst>
                                      </p:cBhvr>
                                      <p:tavLst>
                                        <p:tav tm="0">
                                          <p:val>
                                            <p:strVal val="#ppt_y"/>
                                          </p:val>
                                        </p:tav>
                                        <p:tav tm="100000">
                                          <p:val>
                                            <p:strVal val="#ppt_y"/>
                                          </p:val>
                                        </p:tav>
                                      </p:tavLst>
                                    </p:anim>
                                  </p:childTnLst>
                                </p:cTn>
                              </p:par>
                              <p:par>
                                <p:cTn id="16" presetID="2" presetClass="entr" presetSubtype="2" fill="hold" grpId="0" nodeType="withEffect">
                                  <p:stCondLst>
                                    <p:cond delay="175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1+#ppt_w/2"/>
                                          </p:val>
                                        </p:tav>
                                        <p:tav tm="100000">
                                          <p:val>
                                            <p:strVal val="#ppt_x"/>
                                          </p:val>
                                        </p:tav>
                                      </p:tavLst>
                                    </p:anim>
                                    <p:anim calcmode="lin" valueType="num">
                                      <p:cBhvr additive="base">
                                        <p:cTn id="19" dur="500" fill="hold"/>
                                        <p:tgtEl>
                                          <p:spTgt spid="5"/>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175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500" fill="hold"/>
                                        <p:tgtEl>
                                          <p:spTgt spid="4"/>
                                        </p:tgtEl>
                                        <p:attrNameLst>
                                          <p:attrName>ppt_x</p:attrName>
                                        </p:attrNameLst>
                                      </p:cBhvr>
                                      <p:tavLst>
                                        <p:tav tm="0">
                                          <p:val>
                                            <p:strVal val="1+#ppt_w/2"/>
                                          </p:val>
                                        </p:tav>
                                        <p:tav tm="100000">
                                          <p:val>
                                            <p:strVal val="#ppt_x"/>
                                          </p:val>
                                        </p:tav>
                                      </p:tavLst>
                                    </p:anim>
                                    <p:anim calcmode="lin" valueType="num">
                                      <p:cBhvr additive="base">
                                        <p:cTn id="23" dur="500" fill="hold"/>
                                        <p:tgtEl>
                                          <p:spTgt spid="4"/>
                                        </p:tgtEl>
                                        <p:attrNameLst>
                                          <p:attrName>ppt_y</p:attrName>
                                        </p:attrNameLst>
                                      </p:cBhvr>
                                      <p:tavLst>
                                        <p:tav tm="0">
                                          <p:val>
                                            <p:strVal val="#ppt_y"/>
                                          </p:val>
                                        </p:tav>
                                        <p:tav tm="100000">
                                          <p:val>
                                            <p:strVal val="#ppt_y"/>
                                          </p:val>
                                        </p:tav>
                                      </p:tavLst>
                                    </p:anim>
                                  </p:childTnLst>
                                </p:cTn>
                              </p:par>
                              <p:par>
                                <p:cTn id="24" presetID="2" presetClass="entr" presetSubtype="2" fill="hold" grpId="0" nodeType="withEffect">
                                  <p:stCondLst>
                                    <p:cond delay="175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500" fill="hold"/>
                                        <p:tgtEl>
                                          <p:spTgt spid="3"/>
                                        </p:tgtEl>
                                        <p:attrNameLst>
                                          <p:attrName>ppt_x</p:attrName>
                                        </p:attrNameLst>
                                      </p:cBhvr>
                                      <p:tavLst>
                                        <p:tav tm="0">
                                          <p:val>
                                            <p:strVal val="1+#ppt_w/2"/>
                                          </p:val>
                                        </p:tav>
                                        <p:tav tm="100000">
                                          <p:val>
                                            <p:strVal val="#ppt_x"/>
                                          </p:val>
                                        </p:tav>
                                      </p:tavLst>
                                    </p:anim>
                                    <p:anim calcmode="lin" valueType="num">
                                      <p:cBhvr additive="base">
                                        <p:cTn id="27" dur="500" fill="hold"/>
                                        <p:tgtEl>
                                          <p:spTgt spid="3"/>
                                        </p:tgtEl>
                                        <p:attrNameLst>
                                          <p:attrName>ppt_y</p:attrName>
                                        </p:attrNameLst>
                                      </p:cBhvr>
                                      <p:tavLst>
                                        <p:tav tm="0">
                                          <p:val>
                                            <p:strVal val="#ppt_y"/>
                                          </p:val>
                                        </p:tav>
                                        <p:tav tm="100000">
                                          <p:val>
                                            <p:strVal val="#ppt_y"/>
                                          </p:val>
                                        </p:tav>
                                      </p:tavLst>
                                    </p:anim>
                                  </p:childTnLst>
                                </p:cTn>
                              </p:par>
                              <p:par>
                                <p:cTn id="28" presetID="22" presetClass="entr" presetSubtype="8" fill="hold" grpId="0" nodeType="withEffect">
                                  <p:stCondLst>
                                    <p:cond delay="2250"/>
                                  </p:stCondLst>
                                  <p:childTnLst>
                                    <p:set>
                                      <p:cBhvr>
                                        <p:cTn id="29" dur="1" fill="hold">
                                          <p:stCondLst>
                                            <p:cond delay="0"/>
                                          </p:stCondLst>
                                        </p:cTn>
                                        <p:tgtEl>
                                          <p:spTgt spid="9"/>
                                        </p:tgtEl>
                                        <p:attrNameLst>
                                          <p:attrName>style.visibility</p:attrName>
                                        </p:attrNameLst>
                                      </p:cBhvr>
                                      <p:to>
                                        <p:strVal val="visible"/>
                                      </p:to>
                                    </p:set>
                                    <p:animEffect transition="in" filter="wipe(left)">
                                      <p:cBhvr>
                                        <p:cTn id="30" dur="500"/>
                                        <p:tgtEl>
                                          <p:spTgt spid="9"/>
                                        </p:tgtEl>
                                      </p:cBhvr>
                                    </p:animEffect>
                                  </p:childTnLst>
                                </p:cTn>
                              </p:par>
                              <p:par>
                                <p:cTn id="31" presetID="42" presetClass="entr" presetSubtype="0" fill="hold" nodeType="withEffect">
                                  <p:stCondLst>
                                    <p:cond delay="2250"/>
                                  </p:stCondLst>
                                  <p:childTnLst>
                                    <p:set>
                                      <p:cBhvr>
                                        <p:cTn id="32" dur="1" fill="hold">
                                          <p:stCondLst>
                                            <p:cond delay="0"/>
                                          </p:stCondLst>
                                        </p:cTn>
                                        <p:tgtEl>
                                          <p:spTgt spid="30"/>
                                        </p:tgtEl>
                                        <p:attrNameLst>
                                          <p:attrName>style.visibility</p:attrName>
                                        </p:attrNameLst>
                                      </p:cBhvr>
                                      <p:to>
                                        <p:strVal val="visible"/>
                                      </p:to>
                                    </p:set>
                                    <p:animEffect transition="in" filter="fade">
                                      <p:cBhvr>
                                        <p:cTn id="33" dur="1000"/>
                                        <p:tgtEl>
                                          <p:spTgt spid="30"/>
                                        </p:tgtEl>
                                      </p:cBhvr>
                                    </p:animEffect>
                                    <p:anim calcmode="lin" valueType="num">
                                      <p:cBhvr>
                                        <p:cTn id="34" dur="1000" fill="hold"/>
                                        <p:tgtEl>
                                          <p:spTgt spid="30"/>
                                        </p:tgtEl>
                                        <p:attrNameLst>
                                          <p:attrName>ppt_x</p:attrName>
                                        </p:attrNameLst>
                                      </p:cBhvr>
                                      <p:tavLst>
                                        <p:tav tm="0">
                                          <p:val>
                                            <p:strVal val="#ppt_x"/>
                                          </p:val>
                                        </p:tav>
                                        <p:tav tm="100000">
                                          <p:val>
                                            <p:strVal val="#ppt_x"/>
                                          </p:val>
                                        </p:tav>
                                      </p:tavLst>
                                    </p:anim>
                                    <p:anim calcmode="lin" valueType="num">
                                      <p:cBhvr>
                                        <p:cTn id="35" dur="1000" fill="hold"/>
                                        <p:tgtEl>
                                          <p:spTgt spid="30"/>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2250"/>
                                  </p:stCondLst>
                                  <p:childTnLst>
                                    <p:set>
                                      <p:cBhvr>
                                        <p:cTn id="37" dur="1" fill="hold">
                                          <p:stCondLst>
                                            <p:cond delay="0"/>
                                          </p:stCondLst>
                                        </p:cTn>
                                        <p:tgtEl>
                                          <p:spTgt spid="43"/>
                                        </p:tgtEl>
                                        <p:attrNameLst>
                                          <p:attrName>style.visibility</p:attrName>
                                        </p:attrNameLst>
                                      </p:cBhvr>
                                      <p:to>
                                        <p:strVal val="visible"/>
                                      </p:to>
                                    </p:set>
                                    <p:animEffect transition="in" filter="fade">
                                      <p:cBhvr>
                                        <p:cTn id="38" dur="1000"/>
                                        <p:tgtEl>
                                          <p:spTgt spid="43"/>
                                        </p:tgtEl>
                                      </p:cBhvr>
                                    </p:animEffect>
                                    <p:anim calcmode="lin" valueType="num">
                                      <p:cBhvr>
                                        <p:cTn id="39" dur="1000" fill="hold"/>
                                        <p:tgtEl>
                                          <p:spTgt spid="43"/>
                                        </p:tgtEl>
                                        <p:attrNameLst>
                                          <p:attrName>ppt_x</p:attrName>
                                        </p:attrNameLst>
                                      </p:cBhvr>
                                      <p:tavLst>
                                        <p:tav tm="0">
                                          <p:val>
                                            <p:strVal val="#ppt_x"/>
                                          </p:val>
                                        </p:tav>
                                        <p:tav tm="100000">
                                          <p:val>
                                            <p:strVal val="#ppt_x"/>
                                          </p:val>
                                        </p:tav>
                                      </p:tavLst>
                                    </p:anim>
                                    <p:anim calcmode="lin" valueType="num">
                                      <p:cBhvr>
                                        <p:cTn id="40" dur="1000" fill="hold"/>
                                        <p:tgtEl>
                                          <p:spTgt spid="43"/>
                                        </p:tgtEl>
                                        <p:attrNameLst>
                                          <p:attrName>ppt_y</p:attrName>
                                        </p:attrNameLst>
                                      </p:cBhvr>
                                      <p:tavLst>
                                        <p:tav tm="0">
                                          <p:val>
                                            <p:strVal val="#ppt_y+.1"/>
                                          </p:val>
                                        </p:tav>
                                        <p:tav tm="100000">
                                          <p:val>
                                            <p:strVal val="#ppt_y"/>
                                          </p:val>
                                        </p:tav>
                                      </p:tavLst>
                                    </p:anim>
                                  </p:childTnLst>
                                </p:cTn>
                              </p:par>
                              <p:par>
                                <p:cTn id="41" presetID="22" presetClass="entr" presetSubtype="8" fill="hold" grpId="0" nodeType="withEffect">
                                  <p:stCondLst>
                                    <p:cond delay="3250"/>
                                  </p:stCondLst>
                                  <p:childTnLst>
                                    <p:set>
                                      <p:cBhvr>
                                        <p:cTn id="42" dur="1" fill="hold">
                                          <p:stCondLst>
                                            <p:cond delay="0"/>
                                          </p:stCondLst>
                                        </p:cTn>
                                        <p:tgtEl>
                                          <p:spTgt spid="10"/>
                                        </p:tgtEl>
                                        <p:attrNameLst>
                                          <p:attrName>style.visibility</p:attrName>
                                        </p:attrNameLst>
                                      </p:cBhvr>
                                      <p:to>
                                        <p:strVal val="visible"/>
                                      </p:to>
                                    </p:set>
                                    <p:animEffect transition="in" filter="wipe(left)">
                                      <p:cBhvr>
                                        <p:cTn id="43" dur="500"/>
                                        <p:tgtEl>
                                          <p:spTgt spid="10"/>
                                        </p:tgtEl>
                                      </p:cBhvr>
                                    </p:animEffect>
                                  </p:childTnLst>
                                </p:cTn>
                              </p:par>
                              <p:par>
                                <p:cTn id="44" presetID="42" presetClass="entr" presetSubtype="0" fill="hold" nodeType="withEffect">
                                  <p:stCondLst>
                                    <p:cond delay="3250"/>
                                  </p:stCondLst>
                                  <p:childTnLst>
                                    <p:set>
                                      <p:cBhvr>
                                        <p:cTn id="45" dur="1" fill="hold">
                                          <p:stCondLst>
                                            <p:cond delay="0"/>
                                          </p:stCondLst>
                                        </p:cTn>
                                        <p:tgtEl>
                                          <p:spTgt spid="14"/>
                                        </p:tgtEl>
                                        <p:attrNameLst>
                                          <p:attrName>style.visibility</p:attrName>
                                        </p:attrNameLst>
                                      </p:cBhvr>
                                      <p:to>
                                        <p:strVal val="visible"/>
                                      </p:to>
                                    </p:set>
                                    <p:animEffect transition="in" filter="fade">
                                      <p:cBhvr>
                                        <p:cTn id="46" dur="1000"/>
                                        <p:tgtEl>
                                          <p:spTgt spid="14"/>
                                        </p:tgtEl>
                                      </p:cBhvr>
                                    </p:animEffect>
                                    <p:anim calcmode="lin" valueType="num">
                                      <p:cBhvr>
                                        <p:cTn id="47" dur="1000" fill="hold"/>
                                        <p:tgtEl>
                                          <p:spTgt spid="14"/>
                                        </p:tgtEl>
                                        <p:attrNameLst>
                                          <p:attrName>ppt_x</p:attrName>
                                        </p:attrNameLst>
                                      </p:cBhvr>
                                      <p:tavLst>
                                        <p:tav tm="0">
                                          <p:val>
                                            <p:strVal val="#ppt_x"/>
                                          </p:val>
                                        </p:tav>
                                        <p:tav tm="100000">
                                          <p:val>
                                            <p:strVal val="#ppt_x"/>
                                          </p:val>
                                        </p:tav>
                                      </p:tavLst>
                                    </p:anim>
                                    <p:anim calcmode="lin" valueType="num">
                                      <p:cBhvr>
                                        <p:cTn id="48" dur="1000" fill="hold"/>
                                        <p:tgtEl>
                                          <p:spTgt spid="14"/>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3250"/>
                                  </p:stCondLst>
                                  <p:childTnLst>
                                    <p:set>
                                      <p:cBhvr>
                                        <p:cTn id="50" dur="1" fill="hold">
                                          <p:stCondLst>
                                            <p:cond delay="0"/>
                                          </p:stCondLst>
                                        </p:cTn>
                                        <p:tgtEl>
                                          <p:spTgt spid="44"/>
                                        </p:tgtEl>
                                        <p:attrNameLst>
                                          <p:attrName>style.visibility</p:attrName>
                                        </p:attrNameLst>
                                      </p:cBhvr>
                                      <p:to>
                                        <p:strVal val="visible"/>
                                      </p:to>
                                    </p:set>
                                    <p:animEffect transition="in" filter="fade">
                                      <p:cBhvr>
                                        <p:cTn id="51" dur="1000"/>
                                        <p:tgtEl>
                                          <p:spTgt spid="44"/>
                                        </p:tgtEl>
                                      </p:cBhvr>
                                    </p:animEffect>
                                    <p:anim calcmode="lin" valueType="num">
                                      <p:cBhvr>
                                        <p:cTn id="52" dur="1000" fill="hold"/>
                                        <p:tgtEl>
                                          <p:spTgt spid="44"/>
                                        </p:tgtEl>
                                        <p:attrNameLst>
                                          <p:attrName>ppt_x</p:attrName>
                                        </p:attrNameLst>
                                      </p:cBhvr>
                                      <p:tavLst>
                                        <p:tav tm="0">
                                          <p:val>
                                            <p:strVal val="#ppt_x"/>
                                          </p:val>
                                        </p:tav>
                                        <p:tav tm="100000">
                                          <p:val>
                                            <p:strVal val="#ppt_x"/>
                                          </p:val>
                                        </p:tav>
                                      </p:tavLst>
                                    </p:anim>
                                    <p:anim calcmode="lin" valueType="num">
                                      <p:cBhvr>
                                        <p:cTn id="53" dur="1000" fill="hold"/>
                                        <p:tgtEl>
                                          <p:spTgt spid="44"/>
                                        </p:tgtEl>
                                        <p:attrNameLst>
                                          <p:attrName>ppt_y</p:attrName>
                                        </p:attrNameLst>
                                      </p:cBhvr>
                                      <p:tavLst>
                                        <p:tav tm="0">
                                          <p:val>
                                            <p:strVal val="#ppt_y+.1"/>
                                          </p:val>
                                        </p:tav>
                                        <p:tav tm="100000">
                                          <p:val>
                                            <p:strVal val="#ppt_y"/>
                                          </p:val>
                                        </p:tav>
                                      </p:tavLst>
                                    </p:anim>
                                  </p:childTnLst>
                                </p:cTn>
                              </p:par>
                              <p:par>
                                <p:cTn id="54" presetID="22" presetClass="entr" presetSubtype="8" fill="hold" grpId="0" nodeType="withEffect">
                                  <p:stCondLst>
                                    <p:cond delay="3250"/>
                                  </p:stCondLst>
                                  <p:childTnLst>
                                    <p:set>
                                      <p:cBhvr>
                                        <p:cTn id="55" dur="1" fill="hold">
                                          <p:stCondLst>
                                            <p:cond delay="0"/>
                                          </p:stCondLst>
                                        </p:cTn>
                                        <p:tgtEl>
                                          <p:spTgt spid="11"/>
                                        </p:tgtEl>
                                        <p:attrNameLst>
                                          <p:attrName>style.visibility</p:attrName>
                                        </p:attrNameLst>
                                      </p:cBhvr>
                                      <p:to>
                                        <p:strVal val="visible"/>
                                      </p:to>
                                    </p:set>
                                    <p:animEffect transition="in" filter="wipe(left)">
                                      <p:cBhvr>
                                        <p:cTn id="56" dur="500"/>
                                        <p:tgtEl>
                                          <p:spTgt spid="11"/>
                                        </p:tgtEl>
                                      </p:cBhvr>
                                    </p:animEffect>
                                  </p:childTnLst>
                                </p:cTn>
                              </p:par>
                              <p:par>
                                <p:cTn id="57" presetID="42" presetClass="entr" presetSubtype="0" fill="hold" nodeType="withEffect">
                                  <p:stCondLst>
                                    <p:cond delay="3250"/>
                                  </p:stCondLst>
                                  <p:childTnLst>
                                    <p:set>
                                      <p:cBhvr>
                                        <p:cTn id="58" dur="1" fill="hold">
                                          <p:stCondLst>
                                            <p:cond delay="0"/>
                                          </p:stCondLst>
                                        </p:cTn>
                                        <p:tgtEl>
                                          <p:spTgt spid="24"/>
                                        </p:tgtEl>
                                        <p:attrNameLst>
                                          <p:attrName>style.visibility</p:attrName>
                                        </p:attrNameLst>
                                      </p:cBhvr>
                                      <p:to>
                                        <p:strVal val="visible"/>
                                      </p:to>
                                    </p:set>
                                    <p:animEffect transition="in" filter="fade">
                                      <p:cBhvr>
                                        <p:cTn id="59" dur="1000"/>
                                        <p:tgtEl>
                                          <p:spTgt spid="24"/>
                                        </p:tgtEl>
                                      </p:cBhvr>
                                    </p:animEffect>
                                    <p:anim calcmode="lin" valueType="num">
                                      <p:cBhvr>
                                        <p:cTn id="60" dur="1000" fill="hold"/>
                                        <p:tgtEl>
                                          <p:spTgt spid="24"/>
                                        </p:tgtEl>
                                        <p:attrNameLst>
                                          <p:attrName>ppt_x</p:attrName>
                                        </p:attrNameLst>
                                      </p:cBhvr>
                                      <p:tavLst>
                                        <p:tav tm="0">
                                          <p:val>
                                            <p:strVal val="#ppt_x"/>
                                          </p:val>
                                        </p:tav>
                                        <p:tav tm="100000">
                                          <p:val>
                                            <p:strVal val="#ppt_x"/>
                                          </p:val>
                                        </p:tav>
                                      </p:tavLst>
                                    </p:anim>
                                    <p:anim calcmode="lin" valueType="num">
                                      <p:cBhvr>
                                        <p:cTn id="61" dur="1000" fill="hold"/>
                                        <p:tgtEl>
                                          <p:spTgt spid="24"/>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3250"/>
                                  </p:stCondLst>
                                  <p:childTnLst>
                                    <p:set>
                                      <p:cBhvr>
                                        <p:cTn id="63" dur="1" fill="hold">
                                          <p:stCondLst>
                                            <p:cond delay="0"/>
                                          </p:stCondLst>
                                        </p:cTn>
                                        <p:tgtEl>
                                          <p:spTgt spid="45"/>
                                        </p:tgtEl>
                                        <p:attrNameLst>
                                          <p:attrName>style.visibility</p:attrName>
                                        </p:attrNameLst>
                                      </p:cBhvr>
                                      <p:to>
                                        <p:strVal val="visible"/>
                                      </p:to>
                                    </p:set>
                                    <p:animEffect transition="in" filter="fade">
                                      <p:cBhvr>
                                        <p:cTn id="64" dur="1000"/>
                                        <p:tgtEl>
                                          <p:spTgt spid="45"/>
                                        </p:tgtEl>
                                      </p:cBhvr>
                                    </p:animEffect>
                                    <p:anim calcmode="lin" valueType="num">
                                      <p:cBhvr>
                                        <p:cTn id="65" dur="1000" fill="hold"/>
                                        <p:tgtEl>
                                          <p:spTgt spid="45"/>
                                        </p:tgtEl>
                                        <p:attrNameLst>
                                          <p:attrName>ppt_x</p:attrName>
                                        </p:attrNameLst>
                                      </p:cBhvr>
                                      <p:tavLst>
                                        <p:tav tm="0">
                                          <p:val>
                                            <p:strVal val="#ppt_x"/>
                                          </p:val>
                                        </p:tav>
                                        <p:tav tm="100000">
                                          <p:val>
                                            <p:strVal val="#ppt_x"/>
                                          </p:val>
                                        </p:tav>
                                      </p:tavLst>
                                    </p:anim>
                                    <p:anim calcmode="lin" valueType="num">
                                      <p:cBhvr>
                                        <p:cTn id="66" dur="1000" fill="hold"/>
                                        <p:tgtEl>
                                          <p:spTgt spid="45"/>
                                        </p:tgtEl>
                                        <p:attrNameLst>
                                          <p:attrName>ppt_y</p:attrName>
                                        </p:attrNameLst>
                                      </p:cBhvr>
                                      <p:tavLst>
                                        <p:tav tm="0">
                                          <p:val>
                                            <p:strVal val="#ppt_y+.1"/>
                                          </p:val>
                                        </p:tav>
                                        <p:tav tm="100000">
                                          <p:val>
                                            <p:strVal val="#ppt_y"/>
                                          </p:val>
                                        </p:tav>
                                      </p:tavLst>
                                    </p:anim>
                                  </p:childTnLst>
                                </p:cTn>
                              </p:par>
                              <p:par>
                                <p:cTn id="67" presetID="22" presetClass="entr" presetSubtype="8" fill="hold" grpId="0" nodeType="withEffect">
                                  <p:stCondLst>
                                    <p:cond delay="3250"/>
                                  </p:stCondLst>
                                  <p:childTnLst>
                                    <p:set>
                                      <p:cBhvr>
                                        <p:cTn id="68" dur="1" fill="hold">
                                          <p:stCondLst>
                                            <p:cond delay="0"/>
                                          </p:stCondLst>
                                        </p:cTn>
                                        <p:tgtEl>
                                          <p:spTgt spid="12"/>
                                        </p:tgtEl>
                                        <p:attrNameLst>
                                          <p:attrName>style.visibility</p:attrName>
                                        </p:attrNameLst>
                                      </p:cBhvr>
                                      <p:to>
                                        <p:strVal val="visible"/>
                                      </p:to>
                                    </p:set>
                                    <p:animEffect transition="in" filter="wipe(left)">
                                      <p:cBhvr>
                                        <p:cTn id="69" dur="500"/>
                                        <p:tgtEl>
                                          <p:spTgt spid="12"/>
                                        </p:tgtEl>
                                      </p:cBhvr>
                                    </p:animEffect>
                                  </p:childTnLst>
                                </p:cTn>
                              </p:par>
                              <p:par>
                                <p:cTn id="70" presetID="42" presetClass="entr" presetSubtype="0" fill="hold" nodeType="withEffect">
                                  <p:stCondLst>
                                    <p:cond delay="3250"/>
                                  </p:stCondLst>
                                  <p:childTnLst>
                                    <p:set>
                                      <p:cBhvr>
                                        <p:cTn id="71" dur="1" fill="hold">
                                          <p:stCondLst>
                                            <p:cond delay="0"/>
                                          </p:stCondLst>
                                        </p:cTn>
                                        <p:tgtEl>
                                          <p:spTgt spid="35"/>
                                        </p:tgtEl>
                                        <p:attrNameLst>
                                          <p:attrName>style.visibility</p:attrName>
                                        </p:attrNameLst>
                                      </p:cBhvr>
                                      <p:to>
                                        <p:strVal val="visible"/>
                                      </p:to>
                                    </p:set>
                                    <p:animEffect transition="in" filter="fade">
                                      <p:cBhvr>
                                        <p:cTn id="72" dur="1000"/>
                                        <p:tgtEl>
                                          <p:spTgt spid="35"/>
                                        </p:tgtEl>
                                      </p:cBhvr>
                                    </p:animEffect>
                                    <p:anim calcmode="lin" valueType="num">
                                      <p:cBhvr>
                                        <p:cTn id="73" dur="1000" fill="hold"/>
                                        <p:tgtEl>
                                          <p:spTgt spid="35"/>
                                        </p:tgtEl>
                                        <p:attrNameLst>
                                          <p:attrName>ppt_x</p:attrName>
                                        </p:attrNameLst>
                                      </p:cBhvr>
                                      <p:tavLst>
                                        <p:tav tm="0">
                                          <p:val>
                                            <p:strVal val="#ppt_x"/>
                                          </p:val>
                                        </p:tav>
                                        <p:tav tm="100000">
                                          <p:val>
                                            <p:strVal val="#ppt_x"/>
                                          </p:val>
                                        </p:tav>
                                      </p:tavLst>
                                    </p:anim>
                                    <p:anim calcmode="lin" valueType="num">
                                      <p:cBhvr>
                                        <p:cTn id="74" dur="1000" fill="hold"/>
                                        <p:tgtEl>
                                          <p:spTgt spid="35"/>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3250"/>
                                  </p:stCondLst>
                                  <p:childTnLst>
                                    <p:set>
                                      <p:cBhvr>
                                        <p:cTn id="76" dur="1" fill="hold">
                                          <p:stCondLst>
                                            <p:cond delay="0"/>
                                          </p:stCondLst>
                                        </p:cTn>
                                        <p:tgtEl>
                                          <p:spTgt spid="46"/>
                                        </p:tgtEl>
                                        <p:attrNameLst>
                                          <p:attrName>style.visibility</p:attrName>
                                        </p:attrNameLst>
                                      </p:cBhvr>
                                      <p:to>
                                        <p:strVal val="visible"/>
                                      </p:to>
                                    </p:set>
                                    <p:animEffect transition="in" filter="fade">
                                      <p:cBhvr>
                                        <p:cTn id="77" dur="1000"/>
                                        <p:tgtEl>
                                          <p:spTgt spid="46"/>
                                        </p:tgtEl>
                                      </p:cBhvr>
                                    </p:animEffect>
                                    <p:anim calcmode="lin" valueType="num">
                                      <p:cBhvr>
                                        <p:cTn id="78" dur="1000" fill="hold"/>
                                        <p:tgtEl>
                                          <p:spTgt spid="46"/>
                                        </p:tgtEl>
                                        <p:attrNameLst>
                                          <p:attrName>ppt_x</p:attrName>
                                        </p:attrNameLst>
                                      </p:cBhvr>
                                      <p:tavLst>
                                        <p:tav tm="0">
                                          <p:val>
                                            <p:strVal val="#ppt_x"/>
                                          </p:val>
                                        </p:tav>
                                        <p:tav tm="100000">
                                          <p:val>
                                            <p:strVal val="#ppt_x"/>
                                          </p:val>
                                        </p:tav>
                                      </p:tavLst>
                                    </p:anim>
                                    <p:anim calcmode="lin" valueType="num">
                                      <p:cBhvr>
                                        <p:cTn id="79" dur="1000" fill="hold"/>
                                        <p:tgtEl>
                                          <p:spTgt spid="4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animBg="1"/>
      <p:bldP spid="7" grpId="0" animBg="1"/>
      <p:bldP spid="9" grpId="0" animBg="1"/>
      <p:bldP spid="10" grpId="0" animBg="1"/>
      <p:bldP spid="11" grpId="0" animBg="1"/>
      <p:bldP spid="12" grpId="0" animBg="1"/>
      <p:bldP spid="43" grpId="0"/>
      <p:bldP spid="44" grpId="0"/>
      <p:bldP spid="45" grpId="0"/>
      <p:bldP spid="4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E:\PPT资料合集\背景颜色探究\ISO风格背景1.jpg"/>
          <p:cNvPicPr>
            <a:picLocks noChangeAspect="1" noChangeArrowheads="1"/>
          </p:cNvPicPr>
          <p:nvPr/>
        </p:nvPicPr>
        <p:blipFill rotWithShape="1">
          <a:blip r:embed="rId1">
            <a:extLst>
              <a:ext uri="{28A0092B-C50C-407E-A947-70E740481C1C}">
                <a14:useLocalDpi xmlns:a14="http://schemas.microsoft.com/office/drawing/2010/main" val="0"/>
              </a:ext>
            </a:extLst>
          </a:blip>
          <a:srcRect t="31836"/>
          <a:stretch>
            <a:fillRect/>
          </a:stretch>
        </p:blipFill>
        <p:spPr bwMode="auto">
          <a:xfrm>
            <a:off x="0" y="0"/>
            <a:ext cx="9144000" cy="5714999"/>
          </a:xfrm>
          <a:prstGeom prst="rect">
            <a:avLst/>
          </a:prstGeom>
          <a:solidFill>
            <a:srgbClr val="64C0E0"/>
          </a:solidFill>
          <a:ln>
            <a:noFill/>
          </a:ln>
        </p:spPr>
      </p:pic>
      <p:sp>
        <p:nvSpPr>
          <p:cNvPr id="3" name="圆角矩形 2"/>
          <p:cNvSpPr/>
          <p:nvPr/>
        </p:nvSpPr>
        <p:spPr>
          <a:xfrm>
            <a:off x="8532813" y="5161756"/>
            <a:ext cx="935731" cy="288032"/>
          </a:xfrm>
          <a:prstGeom prst="roundRect">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fld id="{C768ADE4-CA4D-47BA-AC6C-6EAE284E7D5B}" type="slidenum">
              <a:rPr lang="zh-CN" altLang="en-US" smtClean="0"/>
            </a:fld>
            <a:endParaRPr lang="zh-CN" altLang="en-US" dirty="0"/>
          </a:p>
        </p:txBody>
      </p:sp>
      <p:cxnSp>
        <p:nvCxnSpPr>
          <p:cNvPr id="4" name="直接连接符 3"/>
          <p:cNvCxnSpPr>
            <a:stCxn id="3" idx="1"/>
          </p:cNvCxnSpPr>
          <p:nvPr/>
        </p:nvCxnSpPr>
        <p:spPr>
          <a:xfrm flipH="1">
            <a:off x="3131840" y="5305772"/>
            <a:ext cx="5400973" cy="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1259260" y="5169621"/>
            <a:ext cx="1872580" cy="352425"/>
          </a:xfrm>
          <a:prstGeom prst="rect">
            <a:avLst/>
          </a:prstGeom>
          <a:noFill/>
        </p:spPr>
        <p:txBody>
          <a:bodyPr wrap="square" rtlCol="0">
            <a:spAutoFit/>
          </a:bodyPr>
          <a:lstStyle/>
          <a:p>
            <a:pPr algn="r"/>
            <a:r>
              <a:rPr lang="zh-CN" altLang="en-US" sz="1600" dirty="0">
                <a:solidFill>
                  <a:schemeClr val="bg1">
                    <a:alpha val="80000"/>
                  </a:schemeClr>
                </a:solidFill>
                <a:latin typeface="微软雅黑" pitchFamily="34" charset="-122"/>
                <a:ea typeface="微软雅黑" pitchFamily="34" charset="-122"/>
                <a:sym typeface="+mn-ea"/>
              </a:rPr>
              <a:t>培训新闻</a:t>
            </a:r>
            <a:endParaRPr lang="zh-CN" altLang="en-US" sz="1600" dirty="0">
              <a:solidFill>
                <a:schemeClr val="bg1">
                  <a:alpha val="80000"/>
                </a:schemeClr>
              </a:solidFill>
              <a:latin typeface="微软雅黑" pitchFamily="34" charset="-122"/>
              <a:ea typeface="微软雅黑" pitchFamily="34" charset="-122"/>
            </a:endParaRPr>
          </a:p>
        </p:txBody>
      </p:sp>
      <p:sp>
        <p:nvSpPr>
          <p:cNvPr id="6" name="燕尾形 5"/>
          <p:cNvSpPr/>
          <p:nvPr/>
        </p:nvSpPr>
        <p:spPr>
          <a:xfrm>
            <a:off x="467544" y="409228"/>
            <a:ext cx="360040" cy="360040"/>
          </a:xfrm>
          <a:prstGeom prst="chevron">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7" name="燕尾形 6"/>
          <p:cNvSpPr/>
          <p:nvPr/>
        </p:nvSpPr>
        <p:spPr>
          <a:xfrm>
            <a:off x="854057" y="409228"/>
            <a:ext cx="360040" cy="360040"/>
          </a:xfrm>
          <a:prstGeom prst="chevron">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8" name="TextBox 7"/>
          <p:cNvSpPr txBox="1"/>
          <p:nvPr/>
        </p:nvSpPr>
        <p:spPr>
          <a:xfrm>
            <a:off x="1259260" y="358415"/>
            <a:ext cx="2736676" cy="461665"/>
          </a:xfrm>
          <a:prstGeom prst="rect">
            <a:avLst/>
          </a:prstGeom>
          <a:noFill/>
        </p:spPr>
        <p:txBody>
          <a:bodyPr wrap="square" rtlCol="0">
            <a:spAutoFit/>
          </a:bodyPr>
          <a:lstStyle/>
          <a:p>
            <a:pPr algn="dist"/>
            <a:r>
              <a:rPr lang="zh-CN" altLang="en-US" sz="2400" dirty="0">
                <a:solidFill>
                  <a:schemeClr val="lt1">
                    <a:alpha val="50000"/>
                  </a:schemeClr>
                </a:solidFill>
                <a:latin typeface="方正兰亭细黑_GBK" pitchFamily="2" charset="-122"/>
                <a:ea typeface="方正兰亭细黑_GBK" pitchFamily="2" charset="-122"/>
              </a:rPr>
              <a:t>点击</a:t>
            </a:r>
            <a:r>
              <a:rPr lang="zh-CN" altLang="en-US" sz="2400" dirty="0" smtClean="0">
                <a:solidFill>
                  <a:schemeClr val="lt1">
                    <a:alpha val="50000"/>
                  </a:schemeClr>
                </a:solidFill>
                <a:latin typeface="方正兰亭细黑_GBK" pitchFamily="2" charset="-122"/>
                <a:ea typeface="方正兰亭细黑_GBK" pitchFamily="2" charset="-122"/>
              </a:rPr>
              <a:t>输入标题</a:t>
            </a:r>
            <a:endParaRPr lang="zh-CN" altLang="en-US" sz="2400" dirty="0">
              <a:solidFill>
                <a:schemeClr val="lt1">
                  <a:alpha val="50000"/>
                </a:schemeClr>
              </a:solidFill>
              <a:latin typeface="方正兰亭细黑_GBK" pitchFamily="2" charset="-122"/>
              <a:ea typeface="方正兰亭细黑_GBK" pitchFamily="2" charset="-122"/>
            </a:endParaRPr>
          </a:p>
        </p:txBody>
      </p:sp>
      <p:grpSp>
        <p:nvGrpSpPr>
          <p:cNvPr id="29" name="组合 28"/>
          <p:cNvGrpSpPr/>
          <p:nvPr/>
        </p:nvGrpSpPr>
        <p:grpSpPr>
          <a:xfrm>
            <a:off x="647564" y="1273324"/>
            <a:ext cx="3852428" cy="648072"/>
            <a:chOff x="647564" y="1273324"/>
            <a:chExt cx="3852428" cy="648072"/>
          </a:xfrm>
        </p:grpSpPr>
        <p:grpSp>
          <p:nvGrpSpPr>
            <p:cNvPr id="11" name="组合 10"/>
            <p:cNvGrpSpPr/>
            <p:nvPr/>
          </p:nvGrpSpPr>
          <p:grpSpPr>
            <a:xfrm>
              <a:off x="647564" y="1273324"/>
              <a:ext cx="3852428" cy="648072"/>
              <a:chOff x="647564" y="1273324"/>
              <a:chExt cx="3852428" cy="648072"/>
            </a:xfrm>
          </p:grpSpPr>
          <p:sp>
            <p:nvSpPr>
              <p:cNvPr id="9" name="矩形 8"/>
              <p:cNvSpPr/>
              <p:nvPr/>
            </p:nvSpPr>
            <p:spPr>
              <a:xfrm>
                <a:off x="647564" y="1273324"/>
                <a:ext cx="3204356" cy="648072"/>
              </a:xfrm>
              <a:prstGeom prst="rect">
                <a:avLst/>
              </a:prstGeom>
              <a:solidFill>
                <a:srgbClr val="EF7B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p:nvSpPr>
            <p:spPr>
              <a:xfrm rot="5400000">
                <a:off x="3851920" y="1273324"/>
                <a:ext cx="648072" cy="648072"/>
              </a:xfrm>
              <a:prstGeom prst="triangle">
                <a:avLst/>
              </a:prstGeom>
              <a:solidFill>
                <a:srgbClr val="EF7B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TextBox 20"/>
            <p:cNvSpPr txBox="1"/>
            <p:nvPr/>
          </p:nvSpPr>
          <p:spPr>
            <a:xfrm>
              <a:off x="827584" y="1397305"/>
              <a:ext cx="3024336" cy="400110"/>
            </a:xfrm>
            <a:prstGeom prst="rect">
              <a:avLst/>
            </a:prstGeom>
            <a:noFill/>
          </p:spPr>
          <p:txBody>
            <a:bodyPr wrap="square" rtlCol="0">
              <a:spAutoFit/>
            </a:bodyPr>
            <a:lstStyle/>
            <a:p>
              <a:pPr algn="ctr"/>
              <a:r>
                <a:rPr lang="zh-CN" altLang="en-US" sz="2000" b="1" dirty="0">
                  <a:solidFill>
                    <a:schemeClr val="bg1"/>
                  </a:solidFill>
                  <a:latin typeface="微软雅黑" pitchFamily="34" charset="-122"/>
                  <a:ea typeface="微软雅黑" pitchFamily="34" charset="-122"/>
                </a:rPr>
                <a:t>点击输入标题</a:t>
              </a:r>
              <a:endParaRPr lang="zh-CN" altLang="en-US" sz="2000" b="1" dirty="0">
                <a:solidFill>
                  <a:schemeClr val="bg1"/>
                </a:solidFill>
                <a:latin typeface="微软雅黑" pitchFamily="34" charset="-122"/>
                <a:ea typeface="微软雅黑" pitchFamily="34" charset="-122"/>
              </a:endParaRPr>
            </a:p>
          </p:txBody>
        </p:sp>
      </p:grpSp>
      <p:grpSp>
        <p:nvGrpSpPr>
          <p:cNvPr id="30" name="组合 29"/>
          <p:cNvGrpSpPr/>
          <p:nvPr/>
        </p:nvGrpSpPr>
        <p:grpSpPr>
          <a:xfrm>
            <a:off x="647564" y="2233431"/>
            <a:ext cx="3852428" cy="648072"/>
            <a:chOff x="647564" y="2233431"/>
            <a:chExt cx="3852428" cy="648072"/>
          </a:xfrm>
        </p:grpSpPr>
        <p:grpSp>
          <p:nvGrpSpPr>
            <p:cNvPr id="12" name="组合 11"/>
            <p:cNvGrpSpPr/>
            <p:nvPr/>
          </p:nvGrpSpPr>
          <p:grpSpPr>
            <a:xfrm>
              <a:off x="647564" y="2233431"/>
              <a:ext cx="3852428" cy="648072"/>
              <a:chOff x="647564" y="1273324"/>
              <a:chExt cx="3852428" cy="648072"/>
            </a:xfrm>
            <a:solidFill>
              <a:srgbClr val="F8D69A"/>
            </a:solidFill>
          </p:grpSpPr>
          <p:sp>
            <p:nvSpPr>
              <p:cNvPr id="13" name="矩形 12"/>
              <p:cNvSpPr/>
              <p:nvPr/>
            </p:nvSpPr>
            <p:spPr>
              <a:xfrm>
                <a:off x="647564" y="1273324"/>
                <a:ext cx="3204356" cy="64807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等腰三角形 13"/>
              <p:cNvSpPr/>
              <p:nvPr/>
            </p:nvSpPr>
            <p:spPr>
              <a:xfrm rot="5400000">
                <a:off x="3851920" y="1273324"/>
                <a:ext cx="648072" cy="64807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TextBox 21"/>
            <p:cNvSpPr txBox="1"/>
            <p:nvPr/>
          </p:nvSpPr>
          <p:spPr>
            <a:xfrm>
              <a:off x="827584" y="2357412"/>
              <a:ext cx="3024336" cy="400110"/>
            </a:xfrm>
            <a:prstGeom prst="rect">
              <a:avLst/>
            </a:prstGeom>
            <a:noFill/>
          </p:spPr>
          <p:txBody>
            <a:bodyPr wrap="square" rtlCol="0">
              <a:spAutoFit/>
            </a:bodyPr>
            <a:lstStyle/>
            <a:p>
              <a:pPr algn="ctr"/>
              <a:r>
                <a:rPr lang="zh-CN" altLang="en-US" sz="2000" b="1" dirty="0">
                  <a:solidFill>
                    <a:schemeClr val="bg1"/>
                  </a:solidFill>
                  <a:latin typeface="微软雅黑" pitchFamily="34" charset="-122"/>
                  <a:ea typeface="微软雅黑" pitchFamily="34" charset="-122"/>
                </a:rPr>
                <a:t>点击输入标题</a:t>
              </a:r>
              <a:endParaRPr lang="zh-CN" altLang="en-US" sz="2000" b="1" dirty="0">
                <a:solidFill>
                  <a:schemeClr val="bg1"/>
                </a:solidFill>
                <a:latin typeface="微软雅黑" pitchFamily="34" charset="-122"/>
                <a:ea typeface="微软雅黑" pitchFamily="34" charset="-122"/>
              </a:endParaRPr>
            </a:p>
          </p:txBody>
        </p:sp>
      </p:grpSp>
      <p:grpSp>
        <p:nvGrpSpPr>
          <p:cNvPr id="31" name="组合 30"/>
          <p:cNvGrpSpPr/>
          <p:nvPr/>
        </p:nvGrpSpPr>
        <p:grpSpPr>
          <a:xfrm>
            <a:off x="647564" y="3193538"/>
            <a:ext cx="3852428" cy="648072"/>
            <a:chOff x="647564" y="3193538"/>
            <a:chExt cx="3852428" cy="648072"/>
          </a:xfrm>
        </p:grpSpPr>
        <p:grpSp>
          <p:nvGrpSpPr>
            <p:cNvPr id="15" name="组合 14"/>
            <p:cNvGrpSpPr/>
            <p:nvPr/>
          </p:nvGrpSpPr>
          <p:grpSpPr>
            <a:xfrm>
              <a:off x="647564" y="3193538"/>
              <a:ext cx="3852428" cy="648072"/>
              <a:chOff x="647564" y="1273324"/>
              <a:chExt cx="3852428" cy="648072"/>
            </a:xfrm>
            <a:solidFill>
              <a:srgbClr val="A1CB77"/>
            </a:solidFill>
          </p:grpSpPr>
          <p:sp>
            <p:nvSpPr>
              <p:cNvPr id="16" name="矩形 15"/>
              <p:cNvSpPr/>
              <p:nvPr/>
            </p:nvSpPr>
            <p:spPr>
              <a:xfrm>
                <a:off x="647564" y="1273324"/>
                <a:ext cx="3204356" cy="64807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等腰三角形 16"/>
              <p:cNvSpPr/>
              <p:nvPr/>
            </p:nvSpPr>
            <p:spPr>
              <a:xfrm rot="5400000">
                <a:off x="3851920" y="1273324"/>
                <a:ext cx="648072" cy="64807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3" name="TextBox 22"/>
            <p:cNvSpPr txBox="1"/>
            <p:nvPr/>
          </p:nvSpPr>
          <p:spPr>
            <a:xfrm>
              <a:off x="827584" y="3317519"/>
              <a:ext cx="3024336" cy="400110"/>
            </a:xfrm>
            <a:prstGeom prst="rect">
              <a:avLst/>
            </a:prstGeom>
            <a:noFill/>
          </p:spPr>
          <p:txBody>
            <a:bodyPr wrap="square" rtlCol="0">
              <a:spAutoFit/>
            </a:bodyPr>
            <a:lstStyle/>
            <a:p>
              <a:pPr algn="ctr"/>
              <a:r>
                <a:rPr lang="zh-CN" altLang="en-US" sz="2000" b="1" dirty="0">
                  <a:solidFill>
                    <a:schemeClr val="bg1"/>
                  </a:solidFill>
                  <a:latin typeface="微软雅黑" pitchFamily="34" charset="-122"/>
                  <a:ea typeface="微软雅黑" pitchFamily="34" charset="-122"/>
                </a:rPr>
                <a:t>点击输入标题</a:t>
              </a:r>
              <a:endParaRPr lang="zh-CN" altLang="en-US" sz="2000" b="1" dirty="0">
                <a:solidFill>
                  <a:schemeClr val="bg1"/>
                </a:solidFill>
                <a:latin typeface="微软雅黑" pitchFamily="34" charset="-122"/>
                <a:ea typeface="微软雅黑" pitchFamily="34" charset="-122"/>
              </a:endParaRPr>
            </a:p>
          </p:txBody>
        </p:sp>
      </p:grpSp>
      <p:grpSp>
        <p:nvGrpSpPr>
          <p:cNvPr id="32" name="组合 31"/>
          <p:cNvGrpSpPr/>
          <p:nvPr/>
        </p:nvGrpSpPr>
        <p:grpSpPr>
          <a:xfrm>
            <a:off x="647564" y="4153644"/>
            <a:ext cx="3852428" cy="648072"/>
            <a:chOff x="647564" y="4153644"/>
            <a:chExt cx="3852428" cy="648072"/>
          </a:xfrm>
        </p:grpSpPr>
        <p:grpSp>
          <p:nvGrpSpPr>
            <p:cNvPr id="18" name="组合 17"/>
            <p:cNvGrpSpPr/>
            <p:nvPr/>
          </p:nvGrpSpPr>
          <p:grpSpPr>
            <a:xfrm>
              <a:off x="647564" y="4153644"/>
              <a:ext cx="3852428" cy="648072"/>
              <a:chOff x="647564" y="1273324"/>
              <a:chExt cx="3852428" cy="648072"/>
            </a:xfrm>
            <a:solidFill>
              <a:srgbClr val="85CDE7"/>
            </a:solidFill>
          </p:grpSpPr>
          <p:sp>
            <p:nvSpPr>
              <p:cNvPr id="19" name="矩形 18"/>
              <p:cNvSpPr/>
              <p:nvPr/>
            </p:nvSpPr>
            <p:spPr>
              <a:xfrm>
                <a:off x="647564" y="1273324"/>
                <a:ext cx="3204356" cy="64807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等腰三角形 19"/>
              <p:cNvSpPr/>
              <p:nvPr/>
            </p:nvSpPr>
            <p:spPr>
              <a:xfrm rot="5400000">
                <a:off x="3851920" y="1273324"/>
                <a:ext cx="648072" cy="64807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4" name="TextBox 23"/>
            <p:cNvSpPr txBox="1"/>
            <p:nvPr/>
          </p:nvSpPr>
          <p:spPr>
            <a:xfrm>
              <a:off x="827584" y="4277625"/>
              <a:ext cx="3024336" cy="400110"/>
            </a:xfrm>
            <a:prstGeom prst="rect">
              <a:avLst/>
            </a:prstGeom>
            <a:noFill/>
          </p:spPr>
          <p:txBody>
            <a:bodyPr wrap="square" rtlCol="0">
              <a:spAutoFit/>
            </a:bodyPr>
            <a:lstStyle/>
            <a:p>
              <a:pPr algn="ctr"/>
              <a:r>
                <a:rPr lang="zh-CN" altLang="en-US" sz="2000" b="1" dirty="0">
                  <a:solidFill>
                    <a:schemeClr val="bg1"/>
                  </a:solidFill>
                  <a:latin typeface="微软雅黑" pitchFamily="34" charset="-122"/>
                  <a:ea typeface="微软雅黑" pitchFamily="34" charset="-122"/>
                </a:rPr>
                <a:t>点击输入标题</a:t>
              </a:r>
              <a:endParaRPr lang="zh-CN" altLang="en-US" sz="2000" b="1" dirty="0">
                <a:solidFill>
                  <a:schemeClr val="bg1"/>
                </a:solidFill>
                <a:latin typeface="微软雅黑" pitchFamily="34" charset="-122"/>
                <a:ea typeface="微软雅黑" pitchFamily="34" charset="-122"/>
              </a:endParaRPr>
            </a:p>
          </p:txBody>
        </p:sp>
      </p:grpSp>
      <p:sp>
        <p:nvSpPr>
          <p:cNvPr id="25" name="TextBox 24"/>
          <p:cNvSpPr txBox="1"/>
          <p:nvPr/>
        </p:nvSpPr>
        <p:spPr>
          <a:xfrm>
            <a:off x="4571999" y="1304972"/>
            <a:ext cx="4176713" cy="584775"/>
          </a:xfrm>
          <a:prstGeom prst="rect">
            <a:avLst/>
          </a:prstGeom>
          <a:noFill/>
        </p:spPr>
        <p:txBody>
          <a:bodyPr wrap="square" rtlCol="0">
            <a:spAutoFit/>
          </a:bodyPr>
          <a:lstStyle/>
          <a:p>
            <a:r>
              <a:rPr lang="zh-CN" altLang="en-US" sz="1600" dirty="0">
                <a:solidFill>
                  <a:schemeClr val="bg1"/>
                </a:solidFill>
                <a:latin typeface="微软雅黑" pitchFamily="34" charset="-122"/>
                <a:ea typeface="微软雅黑" pitchFamily="34" charset="-122"/>
              </a:rPr>
              <a:t>点击输入</a:t>
            </a:r>
            <a:r>
              <a:rPr lang="zh-CN" altLang="en-US" sz="1600" dirty="0" smtClean="0">
                <a:solidFill>
                  <a:schemeClr val="bg1"/>
                </a:solidFill>
                <a:latin typeface="微软雅黑" pitchFamily="34" charset="-122"/>
                <a:ea typeface="微软雅黑" pitchFamily="34" charset="-122"/>
              </a:rPr>
              <a:t>文本点击输入文本点击输入文本点击输入文本点击输入文本点击输入文本点击</a:t>
            </a:r>
            <a:endParaRPr lang="zh-CN" altLang="en-US" sz="1600" dirty="0">
              <a:solidFill>
                <a:schemeClr val="bg1"/>
              </a:solidFill>
              <a:latin typeface="微软雅黑" pitchFamily="34" charset="-122"/>
              <a:ea typeface="微软雅黑" pitchFamily="34" charset="-122"/>
            </a:endParaRPr>
          </a:p>
        </p:txBody>
      </p:sp>
      <p:sp>
        <p:nvSpPr>
          <p:cNvPr id="26" name="TextBox 25"/>
          <p:cNvSpPr txBox="1"/>
          <p:nvPr/>
        </p:nvSpPr>
        <p:spPr>
          <a:xfrm>
            <a:off x="4571999" y="2277397"/>
            <a:ext cx="4176713" cy="584775"/>
          </a:xfrm>
          <a:prstGeom prst="rect">
            <a:avLst/>
          </a:prstGeom>
          <a:noFill/>
        </p:spPr>
        <p:txBody>
          <a:bodyPr wrap="square" rtlCol="0">
            <a:spAutoFit/>
          </a:bodyPr>
          <a:lstStyle/>
          <a:p>
            <a:r>
              <a:rPr lang="zh-CN" altLang="en-US" sz="1600" dirty="0">
                <a:solidFill>
                  <a:schemeClr val="bg1"/>
                </a:solidFill>
                <a:latin typeface="微软雅黑" pitchFamily="34" charset="-122"/>
                <a:ea typeface="微软雅黑" pitchFamily="34" charset="-122"/>
              </a:rPr>
              <a:t>点击输入</a:t>
            </a:r>
            <a:r>
              <a:rPr lang="zh-CN" altLang="en-US" sz="1600" dirty="0" smtClean="0">
                <a:solidFill>
                  <a:schemeClr val="bg1"/>
                </a:solidFill>
                <a:latin typeface="微软雅黑" pitchFamily="34" charset="-122"/>
                <a:ea typeface="微软雅黑" pitchFamily="34" charset="-122"/>
              </a:rPr>
              <a:t>文本点击输入文本点击输入文本点击输入文本点击输入文本点击输入文本点击</a:t>
            </a:r>
            <a:endParaRPr lang="zh-CN" altLang="en-US" sz="1600" dirty="0">
              <a:solidFill>
                <a:schemeClr val="bg1"/>
              </a:solidFill>
              <a:latin typeface="微软雅黑" pitchFamily="34" charset="-122"/>
              <a:ea typeface="微软雅黑" pitchFamily="34" charset="-122"/>
            </a:endParaRPr>
          </a:p>
        </p:txBody>
      </p:sp>
      <p:sp>
        <p:nvSpPr>
          <p:cNvPr id="27" name="TextBox 26"/>
          <p:cNvSpPr txBox="1"/>
          <p:nvPr/>
        </p:nvSpPr>
        <p:spPr>
          <a:xfrm>
            <a:off x="4571999" y="3200701"/>
            <a:ext cx="4176713" cy="584775"/>
          </a:xfrm>
          <a:prstGeom prst="rect">
            <a:avLst/>
          </a:prstGeom>
          <a:noFill/>
        </p:spPr>
        <p:txBody>
          <a:bodyPr wrap="square" rtlCol="0">
            <a:spAutoFit/>
          </a:bodyPr>
          <a:lstStyle/>
          <a:p>
            <a:r>
              <a:rPr lang="zh-CN" altLang="en-US" sz="1600" dirty="0">
                <a:solidFill>
                  <a:schemeClr val="bg1"/>
                </a:solidFill>
                <a:latin typeface="微软雅黑" pitchFamily="34" charset="-122"/>
                <a:ea typeface="微软雅黑" pitchFamily="34" charset="-122"/>
              </a:rPr>
              <a:t>点击输入</a:t>
            </a:r>
            <a:r>
              <a:rPr lang="zh-CN" altLang="en-US" sz="1600" dirty="0" smtClean="0">
                <a:solidFill>
                  <a:schemeClr val="bg1"/>
                </a:solidFill>
                <a:latin typeface="微软雅黑" pitchFamily="34" charset="-122"/>
                <a:ea typeface="微软雅黑" pitchFamily="34" charset="-122"/>
              </a:rPr>
              <a:t>文本点击输入文本点击输入文本点击输入文本点击输入文本点击输入文本点击</a:t>
            </a:r>
            <a:endParaRPr lang="zh-CN" altLang="en-US" sz="1600" dirty="0">
              <a:solidFill>
                <a:schemeClr val="bg1"/>
              </a:solidFill>
              <a:latin typeface="微软雅黑" pitchFamily="34" charset="-122"/>
              <a:ea typeface="微软雅黑" pitchFamily="34" charset="-122"/>
            </a:endParaRPr>
          </a:p>
        </p:txBody>
      </p:sp>
      <p:sp>
        <p:nvSpPr>
          <p:cNvPr id="28" name="TextBox 27"/>
          <p:cNvSpPr txBox="1"/>
          <p:nvPr/>
        </p:nvSpPr>
        <p:spPr>
          <a:xfrm>
            <a:off x="4571999" y="4185292"/>
            <a:ext cx="4176713" cy="584775"/>
          </a:xfrm>
          <a:prstGeom prst="rect">
            <a:avLst/>
          </a:prstGeom>
          <a:noFill/>
        </p:spPr>
        <p:txBody>
          <a:bodyPr wrap="square" rtlCol="0">
            <a:spAutoFit/>
          </a:bodyPr>
          <a:lstStyle/>
          <a:p>
            <a:r>
              <a:rPr lang="zh-CN" altLang="en-US" sz="1600" dirty="0">
                <a:solidFill>
                  <a:schemeClr val="bg1"/>
                </a:solidFill>
                <a:latin typeface="微软雅黑" pitchFamily="34" charset="-122"/>
                <a:ea typeface="微软雅黑" pitchFamily="34" charset="-122"/>
              </a:rPr>
              <a:t>点击输入</a:t>
            </a:r>
            <a:r>
              <a:rPr lang="zh-CN" altLang="en-US" sz="1600" dirty="0" smtClean="0">
                <a:solidFill>
                  <a:schemeClr val="bg1"/>
                </a:solidFill>
                <a:latin typeface="微软雅黑" pitchFamily="34" charset="-122"/>
                <a:ea typeface="微软雅黑" pitchFamily="34" charset="-122"/>
              </a:rPr>
              <a:t>文本点击输入文本点击输入文本点击输入文本点击输入文本点击输入文本点击</a:t>
            </a:r>
            <a:endParaRPr lang="zh-CN" altLang="en-US" sz="1600" dirty="0">
              <a:solidFill>
                <a:schemeClr val="bg1"/>
              </a:solidFill>
              <a:latin typeface="微软雅黑" pitchFamily="34" charset="-122"/>
              <a:ea typeface="微软雅黑"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4000" advClick="0" advTm="5000">
        <p14:vortex dir="r"/>
      </p:transition>
    </mc:Choice>
    <mc:Fallback>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par>
                                <p:cTn id="8" presetID="2" presetClass="entr" presetSubtype="8" fill="hold" grpId="0" nodeType="withEffect">
                                  <p:stCondLst>
                                    <p:cond delay="100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500" fill="hold"/>
                                        <p:tgtEl>
                                          <p:spTgt spid="6"/>
                                        </p:tgtEl>
                                        <p:attrNameLst>
                                          <p:attrName>ppt_x</p:attrName>
                                        </p:attrNameLst>
                                      </p:cBhvr>
                                      <p:tavLst>
                                        <p:tav tm="0">
                                          <p:val>
                                            <p:strVal val="0-#ppt_w/2"/>
                                          </p:val>
                                        </p:tav>
                                        <p:tav tm="100000">
                                          <p:val>
                                            <p:strVal val="#ppt_x"/>
                                          </p:val>
                                        </p:tav>
                                      </p:tavLst>
                                    </p:anim>
                                    <p:anim calcmode="lin" valueType="num">
                                      <p:cBhvr additive="base">
                                        <p:cTn id="11" dur="500" fill="hold"/>
                                        <p:tgtEl>
                                          <p:spTgt spid="6"/>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1250"/>
                                  </p:stCondLst>
                                  <p:childTnLst>
                                    <p:set>
                                      <p:cBhvr>
                                        <p:cTn id="13" dur="1" fill="hold">
                                          <p:stCondLst>
                                            <p:cond delay="0"/>
                                          </p:stCondLst>
                                        </p:cTn>
                                        <p:tgtEl>
                                          <p:spTgt spid="7"/>
                                        </p:tgtEl>
                                        <p:attrNameLst>
                                          <p:attrName>style.visibility</p:attrName>
                                        </p:attrNameLst>
                                      </p:cBhvr>
                                      <p:to>
                                        <p:strVal val="visible"/>
                                      </p:to>
                                    </p:set>
                                    <p:anim calcmode="lin" valueType="num">
                                      <p:cBhvr additive="base">
                                        <p:cTn id="14" dur="500" fill="hold"/>
                                        <p:tgtEl>
                                          <p:spTgt spid="7"/>
                                        </p:tgtEl>
                                        <p:attrNameLst>
                                          <p:attrName>ppt_x</p:attrName>
                                        </p:attrNameLst>
                                      </p:cBhvr>
                                      <p:tavLst>
                                        <p:tav tm="0">
                                          <p:val>
                                            <p:strVal val="0-#ppt_w/2"/>
                                          </p:val>
                                        </p:tav>
                                        <p:tav tm="100000">
                                          <p:val>
                                            <p:strVal val="#ppt_x"/>
                                          </p:val>
                                        </p:tav>
                                      </p:tavLst>
                                    </p:anim>
                                    <p:anim calcmode="lin" valueType="num">
                                      <p:cBhvr additive="base">
                                        <p:cTn id="15" dur="500" fill="hold"/>
                                        <p:tgtEl>
                                          <p:spTgt spid="7"/>
                                        </p:tgtEl>
                                        <p:attrNameLst>
                                          <p:attrName>ppt_y</p:attrName>
                                        </p:attrNameLst>
                                      </p:cBhvr>
                                      <p:tavLst>
                                        <p:tav tm="0">
                                          <p:val>
                                            <p:strVal val="#ppt_y"/>
                                          </p:val>
                                        </p:tav>
                                        <p:tav tm="100000">
                                          <p:val>
                                            <p:strVal val="#ppt_y"/>
                                          </p:val>
                                        </p:tav>
                                      </p:tavLst>
                                    </p:anim>
                                  </p:childTnLst>
                                </p:cTn>
                              </p:par>
                              <p:par>
                                <p:cTn id="16" presetID="2" presetClass="entr" presetSubtype="2" fill="hold" grpId="0" nodeType="withEffect">
                                  <p:stCondLst>
                                    <p:cond delay="175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1+#ppt_w/2"/>
                                          </p:val>
                                        </p:tav>
                                        <p:tav tm="100000">
                                          <p:val>
                                            <p:strVal val="#ppt_x"/>
                                          </p:val>
                                        </p:tav>
                                      </p:tavLst>
                                    </p:anim>
                                    <p:anim calcmode="lin" valueType="num">
                                      <p:cBhvr additive="base">
                                        <p:cTn id="19" dur="500" fill="hold"/>
                                        <p:tgtEl>
                                          <p:spTgt spid="5"/>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175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500" fill="hold"/>
                                        <p:tgtEl>
                                          <p:spTgt spid="4"/>
                                        </p:tgtEl>
                                        <p:attrNameLst>
                                          <p:attrName>ppt_x</p:attrName>
                                        </p:attrNameLst>
                                      </p:cBhvr>
                                      <p:tavLst>
                                        <p:tav tm="0">
                                          <p:val>
                                            <p:strVal val="1+#ppt_w/2"/>
                                          </p:val>
                                        </p:tav>
                                        <p:tav tm="100000">
                                          <p:val>
                                            <p:strVal val="#ppt_x"/>
                                          </p:val>
                                        </p:tav>
                                      </p:tavLst>
                                    </p:anim>
                                    <p:anim calcmode="lin" valueType="num">
                                      <p:cBhvr additive="base">
                                        <p:cTn id="23" dur="500" fill="hold"/>
                                        <p:tgtEl>
                                          <p:spTgt spid="4"/>
                                        </p:tgtEl>
                                        <p:attrNameLst>
                                          <p:attrName>ppt_y</p:attrName>
                                        </p:attrNameLst>
                                      </p:cBhvr>
                                      <p:tavLst>
                                        <p:tav tm="0">
                                          <p:val>
                                            <p:strVal val="#ppt_y"/>
                                          </p:val>
                                        </p:tav>
                                        <p:tav tm="100000">
                                          <p:val>
                                            <p:strVal val="#ppt_y"/>
                                          </p:val>
                                        </p:tav>
                                      </p:tavLst>
                                    </p:anim>
                                  </p:childTnLst>
                                </p:cTn>
                              </p:par>
                              <p:par>
                                <p:cTn id="24" presetID="2" presetClass="entr" presetSubtype="2" fill="hold" grpId="0" nodeType="withEffect">
                                  <p:stCondLst>
                                    <p:cond delay="175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500" fill="hold"/>
                                        <p:tgtEl>
                                          <p:spTgt spid="3"/>
                                        </p:tgtEl>
                                        <p:attrNameLst>
                                          <p:attrName>ppt_x</p:attrName>
                                        </p:attrNameLst>
                                      </p:cBhvr>
                                      <p:tavLst>
                                        <p:tav tm="0">
                                          <p:val>
                                            <p:strVal val="1+#ppt_w/2"/>
                                          </p:val>
                                        </p:tav>
                                        <p:tav tm="100000">
                                          <p:val>
                                            <p:strVal val="#ppt_x"/>
                                          </p:val>
                                        </p:tav>
                                      </p:tavLst>
                                    </p:anim>
                                    <p:anim calcmode="lin" valueType="num">
                                      <p:cBhvr additive="base">
                                        <p:cTn id="27" dur="500" fill="hold"/>
                                        <p:tgtEl>
                                          <p:spTgt spid="3"/>
                                        </p:tgtEl>
                                        <p:attrNameLst>
                                          <p:attrName>ppt_y</p:attrName>
                                        </p:attrNameLst>
                                      </p:cBhvr>
                                      <p:tavLst>
                                        <p:tav tm="0">
                                          <p:val>
                                            <p:strVal val="#ppt_y"/>
                                          </p:val>
                                        </p:tav>
                                        <p:tav tm="100000">
                                          <p:val>
                                            <p:strVal val="#ppt_y"/>
                                          </p:val>
                                        </p:tav>
                                      </p:tavLst>
                                    </p:anim>
                                  </p:childTnLst>
                                </p:cTn>
                              </p:par>
                              <p:par>
                                <p:cTn id="28" presetID="2" presetClass="entr" presetSubtype="8" fill="hold" nodeType="withEffect">
                                  <p:stCondLst>
                                    <p:cond delay="2250"/>
                                  </p:stCondLst>
                                  <p:childTnLst>
                                    <p:set>
                                      <p:cBhvr>
                                        <p:cTn id="29" dur="1" fill="hold">
                                          <p:stCondLst>
                                            <p:cond delay="0"/>
                                          </p:stCondLst>
                                        </p:cTn>
                                        <p:tgtEl>
                                          <p:spTgt spid="29"/>
                                        </p:tgtEl>
                                        <p:attrNameLst>
                                          <p:attrName>style.visibility</p:attrName>
                                        </p:attrNameLst>
                                      </p:cBhvr>
                                      <p:to>
                                        <p:strVal val="visible"/>
                                      </p:to>
                                    </p:set>
                                    <p:anim calcmode="lin" valueType="num">
                                      <p:cBhvr additive="base">
                                        <p:cTn id="30" dur="500" fill="hold"/>
                                        <p:tgtEl>
                                          <p:spTgt spid="29"/>
                                        </p:tgtEl>
                                        <p:attrNameLst>
                                          <p:attrName>ppt_x</p:attrName>
                                        </p:attrNameLst>
                                      </p:cBhvr>
                                      <p:tavLst>
                                        <p:tav tm="0">
                                          <p:val>
                                            <p:strVal val="0-#ppt_w/2"/>
                                          </p:val>
                                        </p:tav>
                                        <p:tav tm="100000">
                                          <p:val>
                                            <p:strVal val="#ppt_x"/>
                                          </p:val>
                                        </p:tav>
                                      </p:tavLst>
                                    </p:anim>
                                    <p:anim calcmode="lin" valueType="num">
                                      <p:cBhvr additive="base">
                                        <p:cTn id="31" dur="500" fill="hold"/>
                                        <p:tgtEl>
                                          <p:spTgt spid="29"/>
                                        </p:tgtEl>
                                        <p:attrNameLst>
                                          <p:attrName>ppt_y</p:attrName>
                                        </p:attrNameLst>
                                      </p:cBhvr>
                                      <p:tavLst>
                                        <p:tav tm="0">
                                          <p:val>
                                            <p:strVal val="#ppt_y"/>
                                          </p:val>
                                        </p:tav>
                                        <p:tav tm="100000">
                                          <p:val>
                                            <p:strVal val="#ppt_y"/>
                                          </p:val>
                                        </p:tav>
                                      </p:tavLst>
                                    </p:anim>
                                  </p:childTnLst>
                                </p:cTn>
                              </p:par>
                              <p:par>
                                <p:cTn id="32" presetID="2" presetClass="entr" presetSubtype="8" fill="hold" nodeType="withEffect">
                                  <p:stCondLst>
                                    <p:cond delay="2500"/>
                                  </p:stCondLst>
                                  <p:childTnLst>
                                    <p:set>
                                      <p:cBhvr>
                                        <p:cTn id="33" dur="1" fill="hold">
                                          <p:stCondLst>
                                            <p:cond delay="0"/>
                                          </p:stCondLst>
                                        </p:cTn>
                                        <p:tgtEl>
                                          <p:spTgt spid="30"/>
                                        </p:tgtEl>
                                        <p:attrNameLst>
                                          <p:attrName>style.visibility</p:attrName>
                                        </p:attrNameLst>
                                      </p:cBhvr>
                                      <p:to>
                                        <p:strVal val="visible"/>
                                      </p:to>
                                    </p:set>
                                    <p:anim calcmode="lin" valueType="num">
                                      <p:cBhvr additive="base">
                                        <p:cTn id="34" dur="500" fill="hold"/>
                                        <p:tgtEl>
                                          <p:spTgt spid="30"/>
                                        </p:tgtEl>
                                        <p:attrNameLst>
                                          <p:attrName>ppt_x</p:attrName>
                                        </p:attrNameLst>
                                      </p:cBhvr>
                                      <p:tavLst>
                                        <p:tav tm="0">
                                          <p:val>
                                            <p:strVal val="0-#ppt_w/2"/>
                                          </p:val>
                                        </p:tav>
                                        <p:tav tm="100000">
                                          <p:val>
                                            <p:strVal val="#ppt_x"/>
                                          </p:val>
                                        </p:tav>
                                      </p:tavLst>
                                    </p:anim>
                                    <p:anim calcmode="lin" valueType="num">
                                      <p:cBhvr additive="base">
                                        <p:cTn id="35" dur="500" fill="hold"/>
                                        <p:tgtEl>
                                          <p:spTgt spid="30"/>
                                        </p:tgtEl>
                                        <p:attrNameLst>
                                          <p:attrName>ppt_y</p:attrName>
                                        </p:attrNameLst>
                                      </p:cBhvr>
                                      <p:tavLst>
                                        <p:tav tm="0">
                                          <p:val>
                                            <p:strVal val="#ppt_y"/>
                                          </p:val>
                                        </p:tav>
                                        <p:tav tm="100000">
                                          <p:val>
                                            <p:strVal val="#ppt_y"/>
                                          </p:val>
                                        </p:tav>
                                      </p:tavLst>
                                    </p:anim>
                                  </p:childTnLst>
                                </p:cTn>
                              </p:par>
                              <p:par>
                                <p:cTn id="36" presetID="2" presetClass="entr" presetSubtype="8" fill="hold" nodeType="withEffect">
                                  <p:stCondLst>
                                    <p:cond delay="2750"/>
                                  </p:stCondLst>
                                  <p:childTnLst>
                                    <p:set>
                                      <p:cBhvr>
                                        <p:cTn id="37" dur="1" fill="hold">
                                          <p:stCondLst>
                                            <p:cond delay="0"/>
                                          </p:stCondLst>
                                        </p:cTn>
                                        <p:tgtEl>
                                          <p:spTgt spid="31"/>
                                        </p:tgtEl>
                                        <p:attrNameLst>
                                          <p:attrName>style.visibility</p:attrName>
                                        </p:attrNameLst>
                                      </p:cBhvr>
                                      <p:to>
                                        <p:strVal val="visible"/>
                                      </p:to>
                                    </p:set>
                                    <p:anim calcmode="lin" valueType="num">
                                      <p:cBhvr additive="base">
                                        <p:cTn id="38" dur="500" fill="hold"/>
                                        <p:tgtEl>
                                          <p:spTgt spid="31"/>
                                        </p:tgtEl>
                                        <p:attrNameLst>
                                          <p:attrName>ppt_x</p:attrName>
                                        </p:attrNameLst>
                                      </p:cBhvr>
                                      <p:tavLst>
                                        <p:tav tm="0">
                                          <p:val>
                                            <p:strVal val="0-#ppt_w/2"/>
                                          </p:val>
                                        </p:tav>
                                        <p:tav tm="100000">
                                          <p:val>
                                            <p:strVal val="#ppt_x"/>
                                          </p:val>
                                        </p:tav>
                                      </p:tavLst>
                                    </p:anim>
                                    <p:anim calcmode="lin" valueType="num">
                                      <p:cBhvr additive="base">
                                        <p:cTn id="39" dur="500" fill="hold"/>
                                        <p:tgtEl>
                                          <p:spTgt spid="31"/>
                                        </p:tgtEl>
                                        <p:attrNameLst>
                                          <p:attrName>ppt_y</p:attrName>
                                        </p:attrNameLst>
                                      </p:cBhvr>
                                      <p:tavLst>
                                        <p:tav tm="0">
                                          <p:val>
                                            <p:strVal val="#ppt_y"/>
                                          </p:val>
                                        </p:tav>
                                        <p:tav tm="100000">
                                          <p:val>
                                            <p:strVal val="#ppt_y"/>
                                          </p:val>
                                        </p:tav>
                                      </p:tavLst>
                                    </p:anim>
                                  </p:childTnLst>
                                </p:cTn>
                              </p:par>
                              <p:par>
                                <p:cTn id="40" presetID="2" presetClass="entr" presetSubtype="8" fill="hold" nodeType="withEffect">
                                  <p:stCondLst>
                                    <p:cond delay="3000"/>
                                  </p:stCondLst>
                                  <p:childTnLst>
                                    <p:set>
                                      <p:cBhvr>
                                        <p:cTn id="41" dur="1" fill="hold">
                                          <p:stCondLst>
                                            <p:cond delay="0"/>
                                          </p:stCondLst>
                                        </p:cTn>
                                        <p:tgtEl>
                                          <p:spTgt spid="32"/>
                                        </p:tgtEl>
                                        <p:attrNameLst>
                                          <p:attrName>style.visibility</p:attrName>
                                        </p:attrNameLst>
                                      </p:cBhvr>
                                      <p:to>
                                        <p:strVal val="visible"/>
                                      </p:to>
                                    </p:set>
                                    <p:anim calcmode="lin" valueType="num">
                                      <p:cBhvr additive="base">
                                        <p:cTn id="42" dur="500" fill="hold"/>
                                        <p:tgtEl>
                                          <p:spTgt spid="32"/>
                                        </p:tgtEl>
                                        <p:attrNameLst>
                                          <p:attrName>ppt_x</p:attrName>
                                        </p:attrNameLst>
                                      </p:cBhvr>
                                      <p:tavLst>
                                        <p:tav tm="0">
                                          <p:val>
                                            <p:strVal val="0-#ppt_w/2"/>
                                          </p:val>
                                        </p:tav>
                                        <p:tav tm="100000">
                                          <p:val>
                                            <p:strVal val="#ppt_x"/>
                                          </p:val>
                                        </p:tav>
                                      </p:tavLst>
                                    </p:anim>
                                    <p:anim calcmode="lin" valueType="num">
                                      <p:cBhvr additive="base">
                                        <p:cTn id="43" dur="500" fill="hold"/>
                                        <p:tgtEl>
                                          <p:spTgt spid="32"/>
                                        </p:tgtEl>
                                        <p:attrNameLst>
                                          <p:attrName>ppt_y</p:attrName>
                                        </p:attrNameLst>
                                      </p:cBhvr>
                                      <p:tavLst>
                                        <p:tav tm="0">
                                          <p:val>
                                            <p:strVal val="#ppt_y"/>
                                          </p:val>
                                        </p:tav>
                                        <p:tav tm="100000">
                                          <p:val>
                                            <p:strVal val="#ppt_y"/>
                                          </p:val>
                                        </p:tav>
                                      </p:tavLst>
                                    </p:anim>
                                  </p:childTnLst>
                                </p:cTn>
                              </p:par>
                              <p:par>
                                <p:cTn id="44" presetID="10" presetClass="entr" presetSubtype="0" fill="hold" grpId="0" nodeType="withEffect">
                                  <p:stCondLst>
                                    <p:cond delay="3250"/>
                                  </p:stCondLst>
                                  <p:childTnLst>
                                    <p:set>
                                      <p:cBhvr>
                                        <p:cTn id="45" dur="1" fill="hold">
                                          <p:stCondLst>
                                            <p:cond delay="0"/>
                                          </p:stCondLst>
                                        </p:cTn>
                                        <p:tgtEl>
                                          <p:spTgt spid="25"/>
                                        </p:tgtEl>
                                        <p:attrNameLst>
                                          <p:attrName>style.visibility</p:attrName>
                                        </p:attrNameLst>
                                      </p:cBhvr>
                                      <p:to>
                                        <p:strVal val="visible"/>
                                      </p:to>
                                    </p:set>
                                    <p:animEffect transition="in" filter="fade">
                                      <p:cBhvr>
                                        <p:cTn id="46" dur="750"/>
                                        <p:tgtEl>
                                          <p:spTgt spid="25"/>
                                        </p:tgtEl>
                                      </p:cBhvr>
                                    </p:animEffect>
                                  </p:childTnLst>
                                </p:cTn>
                              </p:par>
                              <p:par>
                                <p:cTn id="47" presetID="10" presetClass="entr" presetSubtype="0" fill="hold" grpId="0" nodeType="withEffect">
                                  <p:stCondLst>
                                    <p:cond delay="3250"/>
                                  </p:stCondLst>
                                  <p:childTnLst>
                                    <p:set>
                                      <p:cBhvr>
                                        <p:cTn id="48" dur="1" fill="hold">
                                          <p:stCondLst>
                                            <p:cond delay="0"/>
                                          </p:stCondLst>
                                        </p:cTn>
                                        <p:tgtEl>
                                          <p:spTgt spid="26"/>
                                        </p:tgtEl>
                                        <p:attrNameLst>
                                          <p:attrName>style.visibility</p:attrName>
                                        </p:attrNameLst>
                                      </p:cBhvr>
                                      <p:to>
                                        <p:strVal val="visible"/>
                                      </p:to>
                                    </p:set>
                                    <p:animEffect transition="in" filter="fade">
                                      <p:cBhvr>
                                        <p:cTn id="49" dur="750"/>
                                        <p:tgtEl>
                                          <p:spTgt spid="26"/>
                                        </p:tgtEl>
                                      </p:cBhvr>
                                    </p:animEffect>
                                  </p:childTnLst>
                                </p:cTn>
                              </p:par>
                              <p:par>
                                <p:cTn id="50" presetID="10" presetClass="entr" presetSubtype="0" fill="hold" grpId="0" nodeType="withEffect">
                                  <p:stCondLst>
                                    <p:cond delay="3250"/>
                                  </p:stCondLst>
                                  <p:childTnLst>
                                    <p:set>
                                      <p:cBhvr>
                                        <p:cTn id="51" dur="1" fill="hold">
                                          <p:stCondLst>
                                            <p:cond delay="0"/>
                                          </p:stCondLst>
                                        </p:cTn>
                                        <p:tgtEl>
                                          <p:spTgt spid="27"/>
                                        </p:tgtEl>
                                        <p:attrNameLst>
                                          <p:attrName>style.visibility</p:attrName>
                                        </p:attrNameLst>
                                      </p:cBhvr>
                                      <p:to>
                                        <p:strVal val="visible"/>
                                      </p:to>
                                    </p:set>
                                    <p:animEffect transition="in" filter="fade">
                                      <p:cBhvr>
                                        <p:cTn id="52" dur="750"/>
                                        <p:tgtEl>
                                          <p:spTgt spid="27"/>
                                        </p:tgtEl>
                                      </p:cBhvr>
                                    </p:animEffect>
                                  </p:childTnLst>
                                </p:cTn>
                              </p:par>
                              <p:par>
                                <p:cTn id="53" presetID="10" presetClass="entr" presetSubtype="0" fill="hold" grpId="0" nodeType="withEffect">
                                  <p:stCondLst>
                                    <p:cond delay="3250"/>
                                  </p:stCondLst>
                                  <p:childTnLst>
                                    <p:set>
                                      <p:cBhvr>
                                        <p:cTn id="54" dur="1" fill="hold">
                                          <p:stCondLst>
                                            <p:cond delay="0"/>
                                          </p:stCondLst>
                                        </p:cTn>
                                        <p:tgtEl>
                                          <p:spTgt spid="28"/>
                                        </p:tgtEl>
                                        <p:attrNameLst>
                                          <p:attrName>style.visibility</p:attrName>
                                        </p:attrNameLst>
                                      </p:cBhvr>
                                      <p:to>
                                        <p:strVal val="visible"/>
                                      </p:to>
                                    </p:set>
                                    <p:animEffect transition="in" filter="fade">
                                      <p:cBhvr>
                                        <p:cTn id="55" dur="75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animBg="1"/>
      <p:bldP spid="7" grpId="0" animBg="1"/>
      <p:bldP spid="25" grpId="0"/>
      <p:bldP spid="26" grpId="0"/>
      <p:bldP spid="27" grpId="0"/>
      <p:bldP spid="2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E:\PPT资料合集\背景颜色探究\ISO风格背景1.jpg"/>
          <p:cNvPicPr>
            <a:picLocks noChangeAspect="1" noChangeArrowheads="1"/>
          </p:cNvPicPr>
          <p:nvPr/>
        </p:nvPicPr>
        <p:blipFill rotWithShape="1">
          <a:blip r:embed="rId1">
            <a:extLst>
              <a:ext uri="{28A0092B-C50C-407E-A947-70E740481C1C}">
                <a14:useLocalDpi xmlns:a14="http://schemas.microsoft.com/office/drawing/2010/main" val="0"/>
              </a:ext>
            </a:extLst>
          </a:blip>
          <a:srcRect t="31836"/>
          <a:stretch>
            <a:fillRect/>
          </a:stretch>
        </p:blipFill>
        <p:spPr bwMode="auto">
          <a:xfrm>
            <a:off x="0" y="0"/>
            <a:ext cx="9144000" cy="5714999"/>
          </a:xfrm>
          <a:prstGeom prst="rect">
            <a:avLst/>
          </a:prstGeom>
          <a:solidFill>
            <a:srgbClr val="64C0E0"/>
          </a:solidFill>
          <a:ln>
            <a:noFill/>
          </a:ln>
        </p:spPr>
      </p:pic>
      <p:sp>
        <p:nvSpPr>
          <p:cNvPr id="3" name="圆角矩形 2"/>
          <p:cNvSpPr/>
          <p:nvPr/>
        </p:nvSpPr>
        <p:spPr>
          <a:xfrm>
            <a:off x="8532813" y="5161756"/>
            <a:ext cx="935731" cy="288032"/>
          </a:xfrm>
          <a:prstGeom prst="roundRect">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fld id="{C768ADE4-CA4D-47BA-AC6C-6EAE284E7D5B}" type="slidenum">
              <a:rPr lang="zh-CN" altLang="en-US" smtClean="0"/>
            </a:fld>
            <a:endParaRPr lang="zh-CN" altLang="en-US" dirty="0"/>
          </a:p>
        </p:txBody>
      </p:sp>
      <p:cxnSp>
        <p:nvCxnSpPr>
          <p:cNvPr id="4" name="直接连接符 3"/>
          <p:cNvCxnSpPr>
            <a:stCxn id="3" idx="1"/>
          </p:cNvCxnSpPr>
          <p:nvPr/>
        </p:nvCxnSpPr>
        <p:spPr>
          <a:xfrm flipH="1">
            <a:off x="3131840" y="5305772"/>
            <a:ext cx="5400973" cy="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1259260" y="5169621"/>
            <a:ext cx="1872580" cy="352425"/>
          </a:xfrm>
          <a:prstGeom prst="rect">
            <a:avLst/>
          </a:prstGeom>
          <a:noFill/>
        </p:spPr>
        <p:txBody>
          <a:bodyPr wrap="square" rtlCol="0">
            <a:spAutoFit/>
          </a:bodyPr>
          <a:lstStyle/>
          <a:p>
            <a:pPr algn="r"/>
            <a:r>
              <a:rPr lang="zh-CN" altLang="en-US" sz="1600" dirty="0">
                <a:solidFill>
                  <a:schemeClr val="bg1">
                    <a:alpha val="80000"/>
                  </a:schemeClr>
                </a:solidFill>
                <a:latin typeface="微软雅黑" pitchFamily="34" charset="-122"/>
                <a:ea typeface="微软雅黑" pitchFamily="34" charset="-122"/>
                <a:sym typeface="+mn-ea"/>
              </a:rPr>
              <a:t>培训新闻</a:t>
            </a:r>
            <a:endParaRPr lang="zh-CN" altLang="en-US" sz="1600" dirty="0">
              <a:solidFill>
                <a:schemeClr val="bg1">
                  <a:alpha val="80000"/>
                </a:schemeClr>
              </a:solidFill>
              <a:latin typeface="微软雅黑" pitchFamily="34" charset="-122"/>
              <a:ea typeface="微软雅黑" pitchFamily="34" charset="-122"/>
            </a:endParaRPr>
          </a:p>
        </p:txBody>
      </p:sp>
      <p:sp>
        <p:nvSpPr>
          <p:cNvPr id="6" name="燕尾形 5"/>
          <p:cNvSpPr/>
          <p:nvPr/>
        </p:nvSpPr>
        <p:spPr>
          <a:xfrm>
            <a:off x="467544" y="409228"/>
            <a:ext cx="360040" cy="360040"/>
          </a:xfrm>
          <a:prstGeom prst="chevron">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7" name="燕尾形 6"/>
          <p:cNvSpPr/>
          <p:nvPr/>
        </p:nvSpPr>
        <p:spPr>
          <a:xfrm>
            <a:off x="854057" y="409228"/>
            <a:ext cx="360040" cy="360040"/>
          </a:xfrm>
          <a:prstGeom prst="chevron">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8" name="TextBox 7"/>
          <p:cNvSpPr txBox="1"/>
          <p:nvPr/>
        </p:nvSpPr>
        <p:spPr>
          <a:xfrm>
            <a:off x="1259260" y="358415"/>
            <a:ext cx="2736676" cy="461665"/>
          </a:xfrm>
          <a:prstGeom prst="rect">
            <a:avLst/>
          </a:prstGeom>
          <a:noFill/>
        </p:spPr>
        <p:txBody>
          <a:bodyPr wrap="square" rtlCol="0">
            <a:spAutoFit/>
          </a:bodyPr>
          <a:lstStyle/>
          <a:p>
            <a:pPr algn="dist"/>
            <a:r>
              <a:rPr lang="zh-CN" altLang="en-US" sz="2400" dirty="0">
                <a:solidFill>
                  <a:schemeClr val="lt1">
                    <a:alpha val="50000"/>
                  </a:schemeClr>
                </a:solidFill>
                <a:latin typeface="方正兰亭细黑_GBK" pitchFamily="2" charset="-122"/>
                <a:ea typeface="方正兰亭细黑_GBK" pitchFamily="2" charset="-122"/>
              </a:rPr>
              <a:t>点击</a:t>
            </a:r>
            <a:r>
              <a:rPr lang="zh-CN" altLang="en-US" sz="2400" dirty="0" smtClean="0">
                <a:solidFill>
                  <a:schemeClr val="lt1">
                    <a:alpha val="50000"/>
                  </a:schemeClr>
                </a:solidFill>
                <a:latin typeface="方正兰亭细黑_GBK" pitchFamily="2" charset="-122"/>
                <a:ea typeface="方正兰亭细黑_GBK" pitchFamily="2" charset="-122"/>
              </a:rPr>
              <a:t>输入标题</a:t>
            </a:r>
            <a:endParaRPr lang="zh-CN" altLang="en-US" sz="2400" dirty="0">
              <a:solidFill>
                <a:schemeClr val="lt1">
                  <a:alpha val="50000"/>
                </a:schemeClr>
              </a:solidFill>
              <a:latin typeface="方正兰亭细黑_GBK" pitchFamily="2" charset="-122"/>
              <a:ea typeface="方正兰亭细黑_GBK" pitchFamily="2" charset="-122"/>
            </a:endParaRPr>
          </a:p>
        </p:txBody>
      </p:sp>
      <p:grpSp>
        <p:nvGrpSpPr>
          <p:cNvPr id="9" name="组合 8"/>
          <p:cNvGrpSpPr/>
          <p:nvPr/>
        </p:nvGrpSpPr>
        <p:grpSpPr>
          <a:xfrm flipV="1">
            <a:off x="1" y="2088271"/>
            <a:ext cx="9144000" cy="621782"/>
            <a:chOff x="1763688" y="2209428"/>
            <a:chExt cx="5832648" cy="189735"/>
          </a:xfrm>
        </p:grpSpPr>
        <p:sp>
          <p:nvSpPr>
            <p:cNvPr id="10" name="矩形 9"/>
            <p:cNvSpPr/>
            <p:nvPr/>
          </p:nvSpPr>
          <p:spPr>
            <a:xfrm>
              <a:off x="1763688" y="2209428"/>
              <a:ext cx="1512168" cy="189735"/>
            </a:xfrm>
            <a:prstGeom prst="rect">
              <a:avLst/>
            </a:prstGeom>
            <a:solidFill>
              <a:srgbClr val="EF7B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3203848" y="2209428"/>
              <a:ext cx="1512168" cy="189735"/>
            </a:xfrm>
            <a:prstGeom prst="rect">
              <a:avLst/>
            </a:prstGeom>
            <a:solidFill>
              <a:srgbClr val="F4BA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4644008" y="2209428"/>
              <a:ext cx="1512168" cy="189735"/>
            </a:xfrm>
            <a:prstGeom prst="rect">
              <a:avLst/>
            </a:prstGeom>
            <a:solidFill>
              <a:srgbClr val="A1CB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6084168" y="2209428"/>
              <a:ext cx="1512168" cy="189735"/>
            </a:xfrm>
            <a:prstGeom prst="rect">
              <a:avLst/>
            </a:prstGeom>
            <a:solidFill>
              <a:srgbClr val="64C0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6" name="TextBox 25"/>
          <p:cNvSpPr txBox="1"/>
          <p:nvPr/>
        </p:nvSpPr>
        <p:spPr>
          <a:xfrm>
            <a:off x="247939" y="3190243"/>
            <a:ext cx="1975380" cy="1323439"/>
          </a:xfrm>
          <a:prstGeom prst="rect">
            <a:avLst/>
          </a:prstGeom>
          <a:noFill/>
        </p:spPr>
        <p:txBody>
          <a:bodyPr wrap="square" rtlCol="0">
            <a:spAutoFit/>
          </a:bodyPr>
          <a:lstStyle/>
          <a:p>
            <a:pPr algn="ctr"/>
            <a:r>
              <a:rPr lang="zh-CN" altLang="en-US" sz="1600" dirty="0">
                <a:solidFill>
                  <a:schemeClr val="bg1">
                    <a:alpha val="80000"/>
                  </a:schemeClr>
                </a:solidFill>
                <a:latin typeface="微软雅黑" pitchFamily="34" charset="-122"/>
                <a:ea typeface="微软雅黑" pitchFamily="34" charset="-122"/>
              </a:rPr>
              <a:t>点击输入</a:t>
            </a:r>
            <a:r>
              <a:rPr lang="zh-CN" altLang="en-US" sz="1600" dirty="0" smtClean="0">
                <a:solidFill>
                  <a:schemeClr val="bg1">
                    <a:alpha val="80000"/>
                  </a:schemeClr>
                </a:solidFill>
                <a:latin typeface="微软雅黑" pitchFamily="34" charset="-122"/>
                <a:ea typeface="微软雅黑" pitchFamily="34" charset="-122"/>
              </a:rPr>
              <a:t>文本点击输入文本点击输入文本点击输入文本点击输入文本点击输入文本点击输入</a:t>
            </a:r>
            <a:endParaRPr lang="zh-CN" altLang="en-US" sz="1600" dirty="0">
              <a:solidFill>
                <a:schemeClr val="bg1">
                  <a:alpha val="80000"/>
                </a:schemeClr>
              </a:solidFill>
              <a:latin typeface="微软雅黑" pitchFamily="34" charset="-122"/>
              <a:ea typeface="微软雅黑" pitchFamily="34" charset="-122"/>
            </a:endParaRPr>
          </a:p>
        </p:txBody>
      </p:sp>
      <p:sp>
        <p:nvSpPr>
          <p:cNvPr id="27" name="TextBox 26"/>
          <p:cNvSpPr txBox="1"/>
          <p:nvPr/>
        </p:nvSpPr>
        <p:spPr>
          <a:xfrm>
            <a:off x="2528317" y="3190245"/>
            <a:ext cx="1975380" cy="1323439"/>
          </a:xfrm>
          <a:prstGeom prst="rect">
            <a:avLst/>
          </a:prstGeom>
          <a:noFill/>
        </p:spPr>
        <p:txBody>
          <a:bodyPr wrap="square" rtlCol="0">
            <a:spAutoFit/>
          </a:bodyPr>
          <a:lstStyle/>
          <a:p>
            <a:pPr algn="ctr"/>
            <a:r>
              <a:rPr lang="zh-CN" altLang="en-US" sz="1600" dirty="0">
                <a:solidFill>
                  <a:schemeClr val="bg1">
                    <a:alpha val="80000"/>
                  </a:schemeClr>
                </a:solidFill>
                <a:latin typeface="微软雅黑" pitchFamily="34" charset="-122"/>
                <a:ea typeface="微软雅黑" pitchFamily="34" charset="-122"/>
              </a:rPr>
              <a:t>点击输入</a:t>
            </a:r>
            <a:r>
              <a:rPr lang="zh-CN" altLang="en-US" sz="1600" dirty="0" smtClean="0">
                <a:solidFill>
                  <a:schemeClr val="bg1">
                    <a:alpha val="80000"/>
                  </a:schemeClr>
                </a:solidFill>
                <a:latin typeface="微软雅黑" pitchFamily="34" charset="-122"/>
                <a:ea typeface="微软雅黑" pitchFamily="34" charset="-122"/>
              </a:rPr>
              <a:t>文本点击输入文本点击输入文本点击输入文本点击输入文本点击输入文本点击输入</a:t>
            </a:r>
            <a:endParaRPr lang="zh-CN" altLang="en-US" sz="1600" dirty="0">
              <a:solidFill>
                <a:schemeClr val="bg1">
                  <a:alpha val="80000"/>
                </a:schemeClr>
              </a:solidFill>
              <a:latin typeface="微软雅黑" pitchFamily="34" charset="-122"/>
              <a:ea typeface="微软雅黑" pitchFamily="34" charset="-122"/>
            </a:endParaRPr>
          </a:p>
        </p:txBody>
      </p:sp>
      <p:sp>
        <p:nvSpPr>
          <p:cNvPr id="28" name="TextBox 27"/>
          <p:cNvSpPr txBox="1"/>
          <p:nvPr/>
        </p:nvSpPr>
        <p:spPr>
          <a:xfrm>
            <a:off x="4713200" y="3190245"/>
            <a:ext cx="1975380" cy="1323439"/>
          </a:xfrm>
          <a:prstGeom prst="rect">
            <a:avLst/>
          </a:prstGeom>
          <a:noFill/>
        </p:spPr>
        <p:txBody>
          <a:bodyPr wrap="square" rtlCol="0">
            <a:spAutoFit/>
          </a:bodyPr>
          <a:lstStyle/>
          <a:p>
            <a:pPr algn="ctr"/>
            <a:r>
              <a:rPr lang="zh-CN" altLang="en-US" sz="1600" dirty="0">
                <a:solidFill>
                  <a:schemeClr val="bg1">
                    <a:alpha val="80000"/>
                  </a:schemeClr>
                </a:solidFill>
                <a:latin typeface="微软雅黑" pitchFamily="34" charset="-122"/>
                <a:ea typeface="微软雅黑" pitchFamily="34" charset="-122"/>
              </a:rPr>
              <a:t>点击输入</a:t>
            </a:r>
            <a:r>
              <a:rPr lang="zh-CN" altLang="en-US" sz="1600" dirty="0" smtClean="0">
                <a:solidFill>
                  <a:schemeClr val="bg1">
                    <a:alpha val="80000"/>
                  </a:schemeClr>
                </a:solidFill>
                <a:latin typeface="微软雅黑" pitchFamily="34" charset="-122"/>
                <a:ea typeface="微软雅黑" pitchFamily="34" charset="-122"/>
              </a:rPr>
              <a:t>文本点击输入文本点击输入文本点击输入文本点击输入文本点击输入文本点击输入</a:t>
            </a:r>
            <a:endParaRPr lang="zh-CN" altLang="en-US" sz="1600" dirty="0">
              <a:solidFill>
                <a:schemeClr val="bg1">
                  <a:alpha val="80000"/>
                </a:schemeClr>
              </a:solidFill>
              <a:latin typeface="微软雅黑" pitchFamily="34" charset="-122"/>
              <a:ea typeface="微软雅黑" pitchFamily="34" charset="-122"/>
            </a:endParaRPr>
          </a:p>
        </p:txBody>
      </p:sp>
      <p:sp>
        <p:nvSpPr>
          <p:cNvPr id="29" name="TextBox 28"/>
          <p:cNvSpPr txBox="1"/>
          <p:nvPr/>
        </p:nvSpPr>
        <p:spPr>
          <a:xfrm>
            <a:off x="6848673" y="3190244"/>
            <a:ext cx="1975380" cy="1323439"/>
          </a:xfrm>
          <a:prstGeom prst="rect">
            <a:avLst/>
          </a:prstGeom>
          <a:noFill/>
        </p:spPr>
        <p:txBody>
          <a:bodyPr wrap="square" rtlCol="0">
            <a:spAutoFit/>
          </a:bodyPr>
          <a:lstStyle/>
          <a:p>
            <a:pPr algn="ctr"/>
            <a:r>
              <a:rPr lang="zh-CN" altLang="en-US" sz="1600" dirty="0">
                <a:solidFill>
                  <a:schemeClr val="bg1">
                    <a:alpha val="80000"/>
                  </a:schemeClr>
                </a:solidFill>
                <a:latin typeface="微软雅黑" pitchFamily="34" charset="-122"/>
                <a:ea typeface="微软雅黑" pitchFamily="34" charset="-122"/>
              </a:rPr>
              <a:t>点击输入</a:t>
            </a:r>
            <a:r>
              <a:rPr lang="zh-CN" altLang="en-US" sz="1600" dirty="0" smtClean="0">
                <a:solidFill>
                  <a:schemeClr val="bg1">
                    <a:alpha val="80000"/>
                  </a:schemeClr>
                </a:solidFill>
                <a:latin typeface="微软雅黑" pitchFamily="34" charset="-122"/>
                <a:ea typeface="微软雅黑" pitchFamily="34" charset="-122"/>
              </a:rPr>
              <a:t>文本点击输入文本点击输入文本点击输入文本点击输入文本点击输入文本点击输入</a:t>
            </a:r>
            <a:endParaRPr lang="zh-CN" altLang="en-US" sz="1600" dirty="0">
              <a:solidFill>
                <a:schemeClr val="bg1">
                  <a:alpha val="80000"/>
                </a:schemeClr>
              </a:solidFill>
              <a:latin typeface="微软雅黑" pitchFamily="34" charset="-122"/>
              <a:ea typeface="微软雅黑" pitchFamily="34" charset="-122"/>
            </a:endParaRPr>
          </a:p>
        </p:txBody>
      </p:sp>
      <p:grpSp>
        <p:nvGrpSpPr>
          <p:cNvPr id="15" name="组合 14"/>
          <p:cNvGrpSpPr/>
          <p:nvPr/>
        </p:nvGrpSpPr>
        <p:grpSpPr>
          <a:xfrm>
            <a:off x="2915940" y="1777380"/>
            <a:ext cx="1200134" cy="1200133"/>
            <a:chOff x="2915940" y="1777380"/>
            <a:chExt cx="1200134" cy="1200133"/>
          </a:xfrm>
        </p:grpSpPr>
        <p:sp>
          <p:nvSpPr>
            <p:cNvPr id="19" name="椭圆 18"/>
            <p:cNvSpPr/>
            <p:nvPr/>
          </p:nvSpPr>
          <p:spPr>
            <a:xfrm>
              <a:off x="2915940" y="1777380"/>
              <a:ext cx="1200134" cy="1200133"/>
            </a:xfrm>
            <a:prstGeom prst="ellipse">
              <a:avLst/>
            </a:prstGeom>
            <a:solidFill>
              <a:srgbClr val="FFFFFF">
                <a:alpha val="80000"/>
              </a:srgbClr>
            </a:solidFill>
            <a:ln>
              <a:solidFill>
                <a:srgbClr val="F6C8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grpSp>
          <p:nvGrpSpPr>
            <p:cNvPr id="30" name="组合 29"/>
            <p:cNvGrpSpPr/>
            <p:nvPr/>
          </p:nvGrpSpPr>
          <p:grpSpPr>
            <a:xfrm>
              <a:off x="3211907" y="2059516"/>
              <a:ext cx="652954" cy="635858"/>
              <a:chOff x="7704137" y="2810669"/>
              <a:chExt cx="1333500" cy="1298575"/>
            </a:xfrm>
            <a:solidFill>
              <a:srgbClr val="F8D69A"/>
            </a:solidFill>
          </p:grpSpPr>
          <p:sp>
            <p:nvSpPr>
              <p:cNvPr id="31" name="Freeform 44"/>
              <p:cNvSpPr/>
              <p:nvPr/>
            </p:nvSpPr>
            <p:spPr bwMode="auto">
              <a:xfrm>
                <a:off x="7908925" y="3207544"/>
                <a:ext cx="785813" cy="90488"/>
              </a:xfrm>
              <a:custGeom>
                <a:avLst/>
                <a:gdLst>
                  <a:gd name="T0" fmla="*/ 293 w 293"/>
                  <a:gd name="T1" fmla="*/ 17 h 34"/>
                  <a:gd name="T2" fmla="*/ 276 w 293"/>
                  <a:gd name="T3" fmla="*/ 34 h 34"/>
                  <a:gd name="T4" fmla="*/ 17 w 293"/>
                  <a:gd name="T5" fmla="*/ 34 h 34"/>
                  <a:gd name="T6" fmla="*/ 0 w 293"/>
                  <a:gd name="T7" fmla="*/ 17 h 34"/>
                  <a:gd name="T8" fmla="*/ 0 w 293"/>
                  <a:gd name="T9" fmla="*/ 17 h 34"/>
                  <a:gd name="T10" fmla="*/ 17 w 293"/>
                  <a:gd name="T11" fmla="*/ 0 h 34"/>
                  <a:gd name="T12" fmla="*/ 276 w 293"/>
                  <a:gd name="T13" fmla="*/ 0 h 34"/>
                  <a:gd name="T14" fmla="*/ 293 w 293"/>
                  <a:gd name="T15" fmla="*/ 17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3" h="34">
                    <a:moveTo>
                      <a:pt x="293" y="17"/>
                    </a:moveTo>
                    <a:cubicBezTo>
                      <a:pt x="293" y="26"/>
                      <a:pt x="286" y="34"/>
                      <a:pt x="276" y="34"/>
                    </a:cubicBezTo>
                    <a:cubicBezTo>
                      <a:pt x="17" y="34"/>
                      <a:pt x="17" y="34"/>
                      <a:pt x="17" y="34"/>
                    </a:cubicBezTo>
                    <a:cubicBezTo>
                      <a:pt x="7" y="34"/>
                      <a:pt x="0" y="26"/>
                      <a:pt x="0" y="17"/>
                    </a:cubicBezTo>
                    <a:cubicBezTo>
                      <a:pt x="0" y="17"/>
                      <a:pt x="0" y="17"/>
                      <a:pt x="0" y="17"/>
                    </a:cubicBezTo>
                    <a:cubicBezTo>
                      <a:pt x="0" y="7"/>
                      <a:pt x="7" y="0"/>
                      <a:pt x="17" y="0"/>
                    </a:cubicBezTo>
                    <a:cubicBezTo>
                      <a:pt x="276" y="0"/>
                      <a:pt x="276" y="0"/>
                      <a:pt x="276" y="0"/>
                    </a:cubicBezTo>
                    <a:cubicBezTo>
                      <a:pt x="286" y="0"/>
                      <a:pt x="293" y="7"/>
                      <a:pt x="293"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32" name="Freeform 45"/>
              <p:cNvSpPr/>
              <p:nvPr/>
            </p:nvSpPr>
            <p:spPr bwMode="auto">
              <a:xfrm>
                <a:off x="7908925" y="3026569"/>
                <a:ext cx="638175" cy="92075"/>
              </a:xfrm>
              <a:custGeom>
                <a:avLst/>
                <a:gdLst>
                  <a:gd name="T0" fmla="*/ 238 w 238"/>
                  <a:gd name="T1" fmla="*/ 17 h 34"/>
                  <a:gd name="T2" fmla="*/ 221 w 238"/>
                  <a:gd name="T3" fmla="*/ 34 h 34"/>
                  <a:gd name="T4" fmla="*/ 17 w 238"/>
                  <a:gd name="T5" fmla="*/ 34 h 34"/>
                  <a:gd name="T6" fmla="*/ 0 w 238"/>
                  <a:gd name="T7" fmla="*/ 17 h 34"/>
                  <a:gd name="T8" fmla="*/ 0 w 238"/>
                  <a:gd name="T9" fmla="*/ 17 h 34"/>
                  <a:gd name="T10" fmla="*/ 17 w 238"/>
                  <a:gd name="T11" fmla="*/ 0 h 34"/>
                  <a:gd name="T12" fmla="*/ 221 w 238"/>
                  <a:gd name="T13" fmla="*/ 0 h 34"/>
                  <a:gd name="T14" fmla="*/ 238 w 238"/>
                  <a:gd name="T15" fmla="*/ 17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8" h="34">
                    <a:moveTo>
                      <a:pt x="238" y="17"/>
                    </a:moveTo>
                    <a:cubicBezTo>
                      <a:pt x="238" y="27"/>
                      <a:pt x="230" y="34"/>
                      <a:pt x="221" y="34"/>
                    </a:cubicBezTo>
                    <a:cubicBezTo>
                      <a:pt x="17" y="34"/>
                      <a:pt x="17" y="34"/>
                      <a:pt x="17" y="34"/>
                    </a:cubicBezTo>
                    <a:cubicBezTo>
                      <a:pt x="7" y="34"/>
                      <a:pt x="0" y="27"/>
                      <a:pt x="0" y="17"/>
                    </a:cubicBezTo>
                    <a:cubicBezTo>
                      <a:pt x="0" y="17"/>
                      <a:pt x="0" y="17"/>
                      <a:pt x="0" y="17"/>
                    </a:cubicBezTo>
                    <a:cubicBezTo>
                      <a:pt x="0" y="8"/>
                      <a:pt x="7" y="0"/>
                      <a:pt x="17" y="0"/>
                    </a:cubicBezTo>
                    <a:cubicBezTo>
                      <a:pt x="221" y="0"/>
                      <a:pt x="221" y="0"/>
                      <a:pt x="221" y="0"/>
                    </a:cubicBezTo>
                    <a:cubicBezTo>
                      <a:pt x="230" y="0"/>
                      <a:pt x="238" y="8"/>
                      <a:pt x="238"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33" name="Freeform 46"/>
              <p:cNvSpPr/>
              <p:nvPr/>
            </p:nvSpPr>
            <p:spPr bwMode="auto">
              <a:xfrm>
                <a:off x="7908925" y="3383756"/>
                <a:ext cx="785813" cy="92075"/>
              </a:xfrm>
              <a:custGeom>
                <a:avLst/>
                <a:gdLst>
                  <a:gd name="T0" fmla="*/ 293 w 293"/>
                  <a:gd name="T1" fmla="*/ 17 h 34"/>
                  <a:gd name="T2" fmla="*/ 276 w 293"/>
                  <a:gd name="T3" fmla="*/ 34 h 34"/>
                  <a:gd name="T4" fmla="*/ 17 w 293"/>
                  <a:gd name="T5" fmla="*/ 34 h 34"/>
                  <a:gd name="T6" fmla="*/ 0 w 293"/>
                  <a:gd name="T7" fmla="*/ 17 h 34"/>
                  <a:gd name="T8" fmla="*/ 0 w 293"/>
                  <a:gd name="T9" fmla="*/ 17 h 34"/>
                  <a:gd name="T10" fmla="*/ 17 w 293"/>
                  <a:gd name="T11" fmla="*/ 0 h 34"/>
                  <a:gd name="T12" fmla="*/ 276 w 293"/>
                  <a:gd name="T13" fmla="*/ 0 h 34"/>
                  <a:gd name="T14" fmla="*/ 293 w 293"/>
                  <a:gd name="T15" fmla="*/ 17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3" h="34">
                    <a:moveTo>
                      <a:pt x="293" y="17"/>
                    </a:moveTo>
                    <a:cubicBezTo>
                      <a:pt x="293" y="27"/>
                      <a:pt x="286" y="34"/>
                      <a:pt x="276" y="34"/>
                    </a:cubicBezTo>
                    <a:cubicBezTo>
                      <a:pt x="17" y="34"/>
                      <a:pt x="17" y="34"/>
                      <a:pt x="17" y="34"/>
                    </a:cubicBezTo>
                    <a:cubicBezTo>
                      <a:pt x="7" y="34"/>
                      <a:pt x="0" y="27"/>
                      <a:pt x="0" y="17"/>
                    </a:cubicBezTo>
                    <a:cubicBezTo>
                      <a:pt x="0" y="17"/>
                      <a:pt x="0" y="17"/>
                      <a:pt x="0" y="17"/>
                    </a:cubicBezTo>
                    <a:cubicBezTo>
                      <a:pt x="0" y="8"/>
                      <a:pt x="7" y="0"/>
                      <a:pt x="17" y="0"/>
                    </a:cubicBezTo>
                    <a:cubicBezTo>
                      <a:pt x="276" y="0"/>
                      <a:pt x="276" y="0"/>
                      <a:pt x="276" y="0"/>
                    </a:cubicBezTo>
                    <a:cubicBezTo>
                      <a:pt x="286" y="0"/>
                      <a:pt x="293" y="8"/>
                      <a:pt x="293"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34" name="Freeform 47"/>
              <p:cNvSpPr/>
              <p:nvPr/>
            </p:nvSpPr>
            <p:spPr bwMode="auto">
              <a:xfrm>
                <a:off x="7908925" y="3564731"/>
                <a:ext cx="592138" cy="90488"/>
              </a:xfrm>
              <a:custGeom>
                <a:avLst/>
                <a:gdLst>
                  <a:gd name="T0" fmla="*/ 221 w 221"/>
                  <a:gd name="T1" fmla="*/ 17 h 34"/>
                  <a:gd name="T2" fmla="*/ 204 w 221"/>
                  <a:gd name="T3" fmla="*/ 34 h 34"/>
                  <a:gd name="T4" fmla="*/ 17 w 221"/>
                  <a:gd name="T5" fmla="*/ 34 h 34"/>
                  <a:gd name="T6" fmla="*/ 0 w 221"/>
                  <a:gd name="T7" fmla="*/ 17 h 34"/>
                  <a:gd name="T8" fmla="*/ 0 w 221"/>
                  <a:gd name="T9" fmla="*/ 17 h 34"/>
                  <a:gd name="T10" fmla="*/ 17 w 221"/>
                  <a:gd name="T11" fmla="*/ 0 h 34"/>
                  <a:gd name="T12" fmla="*/ 204 w 221"/>
                  <a:gd name="T13" fmla="*/ 0 h 34"/>
                  <a:gd name="T14" fmla="*/ 221 w 221"/>
                  <a:gd name="T15" fmla="*/ 17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1" h="34">
                    <a:moveTo>
                      <a:pt x="221" y="17"/>
                    </a:moveTo>
                    <a:cubicBezTo>
                      <a:pt x="221" y="26"/>
                      <a:pt x="213" y="34"/>
                      <a:pt x="204" y="34"/>
                    </a:cubicBezTo>
                    <a:cubicBezTo>
                      <a:pt x="17" y="34"/>
                      <a:pt x="17" y="34"/>
                      <a:pt x="17" y="34"/>
                    </a:cubicBezTo>
                    <a:cubicBezTo>
                      <a:pt x="7" y="34"/>
                      <a:pt x="0" y="26"/>
                      <a:pt x="0" y="17"/>
                    </a:cubicBezTo>
                    <a:cubicBezTo>
                      <a:pt x="0" y="17"/>
                      <a:pt x="0" y="17"/>
                      <a:pt x="0" y="17"/>
                    </a:cubicBezTo>
                    <a:cubicBezTo>
                      <a:pt x="0" y="7"/>
                      <a:pt x="7" y="0"/>
                      <a:pt x="17" y="0"/>
                    </a:cubicBezTo>
                    <a:cubicBezTo>
                      <a:pt x="204" y="0"/>
                      <a:pt x="204" y="0"/>
                      <a:pt x="204" y="0"/>
                    </a:cubicBezTo>
                    <a:cubicBezTo>
                      <a:pt x="213" y="0"/>
                      <a:pt x="221" y="7"/>
                      <a:pt x="221"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35" name="Freeform 48"/>
              <p:cNvSpPr/>
              <p:nvPr/>
            </p:nvSpPr>
            <p:spPr bwMode="auto">
              <a:xfrm>
                <a:off x="7908925" y="3740944"/>
                <a:ext cx="592138" cy="92075"/>
              </a:xfrm>
              <a:custGeom>
                <a:avLst/>
                <a:gdLst>
                  <a:gd name="T0" fmla="*/ 221 w 221"/>
                  <a:gd name="T1" fmla="*/ 17 h 34"/>
                  <a:gd name="T2" fmla="*/ 204 w 221"/>
                  <a:gd name="T3" fmla="*/ 34 h 34"/>
                  <a:gd name="T4" fmla="*/ 17 w 221"/>
                  <a:gd name="T5" fmla="*/ 34 h 34"/>
                  <a:gd name="T6" fmla="*/ 0 w 221"/>
                  <a:gd name="T7" fmla="*/ 17 h 34"/>
                  <a:gd name="T8" fmla="*/ 0 w 221"/>
                  <a:gd name="T9" fmla="*/ 17 h 34"/>
                  <a:gd name="T10" fmla="*/ 17 w 221"/>
                  <a:gd name="T11" fmla="*/ 0 h 34"/>
                  <a:gd name="T12" fmla="*/ 204 w 221"/>
                  <a:gd name="T13" fmla="*/ 0 h 34"/>
                  <a:gd name="T14" fmla="*/ 221 w 221"/>
                  <a:gd name="T15" fmla="*/ 17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1" h="34">
                    <a:moveTo>
                      <a:pt x="221" y="17"/>
                    </a:moveTo>
                    <a:cubicBezTo>
                      <a:pt x="221" y="27"/>
                      <a:pt x="213" y="34"/>
                      <a:pt x="204" y="34"/>
                    </a:cubicBezTo>
                    <a:cubicBezTo>
                      <a:pt x="17" y="34"/>
                      <a:pt x="17" y="34"/>
                      <a:pt x="17" y="34"/>
                    </a:cubicBezTo>
                    <a:cubicBezTo>
                      <a:pt x="7" y="34"/>
                      <a:pt x="0" y="27"/>
                      <a:pt x="0" y="17"/>
                    </a:cubicBezTo>
                    <a:cubicBezTo>
                      <a:pt x="0" y="17"/>
                      <a:pt x="0" y="17"/>
                      <a:pt x="0" y="17"/>
                    </a:cubicBezTo>
                    <a:cubicBezTo>
                      <a:pt x="0" y="8"/>
                      <a:pt x="7" y="0"/>
                      <a:pt x="17" y="0"/>
                    </a:cubicBezTo>
                    <a:cubicBezTo>
                      <a:pt x="204" y="0"/>
                      <a:pt x="204" y="0"/>
                      <a:pt x="204" y="0"/>
                    </a:cubicBezTo>
                    <a:cubicBezTo>
                      <a:pt x="213" y="0"/>
                      <a:pt x="221" y="8"/>
                      <a:pt x="221"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36" name="Freeform 49"/>
              <p:cNvSpPr/>
              <p:nvPr/>
            </p:nvSpPr>
            <p:spPr bwMode="auto">
              <a:xfrm>
                <a:off x="8578850" y="3650456"/>
                <a:ext cx="446088" cy="444500"/>
              </a:xfrm>
              <a:custGeom>
                <a:avLst/>
                <a:gdLst>
                  <a:gd name="T0" fmla="*/ 3 w 166"/>
                  <a:gd name="T1" fmla="*/ 53 h 166"/>
                  <a:gd name="T2" fmla="*/ 3 w 166"/>
                  <a:gd name="T3" fmla="*/ 41 h 166"/>
                  <a:gd name="T4" fmla="*/ 41 w 166"/>
                  <a:gd name="T5" fmla="*/ 3 h 166"/>
                  <a:gd name="T6" fmla="*/ 53 w 166"/>
                  <a:gd name="T7" fmla="*/ 3 h 166"/>
                  <a:gd name="T8" fmla="*/ 162 w 166"/>
                  <a:gd name="T9" fmla="*/ 113 h 166"/>
                  <a:gd name="T10" fmla="*/ 162 w 166"/>
                  <a:gd name="T11" fmla="*/ 125 h 166"/>
                  <a:gd name="T12" fmla="*/ 125 w 166"/>
                  <a:gd name="T13" fmla="*/ 162 h 166"/>
                  <a:gd name="T14" fmla="*/ 113 w 166"/>
                  <a:gd name="T15" fmla="*/ 162 h 166"/>
                  <a:gd name="T16" fmla="*/ 3 w 166"/>
                  <a:gd name="T17" fmla="*/ 53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6" h="166">
                    <a:moveTo>
                      <a:pt x="3" y="53"/>
                    </a:moveTo>
                    <a:cubicBezTo>
                      <a:pt x="0" y="49"/>
                      <a:pt x="0" y="44"/>
                      <a:pt x="3" y="41"/>
                    </a:cubicBezTo>
                    <a:cubicBezTo>
                      <a:pt x="41" y="3"/>
                      <a:pt x="41" y="3"/>
                      <a:pt x="41" y="3"/>
                    </a:cubicBezTo>
                    <a:cubicBezTo>
                      <a:pt x="44" y="0"/>
                      <a:pt x="49" y="0"/>
                      <a:pt x="53" y="3"/>
                    </a:cubicBezTo>
                    <a:cubicBezTo>
                      <a:pt x="162" y="113"/>
                      <a:pt x="162" y="113"/>
                      <a:pt x="162" y="113"/>
                    </a:cubicBezTo>
                    <a:cubicBezTo>
                      <a:pt x="166" y="116"/>
                      <a:pt x="166" y="122"/>
                      <a:pt x="162" y="125"/>
                    </a:cubicBezTo>
                    <a:cubicBezTo>
                      <a:pt x="125" y="162"/>
                      <a:pt x="125" y="162"/>
                      <a:pt x="125" y="162"/>
                    </a:cubicBezTo>
                    <a:cubicBezTo>
                      <a:pt x="122" y="166"/>
                      <a:pt x="116" y="166"/>
                      <a:pt x="113" y="162"/>
                    </a:cubicBezTo>
                    <a:lnTo>
                      <a:pt x="3" y="5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37" name="Freeform 50"/>
              <p:cNvSpPr/>
              <p:nvPr/>
            </p:nvSpPr>
            <p:spPr bwMode="auto">
              <a:xfrm>
                <a:off x="8920162" y="3991769"/>
                <a:ext cx="117475" cy="117475"/>
              </a:xfrm>
              <a:custGeom>
                <a:avLst/>
                <a:gdLst>
                  <a:gd name="T0" fmla="*/ 0 w 44"/>
                  <a:gd name="T1" fmla="*/ 39 h 44"/>
                  <a:gd name="T2" fmla="*/ 19 w 44"/>
                  <a:gd name="T3" fmla="*/ 39 h 44"/>
                  <a:gd name="T4" fmla="*/ 39 w 44"/>
                  <a:gd name="T5" fmla="*/ 19 h 44"/>
                  <a:gd name="T6" fmla="*/ 39 w 44"/>
                  <a:gd name="T7" fmla="*/ 0 h 44"/>
                  <a:gd name="T8" fmla="*/ 0 w 44"/>
                  <a:gd name="T9" fmla="*/ 39 h 44"/>
                </a:gdLst>
                <a:ahLst/>
                <a:cxnLst>
                  <a:cxn ang="0">
                    <a:pos x="T0" y="T1"/>
                  </a:cxn>
                  <a:cxn ang="0">
                    <a:pos x="T2" y="T3"/>
                  </a:cxn>
                  <a:cxn ang="0">
                    <a:pos x="T4" y="T5"/>
                  </a:cxn>
                  <a:cxn ang="0">
                    <a:pos x="T6" y="T7"/>
                  </a:cxn>
                  <a:cxn ang="0">
                    <a:pos x="T8" y="T9"/>
                  </a:cxn>
                </a:cxnLst>
                <a:rect l="0" t="0" r="r" b="b"/>
                <a:pathLst>
                  <a:path w="44" h="44">
                    <a:moveTo>
                      <a:pt x="0" y="39"/>
                    </a:moveTo>
                    <a:cubicBezTo>
                      <a:pt x="6" y="44"/>
                      <a:pt x="14" y="44"/>
                      <a:pt x="19" y="39"/>
                    </a:cubicBezTo>
                    <a:cubicBezTo>
                      <a:pt x="39" y="19"/>
                      <a:pt x="39" y="19"/>
                      <a:pt x="39" y="19"/>
                    </a:cubicBezTo>
                    <a:cubicBezTo>
                      <a:pt x="44" y="14"/>
                      <a:pt x="44" y="6"/>
                      <a:pt x="39" y="0"/>
                    </a:cubicBezTo>
                    <a:lnTo>
                      <a:pt x="0"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38" name="Freeform 51"/>
              <p:cNvSpPr/>
              <p:nvPr/>
            </p:nvSpPr>
            <p:spPr bwMode="auto">
              <a:xfrm>
                <a:off x="8551862" y="3623469"/>
                <a:ext cx="139700" cy="139700"/>
              </a:xfrm>
              <a:custGeom>
                <a:avLst/>
                <a:gdLst>
                  <a:gd name="T0" fmla="*/ 6 w 52"/>
                  <a:gd name="T1" fmla="*/ 50 h 52"/>
                  <a:gd name="T2" fmla="*/ 3 w 52"/>
                  <a:gd name="T3" fmla="*/ 49 h 52"/>
                  <a:gd name="T4" fmla="*/ 0 w 52"/>
                  <a:gd name="T5" fmla="*/ 4 h 52"/>
                  <a:gd name="T6" fmla="*/ 4 w 52"/>
                  <a:gd name="T7" fmla="*/ 0 h 52"/>
                  <a:gd name="T8" fmla="*/ 49 w 52"/>
                  <a:gd name="T9" fmla="*/ 3 h 52"/>
                  <a:gd name="T10" fmla="*/ 50 w 52"/>
                  <a:gd name="T11" fmla="*/ 6 h 52"/>
                  <a:gd name="T12" fmla="*/ 6 w 52"/>
                  <a:gd name="T13" fmla="*/ 50 h 52"/>
                </a:gdLst>
                <a:ahLst/>
                <a:cxnLst>
                  <a:cxn ang="0">
                    <a:pos x="T0" y="T1"/>
                  </a:cxn>
                  <a:cxn ang="0">
                    <a:pos x="T2" y="T3"/>
                  </a:cxn>
                  <a:cxn ang="0">
                    <a:pos x="T4" y="T5"/>
                  </a:cxn>
                  <a:cxn ang="0">
                    <a:pos x="T6" y="T7"/>
                  </a:cxn>
                  <a:cxn ang="0">
                    <a:pos x="T8" y="T9"/>
                  </a:cxn>
                  <a:cxn ang="0">
                    <a:pos x="T10" y="T11"/>
                  </a:cxn>
                  <a:cxn ang="0">
                    <a:pos x="T12" y="T13"/>
                  </a:cxn>
                </a:cxnLst>
                <a:rect l="0" t="0" r="r" b="b"/>
                <a:pathLst>
                  <a:path w="52" h="52">
                    <a:moveTo>
                      <a:pt x="6" y="50"/>
                    </a:moveTo>
                    <a:cubicBezTo>
                      <a:pt x="5" y="52"/>
                      <a:pt x="3" y="51"/>
                      <a:pt x="3" y="49"/>
                    </a:cubicBezTo>
                    <a:cubicBezTo>
                      <a:pt x="0" y="4"/>
                      <a:pt x="0" y="4"/>
                      <a:pt x="0" y="4"/>
                    </a:cubicBezTo>
                    <a:cubicBezTo>
                      <a:pt x="0" y="2"/>
                      <a:pt x="2" y="0"/>
                      <a:pt x="4" y="0"/>
                    </a:cubicBezTo>
                    <a:cubicBezTo>
                      <a:pt x="49" y="3"/>
                      <a:pt x="49" y="3"/>
                      <a:pt x="49" y="3"/>
                    </a:cubicBezTo>
                    <a:cubicBezTo>
                      <a:pt x="51" y="3"/>
                      <a:pt x="52" y="5"/>
                      <a:pt x="50" y="6"/>
                    </a:cubicBezTo>
                    <a:lnTo>
                      <a:pt x="6" y="5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39" name="Freeform 52"/>
              <p:cNvSpPr/>
              <p:nvPr/>
            </p:nvSpPr>
            <p:spPr bwMode="auto">
              <a:xfrm>
                <a:off x="7704137" y="2810669"/>
                <a:ext cx="1193800" cy="1241425"/>
              </a:xfrm>
              <a:custGeom>
                <a:avLst/>
                <a:gdLst>
                  <a:gd name="T0" fmla="*/ 441 w 445"/>
                  <a:gd name="T1" fmla="*/ 72 h 463"/>
                  <a:gd name="T2" fmla="*/ 373 w 445"/>
                  <a:gd name="T3" fmla="*/ 4 h 463"/>
                  <a:gd name="T4" fmla="*/ 364 w 445"/>
                  <a:gd name="T5" fmla="*/ 0 h 463"/>
                  <a:gd name="T6" fmla="*/ 81 w 445"/>
                  <a:gd name="T7" fmla="*/ 0 h 463"/>
                  <a:gd name="T8" fmla="*/ 0 w 445"/>
                  <a:gd name="T9" fmla="*/ 81 h 463"/>
                  <a:gd name="T10" fmla="*/ 0 w 445"/>
                  <a:gd name="T11" fmla="*/ 381 h 463"/>
                  <a:gd name="T12" fmla="*/ 81 w 445"/>
                  <a:gd name="T13" fmla="*/ 463 h 463"/>
                  <a:gd name="T14" fmla="*/ 364 w 445"/>
                  <a:gd name="T15" fmla="*/ 463 h 463"/>
                  <a:gd name="T16" fmla="*/ 399 w 445"/>
                  <a:gd name="T17" fmla="*/ 454 h 463"/>
                  <a:gd name="T18" fmla="*/ 379 w 445"/>
                  <a:gd name="T19" fmla="*/ 433 h 463"/>
                  <a:gd name="T20" fmla="*/ 364 w 445"/>
                  <a:gd name="T21" fmla="*/ 436 h 463"/>
                  <a:gd name="T22" fmla="*/ 81 w 445"/>
                  <a:gd name="T23" fmla="*/ 436 h 463"/>
                  <a:gd name="T24" fmla="*/ 27 w 445"/>
                  <a:gd name="T25" fmla="*/ 381 h 463"/>
                  <a:gd name="T26" fmla="*/ 27 w 445"/>
                  <a:gd name="T27" fmla="*/ 81 h 463"/>
                  <a:gd name="T28" fmla="*/ 81 w 445"/>
                  <a:gd name="T29" fmla="*/ 27 h 463"/>
                  <a:gd name="T30" fmla="*/ 358 w 445"/>
                  <a:gd name="T31" fmla="*/ 27 h 463"/>
                  <a:gd name="T32" fmla="*/ 418 w 445"/>
                  <a:gd name="T33" fmla="*/ 87 h 463"/>
                  <a:gd name="T34" fmla="*/ 418 w 445"/>
                  <a:gd name="T35" fmla="*/ 337 h 463"/>
                  <a:gd name="T36" fmla="*/ 445 w 445"/>
                  <a:gd name="T37" fmla="*/ 364 h 463"/>
                  <a:gd name="T38" fmla="*/ 445 w 445"/>
                  <a:gd name="T39" fmla="*/ 81 h 463"/>
                  <a:gd name="T40" fmla="*/ 441 w 445"/>
                  <a:gd name="T41" fmla="*/ 72 h 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45" h="463">
                    <a:moveTo>
                      <a:pt x="441" y="72"/>
                    </a:moveTo>
                    <a:cubicBezTo>
                      <a:pt x="373" y="4"/>
                      <a:pt x="373" y="4"/>
                      <a:pt x="373" y="4"/>
                    </a:cubicBezTo>
                    <a:cubicBezTo>
                      <a:pt x="371" y="1"/>
                      <a:pt x="367" y="0"/>
                      <a:pt x="364" y="0"/>
                    </a:cubicBezTo>
                    <a:cubicBezTo>
                      <a:pt x="81" y="0"/>
                      <a:pt x="81" y="0"/>
                      <a:pt x="81" y="0"/>
                    </a:cubicBezTo>
                    <a:cubicBezTo>
                      <a:pt x="36" y="0"/>
                      <a:pt x="0" y="36"/>
                      <a:pt x="0" y="81"/>
                    </a:cubicBezTo>
                    <a:cubicBezTo>
                      <a:pt x="0" y="381"/>
                      <a:pt x="0" y="381"/>
                      <a:pt x="0" y="381"/>
                    </a:cubicBezTo>
                    <a:cubicBezTo>
                      <a:pt x="0" y="426"/>
                      <a:pt x="36" y="463"/>
                      <a:pt x="81" y="463"/>
                    </a:cubicBezTo>
                    <a:cubicBezTo>
                      <a:pt x="364" y="463"/>
                      <a:pt x="364" y="463"/>
                      <a:pt x="364" y="463"/>
                    </a:cubicBezTo>
                    <a:cubicBezTo>
                      <a:pt x="377" y="463"/>
                      <a:pt x="389" y="459"/>
                      <a:pt x="399" y="454"/>
                    </a:cubicBezTo>
                    <a:cubicBezTo>
                      <a:pt x="379" y="433"/>
                      <a:pt x="379" y="433"/>
                      <a:pt x="379" y="433"/>
                    </a:cubicBezTo>
                    <a:cubicBezTo>
                      <a:pt x="374" y="435"/>
                      <a:pt x="369" y="435"/>
                      <a:pt x="364" y="436"/>
                    </a:cubicBezTo>
                    <a:cubicBezTo>
                      <a:pt x="81" y="436"/>
                      <a:pt x="81" y="436"/>
                      <a:pt x="81" y="436"/>
                    </a:cubicBezTo>
                    <a:cubicBezTo>
                      <a:pt x="52" y="435"/>
                      <a:pt x="27" y="411"/>
                      <a:pt x="27" y="381"/>
                    </a:cubicBezTo>
                    <a:cubicBezTo>
                      <a:pt x="27" y="81"/>
                      <a:pt x="27" y="81"/>
                      <a:pt x="27" y="81"/>
                    </a:cubicBezTo>
                    <a:cubicBezTo>
                      <a:pt x="27" y="51"/>
                      <a:pt x="52" y="27"/>
                      <a:pt x="81" y="27"/>
                    </a:cubicBezTo>
                    <a:cubicBezTo>
                      <a:pt x="358" y="27"/>
                      <a:pt x="358" y="27"/>
                      <a:pt x="358" y="27"/>
                    </a:cubicBezTo>
                    <a:cubicBezTo>
                      <a:pt x="418" y="87"/>
                      <a:pt x="418" y="87"/>
                      <a:pt x="418" y="87"/>
                    </a:cubicBezTo>
                    <a:cubicBezTo>
                      <a:pt x="418" y="337"/>
                      <a:pt x="418" y="337"/>
                      <a:pt x="418" y="337"/>
                    </a:cubicBezTo>
                    <a:cubicBezTo>
                      <a:pt x="445" y="364"/>
                      <a:pt x="445" y="364"/>
                      <a:pt x="445" y="364"/>
                    </a:cubicBezTo>
                    <a:cubicBezTo>
                      <a:pt x="445" y="81"/>
                      <a:pt x="445" y="81"/>
                      <a:pt x="445" y="81"/>
                    </a:cubicBezTo>
                    <a:cubicBezTo>
                      <a:pt x="445" y="78"/>
                      <a:pt x="444" y="74"/>
                      <a:pt x="441" y="7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grpSp>
      </p:grpSp>
      <p:grpSp>
        <p:nvGrpSpPr>
          <p:cNvPr id="14" name="组合 13"/>
          <p:cNvGrpSpPr/>
          <p:nvPr/>
        </p:nvGrpSpPr>
        <p:grpSpPr>
          <a:xfrm>
            <a:off x="5064303" y="1777380"/>
            <a:ext cx="1200134" cy="1200133"/>
            <a:chOff x="5064303" y="1777380"/>
            <a:chExt cx="1200134" cy="1200133"/>
          </a:xfrm>
        </p:grpSpPr>
        <p:sp>
          <p:nvSpPr>
            <p:cNvPr id="22" name="椭圆 21"/>
            <p:cNvSpPr/>
            <p:nvPr/>
          </p:nvSpPr>
          <p:spPr>
            <a:xfrm>
              <a:off x="5064303" y="1777380"/>
              <a:ext cx="1200134" cy="1200133"/>
            </a:xfrm>
            <a:prstGeom prst="ellipse">
              <a:avLst/>
            </a:prstGeom>
            <a:solidFill>
              <a:srgbClr val="FFFFFF">
                <a:alpha val="80000"/>
              </a:srgbClr>
            </a:solidFill>
            <a:ln>
              <a:solidFill>
                <a:srgbClr val="A1CB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grpSp>
          <p:nvGrpSpPr>
            <p:cNvPr id="40" name="组合 39"/>
            <p:cNvGrpSpPr/>
            <p:nvPr/>
          </p:nvGrpSpPr>
          <p:grpSpPr>
            <a:xfrm>
              <a:off x="5389136" y="2062861"/>
              <a:ext cx="623508" cy="612467"/>
              <a:chOff x="234950" y="2943226"/>
              <a:chExt cx="1344613" cy="1320800"/>
            </a:xfrm>
            <a:solidFill>
              <a:srgbClr val="A1CB77"/>
            </a:solidFill>
          </p:grpSpPr>
          <p:sp>
            <p:nvSpPr>
              <p:cNvPr id="41" name="Freeform 41"/>
              <p:cNvSpPr/>
              <p:nvPr/>
            </p:nvSpPr>
            <p:spPr bwMode="auto">
              <a:xfrm>
                <a:off x="479425" y="2943226"/>
                <a:ext cx="560388" cy="1320800"/>
              </a:xfrm>
              <a:custGeom>
                <a:avLst/>
                <a:gdLst>
                  <a:gd name="T0" fmla="*/ 174 w 196"/>
                  <a:gd name="T1" fmla="*/ 0 h 462"/>
                  <a:gd name="T2" fmla="*/ 139 w 196"/>
                  <a:gd name="T3" fmla="*/ 0 h 462"/>
                  <a:gd name="T4" fmla="*/ 139 w 196"/>
                  <a:gd name="T5" fmla="*/ 0 h 462"/>
                  <a:gd name="T6" fmla="*/ 0 w 196"/>
                  <a:gd name="T7" fmla="*/ 135 h 462"/>
                  <a:gd name="T8" fmla="*/ 0 w 196"/>
                  <a:gd name="T9" fmla="*/ 327 h 462"/>
                  <a:gd name="T10" fmla="*/ 139 w 196"/>
                  <a:gd name="T11" fmla="*/ 462 h 462"/>
                  <a:gd name="T12" fmla="*/ 139 w 196"/>
                  <a:gd name="T13" fmla="*/ 462 h 462"/>
                  <a:gd name="T14" fmla="*/ 139 w 196"/>
                  <a:gd name="T15" fmla="*/ 462 h 462"/>
                  <a:gd name="T16" fmla="*/ 139 w 196"/>
                  <a:gd name="T17" fmla="*/ 462 h 462"/>
                  <a:gd name="T18" fmla="*/ 139 w 196"/>
                  <a:gd name="T19" fmla="*/ 462 h 462"/>
                  <a:gd name="T20" fmla="*/ 174 w 196"/>
                  <a:gd name="T21" fmla="*/ 462 h 462"/>
                  <a:gd name="T22" fmla="*/ 196 w 196"/>
                  <a:gd name="T23" fmla="*/ 441 h 462"/>
                  <a:gd name="T24" fmla="*/ 196 w 196"/>
                  <a:gd name="T25" fmla="*/ 21 h 462"/>
                  <a:gd name="T26" fmla="*/ 174 w 196"/>
                  <a:gd name="T27" fmla="*/ 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6" h="462">
                    <a:moveTo>
                      <a:pt x="174" y="0"/>
                    </a:moveTo>
                    <a:cubicBezTo>
                      <a:pt x="139" y="0"/>
                      <a:pt x="139" y="0"/>
                      <a:pt x="139" y="0"/>
                    </a:cubicBezTo>
                    <a:cubicBezTo>
                      <a:pt x="139" y="0"/>
                      <a:pt x="139" y="0"/>
                      <a:pt x="139" y="0"/>
                    </a:cubicBezTo>
                    <a:cubicBezTo>
                      <a:pt x="0" y="135"/>
                      <a:pt x="0" y="135"/>
                      <a:pt x="0" y="135"/>
                    </a:cubicBezTo>
                    <a:cubicBezTo>
                      <a:pt x="0" y="327"/>
                      <a:pt x="0" y="327"/>
                      <a:pt x="0" y="327"/>
                    </a:cubicBezTo>
                    <a:cubicBezTo>
                      <a:pt x="139" y="462"/>
                      <a:pt x="139" y="462"/>
                      <a:pt x="139" y="462"/>
                    </a:cubicBezTo>
                    <a:cubicBezTo>
                      <a:pt x="139" y="462"/>
                      <a:pt x="139" y="462"/>
                      <a:pt x="139" y="462"/>
                    </a:cubicBezTo>
                    <a:cubicBezTo>
                      <a:pt x="139" y="462"/>
                      <a:pt x="139" y="462"/>
                      <a:pt x="139" y="462"/>
                    </a:cubicBezTo>
                    <a:cubicBezTo>
                      <a:pt x="139" y="462"/>
                      <a:pt x="139" y="462"/>
                      <a:pt x="139" y="462"/>
                    </a:cubicBezTo>
                    <a:cubicBezTo>
                      <a:pt x="139" y="462"/>
                      <a:pt x="139" y="462"/>
                      <a:pt x="139" y="462"/>
                    </a:cubicBezTo>
                    <a:cubicBezTo>
                      <a:pt x="174" y="462"/>
                      <a:pt x="174" y="462"/>
                      <a:pt x="174" y="462"/>
                    </a:cubicBezTo>
                    <a:cubicBezTo>
                      <a:pt x="186" y="462"/>
                      <a:pt x="196" y="452"/>
                      <a:pt x="196" y="441"/>
                    </a:cubicBezTo>
                    <a:cubicBezTo>
                      <a:pt x="196" y="21"/>
                      <a:pt x="196" y="21"/>
                      <a:pt x="196" y="21"/>
                    </a:cubicBezTo>
                    <a:cubicBezTo>
                      <a:pt x="196" y="9"/>
                      <a:pt x="186" y="0"/>
                      <a:pt x="17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2" name="Freeform 42"/>
              <p:cNvSpPr/>
              <p:nvPr/>
            </p:nvSpPr>
            <p:spPr bwMode="auto">
              <a:xfrm>
                <a:off x="234950" y="3322638"/>
                <a:ext cx="204788" cy="557213"/>
              </a:xfrm>
              <a:custGeom>
                <a:avLst/>
                <a:gdLst>
                  <a:gd name="T0" fmla="*/ 72 w 72"/>
                  <a:gd name="T1" fmla="*/ 0 h 195"/>
                  <a:gd name="T2" fmla="*/ 22 w 72"/>
                  <a:gd name="T3" fmla="*/ 0 h 195"/>
                  <a:gd name="T4" fmla="*/ 0 w 72"/>
                  <a:gd name="T5" fmla="*/ 21 h 195"/>
                  <a:gd name="T6" fmla="*/ 0 w 72"/>
                  <a:gd name="T7" fmla="*/ 174 h 195"/>
                  <a:gd name="T8" fmla="*/ 22 w 72"/>
                  <a:gd name="T9" fmla="*/ 195 h 195"/>
                  <a:gd name="T10" fmla="*/ 72 w 72"/>
                  <a:gd name="T11" fmla="*/ 195 h 195"/>
                  <a:gd name="T12" fmla="*/ 72 w 72"/>
                  <a:gd name="T13" fmla="*/ 0 h 195"/>
                </a:gdLst>
                <a:ahLst/>
                <a:cxnLst>
                  <a:cxn ang="0">
                    <a:pos x="T0" y="T1"/>
                  </a:cxn>
                  <a:cxn ang="0">
                    <a:pos x="T2" y="T3"/>
                  </a:cxn>
                  <a:cxn ang="0">
                    <a:pos x="T4" y="T5"/>
                  </a:cxn>
                  <a:cxn ang="0">
                    <a:pos x="T6" y="T7"/>
                  </a:cxn>
                  <a:cxn ang="0">
                    <a:pos x="T8" y="T9"/>
                  </a:cxn>
                  <a:cxn ang="0">
                    <a:pos x="T10" y="T11"/>
                  </a:cxn>
                  <a:cxn ang="0">
                    <a:pos x="T12" y="T13"/>
                  </a:cxn>
                </a:cxnLst>
                <a:rect l="0" t="0" r="r" b="b"/>
                <a:pathLst>
                  <a:path w="72" h="195">
                    <a:moveTo>
                      <a:pt x="72" y="0"/>
                    </a:moveTo>
                    <a:cubicBezTo>
                      <a:pt x="22" y="0"/>
                      <a:pt x="22" y="0"/>
                      <a:pt x="22" y="0"/>
                    </a:cubicBezTo>
                    <a:cubicBezTo>
                      <a:pt x="10" y="0"/>
                      <a:pt x="0" y="10"/>
                      <a:pt x="0" y="21"/>
                    </a:cubicBezTo>
                    <a:cubicBezTo>
                      <a:pt x="0" y="174"/>
                      <a:pt x="0" y="174"/>
                      <a:pt x="0" y="174"/>
                    </a:cubicBezTo>
                    <a:cubicBezTo>
                      <a:pt x="0" y="186"/>
                      <a:pt x="10" y="195"/>
                      <a:pt x="22" y="195"/>
                    </a:cubicBezTo>
                    <a:cubicBezTo>
                      <a:pt x="72" y="195"/>
                      <a:pt x="72" y="195"/>
                      <a:pt x="72" y="195"/>
                    </a:cubicBezTo>
                    <a:lnTo>
                      <a:pt x="7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3" name="Freeform 43"/>
              <p:cNvSpPr/>
              <p:nvPr/>
            </p:nvSpPr>
            <p:spPr bwMode="auto">
              <a:xfrm>
                <a:off x="1103313" y="3429001"/>
                <a:ext cx="168275" cy="346075"/>
              </a:xfrm>
              <a:custGeom>
                <a:avLst/>
                <a:gdLst>
                  <a:gd name="T0" fmla="*/ 0 w 59"/>
                  <a:gd name="T1" fmla="*/ 0 h 121"/>
                  <a:gd name="T2" fmla="*/ 0 w 59"/>
                  <a:gd name="T3" fmla="*/ 121 h 121"/>
                  <a:gd name="T4" fmla="*/ 59 w 59"/>
                  <a:gd name="T5" fmla="*/ 61 h 121"/>
                  <a:gd name="T6" fmla="*/ 0 w 59"/>
                  <a:gd name="T7" fmla="*/ 0 h 121"/>
                </a:gdLst>
                <a:ahLst/>
                <a:cxnLst>
                  <a:cxn ang="0">
                    <a:pos x="T0" y="T1"/>
                  </a:cxn>
                  <a:cxn ang="0">
                    <a:pos x="T2" y="T3"/>
                  </a:cxn>
                  <a:cxn ang="0">
                    <a:pos x="T4" y="T5"/>
                  </a:cxn>
                  <a:cxn ang="0">
                    <a:pos x="T6" y="T7"/>
                  </a:cxn>
                </a:cxnLst>
                <a:rect l="0" t="0" r="r" b="b"/>
                <a:pathLst>
                  <a:path w="59" h="121">
                    <a:moveTo>
                      <a:pt x="0" y="0"/>
                    </a:moveTo>
                    <a:cubicBezTo>
                      <a:pt x="0" y="121"/>
                      <a:pt x="0" y="121"/>
                      <a:pt x="0" y="121"/>
                    </a:cubicBezTo>
                    <a:cubicBezTo>
                      <a:pt x="33" y="120"/>
                      <a:pt x="59" y="94"/>
                      <a:pt x="59" y="61"/>
                    </a:cubicBezTo>
                    <a:cubicBezTo>
                      <a:pt x="59" y="28"/>
                      <a:pt x="33" y="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4" name="Freeform 44"/>
              <p:cNvSpPr/>
              <p:nvPr/>
            </p:nvSpPr>
            <p:spPr bwMode="auto">
              <a:xfrm>
                <a:off x="1104900" y="3243263"/>
                <a:ext cx="298450" cy="719138"/>
              </a:xfrm>
              <a:custGeom>
                <a:avLst/>
                <a:gdLst>
                  <a:gd name="T0" fmla="*/ 0 w 104"/>
                  <a:gd name="T1" fmla="*/ 0 h 252"/>
                  <a:gd name="T2" fmla="*/ 0 w 104"/>
                  <a:gd name="T3" fmla="*/ 28 h 252"/>
                  <a:gd name="T4" fmla="*/ 77 w 104"/>
                  <a:gd name="T5" fmla="*/ 126 h 252"/>
                  <a:gd name="T6" fmla="*/ 0 w 104"/>
                  <a:gd name="T7" fmla="*/ 223 h 252"/>
                  <a:gd name="T8" fmla="*/ 0 w 104"/>
                  <a:gd name="T9" fmla="*/ 252 h 252"/>
                  <a:gd name="T10" fmla="*/ 104 w 104"/>
                  <a:gd name="T11" fmla="*/ 126 h 252"/>
                  <a:gd name="T12" fmla="*/ 0 w 104"/>
                  <a:gd name="T13" fmla="*/ 0 h 252"/>
                </a:gdLst>
                <a:ahLst/>
                <a:cxnLst>
                  <a:cxn ang="0">
                    <a:pos x="T0" y="T1"/>
                  </a:cxn>
                  <a:cxn ang="0">
                    <a:pos x="T2" y="T3"/>
                  </a:cxn>
                  <a:cxn ang="0">
                    <a:pos x="T4" y="T5"/>
                  </a:cxn>
                  <a:cxn ang="0">
                    <a:pos x="T6" y="T7"/>
                  </a:cxn>
                  <a:cxn ang="0">
                    <a:pos x="T8" y="T9"/>
                  </a:cxn>
                  <a:cxn ang="0">
                    <a:pos x="T10" y="T11"/>
                  </a:cxn>
                  <a:cxn ang="0">
                    <a:pos x="T12" y="T13"/>
                  </a:cxn>
                </a:cxnLst>
                <a:rect l="0" t="0" r="r" b="b"/>
                <a:pathLst>
                  <a:path w="104" h="252">
                    <a:moveTo>
                      <a:pt x="0" y="0"/>
                    </a:moveTo>
                    <a:cubicBezTo>
                      <a:pt x="0" y="28"/>
                      <a:pt x="0" y="28"/>
                      <a:pt x="0" y="28"/>
                    </a:cubicBezTo>
                    <a:cubicBezTo>
                      <a:pt x="44" y="39"/>
                      <a:pt x="77" y="78"/>
                      <a:pt x="77" y="126"/>
                    </a:cubicBezTo>
                    <a:cubicBezTo>
                      <a:pt x="77" y="173"/>
                      <a:pt x="44" y="213"/>
                      <a:pt x="0" y="223"/>
                    </a:cubicBezTo>
                    <a:cubicBezTo>
                      <a:pt x="0" y="252"/>
                      <a:pt x="0" y="252"/>
                      <a:pt x="0" y="252"/>
                    </a:cubicBezTo>
                    <a:cubicBezTo>
                      <a:pt x="59" y="240"/>
                      <a:pt x="104" y="188"/>
                      <a:pt x="104" y="126"/>
                    </a:cubicBezTo>
                    <a:cubicBezTo>
                      <a:pt x="104" y="63"/>
                      <a:pt x="59" y="1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5" name="Freeform 45"/>
              <p:cNvSpPr/>
              <p:nvPr/>
            </p:nvSpPr>
            <p:spPr bwMode="auto">
              <a:xfrm>
                <a:off x="1104900" y="3090863"/>
                <a:ext cx="474663" cy="1020763"/>
              </a:xfrm>
              <a:custGeom>
                <a:avLst/>
                <a:gdLst>
                  <a:gd name="T0" fmla="*/ 0 w 166"/>
                  <a:gd name="T1" fmla="*/ 0 h 357"/>
                  <a:gd name="T2" fmla="*/ 0 w 166"/>
                  <a:gd name="T3" fmla="*/ 32 h 357"/>
                  <a:gd name="T4" fmla="*/ 92 w 166"/>
                  <a:gd name="T5" fmla="*/ 74 h 357"/>
                  <a:gd name="T6" fmla="*/ 135 w 166"/>
                  <a:gd name="T7" fmla="*/ 179 h 357"/>
                  <a:gd name="T8" fmla="*/ 92 w 166"/>
                  <a:gd name="T9" fmla="*/ 283 h 357"/>
                  <a:gd name="T10" fmla="*/ 0 w 166"/>
                  <a:gd name="T11" fmla="*/ 326 h 357"/>
                  <a:gd name="T12" fmla="*/ 0 w 166"/>
                  <a:gd name="T13" fmla="*/ 357 h 357"/>
                  <a:gd name="T14" fmla="*/ 166 w 166"/>
                  <a:gd name="T15" fmla="*/ 179 h 357"/>
                  <a:gd name="T16" fmla="*/ 0 w 166"/>
                  <a:gd name="T17" fmla="*/ 0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6" h="357">
                    <a:moveTo>
                      <a:pt x="0" y="0"/>
                    </a:moveTo>
                    <a:cubicBezTo>
                      <a:pt x="0" y="32"/>
                      <a:pt x="0" y="32"/>
                      <a:pt x="0" y="32"/>
                    </a:cubicBezTo>
                    <a:cubicBezTo>
                      <a:pt x="36" y="35"/>
                      <a:pt x="68" y="50"/>
                      <a:pt x="92" y="74"/>
                    </a:cubicBezTo>
                    <a:cubicBezTo>
                      <a:pt x="119" y="101"/>
                      <a:pt x="135" y="138"/>
                      <a:pt x="135" y="179"/>
                    </a:cubicBezTo>
                    <a:cubicBezTo>
                      <a:pt x="135" y="220"/>
                      <a:pt x="119" y="256"/>
                      <a:pt x="92" y="283"/>
                    </a:cubicBezTo>
                    <a:cubicBezTo>
                      <a:pt x="68" y="307"/>
                      <a:pt x="36" y="323"/>
                      <a:pt x="0" y="326"/>
                    </a:cubicBezTo>
                    <a:cubicBezTo>
                      <a:pt x="0" y="357"/>
                      <a:pt x="0" y="357"/>
                      <a:pt x="0" y="357"/>
                    </a:cubicBezTo>
                    <a:cubicBezTo>
                      <a:pt x="93" y="351"/>
                      <a:pt x="166" y="273"/>
                      <a:pt x="166" y="179"/>
                    </a:cubicBezTo>
                    <a:cubicBezTo>
                      <a:pt x="166" y="84"/>
                      <a:pt x="93" y="7"/>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grpSp>
        <p:nvGrpSpPr>
          <p:cNvPr id="17" name="组合 16"/>
          <p:cNvGrpSpPr/>
          <p:nvPr/>
        </p:nvGrpSpPr>
        <p:grpSpPr>
          <a:xfrm>
            <a:off x="635562" y="1777379"/>
            <a:ext cx="1200134" cy="1200133"/>
            <a:chOff x="635562" y="1777379"/>
            <a:chExt cx="1200134" cy="1200133"/>
          </a:xfrm>
        </p:grpSpPr>
        <p:sp>
          <p:nvSpPr>
            <p:cNvPr id="16" name="椭圆 15"/>
            <p:cNvSpPr/>
            <p:nvPr/>
          </p:nvSpPr>
          <p:spPr>
            <a:xfrm>
              <a:off x="635562" y="1777379"/>
              <a:ext cx="1200134" cy="1200133"/>
            </a:xfrm>
            <a:prstGeom prst="ellipse">
              <a:avLst/>
            </a:prstGeom>
            <a:solidFill>
              <a:srgbClr val="FFFFFF">
                <a:alpha val="80000"/>
              </a:srgbClr>
            </a:solidFill>
            <a:ln>
              <a:solidFill>
                <a:srgbClr val="EF7B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grpSp>
          <p:nvGrpSpPr>
            <p:cNvPr id="46" name="组合 45"/>
            <p:cNvGrpSpPr/>
            <p:nvPr/>
          </p:nvGrpSpPr>
          <p:grpSpPr>
            <a:xfrm>
              <a:off x="926460" y="2062861"/>
              <a:ext cx="623509" cy="578604"/>
              <a:chOff x="5278438" y="2973388"/>
              <a:chExt cx="1344613" cy="1247775"/>
            </a:xfrm>
            <a:solidFill>
              <a:srgbClr val="EF7B89"/>
            </a:solidFill>
          </p:grpSpPr>
          <p:sp>
            <p:nvSpPr>
              <p:cNvPr id="47" name="Freeform 67"/>
              <p:cNvSpPr>
                <a:spLocks noEditPoints="1"/>
              </p:cNvSpPr>
              <p:nvPr/>
            </p:nvSpPr>
            <p:spPr bwMode="auto">
              <a:xfrm>
                <a:off x="5821363" y="2973388"/>
                <a:ext cx="801688" cy="806450"/>
              </a:xfrm>
              <a:custGeom>
                <a:avLst/>
                <a:gdLst>
                  <a:gd name="T0" fmla="*/ 256 w 281"/>
                  <a:gd name="T1" fmla="*/ 26 h 282"/>
                  <a:gd name="T2" fmla="*/ 163 w 281"/>
                  <a:gd name="T3" fmla="*/ 26 h 282"/>
                  <a:gd name="T4" fmla="*/ 0 w 281"/>
                  <a:gd name="T5" fmla="*/ 190 h 282"/>
                  <a:gd name="T6" fmla="*/ 92 w 281"/>
                  <a:gd name="T7" fmla="*/ 282 h 282"/>
                  <a:gd name="T8" fmla="*/ 256 w 281"/>
                  <a:gd name="T9" fmla="*/ 119 h 282"/>
                  <a:gd name="T10" fmla="*/ 256 w 281"/>
                  <a:gd name="T11" fmla="*/ 26 h 282"/>
                  <a:gd name="T12" fmla="*/ 55 w 281"/>
                  <a:gd name="T13" fmla="*/ 192 h 282"/>
                  <a:gd name="T14" fmla="*/ 44 w 281"/>
                  <a:gd name="T15" fmla="*/ 181 h 282"/>
                  <a:gd name="T16" fmla="*/ 183 w 281"/>
                  <a:gd name="T17" fmla="*/ 42 h 282"/>
                  <a:gd name="T18" fmla="*/ 194 w 281"/>
                  <a:gd name="T19" fmla="*/ 42 h 282"/>
                  <a:gd name="T20" fmla="*/ 194 w 281"/>
                  <a:gd name="T21" fmla="*/ 53 h 282"/>
                  <a:gd name="T22" fmla="*/ 55 w 281"/>
                  <a:gd name="T23" fmla="*/ 192 h 282"/>
                  <a:gd name="T24" fmla="*/ 78 w 281"/>
                  <a:gd name="T25" fmla="*/ 215 h 282"/>
                  <a:gd name="T26" fmla="*/ 67 w 281"/>
                  <a:gd name="T27" fmla="*/ 204 h 282"/>
                  <a:gd name="T28" fmla="*/ 217 w 281"/>
                  <a:gd name="T29" fmla="*/ 54 h 282"/>
                  <a:gd name="T30" fmla="*/ 228 w 281"/>
                  <a:gd name="T31" fmla="*/ 54 h 282"/>
                  <a:gd name="T32" fmla="*/ 228 w 281"/>
                  <a:gd name="T33" fmla="*/ 65 h 282"/>
                  <a:gd name="T34" fmla="*/ 78 w 281"/>
                  <a:gd name="T35" fmla="*/ 215 h 282"/>
                  <a:gd name="T36" fmla="*/ 101 w 281"/>
                  <a:gd name="T37" fmla="*/ 238 h 282"/>
                  <a:gd name="T38" fmla="*/ 90 w 281"/>
                  <a:gd name="T39" fmla="*/ 227 h 282"/>
                  <a:gd name="T40" fmla="*/ 229 w 281"/>
                  <a:gd name="T41" fmla="*/ 88 h 282"/>
                  <a:gd name="T42" fmla="*/ 240 w 281"/>
                  <a:gd name="T43" fmla="*/ 88 h 282"/>
                  <a:gd name="T44" fmla="*/ 240 w 281"/>
                  <a:gd name="T45" fmla="*/ 99 h 282"/>
                  <a:gd name="T46" fmla="*/ 101 w 281"/>
                  <a:gd name="T47" fmla="*/ 238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1" h="282">
                    <a:moveTo>
                      <a:pt x="256" y="26"/>
                    </a:moveTo>
                    <a:cubicBezTo>
                      <a:pt x="230" y="0"/>
                      <a:pt x="189" y="0"/>
                      <a:pt x="163" y="26"/>
                    </a:cubicBezTo>
                    <a:cubicBezTo>
                      <a:pt x="0" y="190"/>
                      <a:pt x="0" y="190"/>
                      <a:pt x="0" y="190"/>
                    </a:cubicBezTo>
                    <a:cubicBezTo>
                      <a:pt x="92" y="282"/>
                      <a:pt x="92" y="282"/>
                      <a:pt x="92" y="282"/>
                    </a:cubicBezTo>
                    <a:cubicBezTo>
                      <a:pt x="256" y="119"/>
                      <a:pt x="256" y="119"/>
                      <a:pt x="256" y="119"/>
                    </a:cubicBezTo>
                    <a:cubicBezTo>
                      <a:pt x="281" y="93"/>
                      <a:pt x="281" y="52"/>
                      <a:pt x="256" y="26"/>
                    </a:cubicBezTo>
                    <a:close/>
                    <a:moveTo>
                      <a:pt x="55" y="192"/>
                    </a:moveTo>
                    <a:cubicBezTo>
                      <a:pt x="44" y="181"/>
                      <a:pt x="44" y="181"/>
                      <a:pt x="44" y="181"/>
                    </a:cubicBezTo>
                    <a:cubicBezTo>
                      <a:pt x="183" y="42"/>
                      <a:pt x="183" y="42"/>
                      <a:pt x="183" y="42"/>
                    </a:cubicBezTo>
                    <a:cubicBezTo>
                      <a:pt x="186" y="39"/>
                      <a:pt x="191" y="39"/>
                      <a:pt x="194" y="42"/>
                    </a:cubicBezTo>
                    <a:cubicBezTo>
                      <a:pt x="197" y="45"/>
                      <a:pt x="197" y="50"/>
                      <a:pt x="194" y="53"/>
                    </a:cubicBezTo>
                    <a:lnTo>
                      <a:pt x="55" y="192"/>
                    </a:lnTo>
                    <a:close/>
                    <a:moveTo>
                      <a:pt x="78" y="215"/>
                    </a:moveTo>
                    <a:cubicBezTo>
                      <a:pt x="67" y="204"/>
                      <a:pt x="67" y="204"/>
                      <a:pt x="67" y="204"/>
                    </a:cubicBezTo>
                    <a:cubicBezTo>
                      <a:pt x="217" y="54"/>
                      <a:pt x="217" y="54"/>
                      <a:pt x="217" y="54"/>
                    </a:cubicBezTo>
                    <a:cubicBezTo>
                      <a:pt x="220" y="51"/>
                      <a:pt x="225" y="51"/>
                      <a:pt x="228" y="54"/>
                    </a:cubicBezTo>
                    <a:cubicBezTo>
                      <a:pt x="231" y="57"/>
                      <a:pt x="231" y="62"/>
                      <a:pt x="228" y="65"/>
                    </a:cubicBezTo>
                    <a:lnTo>
                      <a:pt x="78" y="215"/>
                    </a:lnTo>
                    <a:close/>
                    <a:moveTo>
                      <a:pt x="101" y="238"/>
                    </a:moveTo>
                    <a:cubicBezTo>
                      <a:pt x="90" y="227"/>
                      <a:pt x="90" y="227"/>
                      <a:pt x="90" y="227"/>
                    </a:cubicBezTo>
                    <a:cubicBezTo>
                      <a:pt x="229" y="88"/>
                      <a:pt x="229" y="88"/>
                      <a:pt x="229" y="88"/>
                    </a:cubicBezTo>
                    <a:cubicBezTo>
                      <a:pt x="232" y="85"/>
                      <a:pt x="237" y="85"/>
                      <a:pt x="240" y="88"/>
                    </a:cubicBezTo>
                    <a:cubicBezTo>
                      <a:pt x="243" y="91"/>
                      <a:pt x="243" y="96"/>
                      <a:pt x="240" y="99"/>
                    </a:cubicBezTo>
                    <a:lnTo>
                      <a:pt x="101" y="2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8" name="Freeform 68"/>
              <p:cNvSpPr/>
              <p:nvPr/>
            </p:nvSpPr>
            <p:spPr bwMode="auto">
              <a:xfrm>
                <a:off x="5375275" y="3662363"/>
                <a:ext cx="554038" cy="558800"/>
              </a:xfrm>
              <a:custGeom>
                <a:avLst/>
                <a:gdLst>
                  <a:gd name="T0" fmla="*/ 227 w 349"/>
                  <a:gd name="T1" fmla="*/ 209 h 352"/>
                  <a:gd name="T2" fmla="*/ 210 w 349"/>
                  <a:gd name="T3" fmla="*/ 193 h 352"/>
                  <a:gd name="T4" fmla="*/ 349 w 349"/>
                  <a:gd name="T5" fmla="*/ 54 h 352"/>
                  <a:gd name="T6" fmla="*/ 295 w 349"/>
                  <a:gd name="T7" fmla="*/ 0 h 352"/>
                  <a:gd name="T8" fmla="*/ 156 w 349"/>
                  <a:gd name="T9" fmla="*/ 139 h 352"/>
                  <a:gd name="T10" fmla="*/ 142 w 349"/>
                  <a:gd name="T11" fmla="*/ 125 h 352"/>
                  <a:gd name="T12" fmla="*/ 110 w 349"/>
                  <a:gd name="T13" fmla="*/ 141 h 352"/>
                  <a:gd name="T14" fmla="*/ 0 w 349"/>
                  <a:gd name="T15" fmla="*/ 317 h 352"/>
                  <a:gd name="T16" fmla="*/ 32 w 349"/>
                  <a:gd name="T17" fmla="*/ 352 h 352"/>
                  <a:gd name="T18" fmla="*/ 207 w 349"/>
                  <a:gd name="T19" fmla="*/ 242 h 352"/>
                  <a:gd name="T20" fmla="*/ 227 w 349"/>
                  <a:gd name="T21" fmla="*/ 209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9" h="352">
                    <a:moveTo>
                      <a:pt x="227" y="209"/>
                    </a:moveTo>
                    <a:lnTo>
                      <a:pt x="210" y="193"/>
                    </a:lnTo>
                    <a:lnTo>
                      <a:pt x="349" y="54"/>
                    </a:lnTo>
                    <a:lnTo>
                      <a:pt x="295" y="0"/>
                    </a:lnTo>
                    <a:lnTo>
                      <a:pt x="156" y="139"/>
                    </a:lnTo>
                    <a:lnTo>
                      <a:pt x="142" y="125"/>
                    </a:lnTo>
                    <a:lnTo>
                      <a:pt x="110" y="141"/>
                    </a:lnTo>
                    <a:lnTo>
                      <a:pt x="0" y="317"/>
                    </a:lnTo>
                    <a:lnTo>
                      <a:pt x="32" y="352"/>
                    </a:lnTo>
                    <a:lnTo>
                      <a:pt x="207" y="242"/>
                    </a:lnTo>
                    <a:lnTo>
                      <a:pt x="227" y="20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9" name="Freeform 69"/>
              <p:cNvSpPr/>
              <p:nvPr/>
            </p:nvSpPr>
            <p:spPr bwMode="auto">
              <a:xfrm>
                <a:off x="5278438" y="2986088"/>
                <a:ext cx="590550" cy="590550"/>
              </a:xfrm>
              <a:custGeom>
                <a:avLst/>
                <a:gdLst>
                  <a:gd name="T0" fmla="*/ 104 w 207"/>
                  <a:gd name="T1" fmla="*/ 0 h 207"/>
                  <a:gd name="T2" fmla="*/ 78 w 207"/>
                  <a:gd name="T3" fmla="*/ 3 h 207"/>
                  <a:gd name="T4" fmla="*/ 81 w 207"/>
                  <a:gd name="T5" fmla="*/ 5 h 207"/>
                  <a:gd name="T6" fmla="*/ 118 w 207"/>
                  <a:gd name="T7" fmla="*/ 43 h 207"/>
                  <a:gd name="T8" fmla="*/ 118 w 207"/>
                  <a:gd name="T9" fmla="*/ 112 h 207"/>
                  <a:gd name="T10" fmla="*/ 49 w 207"/>
                  <a:gd name="T11" fmla="*/ 112 h 207"/>
                  <a:gd name="T12" fmla="*/ 12 w 207"/>
                  <a:gd name="T13" fmla="*/ 74 h 207"/>
                  <a:gd name="T14" fmla="*/ 7 w 207"/>
                  <a:gd name="T15" fmla="*/ 68 h 207"/>
                  <a:gd name="T16" fmla="*/ 0 w 207"/>
                  <a:gd name="T17" fmla="*/ 103 h 207"/>
                  <a:gd name="T18" fmla="*/ 104 w 207"/>
                  <a:gd name="T19" fmla="*/ 207 h 207"/>
                  <a:gd name="T20" fmla="*/ 207 w 207"/>
                  <a:gd name="T21" fmla="*/ 103 h 207"/>
                  <a:gd name="T22" fmla="*/ 104 w 207"/>
                  <a:gd name="T23" fmla="*/ 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7" h="207">
                    <a:moveTo>
                      <a:pt x="104" y="0"/>
                    </a:moveTo>
                    <a:cubicBezTo>
                      <a:pt x="95" y="0"/>
                      <a:pt x="86" y="1"/>
                      <a:pt x="78" y="3"/>
                    </a:cubicBezTo>
                    <a:cubicBezTo>
                      <a:pt x="79" y="4"/>
                      <a:pt x="80" y="5"/>
                      <a:pt x="81" y="5"/>
                    </a:cubicBezTo>
                    <a:cubicBezTo>
                      <a:pt x="118" y="43"/>
                      <a:pt x="118" y="43"/>
                      <a:pt x="118" y="43"/>
                    </a:cubicBezTo>
                    <a:cubicBezTo>
                      <a:pt x="137" y="62"/>
                      <a:pt x="137" y="93"/>
                      <a:pt x="118" y="112"/>
                    </a:cubicBezTo>
                    <a:cubicBezTo>
                      <a:pt x="99" y="131"/>
                      <a:pt x="68" y="131"/>
                      <a:pt x="49" y="112"/>
                    </a:cubicBezTo>
                    <a:cubicBezTo>
                      <a:pt x="12" y="74"/>
                      <a:pt x="12" y="74"/>
                      <a:pt x="12" y="74"/>
                    </a:cubicBezTo>
                    <a:cubicBezTo>
                      <a:pt x="10" y="72"/>
                      <a:pt x="8" y="70"/>
                      <a:pt x="7" y="68"/>
                    </a:cubicBezTo>
                    <a:cubicBezTo>
                      <a:pt x="3" y="79"/>
                      <a:pt x="0" y="91"/>
                      <a:pt x="0" y="103"/>
                    </a:cubicBezTo>
                    <a:cubicBezTo>
                      <a:pt x="0" y="161"/>
                      <a:pt x="47" y="207"/>
                      <a:pt x="104" y="207"/>
                    </a:cubicBezTo>
                    <a:cubicBezTo>
                      <a:pt x="161" y="207"/>
                      <a:pt x="207" y="161"/>
                      <a:pt x="207" y="103"/>
                    </a:cubicBezTo>
                    <a:cubicBezTo>
                      <a:pt x="207" y="46"/>
                      <a:pt x="161" y="0"/>
                      <a:pt x="10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50" name="Freeform 70"/>
              <p:cNvSpPr>
                <a:spLocks noEditPoints="1"/>
              </p:cNvSpPr>
              <p:nvPr/>
            </p:nvSpPr>
            <p:spPr bwMode="auto">
              <a:xfrm>
                <a:off x="6008688" y="3686176"/>
                <a:ext cx="531813" cy="531813"/>
              </a:xfrm>
              <a:custGeom>
                <a:avLst/>
                <a:gdLst>
                  <a:gd name="T0" fmla="*/ 164 w 186"/>
                  <a:gd name="T1" fmla="*/ 164 h 186"/>
                  <a:gd name="T2" fmla="*/ 164 w 186"/>
                  <a:gd name="T3" fmla="*/ 83 h 186"/>
                  <a:gd name="T4" fmla="*/ 81 w 186"/>
                  <a:gd name="T5" fmla="*/ 0 h 186"/>
                  <a:gd name="T6" fmla="*/ 0 w 186"/>
                  <a:gd name="T7" fmla="*/ 81 h 186"/>
                  <a:gd name="T8" fmla="*/ 82 w 186"/>
                  <a:gd name="T9" fmla="*/ 164 h 186"/>
                  <a:gd name="T10" fmla="*/ 164 w 186"/>
                  <a:gd name="T11" fmla="*/ 164 h 186"/>
                  <a:gd name="T12" fmla="*/ 109 w 186"/>
                  <a:gd name="T13" fmla="*/ 109 h 186"/>
                  <a:gd name="T14" fmla="*/ 142 w 186"/>
                  <a:gd name="T15" fmla="*/ 109 h 186"/>
                  <a:gd name="T16" fmla="*/ 142 w 186"/>
                  <a:gd name="T17" fmla="*/ 143 h 186"/>
                  <a:gd name="T18" fmla="*/ 109 w 186"/>
                  <a:gd name="T19" fmla="*/ 143 h 186"/>
                  <a:gd name="T20" fmla="*/ 109 w 186"/>
                  <a:gd name="T21" fmla="*/ 10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6" h="186">
                    <a:moveTo>
                      <a:pt x="164" y="164"/>
                    </a:moveTo>
                    <a:cubicBezTo>
                      <a:pt x="186" y="142"/>
                      <a:pt x="186" y="105"/>
                      <a:pt x="164" y="83"/>
                    </a:cubicBezTo>
                    <a:cubicBezTo>
                      <a:pt x="81" y="0"/>
                      <a:pt x="81" y="0"/>
                      <a:pt x="81" y="0"/>
                    </a:cubicBezTo>
                    <a:cubicBezTo>
                      <a:pt x="0" y="81"/>
                      <a:pt x="0" y="81"/>
                      <a:pt x="0" y="81"/>
                    </a:cubicBezTo>
                    <a:cubicBezTo>
                      <a:pt x="82" y="164"/>
                      <a:pt x="82" y="164"/>
                      <a:pt x="82" y="164"/>
                    </a:cubicBezTo>
                    <a:cubicBezTo>
                      <a:pt x="105" y="186"/>
                      <a:pt x="141" y="186"/>
                      <a:pt x="164" y="164"/>
                    </a:cubicBezTo>
                    <a:close/>
                    <a:moveTo>
                      <a:pt x="109" y="109"/>
                    </a:moveTo>
                    <a:cubicBezTo>
                      <a:pt x="118" y="100"/>
                      <a:pt x="133" y="100"/>
                      <a:pt x="142" y="109"/>
                    </a:cubicBezTo>
                    <a:cubicBezTo>
                      <a:pt x="152" y="118"/>
                      <a:pt x="152" y="133"/>
                      <a:pt x="142" y="143"/>
                    </a:cubicBezTo>
                    <a:cubicBezTo>
                      <a:pt x="133" y="152"/>
                      <a:pt x="118" y="152"/>
                      <a:pt x="109" y="143"/>
                    </a:cubicBezTo>
                    <a:cubicBezTo>
                      <a:pt x="99" y="133"/>
                      <a:pt x="99" y="118"/>
                      <a:pt x="109" y="10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grpSp>
        <p:nvGrpSpPr>
          <p:cNvPr id="18" name="组合 17"/>
          <p:cNvGrpSpPr/>
          <p:nvPr/>
        </p:nvGrpSpPr>
        <p:grpSpPr>
          <a:xfrm>
            <a:off x="7236296" y="1777380"/>
            <a:ext cx="1200134" cy="1200133"/>
            <a:chOff x="7236296" y="1777380"/>
            <a:chExt cx="1200134" cy="1200133"/>
          </a:xfrm>
        </p:grpSpPr>
        <p:sp>
          <p:nvSpPr>
            <p:cNvPr id="25" name="椭圆 24"/>
            <p:cNvSpPr/>
            <p:nvPr/>
          </p:nvSpPr>
          <p:spPr>
            <a:xfrm>
              <a:off x="7236296" y="1777380"/>
              <a:ext cx="1200134" cy="1200133"/>
            </a:xfrm>
            <a:prstGeom prst="ellipse">
              <a:avLst/>
            </a:prstGeom>
            <a:solidFill>
              <a:srgbClr val="FFFFFF">
                <a:alpha val="80000"/>
              </a:srgbClr>
            </a:solidFill>
            <a:ln>
              <a:solidFill>
                <a:srgbClr val="85CDE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grpSp>
          <p:nvGrpSpPr>
            <p:cNvPr id="51" name="组合 50"/>
            <p:cNvGrpSpPr/>
            <p:nvPr/>
          </p:nvGrpSpPr>
          <p:grpSpPr>
            <a:xfrm>
              <a:off x="7555199" y="2041118"/>
              <a:ext cx="664429" cy="643113"/>
              <a:chOff x="3030538" y="663575"/>
              <a:chExt cx="1435101" cy="1389063"/>
            </a:xfrm>
            <a:solidFill>
              <a:srgbClr val="85CDE7"/>
            </a:solidFill>
          </p:grpSpPr>
          <p:sp>
            <p:nvSpPr>
              <p:cNvPr id="52" name="Freeform 11"/>
              <p:cNvSpPr>
                <a:spLocks noEditPoints="1"/>
              </p:cNvSpPr>
              <p:nvPr/>
            </p:nvSpPr>
            <p:spPr bwMode="auto">
              <a:xfrm>
                <a:off x="3030538" y="671513"/>
                <a:ext cx="1098550" cy="1103313"/>
              </a:xfrm>
              <a:custGeom>
                <a:avLst/>
                <a:gdLst>
                  <a:gd name="T0" fmla="*/ 188 w 376"/>
                  <a:gd name="T1" fmla="*/ 0 h 377"/>
                  <a:gd name="T2" fmla="*/ 0 w 376"/>
                  <a:gd name="T3" fmla="*/ 189 h 377"/>
                  <a:gd name="T4" fmla="*/ 188 w 376"/>
                  <a:gd name="T5" fmla="*/ 377 h 377"/>
                  <a:gd name="T6" fmla="*/ 376 w 376"/>
                  <a:gd name="T7" fmla="*/ 189 h 377"/>
                  <a:gd name="T8" fmla="*/ 188 w 376"/>
                  <a:gd name="T9" fmla="*/ 0 h 377"/>
                  <a:gd name="T10" fmla="*/ 188 w 376"/>
                  <a:gd name="T11" fmla="*/ 329 h 377"/>
                  <a:gd name="T12" fmla="*/ 48 w 376"/>
                  <a:gd name="T13" fmla="*/ 189 h 377"/>
                  <a:gd name="T14" fmla="*/ 188 w 376"/>
                  <a:gd name="T15" fmla="*/ 48 h 377"/>
                  <a:gd name="T16" fmla="*/ 328 w 376"/>
                  <a:gd name="T17" fmla="*/ 189 h 377"/>
                  <a:gd name="T18" fmla="*/ 188 w 376"/>
                  <a:gd name="T19" fmla="*/ 329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6" h="377">
                    <a:moveTo>
                      <a:pt x="188" y="0"/>
                    </a:moveTo>
                    <a:cubicBezTo>
                      <a:pt x="84" y="0"/>
                      <a:pt x="0" y="85"/>
                      <a:pt x="0" y="189"/>
                    </a:cubicBezTo>
                    <a:cubicBezTo>
                      <a:pt x="0" y="292"/>
                      <a:pt x="84" y="377"/>
                      <a:pt x="188" y="377"/>
                    </a:cubicBezTo>
                    <a:cubicBezTo>
                      <a:pt x="292" y="377"/>
                      <a:pt x="376" y="292"/>
                      <a:pt x="376" y="189"/>
                    </a:cubicBezTo>
                    <a:cubicBezTo>
                      <a:pt x="376" y="85"/>
                      <a:pt x="292" y="0"/>
                      <a:pt x="188" y="0"/>
                    </a:cubicBezTo>
                    <a:close/>
                    <a:moveTo>
                      <a:pt x="188" y="329"/>
                    </a:moveTo>
                    <a:cubicBezTo>
                      <a:pt x="111" y="329"/>
                      <a:pt x="48" y="266"/>
                      <a:pt x="48" y="189"/>
                    </a:cubicBezTo>
                    <a:cubicBezTo>
                      <a:pt x="48" y="111"/>
                      <a:pt x="111" y="48"/>
                      <a:pt x="188" y="48"/>
                    </a:cubicBezTo>
                    <a:cubicBezTo>
                      <a:pt x="265" y="48"/>
                      <a:pt x="328" y="111"/>
                      <a:pt x="328" y="189"/>
                    </a:cubicBezTo>
                    <a:cubicBezTo>
                      <a:pt x="328" y="266"/>
                      <a:pt x="265" y="329"/>
                      <a:pt x="188" y="3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53" name="Freeform 12"/>
              <p:cNvSpPr/>
              <p:nvPr/>
            </p:nvSpPr>
            <p:spPr bwMode="auto">
              <a:xfrm>
                <a:off x="3933826" y="1538288"/>
                <a:ext cx="111125" cy="115888"/>
              </a:xfrm>
              <a:custGeom>
                <a:avLst/>
                <a:gdLst>
                  <a:gd name="T0" fmla="*/ 34 w 38"/>
                  <a:gd name="T1" fmla="*/ 4 h 40"/>
                  <a:gd name="T2" fmla="*/ 34 w 38"/>
                  <a:gd name="T3" fmla="*/ 19 h 40"/>
                  <a:gd name="T4" fmla="*/ 19 w 38"/>
                  <a:gd name="T5" fmla="*/ 35 h 40"/>
                  <a:gd name="T6" fmla="*/ 4 w 38"/>
                  <a:gd name="T7" fmla="*/ 36 h 40"/>
                  <a:gd name="T8" fmla="*/ 4 w 38"/>
                  <a:gd name="T9" fmla="*/ 36 h 40"/>
                  <a:gd name="T10" fmla="*/ 5 w 38"/>
                  <a:gd name="T11" fmla="*/ 21 h 40"/>
                  <a:gd name="T12" fmla="*/ 19 w 38"/>
                  <a:gd name="T13" fmla="*/ 6 h 40"/>
                  <a:gd name="T14" fmla="*/ 34 w 38"/>
                  <a:gd name="T15" fmla="*/ 4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40">
                    <a:moveTo>
                      <a:pt x="34" y="4"/>
                    </a:moveTo>
                    <a:cubicBezTo>
                      <a:pt x="38" y="8"/>
                      <a:pt x="38" y="15"/>
                      <a:pt x="34" y="19"/>
                    </a:cubicBezTo>
                    <a:cubicBezTo>
                      <a:pt x="19" y="35"/>
                      <a:pt x="19" y="35"/>
                      <a:pt x="19" y="35"/>
                    </a:cubicBezTo>
                    <a:cubicBezTo>
                      <a:pt x="15" y="39"/>
                      <a:pt x="8" y="40"/>
                      <a:pt x="4" y="36"/>
                    </a:cubicBezTo>
                    <a:cubicBezTo>
                      <a:pt x="4" y="36"/>
                      <a:pt x="4" y="36"/>
                      <a:pt x="4" y="36"/>
                    </a:cubicBezTo>
                    <a:cubicBezTo>
                      <a:pt x="0" y="32"/>
                      <a:pt x="1" y="26"/>
                      <a:pt x="5" y="21"/>
                    </a:cubicBezTo>
                    <a:cubicBezTo>
                      <a:pt x="19" y="6"/>
                      <a:pt x="19" y="6"/>
                      <a:pt x="19" y="6"/>
                    </a:cubicBezTo>
                    <a:cubicBezTo>
                      <a:pt x="24" y="1"/>
                      <a:pt x="30" y="0"/>
                      <a:pt x="34"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54" name="Freeform 13"/>
              <p:cNvSpPr/>
              <p:nvPr/>
            </p:nvSpPr>
            <p:spPr bwMode="auto">
              <a:xfrm>
                <a:off x="3971926" y="1573213"/>
                <a:ext cx="493713" cy="479425"/>
              </a:xfrm>
              <a:custGeom>
                <a:avLst/>
                <a:gdLst>
                  <a:gd name="T0" fmla="*/ 163 w 169"/>
                  <a:gd name="T1" fmla="*/ 104 h 164"/>
                  <a:gd name="T2" fmla="*/ 162 w 169"/>
                  <a:gd name="T3" fmla="*/ 129 h 164"/>
                  <a:gd name="T4" fmla="*/ 137 w 169"/>
                  <a:gd name="T5" fmla="*/ 155 h 164"/>
                  <a:gd name="T6" fmla="*/ 112 w 169"/>
                  <a:gd name="T7" fmla="*/ 158 h 164"/>
                  <a:gd name="T8" fmla="*/ 112 w 169"/>
                  <a:gd name="T9" fmla="*/ 158 h 164"/>
                  <a:gd name="T10" fmla="*/ 7 w 169"/>
                  <a:gd name="T11" fmla="*/ 33 h 164"/>
                  <a:gd name="T12" fmla="*/ 32 w 169"/>
                  <a:gd name="T13" fmla="*/ 7 h 164"/>
                  <a:gd name="T14" fmla="*/ 163 w 169"/>
                  <a:gd name="T15" fmla="*/ 104 h 1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9" h="164">
                    <a:moveTo>
                      <a:pt x="163" y="104"/>
                    </a:moveTo>
                    <a:cubicBezTo>
                      <a:pt x="169" y="110"/>
                      <a:pt x="169" y="121"/>
                      <a:pt x="162" y="129"/>
                    </a:cubicBezTo>
                    <a:cubicBezTo>
                      <a:pt x="137" y="155"/>
                      <a:pt x="137" y="155"/>
                      <a:pt x="137" y="155"/>
                    </a:cubicBezTo>
                    <a:cubicBezTo>
                      <a:pt x="130" y="163"/>
                      <a:pt x="119" y="164"/>
                      <a:pt x="112" y="158"/>
                    </a:cubicBezTo>
                    <a:cubicBezTo>
                      <a:pt x="112" y="158"/>
                      <a:pt x="112" y="158"/>
                      <a:pt x="112" y="158"/>
                    </a:cubicBezTo>
                    <a:cubicBezTo>
                      <a:pt x="105" y="151"/>
                      <a:pt x="0" y="41"/>
                      <a:pt x="7" y="33"/>
                    </a:cubicBezTo>
                    <a:cubicBezTo>
                      <a:pt x="32" y="7"/>
                      <a:pt x="32" y="7"/>
                      <a:pt x="32" y="7"/>
                    </a:cubicBezTo>
                    <a:cubicBezTo>
                      <a:pt x="39" y="0"/>
                      <a:pt x="156" y="97"/>
                      <a:pt x="163" y="10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55" name="Freeform 14"/>
              <p:cNvSpPr/>
              <p:nvPr/>
            </p:nvSpPr>
            <p:spPr bwMode="auto">
              <a:xfrm>
                <a:off x="4000501" y="771525"/>
                <a:ext cx="271463" cy="58738"/>
              </a:xfrm>
              <a:custGeom>
                <a:avLst/>
                <a:gdLst>
                  <a:gd name="T0" fmla="*/ 93 w 93"/>
                  <a:gd name="T1" fmla="*/ 10 h 20"/>
                  <a:gd name="T2" fmla="*/ 83 w 93"/>
                  <a:gd name="T3" fmla="*/ 20 h 20"/>
                  <a:gd name="T4" fmla="*/ 9 w 93"/>
                  <a:gd name="T5" fmla="*/ 20 h 20"/>
                  <a:gd name="T6" fmla="*/ 0 w 93"/>
                  <a:gd name="T7" fmla="*/ 10 h 20"/>
                  <a:gd name="T8" fmla="*/ 0 w 93"/>
                  <a:gd name="T9" fmla="*/ 10 h 20"/>
                  <a:gd name="T10" fmla="*/ 9 w 93"/>
                  <a:gd name="T11" fmla="*/ 0 h 20"/>
                  <a:gd name="T12" fmla="*/ 83 w 93"/>
                  <a:gd name="T13" fmla="*/ 0 h 20"/>
                  <a:gd name="T14" fmla="*/ 93 w 93"/>
                  <a:gd name="T15" fmla="*/ 1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 h="20">
                    <a:moveTo>
                      <a:pt x="93" y="10"/>
                    </a:moveTo>
                    <a:cubicBezTo>
                      <a:pt x="93" y="15"/>
                      <a:pt x="89" y="20"/>
                      <a:pt x="83" y="20"/>
                    </a:cubicBezTo>
                    <a:cubicBezTo>
                      <a:pt x="9" y="20"/>
                      <a:pt x="9" y="20"/>
                      <a:pt x="9" y="20"/>
                    </a:cubicBezTo>
                    <a:cubicBezTo>
                      <a:pt x="4" y="20"/>
                      <a:pt x="0" y="15"/>
                      <a:pt x="0" y="10"/>
                    </a:cubicBezTo>
                    <a:cubicBezTo>
                      <a:pt x="0" y="10"/>
                      <a:pt x="0" y="10"/>
                      <a:pt x="0" y="10"/>
                    </a:cubicBezTo>
                    <a:cubicBezTo>
                      <a:pt x="0" y="4"/>
                      <a:pt x="4" y="0"/>
                      <a:pt x="9" y="0"/>
                    </a:cubicBezTo>
                    <a:cubicBezTo>
                      <a:pt x="83" y="0"/>
                      <a:pt x="83" y="0"/>
                      <a:pt x="83" y="0"/>
                    </a:cubicBezTo>
                    <a:cubicBezTo>
                      <a:pt x="89" y="0"/>
                      <a:pt x="93" y="4"/>
                      <a:pt x="93"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56" name="Freeform 15"/>
              <p:cNvSpPr/>
              <p:nvPr/>
            </p:nvSpPr>
            <p:spPr bwMode="auto">
              <a:xfrm>
                <a:off x="4108451" y="663575"/>
                <a:ext cx="55563" cy="271463"/>
              </a:xfrm>
              <a:custGeom>
                <a:avLst/>
                <a:gdLst>
                  <a:gd name="T0" fmla="*/ 9 w 19"/>
                  <a:gd name="T1" fmla="*/ 0 h 93"/>
                  <a:gd name="T2" fmla="*/ 19 w 19"/>
                  <a:gd name="T3" fmla="*/ 10 h 93"/>
                  <a:gd name="T4" fmla="*/ 19 w 19"/>
                  <a:gd name="T5" fmla="*/ 84 h 93"/>
                  <a:gd name="T6" fmla="*/ 9 w 19"/>
                  <a:gd name="T7" fmla="*/ 93 h 93"/>
                  <a:gd name="T8" fmla="*/ 9 w 19"/>
                  <a:gd name="T9" fmla="*/ 93 h 93"/>
                  <a:gd name="T10" fmla="*/ 0 w 19"/>
                  <a:gd name="T11" fmla="*/ 84 h 93"/>
                  <a:gd name="T12" fmla="*/ 0 w 19"/>
                  <a:gd name="T13" fmla="*/ 10 h 93"/>
                  <a:gd name="T14" fmla="*/ 9 w 19"/>
                  <a:gd name="T15" fmla="*/ 0 h 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93">
                    <a:moveTo>
                      <a:pt x="9" y="0"/>
                    </a:moveTo>
                    <a:cubicBezTo>
                      <a:pt x="15" y="0"/>
                      <a:pt x="19" y="4"/>
                      <a:pt x="19" y="10"/>
                    </a:cubicBezTo>
                    <a:cubicBezTo>
                      <a:pt x="19" y="84"/>
                      <a:pt x="19" y="84"/>
                      <a:pt x="19" y="84"/>
                    </a:cubicBezTo>
                    <a:cubicBezTo>
                      <a:pt x="19" y="89"/>
                      <a:pt x="15" y="93"/>
                      <a:pt x="9" y="93"/>
                    </a:cubicBezTo>
                    <a:cubicBezTo>
                      <a:pt x="9" y="93"/>
                      <a:pt x="9" y="93"/>
                      <a:pt x="9" y="93"/>
                    </a:cubicBezTo>
                    <a:cubicBezTo>
                      <a:pt x="4" y="93"/>
                      <a:pt x="0" y="89"/>
                      <a:pt x="0" y="84"/>
                    </a:cubicBezTo>
                    <a:cubicBezTo>
                      <a:pt x="0" y="10"/>
                      <a:pt x="0" y="10"/>
                      <a:pt x="0" y="10"/>
                    </a:cubicBezTo>
                    <a:cubicBezTo>
                      <a:pt x="0" y="4"/>
                      <a:pt x="4" y="0"/>
                      <a:pt x="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57" name="Freeform 16"/>
              <p:cNvSpPr/>
              <p:nvPr/>
            </p:nvSpPr>
            <p:spPr bwMode="auto">
              <a:xfrm>
                <a:off x="3590926" y="844550"/>
                <a:ext cx="354013" cy="287338"/>
              </a:xfrm>
              <a:custGeom>
                <a:avLst/>
                <a:gdLst>
                  <a:gd name="T0" fmla="*/ 105 w 121"/>
                  <a:gd name="T1" fmla="*/ 93 h 98"/>
                  <a:gd name="T2" fmla="*/ 7 w 121"/>
                  <a:gd name="T3" fmla="*/ 15 h 98"/>
                  <a:gd name="T4" fmla="*/ 7 w 121"/>
                  <a:gd name="T5" fmla="*/ 15 h 98"/>
                  <a:gd name="T6" fmla="*/ 1 w 121"/>
                  <a:gd name="T7" fmla="*/ 7 h 98"/>
                  <a:gd name="T8" fmla="*/ 1 w 121"/>
                  <a:gd name="T9" fmla="*/ 7 h 98"/>
                  <a:gd name="T10" fmla="*/ 9 w 121"/>
                  <a:gd name="T11" fmla="*/ 0 h 98"/>
                  <a:gd name="T12" fmla="*/ 9 w 121"/>
                  <a:gd name="T13" fmla="*/ 0 h 98"/>
                  <a:gd name="T14" fmla="*/ 119 w 121"/>
                  <a:gd name="T15" fmla="*/ 88 h 98"/>
                  <a:gd name="T16" fmla="*/ 119 w 121"/>
                  <a:gd name="T17" fmla="*/ 88 h 98"/>
                  <a:gd name="T18" fmla="*/ 115 w 121"/>
                  <a:gd name="T19" fmla="*/ 98 h 98"/>
                  <a:gd name="T20" fmla="*/ 115 w 121"/>
                  <a:gd name="T21" fmla="*/ 98 h 98"/>
                  <a:gd name="T22" fmla="*/ 112 w 121"/>
                  <a:gd name="T23" fmla="*/ 98 h 98"/>
                  <a:gd name="T24" fmla="*/ 112 w 121"/>
                  <a:gd name="T25" fmla="*/ 98 h 98"/>
                  <a:gd name="T26" fmla="*/ 105 w 121"/>
                  <a:gd name="T27" fmla="*/ 93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 h="98">
                    <a:moveTo>
                      <a:pt x="105" y="93"/>
                    </a:moveTo>
                    <a:cubicBezTo>
                      <a:pt x="91" y="51"/>
                      <a:pt x="53" y="19"/>
                      <a:pt x="7" y="15"/>
                    </a:cubicBezTo>
                    <a:cubicBezTo>
                      <a:pt x="7" y="15"/>
                      <a:pt x="7" y="15"/>
                      <a:pt x="7" y="15"/>
                    </a:cubicBezTo>
                    <a:cubicBezTo>
                      <a:pt x="3" y="14"/>
                      <a:pt x="0" y="11"/>
                      <a:pt x="1" y="7"/>
                    </a:cubicBezTo>
                    <a:cubicBezTo>
                      <a:pt x="1" y="7"/>
                      <a:pt x="1" y="7"/>
                      <a:pt x="1" y="7"/>
                    </a:cubicBezTo>
                    <a:cubicBezTo>
                      <a:pt x="1" y="3"/>
                      <a:pt x="5" y="0"/>
                      <a:pt x="9" y="0"/>
                    </a:cubicBezTo>
                    <a:cubicBezTo>
                      <a:pt x="9" y="0"/>
                      <a:pt x="9" y="0"/>
                      <a:pt x="9" y="0"/>
                    </a:cubicBezTo>
                    <a:cubicBezTo>
                      <a:pt x="61" y="5"/>
                      <a:pt x="103" y="41"/>
                      <a:pt x="119" y="88"/>
                    </a:cubicBezTo>
                    <a:cubicBezTo>
                      <a:pt x="119" y="88"/>
                      <a:pt x="119" y="88"/>
                      <a:pt x="119" y="88"/>
                    </a:cubicBezTo>
                    <a:cubicBezTo>
                      <a:pt x="121" y="92"/>
                      <a:pt x="118" y="96"/>
                      <a:pt x="115" y="98"/>
                    </a:cubicBezTo>
                    <a:cubicBezTo>
                      <a:pt x="115" y="98"/>
                      <a:pt x="115" y="98"/>
                      <a:pt x="115" y="98"/>
                    </a:cubicBezTo>
                    <a:cubicBezTo>
                      <a:pt x="114" y="98"/>
                      <a:pt x="113" y="98"/>
                      <a:pt x="112" y="98"/>
                    </a:cubicBezTo>
                    <a:cubicBezTo>
                      <a:pt x="112" y="98"/>
                      <a:pt x="112" y="98"/>
                      <a:pt x="112" y="98"/>
                    </a:cubicBezTo>
                    <a:cubicBezTo>
                      <a:pt x="109" y="98"/>
                      <a:pt x="106" y="96"/>
                      <a:pt x="105" y="9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58" name="Oval 17"/>
              <p:cNvSpPr>
                <a:spLocks noChangeArrowheads="1"/>
              </p:cNvSpPr>
              <p:nvPr/>
            </p:nvSpPr>
            <p:spPr bwMode="auto">
              <a:xfrm>
                <a:off x="3906838" y="1149350"/>
                <a:ext cx="52388" cy="5238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Tree>
  </p:cSld>
  <p:clrMapOvr>
    <a:masterClrMapping/>
  </p:clrMapOvr>
  <mc:AlternateContent xmlns:mc="http://schemas.openxmlformats.org/markup-compatibility/2006">
    <mc:Choice xmlns:p14="http://schemas.microsoft.com/office/powerpoint/2010/main" Requires="p14">
      <p:transition spd="slow" p14:dur="4000" advClick="0" advTm="5000">
        <p14:vortex dir="r"/>
      </p:transition>
    </mc:Choice>
    <mc:Fallback>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par>
                                <p:cTn id="8" presetID="2" presetClass="entr" presetSubtype="8" fill="hold" grpId="0" nodeType="withEffect">
                                  <p:stCondLst>
                                    <p:cond delay="100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500" fill="hold"/>
                                        <p:tgtEl>
                                          <p:spTgt spid="6"/>
                                        </p:tgtEl>
                                        <p:attrNameLst>
                                          <p:attrName>ppt_x</p:attrName>
                                        </p:attrNameLst>
                                      </p:cBhvr>
                                      <p:tavLst>
                                        <p:tav tm="0">
                                          <p:val>
                                            <p:strVal val="0-#ppt_w/2"/>
                                          </p:val>
                                        </p:tav>
                                        <p:tav tm="100000">
                                          <p:val>
                                            <p:strVal val="#ppt_x"/>
                                          </p:val>
                                        </p:tav>
                                      </p:tavLst>
                                    </p:anim>
                                    <p:anim calcmode="lin" valueType="num">
                                      <p:cBhvr additive="base">
                                        <p:cTn id="11" dur="500" fill="hold"/>
                                        <p:tgtEl>
                                          <p:spTgt spid="6"/>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1250"/>
                                  </p:stCondLst>
                                  <p:childTnLst>
                                    <p:set>
                                      <p:cBhvr>
                                        <p:cTn id="13" dur="1" fill="hold">
                                          <p:stCondLst>
                                            <p:cond delay="0"/>
                                          </p:stCondLst>
                                        </p:cTn>
                                        <p:tgtEl>
                                          <p:spTgt spid="7"/>
                                        </p:tgtEl>
                                        <p:attrNameLst>
                                          <p:attrName>style.visibility</p:attrName>
                                        </p:attrNameLst>
                                      </p:cBhvr>
                                      <p:to>
                                        <p:strVal val="visible"/>
                                      </p:to>
                                    </p:set>
                                    <p:anim calcmode="lin" valueType="num">
                                      <p:cBhvr additive="base">
                                        <p:cTn id="14" dur="500" fill="hold"/>
                                        <p:tgtEl>
                                          <p:spTgt spid="7"/>
                                        </p:tgtEl>
                                        <p:attrNameLst>
                                          <p:attrName>ppt_x</p:attrName>
                                        </p:attrNameLst>
                                      </p:cBhvr>
                                      <p:tavLst>
                                        <p:tav tm="0">
                                          <p:val>
                                            <p:strVal val="0-#ppt_w/2"/>
                                          </p:val>
                                        </p:tav>
                                        <p:tav tm="100000">
                                          <p:val>
                                            <p:strVal val="#ppt_x"/>
                                          </p:val>
                                        </p:tav>
                                      </p:tavLst>
                                    </p:anim>
                                    <p:anim calcmode="lin" valueType="num">
                                      <p:cBhvr additive="base">
                                        <p:cTn id="15" dur="500" fill="hold"/>
                                        <p:tgtEl>
                                          <p:spTgt spid="7"/>
                                        </p:tgtEl>
                                        <p:attrNameLst>
                                          <p:attrName>ppt_y</p:attrName>
                                        </p:attrNameLst>
                                      </p:cBhvr>
                                      <p:tavLst>
                                        <p:tav tm="0">
                                          <p:val>
                                            <p:strVal val="#ppt_y"/>
                                          </p:val>
                                        </p:tav>
                                        <p:tav tm="100000">
                                          <p:val>
                                            <p:strVal val="#ppt_y"/>
                                          </p:val>
                                        </p:tav>
                                      </p:tavLst>
                                    </p:anim>
                                  </p:childTnLst>
                                </p:cTn>
                              </p:par>
                              <p:par>
                                <p:cTn id="16" presetID="2" presetClass="entr" presetSubtype="2" fill="hold" grpId="0" nodeType="withEffect">
                                  <p:stCondLst>
                                    <p:cond delay="175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1+#ppt_w/2"/>
                                          </p:val>
                                        </p:tav>
                                        <p:tav tm="100000">
                                          <p:val>
                                            <p:strVal val="#ppt_x"/>
                                          </p:val>
                                        </p:tav>
                                      </p:tavLst>
                                    </p:anim>
                                    <p:anim calcmode="lin" valueType="num">
                                      <p:cBhvr additive="base">
                                        <p:cTn id="19" dur="500" fill="hold"/>
                                        <p:tgtEl>
                                          <p:spTgt spid="5"/>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175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500" fill="hold"/>
                                        <p:tgtEl>
                                          <p:spTgt spid="4"/>
                                        </p:tgtEl>
                                        <p:attrNameLst>
                                          <p:attrName>ppt_x</p:attrName>
                                        </p:attrNameLst>
                                      </p:cBhvr>
                                      <p:tavLst>
                                        <p:tav tm="0">
                                          <p:val>
                                            <p:strVal val="1+#ppt_w/2"/>
                                          </p:val>
                                        </p:tav>
                                        <p:tav tm="100000">
                                          <p:val>
                                            <p:strVal val="#ppt_x"/>
                                          </p:val>
                                        </p:tav>
                                      </p:tavLst>
                                    </p:anim>
                                    <p:anim calcmode="lin" valueType="num">
                                      <p:cBhvr additive="base">
                                        <p:cTn id="23" dur="500" fill="hold"/>
                                        <p:tgtEl>
                                          <p:spTgt spid="4"/>
                                        </p:tgtEl>
                                        <p:attrNameLst>
                                          <p:attrName>ppt_y</p:attrName>
                                        </p:attrNameLst>
                                      </p:cBhvr>
                                      <p:tavLst>
                                        <p:tav tm="0">
                                          <p:val>
                                            <p:strVal val="#ppt_y"/>
                                          </p:val>
                                        </p:tav>
                                        <p:tav tm="100000">
                                          <p:val>
                                            <p:strVal val="#ppt_y"/>
                                          </p:val>
                                        </p:tav>
                                      </p:tavLst>
                                    </p:anim>
                                  </p:childTnLst>
                                </p:cTn>
                              </p:par>
                              <p:par>
                                <p:cTn id="24" presetID="2" presetClass="entr" presetSubtype="2" fill="hold" grpId="0" nodeType="withEffect">
                                  <p:stCondLst>
                                    <p:cond delay="175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500" fill="hold"/>
                                        <p:tgtEl>
                                          <p:spTgt spid="3"/>
                                        </p:tgtEl>
                                        <p:attrNameLst>
                                          <p:attrName>ppt_x</p:attrName>
                                        </p:attrNameLst>
                                      </p:cBhvr>
                                      <p:tavLst>
                                        <p:tav tm="0">
                                          <p:val>
                                            <p:strVal val="1+#ppt_w/2"/>
                                          </p:val>
                                        </p:tav>
                                        <p:tav tm="100000">
                                          <p:val>
                                            <p:strVal val="#ppt_x"/>
                                          </p:val>
                                        </p:tav>
                                      </p:tavLst>
                                    </p:anim>
                                    <p:anim calcmode="lin" valueType="num">
                                      <p:cBhvr additive="base">
                                        <p:cTn id="27" dur="500" fill="hold"/>
                                        <p:tgtEl>
                                          <p:spTgt spid="3"/>
                                        </p:tgtEl>
                                        <p:attrNameLst>
                                          <p:attrName>ppt_y</p:attrName>
                                        </p:attrNameLst>
                                      </p:cBhvr>
                                      <p:tavLst>
                                        <p:tav tm="0">
                                          <p:val>
                                            <p:strVal val="#ppt_y"/>
                                          </p:val>
                                        </p:tav>
                                        <p:tav tm="100000">
                                          <p:val>
                                            <p:strVal val="#ppt_y"/>
                                          </p:val>
                                        </p:tav>
                                      </p:tavLst>
                                    </p:anim>
                                  </p:childTnLst>
                                </p:cTn>
                              </p:par>
                              <p:par>
                                <p:cTn id="28" presetID="22" presetClass="entr" presetSubtype="8" fill="hold" nodeType="withEffect">
                                  <p:stCondLst>
                                    <p:cond delay="2250"/>
                                  </p:stCondLst>
                                  <p:childTnLst>
                                    <p:set>
                                      <p:cBhvr>
                                        <p:cTn id="29" dur="1" fill="hold">
                                          <p:stCondLst>
                                            <p:cond delay="0"/>
                                          </p:stCondLst>
                                        </p:cTn>
                                        <p:tgtEl>
                                          <p:spTgt spid="9"/>
                                        </p:tgtEl>
                                        <p:attrNameLst>
                                          <p:attrName>style.visibility</p:attrName>
                                        </p:attrNameLst>
                                      </p:cBhvr>
                                      <p:to>
                                        <p:strVal val="visible"/>
                                      </p:to>
                                    </p:set>
                                    <p:animEffect transition="in" filter="wipe(left)">
                                      <p:cBhvr>
                                        <p:cTn id="30" dur="500"/>
                                        <p:tgtEl>
                                          <p:spTgt spid="9"/>
                                        </p:tgtEl>
                                      </p:cBhvr>
                                    </p:animEffect>
                                  </p:childTnLst>
                                </p:cTn>
                              </p:par>
                              <p:par>
                                <p:cTn id="31" presetID="2" presetClass="entr" presetSubtype="8" fill="hold" nodeType="withEffect">
                                  <p:stCondLst>
                                    <p:cond delay="2500"/>
                                  </p:stCondLst>
                                  <p:childTnLst>
                                    <p:set>
                                      <p:cBhvr>
                                        <p:cTn id="32" dur="1" fill="hold">
                                          <p:stCondLst>
                                            <p:cond delay="0"/>
                                          </p:stCondLst>
                                        </p:cTn>
                                        <p:tgtEl>
                                          <p:spTgt spid="17"/>
                                        </p:tgtEl>
                                        <p:attrNameLst>
                                          <p:attrName>style.visibility</p:attrName>
                                        </p:attrNameLst>
                                      </p:cBhvr>
                                      <p:to>
                                        <p:strVal val="visible"/>
                                      </p:to>
                                    </p:set>
                                    <p:anim calcmode="lin" valueType="num">
                                      <p:cBhvr additive="base">
                                        <p:cTn id="33" dur="500" fill="hold"/>
                                        <p:tgtEl>
                                          <p:spTgt spid="17"/>
                                        </p:tgtEl>
                                        <p:attrNameLst>
                                          <p:attrName>ppt_x</p:attrName>
                                        </p:attrNameLst>
                                      </p:cBhvr>
                                      <p:tavLst>
                                        <p:tav tm="0">
                                          <p:val>
                                            <p:strVal val="0-#ppt_w/2"/>
                                          </p:val>
                                        </p:tav>
                                        <p:tav tm="100000">
                                          <p:val>
                                            <p:strVal val="#ppt_x"/>
                                          </p:val>
                                        </p:tav>
                                      </p:tavLst>
                                    </p:anim>
                                    <p:anim calcmode="lin" valueType="num">
                                      <p:cBhvr additive="base">
                                        <p:cTn id="34" dur="500" fill="hold"/>
                                        <p:tgtEl>
                                          <p:spTgt spid="17"/>
                                        </p:tgtEl>
                                        <p:attrNameLst>
                                          <p:attrName>ppt_y</p:attrName>
                                        </p:attrNameLst>
                                      </p:cBhvr>
                                      <p:tavLst>
                                        <p:tav tm="0">
                                          <p:val>
                                            <p:strVal val="#ppt_y"/>
                                          </p:val>
                                        </p:tav>
                                        <p:tav tm="100000">
                                          <p:val>
                                            <p:strVal val="#ppt_y"/>
                                          </p:val>
                                        </p:tav>
                                      </p:tavLst>
                                    </p:anim>
                                  </p:childTnLst>
                                </p:cTn>
                              </p:par>
                              <p:par>
                                <p:cTn id="35" presetID="2" presetClass="entr" presetSubtype="8" fill="hold" nodeType="withEffect">
                                  <p:stCondLst>
                                    <p:cond delay="250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500" fill="hold"/>
                                        <p:tgtEl>
                                          <p:spTgt spid="15"/>
                                        </p:tgtEl>
                                        <p:attrNameLst>
                                          <p:attrName>ppt_x</p:attrName>
                                        </p:attrNameLst>
                                      </p:cBhvr>
                                      <p:tavLst>
                                        <p:tav tm="0">
                                          <p:val>
                                            <p:strVal val="0-#ppt_w/2"/>
                                          </p:val>
                                        </p:tav>
                                        <p:tav tm="100000">
                                          <p:val>
                                            <p:strVal val="#ppt_x"/>
                                          </p:val>
                                        </p:tav>
                                      </p:tavLst>
                                    </p:anim>
                                    <p:anim calcmode="lin" valueType="num">
                                      <p:cBhvr additive="base">
                                        <p:cTn id="38" dur="500" fill="hold"/>
                                        <p:tgtEl>
                                          <p:spTgt spid="15"/>
                                        </p:tgtEl>
                                        <p:attrNameLst>
                                          <p:attrName>ppt_y</p:attrName>
                                        </p:attrNameLst>
                                      </p:cBhvr>
                                      <p:tavLst>
                                        <p:tav tm="0">
                                          <p:val>
                                            <p:strVal val="#ppt_y"/>
                                          </p:val>
                                        </p:tav>
                                        <p:tav tm="100000">
                                          <p:val>
                                            <p:strVal val="#ppt_y"/>
                                          </p:val>
                                        </p:tav>
                                      </p:tavLst>
                                    </p:anim>
                                  </p:childTnLst>
                                </p:cTn>
                              </p:par>
                              <p:par>
                                <p:cTn id="39" presetID="2" presetClass="entr" presetSubtype="8" fill="hold" nodeType="withEffect">
                                  <p:stCondLst>
                                    <p:cond delay="2500"/>
                                  </p:stCondLst>
                                  <p:childTnLst>
                                    <p:set>
                                      <p:cBhvr>
                                        <p:cTn id="40" dur="1" fill="hold">
                                          <p:stCondLst>
                                            <p:cond delay="0"/>
                                          </p:stCondLst>
                                        </p:cTn>
                                        <p:tgtEl>
                                          <p:spTgt spid="14"/>
                                        </p:tgtEl>
                                        <p:attrNameLst>
                                          <p:attrName>style.visibility</p:attrName>
                                        </p:attrNameLst>
                                      </p:cBhvr>
                                      <p:to>
                                        <p:strVal val="visible"/>
                                      </p:to>
                                    </p:set>
                                    <p:anim calcmode="lin" valueType="num">
                                      <p:cBhvr additive="base">
                                        <p:cTn id="41" dur="500" fill="hold"/>
                                        <p:tgtEl>
                                          <p:spTgt spid="14"/>
                                        </p:tgtEl>
                                        <p:attrNameLst>
                                          <p:attrName>ppt_x</p:attrName>
                                        </p:attrNameLst>
                                      </p:cBhvr>
                                      <p:tavLst>
                                        <p:tav tm="0">
                                          <p:val>
                                            <p:strVal val="0-#ppt_w/2"/>
                                          </p:val>
                                        </p:tav>
                                        <p:tav tm="100000">
                                          <p:val>
                                            <p:strVal val="#ppt_x"/>
                                          </p:val>
                                        </p:tav>
                                      </p:tavLst>
                                    </p:anim>
                                    <p:anim calcmode="lin" valueType="num">
                                      <p:cBhvr additive="base">
                                        <p:cTn id="42" dur="500" fill="hold"/>
                                        <p:tgtEl>
                                          <p:spTgt spid="14"/>
                                        </p:tgtEl>
                                        <p:attrNameLst>
                                          <p:attrName>ppt_y</p:attrName>
                                        </p:attrNameLst>
                                      </p:cBhvr>
                                      <p:tavLst>
                                        <p:tav tm="0">
                                          <p:val>
                                            <p:strVal val="#ppt_y"/>
                                          </p:val>
                                        </p:tav>
                                        <p:tav tm="100000">
                                          <p:val>
                                            <p:strVal val="#ppt_y"/>
                                          </p:val>
                                        </p:tav>
                                      </p:tavLst>
                                    </p:anim>
                                  </p:childTnLst>
                                </p:cTn>
                              </p:par>
                              <p:par>
                                <p:cTn id="43" presetID="2" presetClass="entr" presetSubtype="8" fill="hold" nodeType="withEffect">
                                  <p:stCondLst>
                                    <p:cond delay="2500"/>
                                  </p:stCondLst>
                                  <p:childTnLst>
                                    <p:set>
                                      <p:cBhvr>
                                        <p:cTn id="44" dur="1" fill="hold">
                                          <p:stCondLst>
                                            <p:cond delay="0"/>
                                          </p:stCondLst>
                                        </p:cTn>
                                        <p:tgtEl>
                                          <p:spTgt spid="18"/>
                                        </p:tgtEl>
                                        <p:attrNameLst>
                                          <p:attrName>style.visibility</p:attrName>
                                        </p:attrNameLst>
                                      </p:cBhvr>
                                      <p:to>
                                        <p:strVal val="visible"/>
                                      </p:to>
                                    </p:set>
                                    <p:anim calcmode="lin" valueType="num">
                                      <p:cBhvr additive="base">
                                        <p:cTn id="45" dur="500" fill="hold"/>
                                        <p:tgtEl>
                                          <p:spTgt spid="18"/>
                                        </p:tgtEl>
                                        <p:attrNameLst>
                                          <p:attrName>ppt_x</p:attrName>
                                        </p:attrNameLst>
                                      </p:cBhvr>
                                      <p:tavLst>
                                        <p:tav tm="0">
                                          <p:val>
                                            <p:strVal val="0-#ppt_w/2"/>
                                          </p:val>
                                        </p:tav>
                                        <p:tav tm="100000">
                                          <p:val>
                                            <p:strVal val="#ppt_x"/>
                                          </p:val>
                                        </p:tav>
                                      </p:tavLst>
                                    </p:anim>
                                    <p:anim calcmode="lin" valueType="num">
                                      <p:cBhvr additive="base">
                                        <p:cTn id="46" dur="500" fill="hold"/>
                                        <p:tgtEl>
                                          <p:spTgt spid="18"/>
                                        </p:tgtEl>
                                        <p:attrNameLst>
                                          <p:attrName>ppt_y</p:attrName>
                                        </p:attrNameLst>
                                      </p:cBhvr>
                                      <p:tavLst>
                                        <p:tav tm="0">
                                          <p:val>
                                            <p:strVal val="#ppt_y"/>
                                          </p:val>
                                        </p:tav>
                                        <p:tav tm="100000">
                                          <p:val>
                                            <p:strVal val="#ppt_y"/>
                                          </p:val>
                                        </p:tav>
                                      </p:tavLst>
                                    </p:anim>
                                  </p:childTnLst>
                                </p:cTn>
                              </p:par>
                              <p:par>
                                <p:cTn id="47" presetID="10" presetClass="entr" presetSubtype="0" fill="hold" grpId="0" nodeType="withEffect">
                                  <p:stCondLst>
                                    <p:cond delay="2750"/>
                                  </p:stCondLst>
                                  <p:childTnLst>
                                    <p:set>
                                      <p:cBhvr>
                                        <p:cTn id="48" dur="1" fill="hold">
                                          <p:stCondLst>
                                            <p:cond delay="0"/>
                                          </p:stCondLst>
                                        </p:cTn>
                                        <p:tgtEl>
                                          <p:spTgt spid="26"/>
                                        </p:tgtEl>
                                        <p:attrNameLst>
                                          <p:attrName>style.visibility</p:attrName>
                                        </p:attrNameLst>
                                      </p:cBhvr>
                                      <p:to>
                                        <p:strVal val="visible"/>
                                      </p:to>
                                    </p:set>
                                    <p:animEffect transition="in" filter="fade">
                                      <p:cBhvr>
                                        <p:cTn id="49" dur="750"/>
                                        <p:tgtEl>
                                          <p:spTgt spid="26"/>
                                        </p:tgtEl>
                                      </p:cBhvr>
                                    </p:animEffect>
                                  </p:childTnLst>
                                </p:cTn>
                              </p:par>
                              <p:par>
                                <p:cTn id="50" presetID="10" presetClass="entr" presetSubtype="0" fill="hold" grpId="0" nodeType="withEffect">
                                  <p:stCondLst>
                                    <p:cond delay="2750"/>
                                  </p:stCondLst>
                                  <p:childTnLst>
                                    <p:set>
                                      <p:cBhvr>
                                        <p:cTn id="51" dur="1" fill="hold">
                                          <p:stCondLst>
                                            <p:cond delay="0"/>
                                          </p:stCondLst>
                                        </p:cTn>
                                        <p:tgtEl>
                                          <p:spTgt spid="27"/>
                                        </p:tgtEl>
                                        <p:attrNameLst>
                                          <p:attrName>style.visibility</p:attrName>
                                        </p:attrNameLst>
                                      </p:cBhvr>
                                      <p:to>
                                        <p:strVal val="visible"/>
                                      </p:to>
                                    </p:set>
                                    <p:animEffect transition="in" filter="fade">
                                      <p:cBhvr>
                                        <p:cTn id="52" dur="750"/>
                                        <p:tgtEl>
                                          <p:spTgt spid="27"/>
                                        </p:tgtEl>
                                      </p:cBhvr>
                                    </p:animEffect>
                                  </p:childTnLst>
                                </p:cTn>
                              </p:par>
                              <p:par>
                                <p:cTn id="53" presetID="10" presetClass="entr" presetSubtype="0" fill="hold" grpId="0" nodeType="withEffect">
                                  <p:stCondLst>
                                    <p:cond delay="2750"/>
                                  </p:stCondLst>
                                  <p:childTnLst>
                                    <p:set>
                                      <p:cBhvr>
                                        <p:cTn id="54" dur="1" fill="hold">
                                          <p:stCondLst>
                                            <p:cond delay="0"/>
                                          </p:stCondLst>
                                        </p:cTn>
                                        <p:tgtEl>
                                          <p:spTgt spid="28"/>
                                        </p:tgtEl>
                                        <p:attrNameLst>
                                          <p:attrName>style.visibility</p:attrName>
                                        </p:attrNameLst>
                                      </p:cBhvr>
                                      <p:to>
                                        <p:strVal val="visible"/>
                                      </p:to>
                                    </p:set>
                                    <p:animEffect transition="in" filter="fade">
                                      <p:cBhvr>
                                        <p:cTn id="55" dur="750"/>
                                        <p:tgtEl>
                                          <p:spTgt spid="28"/>
                                        </p:tgtEl>
                                      </p:cBhvr>
                                    </p:animEffect>
                                  </p:childTnLst>
                                </p:cTn>
                              </p:par>
                              <p:par>
                                <p:cTn id="56" presetID="10" presetClass="entr" presetSubtype="0" fill="hold" grpId="0" nodeType="withEffect">
                                  <p:stCondLst>
                                    <p:cond delay="2750"/>
                                  </p:stCondLst>
                                  <p:childTnLst>
                                    <p:set>
                                      <p:cBhvr>
                                        <p:cTn id="57" dur="1" fill="hold">
                                          <p:stCondLst>
                                            <p:cond delay="0"/>
                                          </p:stCondLst>
                                        </p:cTn>
                                        <p:tgtEl>
                                          <p:spTgt spid="29"/>
                                        </p:tgtEl>
                                        <p:attrNameLst>
                                          <p:attrName>style.visibility</p:attrName>
                                        </p:attrNameLst>
                                      </p:cBhvr>
                                      <p:to>
                                        <p:strVal val="visible"/>
                                      </p:to>
                                    </p:set>
                                    <p:animEffect transition="in" filter="fade">
                                      <p:cBhvr>
                                        <p:cTn id="58" dur="75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animBg="1"/>
      <p:bldP spid="7" grpId="0" animBg="1"/>
      <p:bldP spid="26" grpId="0"/>
      <p:bldP spid="27" grpId="0"/>
      <p:bldP spid="28" grpId="0"/>
      <p:bldP spid="2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E:\PPT资料合集\背景颜色探究\ISO风格背景1.jpg"/>
          <p:cNvPicPr>
            <a:picLocks noChangeAspect="1" noChangeArrowheads="1"/>
          </p:cNvPicPr>
          <p:nvPr/>
        </p:nvPicPr>
        <p:blipFill rotWithShape="1">
          <a:blip r:embed="rId1">
            <a:extLst>
              <a:ext uri="{28A0092B-C50C-407E-A947-70E740481C1C}">
                <a14:useLocalDpi xmlns:a14="http://schemas.microsoft.com/office/drawing/2010/main" val="0"/>
              </a:ext>
            </a:extLst>
          </a:blip>
          <a:srcRect t="31836"/>
          <a:stretch>
            <a:fillRect/>
          </a:stretch>
        </p:blipFill>
        <p:spPr bwMode="auto">
          <a:xfrm>
            <a:off x="0" y="0"/>
            <a:ext cx="9144000" cy="5714999"/>
          </a:xfrm>
          <a:prstGeom prst="rect">
            <a:avLst/>
          </a:prstGeom>
          <a:solidFill>
            <a:srgbClr val="64C0E0"/>
          </a:solidFill>
          <a:ln>
            <a:noFill/>
          </a:ln>
        </p:spPr>
      </p:pic>
      <p:sp>
        <p:nvSpPr>
          <p:cNvPr id="3" name="圆角矩形 2"/>
          <p:cNvSpPr/>
          <p:nvPr/>
        </p:nvSpPr>
        <p:spPr>
          <a:xfrm>
            <a:off x="8532813" y="5161756"/>
            <a:ext cx="935731" cy="288032"/>
          </a:xfrm>
          <a:prstGeom prst="roundRect">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fld id="{C768ADE4-CA4D-47BA-AC6C-6EAE284E7D5B}" type="slidenum">
              <a:rPr lang="zh-CN" altLang="en-US" smtClean="0"/>
            </a:fld>
            <a:endParaRPr lang="zh-CN" altLang="en-US" dirty="0"/>
          </a:p>
        </p:txBody>
      </p:sp>
      <p:cxnSp>
        <p:nvCxnSpPr>
          <p:cNvPr id="4" name="直接连接符 3"/>
          <p:cNvCxnSpPr>
            <a:stCxn id="3" idx="1"/>
          </p:cNvCxnSpPr>
          <p:nvPr/>
        </p:nvCxnSpPr>
        <p:spPr>
          <a:xfrm flipH="1">
            <a:off x="3131840" y="5305772"/>
            <a:ext cx="5400973" cy="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1259260" y="5169621"/>
            <a:ext cx="1872580" cy="352425"/>
          </a:xfrm>
          <a:prstGeom prst="rect">
            <a:avLst/>
          </a:prstGeom>
          <a:noFill/>
        </p:spPr>
        <p:txBody>
          <a:bodyPr wrap="square" rtlCol="0">
            <a:spAutoFit/>
          </a:bodyPr>
          <a:lstStyle/>
          <a:p>
            <a:pPr algn="r"/>
            <a:r>
              <a:rPr lang="zh-CN" altLang="en-US" sz="1600" dirty="0">
                <a:solidFill>
                  <a:schemeClr val="bg1">
                    <a:alpha val="80000"/>
                  </a:schemeClr>
                </a:solidFill>
                <a:latin typeface="微软雅黑" pitchFamily="34" charset="-122"/>
                <a:ea typeface="微软雅黑" pitchFamily="34" charset="-122"/>
                <a:sym typeface="+mn-ea"/>
              </a:rPr>
              <a:t>培训新闻</a:t>
            </a:r>
            <a:endParaRPr lang="zh-CN" altLang="en-US" sz="1600" dirty="0">
              <a:solidFill>
                <a:schemeClr val="bg1">
                  <a:alpha val="80000"/>
                </a:schemeClr>
              </a:solidFill>
              <a:latin typeface="微软雅黑" pitchFamily="34" charset="-122"/>
              <a:ea typeface="微软雅黑" pitchFamily="34" charset="-122"/>
            </a:endParaRPr>
          </a:p>
        </p:txBody>
      </p:sp>
      <p:sp>
        <p:nvSpPr>
          <p:cNvPr id="6" name="燕尾形 5"/>
          <p:cNvSpPr/>
          <p:nvPr/>
        </p:nvSpPr>
        <p:spPr>
          <a:xfrm>
            <a:off x="467544" y="409228"/>
            <a:ext cx="360040" cy="360040"/>
          </a:xfrm>
          <a:prstGeom prst="chevron">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7" name="燕尾形 6"/>
          <p:cNvSpPr/>
          <p:nvPr/>
        </p:nvSpPr>
        <p:spPr>
          <a:xfrm>
            <a:off x="854057" y="409228"/>
            <a:ext cx="360040" cy="360040"/>
          </a:xfrm>
          <a:prstGeom prst="chevron">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8" name="TextBox 7"/>
          <p:cNvSpPr txBox="1"/>
          <p:nvPr/>
        </p:nvSpPr>
        <p:spPr>
          <a:xfrm>
            <a:off x="1259260" y="358415"/>
            <a:ext cx="2736676" cy="461665"/>
          </a:xfrm>
          <a:prstGeom prst="rect">
            <a:avLst/>
          </a:prstGeom>
          <a:noFill/>
        </p:spPr>
        <p:txBody>
          <a:bodyPr wrap="square" rtlCol="0">
            <a:spAutoFit/>
          </a:bodyPr>
          <a:lstStyle/>
          <a:p>
            <a:pPr algn="dist"/>
            <a:r>
              <a:rPr lang="zh-CN" altLang="en-US" sz="2400" dirty="0">
                <a:solidFill>
                  <a:schemeClr val="lt1">
                    <a:alpha val="50000"/>
                  </a:schemeClr>
                </a:solidFill>
                <a:latin typeface="方正兰亭细黑_GBK" pitchFamily="2" charset="-122"/>
                <a:ea typeface="方正兰亭细黑_GBK" pitchFamily="2" charset="-122"/>
              </a:rPr>
              <a:t>点击</a:t>
            </a:r>
            <a:r>
              <a:rPr lang="zh-CN" altLang="en-US" sz="2400" dirty="0" smtClean="0">
                <a:solidFill>
                  <a:schemeClr val="lt1">
                    <a:alpha val="50000"/>
                  </a:schemeClr>
                </a:solidFill>
                <a:latin typeface="方正兰亭细黑_GBK" pitchFamily="2" charset="-122"/>
                <a:ea typeface="方正兰亭细黑_GBK" pitchFamily="2" charset="-122"/>
              </a:rPr>
              <a:t>输入标题</a:t>
            </a:r>
            <a:endParaRPr lang="zh-CN" altLang="en-US" sz="2400" dirty="0">
              <a:solidFill>
                <a:schemeClr val="lt1">
                  <a:alpha val="50000"/>
                </a:schemeClr>
              </a:solidFill>
              <a:latin typeface="方正兰亭细黑_GBK" pitchFamily="2" charset="-122"/>
              <a:ea typeface="方正兰亭细黑_GBK" pitchFamily="2" charset="-122"/>
            </a:endParaRPr>
          </a:p>
        </p:txBody>
      </p:sp>
      <p:grpSp>
        <p:nvGrpSpPr>
          <p:cNvPr id="33" name="组合 32"/>
          <p:cNvGrpSpPr/>
          <p:nvPr/>
        </p:nvGrpSpPr>
        <p:grpSpPr>
          <a:xfrm>
            <a:off x="4394845" y="1489348"/>
            <a:ext cx="3810695" cy="2736304"/>
            <a:chOff x="1367644" y="1273324"/>
            <a:chExt cx="6408712" cy="3528392"/>
          </a:xfrm>
        </p:grpSpPr>
        <p:grpSp>
          <p:nvGrpSpPr>
            <p:cNvPr id="9" name="组合 8"/>
            <p:cNvGrpSpPr/>
            <p:nvPr/>
          </p:nvGrpSpPr>
          <p:grpSpPr>
            <a:xfrm>
              <a:off x="4572000" y="1273324"/>
              <a:ext cx="3204356" cy="648072"/>
              <a:chOff x="647564" y="1273324"/>
              <a:chExt cx="3852428" cy="648072"/>
            </a:xfrm>
          </p:grpSpPr>
          <p:sp>
            <p:nvSpPr>
              <p:cNvPr id="10" name="矩形 9"/>
              <p:cNvSpPr/>
              <p:nvPr/>
            </p:nvSpPr>
            <p:spPr>
              <a:xfrm>
                <a:off x="647564" y="1273324"/>
                <a:ext cx="3204356" cy="648072"/>
              </a:xfrm>
              <a:prstGeom prst="rect">
                <a:avLst/>
              </a:prstGeom>
              <a:solidFill>
                <a:srgbClr val="EF7B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nvSpPr>
            <p:spPr>
              <a:xfrm rot="5400000">
                <a:off x="3851920" y="1273324"/>
                <a:ext cx="648072" cy="648072"/>
              </a:xfrm>
              <a:prstGeom prst="triangle">
                <a:avLst/>
              </a:prstGeom>
              <a:solidFill>
                <a:srgbClr val="EF7B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 name="组合 11"/>
            <p:cNvGrpSpPr/>
            <p:nvPr/>
          </p:nvGrpSpPr>
          <p:grpSpPr>
            <a:xfrm>
              <a:off x="4572000" y="2233431"/>
              <a:ext cx="3204356" cy="648072"/>
              <a:chOff x="647564" y="1273324"/>
              <a:chExt cx="3852428" cy="648072"/>
            </a:xfrm>
            <a:solidFill>
              <a:srgbClr val="F8D69A"/>
            </a:solidFill>
          </p:grpSpPr>
          <p:sp>
            <p:nvSpPr>
              <p:cNvPr id="13" name="矩形 12"/>
              <p:cNvSpPr/>
              <p:nvPr/>
            </p:nvSpPr>
            <p:spPr>
              <a:xfrm>
                <a:off x="647564" y="1273324"/>
                <a:ext cx="3204356" cy="64807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等腰三角形 13"/>
              <p:cNvSpPr/>
              <p:nvPr/>
            </p:nvSpPr>
            <p:spPr>
              <a:xfrm rot="5400000">
                <a:off x="3851920" y="1273324"/>
                <a:ext cx="648072" cy="64807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4572000" y="3193538"/>
              <a:ext cx="3204356" cy="648072"/>
              <a:chOff x="647564" y="1273324"/>
              <a:chExt cx="3852428" cy="648072"/>
            </a:xfrm>
            <a:solidFill>
              <a:srgbClr val="A1CB77"/>
            </a:solidFill>
          </p:grpSpPr>
          <p:sp>
            <p:nvSpPr>
              <p:cNvPr id="16" name="矩形 15"/>
              <p:cNvSpPr/>
              <p:nvPr/>
            </p:nvSpPr>
            <p:spPr>
              <a:xfrm>
                <a:off x="647564" y="1273324"/>
                <a:ext cx="3204356" cy="64807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等腰三角形 16"/>
              <p:cNvSpPr/>
              <p:nvPr/>
            </p:nvSpPr>
            <p:spPr>
              <a:xfrm rot="5400000">
                <a:off x="3851920" y="1273324"/>
                <a:ext cx="648072" cy="64807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 name="组合 17"/>
            <p:cNvGrpSpPr/>
            <p:nvPr/>
          </p:nvGrpSpPr>
          <p:grpSpPr>
            <a:xfrm>
              <a:off x="4572000" y="4153644"/>
              <a:ext cx="3204356" cy="648072"/>
              <a:chOff x="647564" y="1273324"/>
              <a:chExt cx="3852428" cy="648072"/>
            </a:xfrm>
            <a:solidFill>
              <a:srgbClr val="85CDE7"/>
            </a:solidFill>
          </p:grpSpPr>
          <p:sp>
            <p:nvSpPr>
              <p:cNvPr id="19" name="矩形 18"/>
              <p:cNvSpPr/>
              <p:nvPr/>
            </p:nvSpPr>
            <p:spPr>
              <a:xfrm>
                <a:off x="647564" y="1273324"/>
                <a:ext cx="3204356" cy="64807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等腰三角形 19"/>
              <p:cNvSpPr/>
              <p:nvPr/>
            </p:nvSpPr>
            <p:spPr>
              <a:xfrm rot="5400000">
                <a:off x="3851920" y="1273324"/>
                <a:ext cx="648072" cy="64807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 name="组合 20"/>
            <p:cNvGrpSpPr/>
            <p:nvPr/>
          </p:nvGrpSpPr>
          <p:grpSpPr>
            <a:xfrm flipH="1">
              <a:off x="1367644" y="1273324"/>
              <a:ext cx="3204356" cy="648072"/>
              <a:chOff x="647564" y="1273324"/>
              <a:chExt cx="3852428" cy="648072"/>
            </a:xfrm>
          </p:grpSpPr>
          <p:sp>
            <p:nvSpPr>
              <p:cNvPr id="22" name="矩形 21"/>
              <p:cNvSpPr/>
              <p:nvPr/>
            </p:nvSpPr>
            <p:spPr>
              <a:xfrm>
                <a:off x="647564" y="1273324"/>
                <a:ext cx="3204356" cy="648072"/>
              </a:xfrm>
              <a:prstGeom prst="rect">
                <a:avLst/>
              </a:prstGeom>
              <a:solidFill>
                <a:srgbClr val="EF7B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等腰三角形 22"/>
              <p:cNvSpPr/>
              <p:nvPr/>
            </p:nvSpPr>
            <p:spPr>
              <a:xfrm rot="5400000">
                <a:off x="3851920" y="1273324"/>
                <a:ext cx="648072" cy="648072"/>
              </a:xfrm>
              <a:prstGeom prst="triangle">
                <a:avLst/>
              </a:prstGeom>
              <a:solidFill>
                <a:srgbClr val="EF7B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p:nvGrpSpPr>
          <p:grpSpPr>
            <a:xfrm flipH="1">
              <a:off x="1367644" y="2233431"/>
              <a:ext cx="3204356" cy="648072"/>
              <a:chOff x="647564" y="1273324"/>
              <a:chExt cx="3852428" cy="648072"/>
            </a:xfrm>
            <a:solidFill>
              <a:srgbClr val="F8D69A"/>
            </a:solidFill>
          </p:grpSpPr>
          <p:sp>
            <p:nvSpPr>
              <p:cNvPr id="25" name="矩形 24"/>
              <p:cNvSpPr/>
              <p:nvPr/>
            </p:nvSpPr>
            <p:spPr>
              <a:xfrm>
                <a:off x="647564" y="1273324"/>
                <a:ext cx="3204356" cy="64807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等腰三角形 25"/>
              <p:cNvSpPr/>
              <p:nvPr/>
            </p:nvSpPr>
            <p:spPr>
              <a:xfrm rot="5400000">
                <a:off x="3851920" y="1273324"/>
                <a:ext cx="648072" cy="64807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7" name="组合 26"/>
            <p:cNvGrpSpPr/>
            <p:nvPr/>
          </p:nvGrpSpPr>
          <p:grpSpPr>
            <a:xfrm flipH="1">
              <a:off x="1367644" y="3193538"/>
              <a:ext cx="3204356" cy="648072"/>
              <a:chOff x="647564" y="1273324"/>
              <a:chExt cx="3852428" cy="648072"/>
            </a:xfrm>
            <a:solidFill>
              <a:srgbClr val="A1CB77"/>
            </a:solidFill>
          </p:grpSpPr>
          <p:sp>
            <p:nvSpPr>
              <p:cNvPr id="28" name="矩形 27"/>
              <p:cNvSpPr/>
              <p:nvPr/>
            </p:nvSpPr>
            <p:spPr>
              <a:xfrm>
                <a:off x="647564" y="1273324"/>
                <a:ext cx="3204356" cy="64807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等腰三角形 28"/>
              <p:cNvSpPr/>
              <p:nvPr/>
            </p:nvSpPr>
            <p:spPr>
              <a:xfrm rot="5400000">
                <a:off x="3851920" y="1273324"/>
                <a:ext cx="648072" cy="64807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0" name="组合 29"/>
            <p:cNvGrpSpPr/>
            <p:nvPr/>
          </p:nvGrpSpPr>
          <p:grpSpPr>
            <a:xfrm flipH="1">
              <a:off x="1367644" y="4153644"/>
              <a:ext cx="3204356" cy="648072"/>
              <a:chOff x="647564" y="1273324"/>
              <a:chExt cx="3852428" cy="648072"/>
            </a:xfrm>
            <a:solidFill>
              <a:srgbClr val="85CDE7"/>
            </a:solidFill>
          </p:grpSpPr>
          <p:sp>
            <p:nvSpPr>
              <p:cNvPr id="31" name="矩形 30"/>
              <p:cNvSpPr/>
              <p:nvPr/>
            </p:nvSpPr>
            <p:spPr>
              <a:xfrm>
                <a:off x="647564" y="1273324"/>
                <a:ext cx="3204356" cy="64807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等腰三角形 31"/>
              <p:cNvSpPr/>
              <p:nvPr/>
            </p:nvSpPr>
            <p:spPr>
              <a:xfrm rot="5400000">
                <a:off x="3851920" y="1273324"/>
                <a:ext cx="648072" cy="64807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4" name="TextBox 33"/>
          <p:cNvSpPr txBox="1"/>
          <p:nvPr/>
        </p:nvSpPr>
        <p:spPr>
          <a:xfrm>
            <a:off x="6300192" y="1540585"/>
            <a:ext cx="1440160" cy="400110"/>
          </a:xfrm>
          <a:prstGeom prst="rect">
            <a:avLst/>
          </a:prstGeom>
          <a:noFill/>
        </p:spPr>
        <p:txBody>
          <a:bodyPr wrap="square" rtlCol="0">
            <a:spAutoFit/>
          </a:bodyPr>
          <a:lstStyle/>
          <a:p>
            <a:r>
              <a:rPr lang="zh-CN" altLang="en-US" sz="2000" b="1" dirty="0" smtClean="0">
                <a:solidFill>
                  <a:schemeClr val="bg1"/>
                </a:solidFill>
                <a:latin typeface="微软雅黑" pitchFamily="34" charset="-122"/>
                <a:ea typeface="微软雅黑" pitchFamily="34" charset="-122"/>
              </a:rPr>
              <a:t>输入标题</a:t>
            </a:r>
            <a:endParaRPr lang="zh-CN" altLang="en-US" sz="2000" b="1" dirty="0">
              <a:solidFill>
                <a:schemeClr val="bg1"/>
              </a:solidFill>
              <a:latin typeface="微软雅黑" pitchFamily="34" charset="-122"/>
              <a:ea typeface="微软雅黑" pitchFamily="34" charset="-122"/>
            </a:endParaRPr>
          </a:p>
        </p:txBody>
      </p:sp>
      <p:sp>
        <p:nvSpPr>
          <p:cNvPr id="35" name="TextBox 34"/>
          <p:cNvSpPr txBox="1"/>
          <p:nvPr/>
        </p:nvSpPr>
        <p:spPr>
          <a:xfrm>
            <a:off x="6300192" y="2285159"/>
            <a:ext cx="1440160" cy="400110"/>
          </a:xfrm>
          <a:prstGeom prst="rect">
            <a:avLst/>
          </a:prstGeom>
          <a:noFill/>
        </p:spPr>
        <p:txBody>
          <a:bodyPr wrap="square" rtlCol="0">
            <a:spAutoFit/>
          </a:bodyPr>
          <a:lstStyle/>
          <a:p>
            <a:r>
              <a:rPr lang="zh-CN" altLang="en-US" sz="2000" b="1" dirty="0" smtClean="0">
                <a:solidFill>
                  <a:schemeClr val="bg1"/>
                </a:solidFill>
                <a:latin typeface="微软雅黑" pitchFamily="34" charset="-122"/>
                <a:ea typeface="微软雅黑" pitchFamily="34" charset="-122"/>
              </a:rPr>
              <a:t>输入标题</a:t>
            </a:r>
            <a:endParaRPr lang="zh-CN" altLang="en-US" sz="2000" b="1" dirty="0">
              <a:solidFill>
                <a:schemeClr val="bg1"/>
              </a:solidFill>
              <a:latin typeface="微软雅黑" pitchFamily="34" charset="-122"/>
              <a:ea typeface="微软雅黑" pitchFamily="34" charset="-122"/>
            </a:endParaRPr>
          </a:p>
        </p:txBody>
      </p:sp>
      <p:sp>
        <p:nvSpPr>
          <p:cNvPr id="36" name="TextBox 35"/>
          <p:cNvSpPr txBox="1"/>
          <p:nvPr/>
        </p:nvSpPr>
        <p:spPr>
          <a:xfrm>
            <a:off x="6300192" y="3029732"/>
            <a:ext cx="1440160" cy="400110"/>
          </a:xfrm>
          <a:prstGeom prst="rect">
            <a:avLst/>
          </a:prstGeom>
          <a:noFill/>
        </p:spPr>
        <p:txBody>
          <a:bodyPr wrap="square" rtlCol="0">
            <a:spAutoFit/>
          </a:bodyPr>
          <a:lstStyle/>
          <a:p>
            <a:r>
              <a:rPr lang="zh-CN" altLang="en-US" sz="2000" b="1" dirty="0" smtClean="0">
                <a:solidFill>
                  <a:schemeClr val="bg1"/>
                </a:solidFill>
                <a:latin typeface="微软雅黑" pitchFamily="34" charset="-122"/>
                <a:ea typeface="微软雅黑" pitchFamily="34" charset="-122"/>
              </a:rPr>
              <a:t>输入标题</a:t>
            </a:r>
            <a:endParaRPr lang="zh-CN" altLang="en-US" sz="2000" b="1" dirty="0">
              <a:solidFill>
                <a:schemeClr val="bg1"/>
              </a:solidFill>
              <a:latin typeface="微软雅黑" pitchFamily="34" charset="-122"/>
              <a:ea typeface="微软雅黑" pitchFamily="34" charset="-122"/>
            </a:endParaRPr>
          </a:p>
        </p:txBody>
      </p:sp>
      <p:sp>
        <p:nvSpPr>
          <p:cNvPr id="37" name="TextBox 36"/>
          <p:cNvSpPr txBox="1"/>
          <p:nvPr/>
        </p:nvSpPr>
        <p:spPr>
          <a:xfrm>
            <a:off x="6300192" y="3774304"/>
            <a:ext cx="1440160" cy="400110"/>
          </a:xfrm>
          <a:prstGeom prst="rect">
            <a:avLst/>
          </a:prstGeom>
          <a:noFill/>
        </p:spPr>
        <p:txBody>
          <a:bodyPr wrap="square" rtlCol="0">
            <a:spAutoFit/>
          </a:bodyPr>
          <a:lstStyle/>
          <a:p>
            <a:r>
              <a:rPr lang="zh-CN" altLang="en-US" sz="2000" b="1" dirty="0" smtClean="0">
                <a:solidFill>
                  <a:schemeClr val="bg1"/>
                </a:solidFill>
                <a:latin typeface="微软雅黑" pitchFamily="34" charset="-122"/>
                <a:ea typeface="微软雅黑" pitchFamily="34" charset="-122"/>
              </a:rPr>
              <a:t>输入标题</a:t>
            </a:r>
            <a:endParaRPr lang="zh-CN" altLang="en-US" sz="2000" b="1" dirty="0">
              <a:solidFill>
                <a:schemeClr val="bg1"/>
              </a:solidFill>
              <a:latin typeface="微软雅黑" pitchFamily="34" charset="-122"/>
              <a:ea typeface="微软雅黑" pitchFamily="34" charset="-122"/>
            </a:endParaRPr>
          </a:p>
        </p:txBody>
      </p:sp>
      <p:sp>
        <p:nvSpPr>
          <p:cNvPr id="38" name="TextBox 37"/>
          <p:cNvSpPr txBox="1"/>
          <p:nvPr/>
        </p:nvSpPr>
        <p:spPr>
          <a:xfrm>
            <a:off x="4860032" y="1540585"/>
            <a:ext cx="1440160" cy="400110"/>
          </a:xfrm>
          <a:prstGeom prst="rect">
            <a:avLst/>
          </a:prstGeom>
          <a:noFill/>
        </p:spPr>
        <p:txBody>
          <a:bodyPr wrap="square" rtlCol="0">
            <a:spAutoFit/>
          </a:bodyPr>
          <a:lstStyle/>
          <a:p>
            <a:r>
              <a:rPr lang="zh-CN" altLang="en-US" sz="2000" b="1" dirty="0" smtClean="0">
                <a:solidFill>
                  <a:schemeClr val="bg1"/>
                </a:solidFill>
                <a:latin typeface="微软雅黑" pitchFamily="34" charset="-122"/>
                <a:ea typeface="微软雅黑" pitchFamily="34" charset="-122"/>
              </a:rPr>
              <a:t>输入标题</a:t>
            </a:r>
            <a:endParaRPr lang="zh-CN" altLang="en-US" sz="2000" b="1" dirty="0">
              <a:solidFill>
                <a:schemeClr val="bg1"/>
              </a:solidFill>
              <a:latin typeface="微软雅黑" pitchFamily="34" charset="-122"/>
              <a:ea typeface="微软雅黑" pitchFamily="34" charset="-122"/>
            </a:endParaRPr>
          </a:p>
        </p:txBody>
      </p:sp>
      <p:sp>
        <p:nvSpPr>
          <p:cNvPr id="39" name="TextBox 38"/>
          <p:cNvSpPr txBox="1"/>
          <p:nvPr/>
        </p:nvSpPr>
        <p:spPr>
          <a:xfrm>
            <a:off x="4860032" y="2285159"/>
            <a:ext cx="1440160" cy="400110"/>
          </a:xfrm>
          <a:prstGeom prst="rect">
            <a:avLst/>
          </a:prstGeom>
          <a:noFill/>
        </p:spPr>
        <p:txBody>
          <a:bodyPr wrap="square" rtlCol="0">
            <a:spAutoFit/>
          </a:bodyPr>
          <a:lstStyle/>
          <a:p>
            <a:r>
              <a:rPr lang="zh-CN" altLang="en-US" sz="2000" b="1" dirty="0" smtClean="0">
                <a:solidFill>
                  <a:schemeClr val="bg1"/>
                </a:solidFill>
                <a:latin typeface="微软雅黑" pitchFamily="34" charset="-122"/>
                <a:ea typeface="微软雅黑" pitchFamily="34" charset="-122"/>
              </a:rPr>
              <a:t>输入标题</a:t>
            </a:r>
            <a:endParaRPr lang="zh-CN" altLang="en-US" sz="2000" b="1" dirty="0">
              <a:solidFill>
                <a:schemeClr val="bg1"/>
              </a:solidFill>
              <a:latin typeface="微软雅黑" pitchFamily="34" charset="-122"/>
              <a:ea typeface="微软雅黑" pitchFamily="34" charset="-122"/>
            </a:endParaRPr>
          </a:p>
        </p:txBody>
      </p:sp>
      <p:sp>
        <p:nvSpPr>
          <p:cNvPr id="40" name="TextBox 39"/>
          <p:cNvSpPr txBox="1"/>
          <p:nvPr/>
        </p:nvSpPr>
        <p:spPr>
          <a:xfrm>
            <a:off x="4860032" y="3029732"/>
            <a:ext cx="1440160" cy="400110"/>
          </a:xfrm>
          <a:prstGeom prst="rect">
            <a:avLst/>
          </a:prstGeom>
          <a:noFill/>
        </p:spPr>
        <p:txBody>
          <a:bodyPr wrap="square" rtlCol="0">
            <a:spAutoFit/>
          </a:bodyPr>
          <a:lstStyle/>
          <a:p>
            <a:r>
              <a:rPr lang="zh-CN" altLang="en-US" sz="2000" b="1" dirty="0" smtClean="0">
                <a:solidFill>
                  <a:schemeClr val="bg1"/>
                </a:solidFill>
                <a:latin typeface="微软雅黑" pitchFamily="34" charset="-122"/>
                <a:ea typeface="微软雅黑" pitchFamily="34" charset="-122"/>
              </a:rPr>
              <a:t>输入标题</a:t>
            </a:r>
            <a:endParaRPr lang="zh-CN" altLang="en-US" sz="2000" b="1" dirty="0">
              <a:solidFill>
                <a:schemeClr val="bg1"/>
              </a:solidFill>
              <a:latin typeface="微软雅黑" pitchFamily="34" charset="-122"/>
              <a:ea typeface="微软雅黑" pitchFamily="34" charset="-122"/>
            </a:endParaRPr>
          </a:p>
        </p:txBody>
      </p:sp>
      <p:sp>
        <p:nvSpPr>
          <p:cNvPr id="41" name="TextBox 40"/>
          <p:cNvSpPr txBox="1"/>
          <p:nvPr/>
        </p:nvSpPr>
        <p:spPr>
          <a:xfrm>
            <a:off x="4860032" y="3774304"/>
            <a:ext cx="1440160" cy="400110"/>
          </a:xfrm>
          <a:prstGeom prst="rect">
            <a:avLst/>
          </a:prstGeom>
          <a:noFill/>
        </p:spPr>
        <p:txBody>
          <a:bodyPr wrap="square" rtlCol="0">
            <a:spAutoFit/>
          </a:bodyPr>
          <a:lstStyle/>
          <a:p>
            <a:r>
              <a:rPr lang="zh-CN" altLang="en-US" sz="2000" b="1" dirty="0" smtClean="0">
                <a:solidFill>
                  <a:schemeClr val="bg1"/>
                </a:solidFill>
                <a:latin typeface="微软雅黑" pitchFamily="34" charset="-122"/>
                <a:ea typeface="微软雅黑" pitchFamily="34" charset="-122"/>
              </a:rPr>
              <a:t>输入标题</a:t>
            </a:r>
            <a:endParaRPr lang="zh-CN" altLang="en-US" sz="2000" b="1" dirty="0">
              <a:solidFill>
                <a:schemeClr val="bg1"/>
              </a:solidFill>
              <a:latin typeface="微软雅黑" pitchFamily="34" charset="-122"/>
              <a:ea typeface="微软雅黑" pitchFamily="34" charset="-122"/>
            </a:endParaRPr>
          </a:p>
        </p:txBody>
      </p:sp>
      <p:sp>
        <p:nvSpPr>
          <p:cNvPr id="42" name="TextBox 41"/>
          <p:cNvSpPr txBox="1"/>
          <p:nvPr/>
        </p:nvSpPr>
        <p:spPr>
          <a:xfrm>
            <a:off x="8205540" y="1489347"/>
            <a:ext cx="686940" cy="369332"/>
          </a:xfrm>
          <a:prstGeom prst="rect">
            <a:avLst/>
          </a:prstGeom>
          <a:noFill/>
        </p:spPr>
        <p:txBody>
          <a:bodyPr wrap="square" rtlCol="0">
            <a:spAutoFit/>
          </a:bodyPr>
          <a:lstStyle/>
          <a:p>
            <a:r>
              <a:rPr lang="en-US" altLang="zh-CN" b="1" dirty="0" smtClean="0">
                <a:solidFill>
                  <a:schemeClr val="bg1"/>
                </a:solidFill>
              </a:rPr>
              <a:t>30</a:t>
            </a:r>
            <a:r>
              <a:rPr lang="en-US" altLang="zh-CN" sz="1400" b="1" dirty="0" smtClean="0">
                <a:solidFill>
                  <a:schemeClr val="bg1"/>
                </a:solidFill>
              </a:rPr>
              <a:t>%</a:t>
            </a:r>
            <a:endParaRPr lang="zh-CN" altLang="en-US" sz="1400" b="1" dirty="0">
              <a:solidFill>
                <a:schemeClr val="bg1"/>
              </a:solidFill>
            </a:endParaRPr>
          </a:p>
        </p:txBody>
      </p:sp>
      <p:sp>
        <p:nvSpPr>
          <p:cNvPr id="43" name="TextBox 42"/>
          <p:cNvSpPr txBox="1"/>
          <p:nvPr/>
        </p:nvSpPr>
        <p:spPr>
          <a:xfrm>
            <a:off x="8205540" y="2323325"/>
            <a:ext cx="686940" cy="369332"/>
          </a:xfrm>
          <a:prstGeom prst="rect">
            <a:avLst/>
          </a:prstGeom>
          <a:noFill/>
        </p:spPr>
        <p:txBody>
          <a:bodyPr wrap="square" rtlCol="0">
            <a:spAutoFit/>
          </a:bodyPr>
          <a:lstStyle/>
          <a:p>
            <a:r>
              <a:rPr lang="en-US" altLang="zh-CN" b="1" dirty="0" smtClean="0">
                <a:solidFill>
                  <a:schemeClr val="bg1"/>
                </a:solidFill>
              </a:rPr>
              <a:t>30</a:t>
            </a:r>
            <a:r>
              <a:rPr lang="en-US" altLang="zh-CN" sz="1400" b="1" dirty="0" smtClean="0">
                <a:solidFill>
                  <a:schemeClr val="bg1"/>
                </a:solidFill>
              </a:rPr>
              <a:t>%</a:t>
            </a:r>
            <a:endParaRPr lang="zh-CN" altLang="en-US" sz="1400" b="1" dirty="0">
              <a:solidFill>
                <a:schemeClr val="bg1"/>
              </a:solidFill>
            </a:endParaRPr>
          </a:p>
        </p:txBody>
      </p:sp>
      <p:sp>
        <p:nvSpPr>
          <p:cNvPr id="44" name="TextBox 43"/>
          <p:cNvSpPr txBox="1"/>
          <p:nvPr/>
        </p:nvSpPr>
        <p:spPr>
          <a:xfrm>
            <a:off x="8205540" y="3060510"/>
            <a:ext cx="686940" cy="369332"/>
          </a:xfrm>
          <a:prstGeom prst="rect">
            <a:avLst/>
          </a:prstGeom>
          <a:noFill/>
        </p:spPr>
        <p:txBody>
          <a:bodyPr wrap="square" rtlCol="0">
            <a:spAutoFit/>
          </a:bodyPr>
          <a:lstStyle/>
          <a:p>
            <a:r>
              <a:rPr lang="en-US" altLang="zh-CN" b="1" dirty="0" smtClean="0">
                <a:solidFill>
                  <a:schemeClr val="bg1"/>
                </a:solidFill>
              </a:rPr>
              <a:t>30</a:t>
            </a:r>
            <a:r>
              <a:rPr lang="en-US" altLang="zh-CN" sz="1400" b="1" dirty="0" smtClean="0">
                <a:solidFill>
                  <a:schemeClr val="bg1"/>
                </a:solidFill>
              </a:rPr>
              <a:t>%</a:t>
            </a:r>
            <a:endParaRPr lang="zh-CN" altLang="en-US" sz="1400" b="1" dirty="0">
              <a:solidFill>
                <a:schemeClr val="bg1"/>
              </a:solidFill>
            </a:endParaRPr>
          </a:p>
        </p:txBody>
      </p:sp>
      <p:sp>
        <p:nvSpPr>
          <p:cNvPr id="45" name="TextBox 44"/>
          <p:cNvSpPr txBox="1"/>
          <p:nvPr/>
        </p:nvSpPr>
        <p:spPr>
          <a:xfrm>
            <a:off x="8205540" y="3805082"/>
            <a:ext cx="686940" cy="369332"/>
          </a:xfrm>
          <a:prstGeom prst="rect">
            <a:avLst/>
          </a:prstGeom>
          <a:noFill/>
        </p:spPr>
        <p:txBody>
          <a:bodyPr wrap="square" rtlCol="0">
            <a:spAutoFit/>
          </a:bodyPr>
          <a:lstStyle/>
          <a:p>
            <a:r>
              <a:rPr lang="en-US" altLang="zh-CN" b="1" dirty="0" smtClean="0">
                <a:solidFill>
                  <a:schemeClr val="bg1"/>
                </a:solidFill>
              </a:rPr>
              <a:t>30</a:t>
            </a:r>
            <a:r>
              <a:rPr lang="en-US" altLang="zh-CN" sz="1400" b="1" dirty="0" smtClean="0">
                <a:solidFill>
                  <a:schemeClr val="bg1"/>
                </a:solidFill>
              </a:rPr>
              <a:t>%</a:t>
            </a:r>
            <a:endParaRPr lang="zh-CN" altLang="en-US" sz="1400" b="1" dirty="0">
              <a:solidFill>
                <a:schemeClr val="bg1"/>
              </a:solidFill>
            </a:endParaRPr>
          </a:p>
        </p:txBody>
      </p:sp>
      <p:sp>
        <p:nvSpPr>
          <p:cNvPr id="46" name="TextBox 45"/>
          <p:cNvSpPr txBox="1"/>
          <p:nvPr/>
        </p:nvSpPr>
        <p:spPr>
          <a:xfrm>
            <a:off x="3657701" y="1489347"/>
            <a:ext cx="686940" cy="369332"/>
          </a:xfrm>
          <a:prstGeom prst="rect">
            <a:avLst/>
          </a:prstGeom>
          <a:noFill/>
        </p:spPr>
        <p:txBody>
          <a:bodyPr wrap="square" rtlCol="0">
            <a:spAutoFit/>
          </a:bodyPr>
          <a:lstStyle/>
          <a:p>
            <a:r>
              <a:rPr lang="en-US" altLang="zh-CN" b="1" dirty="0" smtClean="0">
                <a:solidFill>
                  <a:schemeClr val="bg1"/>
                </a:solidFill>
              </a:rPr>
              <a:t>30</a:t>
            </a:r>
            <a:r>
              <a:rPr lang="en-US" altLang="zh-CN" sz="1400" b="1" dirty="0" smtClean="0">
                <a:solidFill>
                  <a:schemeClr val="bg1"/>
                </a:solidFill>
              </a:rPr>
              <a:t>%</a:t>
            </a:r>
            <a:endParaRPr lang="zh-CN" altLang="en-US" sz="1400" b="1" dirty="0">
              <a:solidFill>
                <a:schemeClr val="bg1"/>
              </a:solidFill>
            </a:endParaRPr>
          </a:p>
        </p:txBody>
      </p:sp>
      <p:sp>
        <p:nvSpPr>
          <p:cNvPr id="47" name="TextBox 46"/>
          <p:cNvSpPr txBox="1"/>
          <p:nvPr/>
        </p:nvSpPr>
        <p:spPr>
          <a:xfrm>
            <a:off x="3657701" y="2323325"/>
            <a:ext cx="686940" cy="369332"/>
          </a:xfrm>
          <a:prstGeom prst="rect">
            <a:avLst/>
          </a:prstGeom>
          <a:noFill/>
        </p:spPr>
        <p:txBody>
          <a:bodyPr wrap="square" rtlCol="0">
            <a:spAutoFit/>
          </a:bodyPr>
          <a:lstStyle/>
          <a:p>
            <a:r>
              <a:rPr lang="en-US" altLang="zh-CN" b="1" dirty="0" smtClean="0">
                <a:solidFill>
                  <a:schemeClr val="bg1"/>
                </a:solidFill>
              </a:rPr>
              <a:t>30</a:t>
            </a:r>
            <a:r>
              <a:rPr lang="en-US" altLang="zh-CN" sz="1400" b="1" dirty="0" smtClean="0">
                <a:solidFill>
                  <a:schemeClr val="bg1"/>
                </a:solidFill>
              </a:rPr>
              <a:t>%</a:t>
            </a:r>
            <a:endParaRPr lang="zh-CN" altLang="en-US" sz="1400" b="1" dirty="0">
              <a:solidFill>
                <a:schemeClr val="bg1"/>
              </a:solidFill>
            </a:endParaRPr>
          </a:p>
        </p:txBody>
      </p:sp>
      <p:sp>
        <p:nvSpPr>
          <p:cNvPr id="48" name="TextBox 47"/>
          <p:cNvSpPr txBox="1"/>
          <p:nvPr/>
        </p:nvSpPr>
        <p:spPr>
          <a:xfrm>
            <a:off x="3657701" y="3060510"/>
            <a:ext cx="686940" cy="369332"/>
          </a:xfrm>
          <a:prstGeom prst="rect">
            <a:avLst/>
          </a:prstGeom>
          <a:noFill/>
        </p:spPr>
        <p:txBody>
          <a:bodyPr wrap="square" rtlCol="0">
            <a:spAutoFit/>
          </a:bodyPr>
          <a:lstStyle/>
          <a:p>
            <a:r>
              <a:rPr lang="en-US" altLang="zh-CN" b="1" dirty="0" smtClean="0">
                <a:solidFill>
                  <a:schemeClr val="bg1"/>
                </a:solidFill>
              </a:rPr>
              <a:t>30</a:t>
            </a:r>
            <a:r>
              <a:rPr lang="en-US" altLang="zh-CN" sz="1400" b="1" dirty="0" smtClean="0">
                <a:solidFill>
                  <a:schemeClr val="bg1"/>
                </a:solidFill>
              </a:rPr>
              <a:t>%</a:t>
            </a:r>
            <a:endParaRPr lang="zh-CN" altLang="en-US" sz="1400" b="1" dirty="0">
              <a:solidFill>
                <a:schemeClr val="bg1"/>
              </a:solidFill>
            </a:endParaRPr>
          </a:p>
        </p:txBody>
      </p:sp>
      <p:sp>
        <p:nvSpPr>
          <p:cNvPr id="49" name="TextBox 48"/>
          <p:cNvSpPr txBox="1"/>
          <p:nvPr/>
        </p:nvSpPr>
        <p:spPr>
          <a:xfrm>
            <a:off x="3657701" y="3805082"/>
            <a:ext cx="686940" cy="369332"/>
          </a:xfrm>
          <a:prstGeom prst="rect">
            <a:avLst/>
          </a:prstGeom>
          <a:noFill/>
        </p:spPr>
        <p:txBody>
          <a:bodyPr wrap="square" rtlCol="0">
            <a:spAutoFit/>
          </a:bodyPr>
          <a:lstStyle/>
          <a:p>
            <a:r>
              <a:rPr lang="en-US" altLang="zh-CN" b="1" dirty="0" smtClean="0">
                <a:solidFill>
                  <a:schemeClr val="bg1"/>
                </a:solidFill>
              </a:rPr>
              <a:t>30</a:t>
            </a:r>
            <a:r>
              <a:rPr lang="en-US" altLang="zh-CN" sz="1400" b="1" dirty="0" smtClean="0">
                <a:solidFill>
                  <a:schemeClr val="bg1"/>
                </a:solidFill>
              </a:rPr>
              <a:t>%</a:t>
            </a:r>
            <a:endParaRPr lang="zh-CN" altLang="en-US" sz="1400" b="1" dirty="0">
              <a:solidFill>
                <a:schemeClr val="bg1"/>
              </a:solidFill>
            </a:endParaRPr>
          </a:p>
        </p:txBody>
      </p:sp>
      <p:grpSp>
        <p:nvGrpSpPr>
          <p:cNvPr id="52" name="组合 51"/>
          <p:cNvGrpSpPr/>
          <p:nvPr/>
        </p:nvGrpSpPr>
        <p:grpSpPr>
          <a:xfrm>
            <a:off x="611188" y="1773153"/>
            <a:ext cx="3024584" cy="2168695"/>
            <a:chOff x="611188" y="1908956"/>
            <a:chExt cx="3024584" cy="2168695"/>
          </a:xfrm>
        </p:grpSpPr>
        <p:sp>
          <p:nvSpPr>
            <p:cNvPr id="50" name="TextBox 49"/>
            <p:cNvSpPr txBox="1"/>
            <p:nvPr/>
          </p:nvSpPr>
          <p:spPr>
            <a:xfrm>
              <a:off x="633409" y="1908956"/>
              <a:ext cx="1944464" cy="400110"/>
            </a:xfrm>
            <a:prstGeom prst="rect">
              <a:avLst/>
            </a:prstGeom>
            <a:noFill/>
          </p:spPr>
          <p:txBody>
            <a:bodyPr wrap="square" rtlCol="0">
              <a:spAutoFit/>
            </a:bodyPr>
            <a:lstStyle/>
            <a:p>
              <a:pPr algn="dist"/>
              <a:r>
                <a:rPr lang="zh-CN" altLang="en-US" sz="2000" dirty="0">
                  <a:solidFill>
                    <a:schemeClr val="bg1">
                      <a:alpha val="90000"/>
                    </a:schemeClr>
                  </a:solidFill>
                  <a:latin typeface="微软雅黑" pitchFamily="34" charset="-122"/>
                  <a:ea typeface="微软雅黑" pitchFamily="34" charset="-122"/>
                </a:rPr>
                <a:t>点击输入标题</a:t>
              </a:r>
              <a:endParaRPr lang="zh-CN" altLang="en-US" sz="2000" dirty="0">
                <a:solidFill>
                  <a:schemeClr val="bg1">
                    <a:alpha val="90000"/>
                  </a:schemeClr>
                </a:solidFill>
                <a:latin typeface="微软雅黑" pitchFamily="34" charset="-122"/>
                <a:ea typeface="微软雅黑" pitchFamily="34" charset="-122"/>
              </a:endParaRPr>
            </a:p>
          </p:txBody>
        </p:sp>
        <p:sp>
          <p:nvSpPr>
            <p:cNvPr id="51" name="TextBox 50"/>
            <p:cNvSpPr txBox="1"/>
            <p:nvPr/>
          </p:nvSpPr>
          <p:spPr>
            <a:xfrm>
              <a:off x="611188" y="2507991"/>
              <a:ext cx="3024584" cy="1569660"/>
            </a:xfrm>
            <a:prstGeom prst="rect">
              <a:avLst/>
            </a:prstGeom>
            <a:noFill/>
          </p:spPr>
          <p:txBody>
            <a:bodyPr wrap="square" rtlCol="0">
              <a:spAutoFit/>
            </a:bodyPr>
            <a:lstStyle/>
            <a:p>
              <a:r>
                <a:rPr lang="zh-CN" altLang="en-US" sz="1600" dirty="0" smtClean="0">
                  <a:solidFill>
                    <a:schemeClr val="bg1">
                      <a:alpha val="90000"/>
                    </a:schemeClr>
                  </a:solidFill>
                  <a:latin typeface="微软雅黑" pitchFamily="34" charset="-122"/>
                  <a:ea typeface="微软雅黑" pitchFamily="34" charset="-122"/>
                </a:rPr>
                <a:t>点击输入文本点击输入文本点击输入文本点击输入文本点击输入文本点击输入文本点击输入文本点击输入文本点击输入文本点击输入文本点击输入文本点击输入文本点击输入文本</a:t>
              </a:r>
              <a:endParaRPr lang="zh-CN" altLang="en-US" sz="1600" dirty="0">
                <a:solidFill>
                  <a:schemeClr val="bg1">
                    <a:alpha val="90000"/>
                  </a:schemeClr>
                </a:solidFill>
                <a:latin typeface="微软雅黑" pitchFamily="34" charset="-122"/>
                <a:ea typeface="微软雅黑"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4000" advClick="0" advTm="5000">
        <p14:vortex dir="r"/>
      </p:transition>
    </mc:Choice>
    <mc:Fallback>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par>
                                <p:cTn id="8" presetID="2" presetClass="entr" presetSubtype="8" fill="hold" grpId="0" nodeType="withEffect">
                                  <p:stCondLst>
                                    <p:cond delay="100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500" fill="hold"/>
                                        <p:tgtEl>
                                          <p:spTgt spid="6"/>
                                        </p:tgtEl>
                                        <p:attrNameLst>
                                          <p:attrName>ppt_x</p:attrName>
                                        </p:attrNameLst>
                                      </p:cBhvr>
                                      <p:tavLst>
                                        <p:tav tm="0">
                                          <p:val>
                                            <p:strVal val="0-#ppt_w/2"/>
                                          </p:val>
                                        </p:tav>
                                        <p:tav tm="100000">
                                          <p:val>
                                            <p:strVal val="#ppt_x"/>
                                          </p:val>
                                        </p:tav>
                                      </p:tavLst>
                                    </p:anim>
                                    <p:anim calcmode="lin" valueType="num">
                                      <p:cBhvr additive="base">
                                        <p:cTn id="11" dur="500" fill="hold"/>
                                        <p:tgtEl>
                                          <p:spTgt spid="6"/>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1250"/>
                                  </p:stCondLst>
                                  <p:childTnLst>
                                    <p:set>
                                      <p:cBhvr>
                                        <p:cTn id="13" dur="1" fill="hold">
                                          <p:stCondLst>
                                            <p:cond delay="0"/>
                                          </p:stCondLst>
                                        </p:cTn>
                                        <p:tgtEl>
                                          <p:spTgt spid="7"/>
                                        </p:tgtEl>
                                        <p:attrNameLst>
                                          <p:attrName>style.visibility</p:attrName>
                                        </p:attrNameLst>
                                      </p:cBhvr>
                                      <p:to>
                                        <p:strVal val="visible"/>
                                      </p:to>
                                    </p:set>
                                    <p:anim calcmode="lin" valueType="num">
                                      <p:cBhvr additive="base">
                                        <p:cTn id="14" dur="500" fill="hold"/>
                                        <p:tgtEl>
                                          <p:spTgt spid="7"/>
                                        </p:tgtEl>
                                        <p:attrNameLst>
                                          <p:attrName>ppt_x</p:attrName>
                                        </p:attrNameLst>
                                      </p:cBhvr>
                                      <p:tavLst>
                                        <p:tav tm="0">
                                          <p:val>
                                            <p:strVal val="0-#ppt_w/2"/>
                                          </p:val>
                                        </p:tav>
                                        <p:tav tm="100000">
                                          <p:val>
                                            <p:strVal val="#ppt_x"/>
                                          </p:val>
                                        </p:tav>
                                      </p:tavLst>
                                    </p:anim>
                                    <p:anim calcmode="lin" valueType="num">
                                      <p:cBhvr additive="base">
                                        <p:cTn id="15" dur="500" fill="hold"/>
                                        <p:tgtEl>
                                          <p:spTgt spid="7"/>
                                        </p:tgtEl>
                                        <p:attrNameLst>
                                          <p:attrName>ppt_y</p:attrName>
                                        </p:attrNameLst>
                                      </p:cBhvr>
                                      <p:tavLst>
                                        <p:tav tm="0">
                                          <p:val>
                                            <p:strVal val="#ppt_y"/>
                                          </p:val>
                                        </p:tav>
                                        <p:tav tm="100000">
                                          <p:val>
                                            <p:strVal val="#ppt_y"/>
                                          </p:val>
                                        </p:tav>
                                      </p:tavLst>
                                    </p:anim>
                                  </p:childTnLst>
                                </p:cTn>
                              </p:par>
                              <p:par>
                                <p:cTn id="16" presetID="2" presetClass="entr" presetSubtype="2" fill="hold" grpId="0" nodeType="withEffect">
                                  <p:stCondLst>
                                    <p:cond delay="175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1+#ppt_w/2"/>
                                          </p:val>
                                        </p:tav>
                                        <p:tav tm="100000">
                                          <p:val>
                                            <p:strVal val="#ppt_x"/>
                                          </p:val>
                                        </p:tav>
                                      </p:tavLst>
                                    </p:anim>
                                    <p:anim calcmode="lin" valueType="num">
                                      <p:cBhvr additive="base">
                                        <p:cTn id="19" dur="500" fill="hold"/>
                                        <p:tgtEl>
                                          <p:spTgt spid="5"/>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175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500" fill="hold"/>
                                        <p:tgtEl>
                                          <p:spTgt spid="4"/>
                                        </p:tgtEl>
                                        <p:attrNameLst>
                                          <p:attrName>ppt_x</p:attrName>
                                        </p:attrNameLst>
                                      </p:cBhvr>
                                      <p:tavLst>
                                        <p:tav tm="0">
                                          <p:val>
                                            <p:strVal val="1+#ppt_w/2"/>
                                          </p:val>
                                        </p:tav>
                                        <p:tav tm="100000">
                                          <p:val>
                                            <p:strVal val="#ppt_x"/>
                                          </p:val>
                                        </p:tav>
                                      </p:tavLst>
                                    </p:anim>
                                    <p:anim calcmode="lin" valueType="num">
                                      <p:cBhvr additive="base">
                                        <p:cTn id="23" dur="500" fill="hold"/>
                                        <p:tgtEl>
                                          <p:spTgt spid="4"/>
                                        </p:tgtEl>
                                        <p:attrNameLst>
                                          <p:attrName>ppt_y</p:attrName>
                                        </p:attrNameLst>
                                      </p:cBhvr>
                                      <p:tavLst>
                                        <p:tav tm="0">
                                          <p:val>
                                            <p:strVal val="#ppt_y"/>
                                          </p:val>
                                        </p:tav>
                                        <p:tav tm="100000">
                                          <p:val>
                                            <p:strVal val="#ppt_y"/>
                                          </p:val>
                                        </p:tav>
                                      </p:tavLst>
                                    </p:anim>
                                  </p:childTnLst>
                                </p:cTn>
                              </p:par>
                              <p:par>
                                <p:cTn id="24" presetID="2" presetClass="entr" presetSubtype="2" fill="hold" grpId="0" nodeType="withEffect">
                                  <p:stCondLst>
                                    <p:cond delay="175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500" fill="hold"/>
                                        <p:tgtEl>
                                          <p:spTgt spid="3"/>
                                        </p:tgtEl>
                                        <p:attrNameLst>
                                          <p:attrName>ppt_x</p:attrName>
                                        </p:attrNameLst>
                                      </p:cBhvr>
                                      <p:tavLst>
                                        <p:tav tm="0">
                                          <p:val>
                                            <p:strVal val="1+#ppt_w/2"/>
                                          </p:val>
                                        </p:tav>
                                        <p:tav tm="100000">
                                          <p:val>
                                            <p:strVal val="#ppt_x"/>
                                          </p:val>
                                        </p:tav>
                                      </p:tavLst>
                                    </p:anim>
                                    <p:anim calcmode="lin" valueType="num">
                                      <p:cBhvr additive="base">
                                        <p:cTn id="27" dur="500" fill="hold"/>
                                        <p:tgtEl>
                                          <p:spTgt spid="3"/>
                                        </p:tgtEl>
                                        <p:attrNameLst>
                                          <p:attrName>ppt_y</p:attrName>
                                        </p:attrNameLst>
                                      </p:cBhvr>
                                      <p:tavLst>
                                        <p:tav tm="0">
                                          <p:val>
                                            <p:strVal val="#ppt_y"/>
                                          </p:val>
                                        </p:tav>
                                        <p:tav tm="100000">
                                          <p:val>
                                            <p:strVal val="#ppt_y"/>
                                          </p:val>
                                        </p:tav>
                                      </p:tavLst>
                                    </p:anim>
                                  </p:childTnLst>
                                </p:cTn>
                              </p:par>
                              <p:par>
                                <p:cTn id="28" presetID="6" presetClass="entr" presetSubtype="32" fill="hold" nodeType="withEffect">
                                  <p:stCondLst>
                                    <p:cond delay="2250"/>
                                  </p:stCondLst>
                                  <p:childTnLst>
                                    <p:set>
                                      <p:cBhvr>
                                        <p:cTn id="29" dur="1" fill="hold">
                                          <p:stCondLst>
                                            <p:cond delay="0"/>
                                          </p:stCondLst>
                                        </p:cTn>
                                        <p:tgtEl>
                                          <p:spTgt spid="33"/>
                                        </p:tgtEl>
                                        <p:attrNameLst>
                                          <p:attrName>style.visibility</p:attrName>
                                        </p:attrNameLst>
                                      </p:cBhvr>
                                      <p:to>
                                        <p:strVal val="visible"/>
                                      </p:to>
                                    </p:set>
                                    <p:animEffect transition="in" filter="circle(out)">
                                      <p:cBhvr>
                                        <p:cTn id="30" dur="2000"/>
                                        <p:tgtEl>
                                          <p:spTgt spid="33"/>
                                        </p:tgtEl>
                                      </p:cBhvr>
                                    </p:animEffect>
                                  </p:childTnLst>
                                </p:cTn>
                              </p:par>
                              <p:par>
                                <p:cTn id="31" presetID="10" presetClass="entr" presetSubtype="0" fill="hold" grpId="0" nodeType="withEffect">
                                  <p:stCondLst>
                                    <p:cond delay="2250"/>
                                  </p:stCondLst>
                                  <p:childTnLst>
                                    <p:set>
                                      <p:cBhvr>
                                        <p:cTn id="32" dur="1" fill="hold">
                                          <p:stCondLst>
                                            <p:cond delay="0"/>
                                          </p:stCondLst>
                                        </p:cTn>
                                        <p:tgtEl>
                                          <p:spTgt spid="38"/>
                                        </p:tgtEl>
                                        <p:attrNameLst>
                                          <p:attrName>style.visibility</p:attrName>
                                        </p:attrNameLst>
                                      </p:cBhvr>
                                      <p:to>
                                        <p:strVal val="visible"/>
                                      </p:to>
                                    </p:set>
                                    <p:animEffect transition="in" filter="fade">
                                      <p:cBhvr>
                                        <p:cTn id="33" dur="500"/>
                                        <p:tgtEl>
                                          <p:spTgt spid="38"/>
                                        </p:tgtEl>
                                      </p:cBhvr>
                                    </p:animEffect>
                                  </p:childTnLst>
                                </p:cTn>
                              </p:par>
                              <p:par>
                                <p:cTn id="34" presetID="10" presetClass="entr" presetSubtype="0" fill="hold" grpId="0" nodeType="withEffect">
                                  <p:stCondLst>
                                    <p:cond delay="2250"/>
                                  </p:stCondLst>
                                  <p:childTnLst>
                                    <p:set>
                                      <p:cBhvr>
                                        <p:cTn id="35" dur="1" fill="hold">
                                          <p:stCondLst>
                                            <p:cond delay="0"/>
                                          </p:stCondLst>
                                        </p:cTn>
                                        <p:tgtEl>
                                          <p:spTgt spid="34"/>
                                        </p:tgtEl>
                                        <p:attrNameLst>
                                          <p:attrName>style.visibility</p:attrName>
                                        </p:attrNameLst>
                                      </p:cBhvr>
                                      <p:to>
                                        <p:strVal val="visible"/>
                                      </p:to>
                                    </p:set>
                                    <p:animEffect transition="in" filter="fade">
                                      <p:cBhvr>
                                        <p:cTn id="36" dur="500"/>
                                        <p:tgtEl>
                                          <p:spTgt spid="34"/>
                                        </p:tgtEl>
                                      </p:cBhvr>
                                    </p:animEffect>
                                  </p:childTnLst>
                                </p:cTn>
                              </p:par>
                              <p:par>
                                <p:cTn id="37" presetID="10" presetClass="entr" presetSubtype="0" fill="hold" grpId="0" nodeType="withEffect">
                                  <p:stCondLst>
                                    <p:cond delay="2250"/>
                                  </p:stCondLst>
                                  <p:childTnLst>
                                    <p:set>
                                      <p:cBhvr>
                                        <p:cTn id="38" dur="1" fill="hold">
                                          <p:stCondLst>
                                            <p:cond delay="0"/>
                                          </p:stCondLst>
                                        </p:cTn>
                                        <p:tgtEl>
                                          <p:spTgt spid="35"/>
                                        </p:tgtEl>
                                        <p:attrNameLst>
                                          <p:attrName>style.visibility</p:attrName>
                                        </p:attrNameLst>
                                      </p:cBhvr>
                                      <p:to>
                                        <p:strVal val="visible"/>
                                      </p:to>
                                    </p:set>
                                    <p:animEffect transition="in" filter="fade">
                                      <p:cBhvr>
                                        <p:cTn id="39" dur="750"/>
                                        <p:tgtEl>
                                          <p:spTgt spid="35"/>
                                        </p:tgtEl>
                                      </p:cBhvr>
                                    </p:animEffect>
                                  </p:childTnLst>
                                </p:cTn>
                              </p:par>
                              <p:par>
                                <p:cTn id="40" presetID="10" presetClass="entr" presetSubtype="0" fill="hold" grpId="0" nodeType="withEffect">
                                  <p:stCondLst>
                                    <p:cond delay="2250"/>
                                  </p:stCondLst>
                                  <p:childTnLst>
                                    <p:set>
                                      <p:cBhvr>
                                        <p:cTn id="41" dur="1" fill="hold">
                                          <p:stCondLst>
                                            <p:cond delay="0"/>
                                          </p:stCondLst>
                                        </p:cTn>
                                        <p:tgtEl>
                                          <p:spTgt spid="36"/>
                                        </p:tgtEl>
                                        <p:attrNameLst>
                                          <p:attrName>style.visibility</p:attrName>
                                        </p:attrNameLst>
                                      </p:cBhvr>
                                      <p:to>
                                        <p:strVal val="visible"/>
                                      </p:to>
                                    </p:set>
                                    <p:animEffect transition="in" filter="fade">
                                      <p:cBhvr>
                                        <p:cTn id="42" dur="750"/>
                                        <p:tgtEl>
                                          <p:spTgt spid="36"/>
                                        </p:tgtEl>
                                      </p:cBhvr>
                                    </p:animEffect>
                                  </p:childTnLst>
                                </p:cTn>
                              </p:par>
                              <p:par>
                                <p:cTn id="43" presetID="10" presetClass="entr" presetSubtype="0" fill="hold" grpId="0" nodeType="withEffect">
                                  <p:stCondLst>
                                    <p:cond delay="2250"/>
                                  </p:stCondLst>
                                  <p:childTnLst>
                                    <p:set>
                                      <p:cBhvr>
                                        <p:cTn id="44" dur="1" fill="hold">
                                          <p:stCondLst>
                                            <p:cond delay="0"/>
                                          </p:stCondLst>
                                        </p:cTn>
                                        <p:tgtEl>
                                          <p:spTgt spid="40"/>
                                        </p:tgtEl>
                                        <p:attrNameLst>
                                          <p:attrName>style.visibility</p:attrName>
                                        </p:attrNameLst>
                                      </p:cBhvr>
                                      <p:to>
                                        <p:strVal val="visible"/>
                                      </p:to>
                                    </p:set>
                                    <p:animEffect transition="in" filter="fade">
                                      <p:cBhvr>
                                        <p:cTn id="45" dur="750"/>
                                        <p:tgtEl>
                                          <p:spTgt spid="40"/>
                                        </p:tgtEl>
                                      </p:cBhvr>
                                    </p:animEffect>
                                  </p:childTnLst>
                                </p:cTn>
                              </p:par>
                              <p:par>
                                <p:cTn id="46" presetID="10" presetClass="entr" presetSubtype="0" fill="hold" grpId="0" nodeType="withEffect">
                                  <p:stCondLst>
                                    <p:cond delay="2250"/>
                                  </p:stCondLst>
                                  <p:childTnLst>
                                    <p:set>
                                      <p:cBhvr>
                                        <p:cTn id="47" dur="1" fill="hold">
                                          <p:stCondLst>
                                            <p:cond delay="0"/>
                                          </p:stCondLst>
                                        </p:cTn>
                                        <p:tgtEl>
                                          <p:spTgt spid="39"/>
                                        </p:tgtEl>
                                        <p:attrNameLst>
                                          <p:attrName>style.visibility</p:attrName>
                                        </p:attrNameLst>
                                      </p:cBhvr>
                                      <p:to>
                                        <p:strVal val="visible"/>
                                      </p:to>
                                    </p:set>
                                    <p:animEffect transition="in" filter="fade">
                                      <p:cBhvr>
                                        <p:cTn id="48" dur="750"/>
                                        <p:tgtEl>
                                          <p:spTgt spid="39"/>
                                        </p:tgtEl>
                                      </p:cBhvr>
                                    </p:animEffect>
                                  </p:childTnLst>
                                </p:cTn>
                              </p:par>
                              <p:par>
                                <p:cTn id="49" presetID="10" presetClass="entr" presetSubtype="0" fill="hold" grpId="0" nodeType="withEffect">
                                  <p:stCondLst>
                                    <p:cond delay="2250"/>
                                  </p:stCondLst>
                                  <p:childTnLst>
                                    <p:set>
                                      <p:cBhvr>
                                        <p:cTn id="50" dur="1" fill="hold">
                                          <p:stCondLst>
                                            <p:cond delay="0"/>
                                          </p:stCondLst>
                                        </p:cTn>
                                        <p:tgtEl>
                                          <p:spTgt spid="41"/>
                                        </p:tgtEl>
                                        <p:attrNameLst>
                                          <p:attrName>style.visibility</p:attrName>
                                        </p:attrNameLst>
                                      </p:cBhvr>
                                      <p:to>
                                        <p:strVal val="visible"/>
                                      </p:to>
                                    </p:set>
                                    <p:animEffect transition="in" filter="fade">
                                      <p:cBhvr>
                                        <p:cTn id="51" dur="750"/>
                                        <p:tgtEl>
                                          <p:spTgt spid="41"/>
                                        </p:tgtEl>
                                      </p:cBhvr>
                                    </p:animEffect>
                                  </p:childTnLst>
                                </p:cTn>
                              </p:par>
                              <p:par>
                                <p:cTn id="52" presetID="10" presetClass="entr" presetSubtype="0" fill="hold" grpId="0" nodeType="withEffect">
                                  <p:stCondLst>
                                    <p:cond delay="2250"/>
                                  </p:stCondLst>
                                  <p:childTnLst>
                                    <p:set>
                                      <p:cBhvr>
                                        <p:cTn id="53" dur="1" fill="hold">
                                          <p:stCondLst>
                                            <p:cond delay="0"/>
                                          </p:stCondLst>
                                        </p:cTn>
                                        <p:tgtEl>
                                          <p:spTgt spid="37"/>
                                        </p:tgtEl>
                                        <p:attrNameLst>
                                          <p:attrName>style.visibility</p:attrName>
                                        </p:attrNameLst>
                                      </p:cBhvr>
                                      <p:to>
                                        <p:strVal val="visible"/>
                                      </p:to>
                                    </p:set>
                                    <p:animEffect transition="in" filter="fade">
                                      <p:cBhvr>
                                        <p:cTn id="54" dur="750"/>
                                        <p:tgtEl>
                                          <p:spTgt spid="37"/>
                                        </p:tgtEl>
                                      </p:cBhvr>
                                    </p:animEffect>
                                  </p:childTnLst>
                                </p:cTn>
                              </p:par>
                              <p:par>
                                <p:cTn id="55" presetID="10" presetClass="entr" presetSubtype="0" fill="hold" grpId="0" nodeType="withEffect">
                                  <p:stCondLst>
                                    <p:cond delay="2250"/>
                                  </p:stCondLst>
                                  <p:childTnLst>
                                    <p:set>
                                      <p:cBhvr>
                                        <p:cTn id="56" dur="1" fill="hold">
                                          <p:stCondLst>
                                            <p:cond delay="0"/>
                                          </p:stCondLst>
                                        </p:cTn>
                                        <p:tgtEl>
                                          <p:spTgt spid="46"/>
                                        </p:tgtEl>
                                        <p:attrNameLst>
                                          <p:attrName>style.visibility</p:attrName>
                                        </p:attrNameLst>
                                      </p:cBhvr>
                                      <p:to>
                                        <p:strVal val="visible"/>
                                      </p:to>
                                    </p:set>
                                    <p:animEffect transition="in" filter="fade">
                                      <p:cBhvr>
                                        <p:cTn id="57" dur="750"/>
                                        <p:tgtEl>
                                          <p:spTgt spid="46"/>
                                        </p:tgtEl>
                                      </p:cBhvr>
                                    </p:animEffect>
                                  </p:childTnLst>
                                </p:cTn>
                              </p:par>
                              <p:par>
                                <p:cTn id="58" presetID="10" presetClass="entr" presetSubtype="0" fill="hold" grpId="0" nodeType="withEffect">
                                  <p:stCondLst>
                                    <p:cond delay="2250"/>
                                  </p:stCondLst>
                                  <p:childTnLst>
                                    <p:set>
                                      <p:cBhvr>
                                        <p:cTn id="59" dur="1" fill="hold">
                                          <p:stCondLst>
                                            <p:cond delay="0"/>
                                          </p:stCondLst>
                                        </p:cTn>
                                        <p:tgtEl>
                                          <p:spTgt spid="47"/>
                                        </p:tgtEl>
                                        <p:attrNameLst>
                                          <p:attrName>style.visibility</p:attrName>
                                        </p:attrNameLst>
                                      </p:cBhvr>
                                      <p:to>
                                        <p:strVal val="visible"/>
                                      </p:to>
                                    </p:set>
                                    <p:animEffect transition="in" filter="fade">
                                      <p:cBhvr>
                                        <p:cTn id="60" dur="750"/>
                                        <p:tgtEl>
                                          <p:spTgt spid="47"/>
                                        </p:tgtEl>
                                      </p:cBhvr>
                                    </p:animEffect>
                                  </p:childTnLst>
                                </p:cTn>
                              </p:par>
                              <p:par>
                                <p:cTn id="61" presetID="10" presetClass="entr" presetSubtype="0" fill="hold" grpId="0" nodeType="withEffect">
                                  <p:stCondLst>
                                    <p:cond delay="2250"/>
                                  </p:stCondLst>
                                  <p:childTnLst>
                                    <p:set>
                                      <p:cBhvr>
                                        <p:cTn id="62" dur="1" fill="hold">
                                          <p:stCondLst>
                                            <p:cond delay="0"/>
                                          </p:stCondLst>
                                        </p:cTn>
                                        <p:tgtEl>
                                          <p:spTgt spid="48"/>
                                        </p:tgtEl>
                                        <p:attrNameLst>
                                          <p:attrName>style.visibility</p:attrName>
                                        </p:attrNameLst>
                                      </p:cBhvr>
                                      <p:to>
                                        <p:strVal val="visible"/>
                                      </p:to>
                                    </p:set>
                                    <p:animEffect transition="in" filter="fade">
                                      <p:cBhvr>
                                        <p:cTn id="63" dur="750"/>
                                        <p:tgtEl>
                                          <p:spTgt spid="48"/>
                                        </p:tgtEl>
                                      </p:cBhvr>
                                    </p:animEffect>
                                  </p:childTnLst>
                                </p:cTn>
                              </p:par>
                              <p:par>
                                <p:cTn id="64" presetID="10" presetClass="entr" presetSubtype="0" fill="hold" grpId="0" nodeType="withEffect">
                                  <p:stCondLst>
                                    <p:cond delay="2250"/>
                                  </p:stCondLst>
                                  <p:childTnLst>
                                    <p:set>
                                      <p:cBhvr>
                                        <p:cTn id="65" dur="1" fill="hold">
                                          <p:stCondLst>
                                            <p:cond delay="0"/>
                                          </p:stCondLst>
                                        </p:cTn>
                                        <p:tgtEl>
                                          <p:spTgt spid="49"/>
                                        </p:tgtEl>
                                        <p:attrNameLst>
                                          <p:attrName>style.visibility</p:attrName>
                                        </p:attrNameLst>
                                      </p:cBhvr>
                                      <p:to>
                                        <p:strVal val="visible"/>
                                      </p:to>
                                    </p:set>
                                    <p:animEffect transition="in" filter="fade">
                                      <p:cBhvr>
                                        <p:cTn id="66" dur="750"/>
                                        <p:tgtEl>
                                          <p:spTgt spid="49"/>
                                        </p:tgtEl>
                                      </p:cBhvr>
                                    </p:animEffect>
                                  </p:childTnLst>
                                </p:cTn>
                              </p:par>
                              <p:par>
                                <p:cTn id="67" presetID="10" presetClass="entr" presetSubtype="0" fill="hold" grpId="0" nodeType="withEffect">
                                  <p:stCondLst>
                                    <p:cond delay="2250"/>
                                  </p:stCondLst>
                                  <p:childTnLst>
                                    <p:set>
                                      <p:cBhvr>
                                        <p:cTn id="68" dur="1" fill="hold">
                                          <p:stCondLst>
                                            <p:cond delay="0"/>
                                          </p:stCondLst>
                                        </p:cTn>
                                        <p:tgtEl>
                                          <p:spTgt spid="45"/>
                                        </p:tgtEl>
                                        <p:attrNameLst>
                                          <p:attrName>style.visibility</p:attrName>
                                        </p:attrNameLst>
                                      </p:cBhvr>
                                      <p:to>
                                        <p:strVal val="visible"/>
                                      </p:to>
                                    </p:set>
                                    <p:animEffect transition="in" filter="fade">
                                      <p:cBhvr>
                                        <p:cTn id="69" dur="750"/>
                                        <p:tgtEl>
                                          <p:spTgt spid="45"/>
                                        </p:tgtEl>
                                      </p:cBhvr>
                                    </p:animEffect>
                                  </p:childTnLst>
                                </p:cTn>
                              </p:par>
                              <p:par>
                                <p:cTn id="70" presetID="10" presetClass="entr" presetSubtype="0" fill="hold" grpId="0" nodeType="withEffect">
                                  <p:stCondLst>
                                    <p:cond delay="2250"/>
                                  </p:stCondLst>
                                  <p:childTnLst>
                                    <p:set>
                                      <p:cBhvr>
                                        <p:cTn id="71" dur="1" fill="hold">
                                          <p:stCondLst>
                                            <p:cond delay="0"/>
                                          </p:stCondLst>
                                        </p:cTn>
                                        <p:tgtEl>
                                          <p:spTgt spid="44"/>
                                        </p:tgtEl>
                                        <p:attrNameLst>
                                          <p:attrName>style.visibility</p:attrName>
                                        </p:attrNameLst>
                                      </p:cBhvr>
                                      <p:to>
                                        <p:strVal val="visible"/>
                                      </p:to>
                                    </p:set>
                                    <p:animEffect transition="in" filter="fade">
                                      <p:cBhvr>
                                        <p:cTn id="72" dur="750"/>
                                        <p:tgtEl>
                                          <p:spTgt spid="44"/>
                                        </p:tgtEl>
                                      </p:cBhvr>
                                    </p:animEffect>
                                  </p:childTnLst>
                                </p:cTn>
                              </p:par>
                              <p:par>
                                <p:cTn id="73" presetID="10" presetClass="entr" presetSubtype="0" fill="hold" grpId="0" nodeType="withEffect">
                                  <p:stCondLst>
                                    <p:cond delay="2250"/>
                                  </p:stCondLst>
                                  <p:childTnLst>
                                    <p:set>
                                      <p:cBhvr>
                                        <p:cTn id="74" dur="1" fill="hold">
                                          <p:stCondLst>
                                            <p:cond delay="0"/>
                                          </p:stCondLst>
                                        </p:cTn>
                                        <p:tgtEl>
                                          <p:spTgt spid="43"/>
                                        </p:tgtEl>
                                        <p:attrNameLst>
                                          <p:attrName>style.visibility</p:attrName>
                                        </p:attrNameLst>
                                      </p:cBhvr>
                                      <p:to>
                                        <p:strVal val="visible"/>
                                      </p:to>
                                    </p:set>
                                    <p:animEffect transition="in" filter="fade">
                                      <p:cBhvr>
                                        <p:cTn id="75" dur="750"/>
                                        <p:tgtEl>
                                          <p:spTgt spid="43"/>
                                        </p:tgtEl>
                                      </p:cBhvr>
                                    </p:animEffect>
                                  </p:childTnLst>
                                </p:cTn>
                              </p:par>
                              <p:par>
                                <p:cTn id="76" presetID="10" presetClass="entr" presetSubtype="0" fill="hold" grpId="0" nodeType="withEffect">
                                  <p:stCondLst>
                                    <p:cond delay="2250"/>
                                  </p:stCondLst>
                                  <p:childTnLst>
                                    <p:set>
                                      <p:cBhvr>
                                        <p:cTn id="77" dur="1" fill="hold">
                                          <p:stCondLst>
                                            <p:cond delay="0"/>
                                          </p:stCondLst>
                                        </p:cTn>
                                        <p:tgtEl>
                                          <p:spTgt spid="42"/>
                                        </p:tgtEl>
                                        <p:attrNameLst>
                                          <p:attrName>style.visibility</p:attrName>
                                        </p:attrNameLst>
                                      </p:cBhvr>
                                      <p:to>
                                        <p:strVal val="visible"/>
                                      </p:to>
                                    </p:set>
                                    <p:animEffect transition="in" filter="fade">
                                      <p:cBhvr>
                                        <p:cTn id="78" dur="750"/>
                                        <p:tgtEl>
                                          <p:spTgt spid="42"/>
                                        </p:tgtEl>
                                      </p:cBhvr>
                                    </p:animEffect>
                                  </p:childTnLst>
                                </p:cTn>
                              </p:par>
                              <p:par>
                                <p:cTn id="79" presetID="42" presetClass="entr" presetSubtype="0" fill="hold" nodeType="withEffect">
                                  <p:stCondLst>
                                    <p:cond delay="2500"/>
                                  </p:stCondLst>
                                  <p:childTnLst>
                                    <p:set>
                                      <p:cBhvr>
                                        <p:cTn id="80" dur="1" fill="hold">
                                          <p:stCondLst>
                                            <p:cond delay="0"/>
                                          </p:stCondLst>
                                        </p:cTn>
                                        <p:tgtEl>
                                          <p:spTgt spid="52"/>
                                        </p:tgtEl>
                                        <p:attrNameLst>
                                          <p:attrName>style.visibility</p:attrName>
                                        </p:attrNameLst>
                                      </p:cBhvr>
                                      <p:to>
                                        <p:strVal val="visible"/>
                                      </p:to>
                                    </p:set>
                                    <p:animEffect transition="in" filter="fade">
                                      <p:cBhvr>
                                        <p:cTn id="81" dur="1000"/>
                                        <p:tgtEl>
                                          <p:spTgt spid="52"/>
                                        </p:tgtEl>
                                      </p:cBhvr>
                                    </p:animEffect>
                                    <p:anim calcmode="lin" valueType="num">
                                      <p:cBhvr>
                                        <p:cTn id="82" dur="1000" fill="hold"/>
                                        <p:tgtEl>
                                          <p:spTgt spid="52"/>
                                        </p:tgtEl>
                                        <p:attrNameLst>
                                          <p:attrName>ppt_x</p:attrName>
                                        </p:attrNameLst>
                                      </p:cBhvr>
                                      <p:tavLst>
                                        <p:tav tm="0">
                                          <p:val>
                                            <p:strVal val="#ppt_x"/>
                                          </p:val>
                                        </p:tav>
                                        <p:tav tm="100000">
                                          <p:val>
                                            <p:strVal val="#ppt_x"/>
                                          </p:val>
                                        </p:tav>
                                      </p:tavLst>
                                    </p:anim>
                                    <p:anim calcmode="lin" valueType="num">
                                      <p:cBhvr>
                                        <p:cTn id="83" dur="1000" fill="hold"/>
                                        <p:tgtEl>
                                          <p:spTgt spid="5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animBg="1"/>
      <p:bldP spid="7" grpId="0" animBg="1"/>
      <p:bldP spid="34" grpId="0"/>
      <p:bldP spid="35" grpId="0"/>
      <p:bldP spid="36" grpId="0"/>
      <p:bldP spid="37" grpId="0"/>
      <p:bldP spid="38" grpId="0"/>
      <p:bldP spid="39" grpId="0"/>
      <p:bldP spid="40" grpId="0"/>
      <p:bldP spid="41" grpId="0"/>
      <p:bldP spid="42" grpId="0"/>
      <p:bldP spid="43" grpId="0"/>
      <p:bldP spid="44" grpId="0"/>
      <p:bldP spid="45" grpId="0"/>
      <p:bldP spid="46" grpId="0"/>
      <p:bldP spid="47" grpId="0"/>
      <p:bldP spid="48" grpId="0"/>
      <p:bldP spid="4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E:\PPT资料合集\背景颜色探究\ISO风格背景1.jpg"/>
          <p:cNvPicPr>
            <a:picLocks noChangeAspect="1" noChangeArrowheads="1"/>
          </p:cNvPicPr>
          <p:nvPr/>
        </p:nvPicPr>
        <p:blipFill rotWithShape="1">
          <a:blip r:embed="rId1">
            <a:extLst>
              <a:ext uri="{28A0092B-C50C-407E-A947-70E740481C1C}">
                <a14:useLocalDpi xmlns:a14="http://schemas.microsoft.com/office/drawing/2010/main" val="0"/>
              </a:ext>
            </a:extLst>
          </a:blip>
          <a:srcRect t="31836"/>
          <a:stretch>
            <a:fillRect/>
          </a:stretch>
        </p:blipFill>
        <p:spPr bwMode="auto">
          <a:xfrm>
            <a:off x="0" y="0"/>
            <a:ext cx="9144000" cy="5714999"/>
          </a:xfrm>
          <a:prstGeom prst="rect">
            <a:avLst/>
          </a:prstGeom>
          <a:solidFill>
            <a:srgbClr val="64C0E0"/>
          </a:solidFill>
          <a:ln>
            <a:noFill/>
          </a:ln>
        </p:spPr>
      </p:pic>
      <p:sp>
        <p:nvSpPr>
          <p:cNvPr id="3" name="圆角矩形 2"/>
          <p:cNvSpPr/>
          <p:nvPr/>
        </p:nvSpPr>
        <p:spPr>
          <a:xfrm>
            <a:off x="8532813" y="5161756"/>
            <a:ext cx="935731" cy="288032"/>
          </a:xfrm>
          <a:prstGeom prst="roundRect">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fld id="{C768ADE4-CA4D-47BA-AC6C-6EAE284E7D5B}" type="slidenum">
              <a:rPr lang="zh-CN" altLang="en-US" smtClean="0"/>
            </a:fld>
            <a:endParaRPr lang="zh-CN" altLang="en-US" dirty="0"/>
          </a:p>
        </p:txBody>
      </p:sp>
      <p:cxnSp>
        <p:nvCxnSpPr>
          <p:cNvPr id="4" name="直接连接符 3"/>
          <p:cNvCxnSpPr>
            <a:stCxn id="3" idx="1"/>
          </p:cNvCxnSpPr>
          <p:nvPr/>
        </p:nvCxnSpPr>
        <p:spPr>
          <a:xfrm flipH="1">
            <a:off x="3131840" y="5305772"/>
            <a:ext cx="5400973" cy="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1259260" y="5169621"/>
            <a:ext cx="1872580" cy="352425"/>
          </a:xfrm>
          <a:prstGeom prst="rect">
            <a:avLst/>
          </a:prstGeom>
          <a:noFill/>
        </p:spPr>
        <p:txBody>
          <a:bodyPr wrap="square" rtlCol="0">
            <a:spAutoFit/>
          </a:bodyPr>
          <a:lstStyle/>
          <a:p>
            <a:pPr algn="r"/>
            <a:r>
              <a:rPr lang="zh-CN" altLang="en-US" sz="1600" dirty="0">
                <a:solidFill>
                  <a:schemeClr val="bg1">
                    <a:alpha val="80000"/>
                  </a:schemeClr>
                </a:solidFill>
                <a:latin typeface="微软雅黑" pitchFamily="34" charset="-122"/>
                <a:ea typeface="微软雅黑" pitchFamily="34" charset="-122"/>
                <a:sym typeface="+mn-ea"/>
              </a:rPr>
              <a:t>培训新闻</a:t>
            </a:r>
            <a:endParaRPr lang="zh-CN" altLang="en-US" sz="1600" dirty="0">
              <a:solidFill>
                <a:schemeClr val="bg1">
                  <a:alpha val="80000"/>
                </a:schemeClr>
              </a:solidFill>
              <a:latin typeface="微软雅黑" pitchFamily="34" charset="-122"/>
              <a:ea typeface="微软雅黑" pitchFamily="34" charset="-122"/>
            </a:endParaRPr>
          </a:p>
        </p:txBody>
      </p:sp>
      <p:sp>
        <p:nvSpPr>
          <p:cNvPr id="6" name="燕尾形 5"/>
          <p:cNvSpPr/>
          <p:nvPr/>
        </p:nvSpPr>
        <p:spPr>
          <a:xfrm>
            <a:off x="467544" y="409228"/>
            <a:ext cx="360040" cy="360040"/>
          </a:xfrm>
          <a:prstGeom prst="chevron">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7" name="燕尾形 6"/>
          <p:cNvSpPr/>
          <p:nvPr/>
        </p:nvSpPr>
        <p:spPr>
          <a:xfrm>
            <a:off x="854057" y="409228"/>
            <a:ext cx="360040" cy="360040"/>
          </a:xfrm>
          <a:prstGeom prst="chevron">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8" name="TextBox 7"/>
          <p:cNvSpPr txBox="1"/>
          <p:nvPr/>
        </p:nvSpPr>
        <p:spPr>
          <a:xfrm>
            <a:off x="1259260" y="358415"/>
            <a:ext cx="2736676" cy="461665"/>
          </a:xfrm>
          <a:prstGeom prst="rect">
            <a:avLst/>
          </a:prstGeom>
          <a:noFill/>
        </p:spPr>
        <p:txBody>
          <a:bodyPr wrap="square" rtlCol="0">
            <a:spAutoFit/>
          </a:bodyPr>
          <a:lstStyle/>
          <a:p>
            <a:pPr algn="dist"/>
            <a:r>
              <a:rPr lang="zh-CN" altLang="en-US" sz="2400" dirty="0">
                <a:solidFill>
                  <a:schemeClr val="lt1">
                    <a:alpha val="50000"/>
                  </a:schemeClr>
                </a:solidFill>
                <a:latin typeface="方正兰亭细黑_GBK" pitchFamily="2" charset="-122"/>
                <a:ea typeface="方正兰亭细黑_GBK" pitchFamily="2" charset="-122"/>
              </a:rPr>
              <a:t>点击</a:t>
            </a:r>
            <a:r>
              <a:rPr lang="zh-CN" altLang="en-US" sz="2400" dirty="0" smtClean="0">
                <a:solidFill>
                  <a:schemeClr val="lt1">
                    <a:alpha val="50000"/>
                  </a:schemeClr>
                </a:solidFill>
                <a:latin typeface="方正兰亭细黑_GBK" pitchFamily="2" charset="-122"/>
                <a:ea typeface="方正兰亭细黑_GBK" pitchFamily="2" charset="-122"/>
              </a:rPr>
              <a:t>输入标题</a:t>
            </a:r>
            <a:endParaRPr lang="zh-CN" altLang="en-US" sz="2400" dirty="0">
              <a:solidFill>
                <a:schemeClr val="lt1">
                  <a:alpha val="50000"/>
                </a:schemeClr>
              </a:solidFill>
              <a:latin typeface="方正兰亭细黑_GBK" pitchFamily="2" charset="-122"/>
              <a:ea typeface="方正兰亭细黑_GBK" pitchFamily="2" charset="-122"/>
            </a:endParaRPr>
          </a:p>
        </p:txBody>
      </p:sp>
      <p:sp>
        <p:nvSpPr>
          <p:cNvPr id="13" name="圆角矩形 12"/>
          <p:cNvSpPr/>
          <p:nvPr/>
        </p:nvSpPr>
        <p:spPr>
          <a:xfrm>
            <a:off x="959227" y="1561356"/>
            <a:ext cx="3312740" cy="1200134"/>
          </a:xfrm>
          <a:prstGeom prst="roundRect">
            <a:avLst/>
          </a:prstGeom>
          <a:solidFill>
            <a:srgbClr val="EF7B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圆角矩形 13"/>
          <p:cNvSpPr/>
          <p:nvPr/>
        </p:nvSpPr>
        <p:spPr>
          <a:xfrm>
            <a:off x="959227" y="3361554"/>
            <a:ext cx="3312740" cy="1200134"/>
          </a:xfrm>
          <a:prstGeom prst="roundRect">
            <a:avLst/>
          </a:prstGeom>
          <a:solidFill>
            <a:srgbClr val="F8D6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圆角矩形 14"/>
          <p:cNvSpPr/>
          <p:nvPr/>
        </p:nvSpPr>
        <p:spPr>
          <a:xfrm>
            <a:off x="5358839" y="3361554"/>
            <a:ext cx="3312740" cy="1200134"/>
          </a:xfrm>
          <a:prstGeom prst="roundRect">
            <a:avLst/>
          </a:prstGeom>
          <a:solidFill>
            <a:srgbClr val="85CD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圆角矩形 15"/>
          <p:cNvSpPr/>
          <p:nvPr/>
        </p:nvSpPr>
        <p:spPr>
          <a:xfrm>
            <a:off x="5358839" y="1561357"/>
            <a:ext cx="3312740" cy="1200134"/>
          </a:xfrm>
          <a:prstGeom prst="roundRect">
            <a:avLst/>
          </a:prstGeom>
          <a:solidFill>
            <a:srgbClr val="A1CB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467544" y="1561356"/>
            <a:ext cx="1200134" cy="1200133"/>
          </a:xfrm>
          <a:prstGeom prst="ellipse">
            <a:avLst/>
          </a:prstGeom>
          <a:blipFill>
            <a:blip r:embed="rId2"/>
            <a:stretch>
              <a:fillRect/>
            </a:stretch>
          </a:blipFill>
          <a:ln>
            <a:solidFill>
              <a:srgbClr val="EF7B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10" name="椭圆 9"/>
          <p:cNvSpPr/>
          <p:nvPr/>
        </p:nvSpPr>
        <p:spPr>
          <a:xfrm>
            <a:off x="467544" y="3361556"/>
            <a:ext cx="1200134" cy="1200133"/>
          </a:xfrm>
          <a:prstGeom prst="ellipse">
            <a:avLst/>
          </a:prstGeom>
          <a:blipFill>
            <a:blip r:embed="rId3"/>
            <a:stretch>
              <a:fillRect/>
            </a:stretch>
          </a:blipFill>
          <a:ln>
            <a:solidFill>
              <a:srgbClr val="F6C8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11" name="椭圆 10"/>
          <p:cNvSpPr/>
          <p:nvPr/>
        </p:nvSpPr>
        <p:spPr>
          <a:xfrm>
            <a:off x="4764270" y="1561357"/>
            <a:ext cx="1200134" cy="1200133"/>
          </a:xfrm>
          <a:prstGeom prst="ellipse">
            <a:avLst/>
          </a:prstGeom>
          <a:blipFill dpi="0" rotWithShape="1">
            <a:blip r:embed="rId4"/>
            <a:srcRect/>
            <a:tile tx="0" ty="0" sx="100000" sy="100000" flip="none" algn="tl"/>
          </a:blipFill>
          <a:ln>
            <a:solidFill>
              <a:srgbClr val="A1CB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12" name="椭圆 11"/>
          <p:cNvSpPr/>
          <p:nvPr/>
        </p:nvSpPr>
        <p:spPr>
          <a:xfrm>
            <a:off x="4932226" y="3361555"/>
            <a:ext cx="1200134" cy="1200133"/>
          </a:xfrm>
          <a:prstGeom prst="ellipse">
            <a:avLst/>
          </a:prstGeom>
          <a:blipFill>
            <a:blip r:embed="rId5"/>
            <a:stretch>
              <a:fillRect/>
            </a:stretch>
          </a:blipFill>
          <a:ln>
            <a:solidFill>
              <a:srgbClr val="85CDE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17" name="TextBox 16"/>
          <p:cNvSpPr txBox="1"/>
          <p:nvPr/>
        </p:nvSpPr>
        <p:spPr>
          <a:xfrm>
            <a:off x="1667678" y="1561357"/>
            <a:ext cx="1824202" cy="400110"/>
          </a:xfrm>
          <a:prstGeom prst="rect">
            <a:avLst/>
          </a:prstGeom>
          <a:noFill/>
        </p:spPr>
        <p:txBody>
          <a:bodyPr wrap="square" rtlCol="0">
            <a:spAutoFit/>
          </a:bodyPr>
          <a:lstStyle/>
          <a:p>
            <a:r>
              <a:rPr lang="zh-CN" altLang="en-US" sz="2000" dirty="0" smtClean="0">
                <a:solidFill>
                  <a:schemeClr val="bg1"/>
                </a:solidFill>
                <a:latin typeface="微软雅黑" pitchFamily="34" charset="-122"/>
                <a:ea typeface="微软雅黑" pitchFamily="34" charset="-122"/>
              </a:rPr>
              <a:t>点击输入标题</a:t>
            </a:r>
            <a:endParaRPr lang="zh-CN" altLang="en-US" sz="2000" dirty="0">
              <a:solidFill>
                <a:schemeClr val="bg1"/>
              </a:solidFill>
              <a:latin typeface="微软雅黑" pitchFamily="34" charset="-122"/>
              <a:ea typeface="微软雅黑" pitchFamily="34" charset="-122"/>
            </a:endParaRPr>
          </a:p>
        </p:txBody>
      </p:sp>
      <p:sp>
        <p:nvSpPr>
          <p:cNvPr id="18" name="TextBox 17"/>
          <p:cNvSpPr txBox="1"/>
          <p:nvPr/>
        </p:nvSpPr>
        <p:spPr>
          <a:xfrm>
            <a:off x="1690704" y="1961467"/>
            <a:ext cx="2472274" cy="584775"/>
          </a:xfrm>
          <a:prstGeom prst="rect">
            <a:avLst/>
          </a:prstGeom>
          <a:noFill/>
        </p:spPr>
        <p:txBody>
          <a:bodyPr wrap="square" rtlCol="0">
            <a:spAutoFit/>
          </a:bodyPr>
          <a:lstStyle/>
          <a:p>
            <a:r>
              <a:rPr lang="zh-CN" altLang="en-US" sz="1600" dirty="0" smtClean="0">
                <a:solidFill>
                  <a:schemeClr val="bg1"/>
                </a:solidFill>
                <a:latin typeface="微软雅黑" pitchFamily="34" charset="-122"/>
                <a:ea typeface="微软雅黑" pitchFamily="34" charset="-122"/>
              </a:rPr>
              <a:t>点击输入文本点击输入文本点击输入文本点击</a:t>
            </a:r>
            <a:endParaRPr lang="zh-CN" altLang="en-US" sz="1600" dirty="0">
              <a:solidFill>
                <a:schemeClr val="bg1"/>
              </a:solidFill>
              <a:latin typeface="微软雅黑" pitchFamily="34" charset="-122"/>
              <a:ea typeface="微软雅黑" pitchFamily="34" charset="-122"/>
            </a:endParaRPr>
          </a:p>
        </p:txBody>
      </p:sp>
      <p:sp>
        <p:nvSpPr>
          <p:cNvPr id="19" name="TextBox 18"/>
          <p:cNvSpPr txBox="1"/>
          <p:nvPr/>
        </p:nvSpPr>
        <p:spPr>
          <a:xfrm>
            <a:off x="6060539" y="1961467"/>
            <a:ext cx="2472274" cy="584775"/>
          </a:xfrm>
          <a:prstGeom prst="rect">
            <a:avLst/>
          </a:prstGeom>
          <a:noFill/>
        </p:spPr>
        <p:txBody>
          <a:bodyPr wrap="square" rtlCol="0">
            <a:spAutoFit/>
          </a:bodyPr>
          <a:lstStyle/>
          <a:p>
            <a:r>
              <a:rPr lang="zh-CN" altLang="en-US" sz="1600" dirty="0" smtClean="0">
                <a:solidFill>
                  <a:schemeClr val="bg1"/>
                </a:solidFill>
                <a:latin typeface="微软雅黑" pitchFamily="34" charset="-122"/>
                <a:ea typeface="微软雅黑" pitchFamily="34" charset="-122"/>
              </a:rPr>
              <a:t>点击输入文本点击输入文本点击输入文本点击</a:t>
            </a:r>
            <a:endParaRPr lang="zh-CN" altLang="en-US" sz="1600" dirty="0">
              <a:solidFill>
                <a:schemeClr val="bg1"/>
              </a:solidFill>
              <a:latin typeface="微软雅黑" pitchFamily="34" charset="-122"/>
              <a:ea typeface="微软雅黑" pitchFamily="34" charset="-122"/>
            </a:endParaRPr>
          </a:p>
        </p:txBody>
      </p:sp>
      <p:sp>
        <p:nvSpPr>
          <p:cNvPr id="20" name="TextBox 19"/>
          <p:cNvSpPr txBox="1"/>
          <p:nvPr/>
        </p:nvSpPr>
        <p:spPr>
          <a:xfrm>
            <a:off x="6189924" y="1561357"/>
            <a:ext cx="1824202" cy="400110"/>
          </a:xfrm>
          <a:prstGeom prst="rect">
            <a:avLst/>
          </a:prstGeom>
          <a:noFill/>
        </p:spPr>
        <p:txBody>
          <a:bodyPr wrap="square" rtlCol="0">
            <a:spAutoFit/>
          </a:bodyPr>
          <a:lstStyle/>
          <a:p>
            <a:r>
              <a:rPr lang="zh-CN" altLang="en-US" sz="2000" dirty="0" smtClean="0">
                <a:solidFill>
                  <a:schemeClr val="bg1"/>
                </a:solidFill>
                <a:latin typeface="微软雅黑" pitchFamily="34" charset="-122"/>
                <a:ea typeface="微软雅黑" pitchFamily="34" charset="-122"/>
              </a:rPr>
              <a:t>点击输入标题</a:t>
            </a:r>
            <a:endParaRPr lang="zh-CN" altLang="en-US" sz="2000" dirty="0">
              <a:solidFill>
                <a:schemeClr val="bg1"/>
              </a:solidFill>
              <a:latin typeface="微软雅黑" pitchFamily="34" charset="-122"/>
              <a:ea typeface="微软雅黑" pitchFamily="34" charset="-122"/>
            </a:endParaRPr>
          </a:p>
        </p:txBody>
      </p:sp>
      <p:sp>
        <p:nvSpPr>
          <p:cNvPr id="21" name="TextBox 20"/>
          <p:cNvSpPr txBox="1"/>
          <p:nvPr/>
        </p:nvSpPr>
        <p:spPr>
          <a:xfrm>
            <a:off x="6060539" y="3793767"/>
            <a:ext cx="2472274" cy="584775"/>
          </a:xfrm>
          <a:prstGeom prst="rect">
            <a:avLst/>
          </a:prstGeom>
          <a:noFill/>
        </p:spPr>
        <p:txBody>
          <a:bodyPr wrap="square" rtlCol="0">
            <a:spAutoFit/>
          </a:bodyPr>
          <a:lstStyle/>
          <a:p>
            <a:r>
              <a:rPr lang="zh-CN" altLang="en-US" sz="1600" dirty="0" smtClean="0">
                <a:solidFill>
                  <a:schemeClr val="bg1"/>
                </a:solidFill>
                <a:latin typeface="微软雅黑" pitchFamily="34" charset="-122"/>
                <a:ea typeface="微软雅黑" pitchFamily="34" charset="-122"/>
              </a:rPr>
              <a:t>点击输入文本点击输入文本点击输入文本点击</a:t>
            </a:r>
            <a:endParaRPr lang="zh-CN" altLang="en-US" sz="1600" dirty="0">
              <a:solidFill>
                <a:schemeClr val="bg1"/>
              </a:solidFill>
              <a:latin typeface="微软雅黑" pitchFamily="34" charset="-122"/>
              <a:ea typeface="微软雅黑" pitchFamily="34" charset="-122"/>
            </a:endParaRPr>
          </a:p>
        </p:txBody>
      </p:sp>
      <p:sp>
        <p:nvSpPr>
          <p:cNvPr id="22" name="TextBox 21"/>
          <p:cNvSpPr txBox="1"/>
          <p:nvPr/>
        </p:nvSpPr>
        <p:spPr>
          <a:xfrm>
            <a:off x="6189924" y="3393657"/>
            <a:ext cx="1824202" cy="400110"/>
          </a:xfrm>
          <a:prstGeom prst="rect">
            <a:avLst/>
          </a:prstGeom>
          <a:noFill/>
        </p:spPr>
        <p:txBody>
          <a:bodyPr wrap="square" rtlCol="0">
            <a:spAutoFit/>
          </a:bodyPr>
          <a:lstStyle/>
          <a:p>
            <a:r>
              <a:rPr lang="zh-CN" altLang="en-US" sz="2000" dirty="0" smtClean="0">
                <a:solidFill>
                  <a:schemeClr val="bg1"/>
                </a:solidFill>
                <a:latin typeface="微软雅黑" pitchFamily="34" charset="-122"/>
                <a:ea typeface="微软雅黑" pitchFamily="34" charset="-122"/>
              </a:rPr>
              <a:t>点击输入标题</a:t>
            </a:r>
            <a:endParaRPr lang="zh-CN" altLang="en-US" sz="2000" dirty="0">
              <a:solidFill>
                <a:schemeClr val="bg1"/>
              </a:solidFill>
              <a:latin typeface="微软雅黑" pitchFamily="34" charset="-122"/>
              <a:ea typeface="微软雅黑" pitchFamily="34" charset="-122"/>
            </a:endParaRPr>
          </a:p>
        </p:txBody>
      </p:sp>
      <p:sp>
        <p:nvSpPr>
          <p:cNvPr id="23" name="TextBox 22"/>
          <p:cNvSpPr txBox="1"/>
          <p:nvPr/>
        </p:nvSpPr>
        <p:spPr>
          <a:xfrm>
            <a:off x="1647143" y="3793767"/>
            <a:ext cx="2472274" cy="584775"/>
          </a:xfrm>
          <a:prstGeom prst="rect">
            <a:avLst/>
          </a:prstGeom>
          <a:noFill/>
        </p:spPr>
        <p:txBody>
          <a:bodyPr wrap="square" rtlCol="0">
            <a:spAutoFit/>
          </a:bodyPr>
          <a:lstStyle/>
          <a:p>
            <a:r>
              <a:rPr lang="zh-CN" altLang="en-US" sz="1600" dirty="0" smtClean="0">
                <a:solidFill>
                  <a:schemeClr val="bg1"/>
                </a:solidFill>
                <a:latin typeface="微软雅黑" pitchFamily="34" charset="-122"/>
                <a:ea typeface="微软雅黑" pitchFamily="34" charset="-122"/>
              </a:rPr>
              <a:t>点击输入文本点击输入文本点击输入文本点击</a:t>
            </a:r>
            <a:endParaRPr lang="zh-CN" altLang="en-US" sz="1600" dirty="0">
              <a:solidFill>
                <a:schemeClr val="bg1"/>
              </a:solidFill>
              <a:latin typeface="微软雅黑" pitchFamily="34" charset="-122"/>
              <a:ea typeface="微软雅黑" pitchFamily="34" charset="-122"/>
            </a:endParaRPr>
          </a:p>
        </p:txBody>
      </p:sp>
      <p:sp>
        <p:nvSpPr>
          <p:cNvPr id="24" name="TextBox 23"/>
          <p:cNvSpPr txBox="1"/>
          <p:nvPr/>
        </p:nvSpPr>
        <p:spPr>
          <a:xfrm>
            <a:off x="1776528" y="3393657"/>
            <a:ext cx="1824202" cy="400110"/>
          </a:xfrm>
          <a:prstGeom prst="rect">
            <a:avLst/>
          </a:prstGeom>
          <a:noFill/>
        </p:spPr>
        <p:txBody>
          <a:bodyPr wrap="square" rtlCol="0">
            <a:spAutoFit/>
          </a:bodyPr>
          <a:lstStyle/>
          <a:p>
            <a:r>
              <a:rPr lang="zh-CN" altLang="en-US" sz="2000" dirty="0" smtClean="0">
                <a:solidFill>
                  <a:schemeClr val="bg1"/>
                </a:solidFill>
                <a:latin typeface="微软雅黑" pitchFamily="34" charset="-122"/>
                <a:ea typeface="微软雅黑" pitchFamily="34" charset="-122"/>
              </a:rPr>
              <a:t>点击输入标题</a:t>
            </a:r>
            <a:endParaRPr lang="zh-CN" altLang="en-US" sz="2000" dirty="0">
              <a:solidFill>
                <a:schemeClr val="bg1"/>
              </a:solidFill>
              <a:latin typeface="微软雅黑" pitchFamily="34" charset="-122"/>
              <a:ea typeface="微软雅黑"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4000" advClick="0" advTm="5000">
        <p14:vortex dir="r"/>
      </p:transition>
    </mc:Choice>
    <mc:Fallback>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par>
                                <p:cTn id="8" presetID="2" presetClass="entr" presetSubtype="8" fill="hold" grpId="0" nodeType="withEffect">
                                  <p:stCondLst>
                                    <p:cond delay="100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500" fill="hold"/>
                                        <p:tgtEl>
                                          <p:spTgt spid="6"/>
                                        </p:tgtEl>
                                        <p:attrNameLst>
                                          <p:attrName>ppt_x</p:attrName>
                                        </p:attrNameLst>
                                      </p:cBhvr>
                                      <p:tavLst>
                                        <p:tav tm="0">
                                          <p:val>
                                            <p:strVal val="0-#ppt_w/2"/>
                                          </p:val>
                                        </p:tav>
                                        <p:tav tm="100000">
                                          <p:val>
                                            <p:strVal val="#ppt_x"/>
                                          </p:val>
                                        </p:tav>
                                      </p:tavLst>
                                    </p:anim>
                                    <p:anim calcmode="lin" valueType="num">
                                      <p:cBhvr additive="base">
                                        <p:cTn id="11" dur="500" fill="hold"/>
                                        <p:tgtEl>
                                          <p:spTgt spid="6"/>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1250"/>
                                  </p:stCondLst>
                                  <p:childTnLst>
                                    <p:set>
                                      <p:cBhvr>
                                        <p:cTn id="13" dur="1" fill="hold">
                                          <p:stCondLst>
                                            <p:cond delay="0"/>
                                          </p:stCondLst>
                                        </p:cTn>
                                        <p:tgtEl>
                                          <p:spTgt spid="7"/>
                                        </p:tgtEl>
                                        <p:attrNameLst>
                                          <p:attrName>style.visibility</p:attrName>
                                        </p:attrNameLst>
                                      </p:cBhvr>
                                      <p:to>
                                        <p:strVal val="visible"/>
                                      </p:to>
                                    </p:set>
                                    <p:anim calcmode="lin" valueType="num">
                                      <p:cBhvr additive="base">
                                        <p:cTn id="14" dur="500" fill="hold"/>
                                        <p:tgtEl>
                                          <p:spTgt spid="7"/>
                                        </p:tgtEl>
                                        <p:attrNameLst>
                                          <p:attrName>ppt_x</p:attrName>
                                        </p:attrNameLst>
                                      </p:cBhvr>
                                      <p:tavLst>
                                        <p:tav tm="0">
                                          <p:val>
                                            <p:strVal val="0-#ppt_w/2"/>
                                          </p:val>
                                        </p:tav>
                                        <p:tav tm="100000">
                                          <p:val>
                                            <p:strVal val="#ppt_x"/>
                                          </p:val>
                                        </p:tav>
                                      </p:tavLst>
                                    </p:anim>
                                    <p:anim calcmode="lin" valueType="num">
                                      <p:cBhvr additive="base">
                                        <p:cTn id="15" dur="500" fill="hold"/>
                                        <p:tgtEl>
                                          <p:spTgt spid="7"/>
                                        </p:tgtEl>
                                        <p:attrNameLst>
                                          <p:attrName>ppt_y</p:attrName>
                                        </p:attrNameLst>
                                      </p:cBhvr>
                                      <p:tavLst>
                                        <p:tav tm="0">
                                          <p:val>
                                            <p:strVal val="#ppt_y"/>
                                          </p:val>
                                        </p:tav>
                                        <p:tav tm="100000">
                                          <p:val>
                                            <p:strVal val="#ppt_y"/>
                                          </p:val>
                                        </p:tav>
                                      </p:tavLst>
                                    </p:anim>
                                  </p:childTnLst>
                                </p:cTn>
                              </p:par>
                              <p:par>
                                <p:cTn id="16" presetID="2" presetClass="entr" presetSubtype="2" fill="hold" grpId="0" nodeType="withEffect">
                                  <p:stCondLst>
                                    <p:cond delay="175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1+#ppt_w/2"/>
                                          </p:val>
                                        </p:tav>
                                        <p:tav tm="100000">
                                          <p:val>
                                            <p:strVal val="#ppt_x"/>
                                          </p:val>
                                        </p:tav>
                                      </p:tavLst>
                                    </p:anim>
                                    <p:anim calcmode="lin" valueType="num">
                                      <p:cBhvr additive="base">
                                        <p:cTn id="19" dur="500" fill="hold"/>
                                        <p:tgtEl>
                                          <p:spTgt spid="5"/>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175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500" fill="hold"/>
                                        <p:tgtEl>
                                          <p:spTgt spid="4"/>
                                        </p:tgtEl>
                                        <p:attrNameLst>
                                          <p:attrName>ppt_x</p:attrName>
                                        </p:attrNameLst>
                                      </p:cBhvr>
                                      <p:tavLst>
                                        <p:tav tm="0">
                                          <p:val>
                                            <p:strVal val="1+#ppt_w/2"/>
                                          </p:val>
                                        </p:tav>
                                        <p:tav tm="100000">
                                          <p:val>
                                            <p:strVal val="#ppt_x"/>
                                          </p:val>
                                        </p:tav>
                                      </p:tavLst>
                                    </p:anim>
                                    <p:anim calcmode="lin" valueType="num">
                                      <p:cBhvr additive="base">
                                        <p:cTn id="23" dur="500" fill="hold"/>
                                        <p:tgtEl>
                                          <p:spTgt spid="4"/>
                                        </p:tgtEl>
                                        <p:attrNameLst>
                                          <p:attrName>ppt_y</p:attrName>
                                        </p:attrNameLst>
                                      </p:cBhvr>
                                      <p:tavLst>
                                        <p:tav tm="0">
                                          <p:val>
                                            <p:strVal val="#ppt_y"/>
                                          </p:val>
                                        </p:tav>
                                        <p:tav tm="100000">
                                          <p:val>
                                            <p:strVal val="#ppt_y"/>
                                          </p:val>
                                        </p:tav>
                                      </p:tavLst>
                                    </p:anim>
                                  </p:childTnLst>
                                </p:cTn>
                              </p:par>
                              <p:par>
                                <p:cTn id="24" presetID="2" presetClass="entr" presetSubtype="2" fill="hold" grpId="0" nodeType="withEffect">
                                  <p:stCondLst>
                                    <p:cond delay="175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500" fill="hold"/>
                                        <p:tgtEl>
                                          <p:spTgt spid="3"/>
                                        </p:tgtEl>
                                        <p:attrNameLst>
                                          <p:attrName>ppt_x</p:attrName>
                                        </p:attrNameLst>
                                      </p:cBhvr>
                                      <p:tavLst>
                                        <p:tav tm="0">
                                          <p:val>
                                            <p:strVal val="1+#ppt_w/2"/>
                                          </p:val>
                                        </p:tav>
                                        <p:tav tm="100000">
                                          <p:val>
                                            <p:strVal val="#ppt_x"/>
                                          </p:val>
                                        </p:tav>
                                      </p:tavLst>
                                    </p:anim>
                                    <p:anim calcmode="lin" valueType="num">
                                      <p:cBhvr additive="base">
                                        <p:cTn id="27" dur="500" fill="hold"/>
                                        <p:tgtEl>
                                          <p:spTgt spid="3"/>
                                        </p:tgtEl>
                                        <p:attrNameLst>
                                          <p:attrName>ppt_y</p:attrName>
                                        </p:attrNameLst>
                                      </p:cBhvr>
                                      <p:tavLst>
                                        <p:tav tm="0">
                                          <p:val>
                                            <p:strVal val="#ppt_y"/>
                                          </p:val>
                                        </p:tav>
                                        <p:tav tm="100000">
                                          <p:val>
                                            <p:strVal val="#ppt_y"/>
                                          </p:val>
                                        </p:tav>
                                      </p:tavLst>
                                    </p:anim>
                                  </p:childTnLst>
                                </p:cTn>
                              </p:par>
                              <p:par>
                                <p:cTn id="28" presetID="2" presetClass="entr" presetSubtype="8" fill="hold" grpId="0" nodeType="withEffect">
                                  <p:stCondLst>
                                    <p:cond delay="2250"/>
                                  </p:stCondLst>
                                  <p:childTnLst>
                                    <p:set>
                                      <p:cBhvr>
                                        <p:cTn id="29" dur="1" fill="hold">
                                          <p:stCondLst>
                                            <p:cond delay="0"/>
                                          </p:stCondLst>
                                        </p:cTn>
                                        <p:tgtEl>
                                          <p:spTgt spid="9"/>
                                        </p:tgtEl>
                                        <p:attrNameLst>
                                          <p:attrName>style.visibility</p:attrName>
                                        </p:attrNameLst>
                                      </p:cBhvr>
                                      <p:to>
                                        <p:strVal val="visible"/>
                                      </p:to>
                                    </p:set>
                                    <p:anim calcmode="lin" valueType="num">
                                      <p:cBhvr additive="base">
                                        <p:cTn id="30" dur="500" fill="hold"/>
                                        <p:tgtEl>
                                          <p:spTgt spid="9"/>
                                        </p:tgtEl>
                                        <p:attrNameLst>
                                          <p:attrName>ppt_x</p:attrName>
                                        </p:attrNameLst>
                                      </p:cBhvr>
                                      <p:tavLst>
                                        <p:tav tm="0">
                                          <p:val>
                                            <p:strVal val="0-#ppt_w/2"/>
                                          </p:val>
                                        </p:tav>
                                        <p:tav tm="100000">
                                          <p:val>
                                            <p:strVal val="#ppt_x"/>
                                          </p:val>
                                        </p:tav>
                                      </p:tavLst>
                                    </p:anim>
                                    <p:anim calcmode="lin" valueType="num">
                                      <p:cBhvr additive="base">
                                        <p:cTn id="31" dur="500" fill="hold"/>
                                        <p:tgtEl>
                                          <p:spTgt spid="9"/>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2250"/>
                                  </p:stCondLst>
                                  <p:childTnLst>
                                    <p:set>
                                      <p:cBhvr>
                                        <p:cTn id="33" dur="1" fill="hold">
                                          <p:stCondLst>
                                            <p:cond delay="0"/>
                                          </p:stCondLst>
                                        </p:cTn>
                                        <p:tgtEl>
                                          <p:spTgt spid="10"/>
                                        </p:tgtEl>
                                        <p:attrNameLst>
                                          <p:attrName>style.visibility</p:attrName>
                                        </p:attrNameLst>
                                      </p:cBhvr>
                                      <p:to>
                                        <p:strVal val="visible"/>
                                      </p:to>
                                    </p:set>
                                    <p:anim calcmode="lin" valueType="num">
                                      <p:cBhvr additive="base">
                                        <p:cTn id="34" dur="500" fill="hold"/>
                                        <p:tgtEl>
                                          <p:spTgt spid="10"/>
                                        </p:tgtEl>
                                        <p:attrNameLst>
                                          <p:attrName>ppt_x</p:attrName>
                                        </p:attrNameLst>
                                      </p:cBhvr>
                                      <p:tavLst>
                                        <p:tav tm="0">
                                          <p:val>
                                            <p:strVal val="0-#ppt_w/2"/>
                                          </p:val>
                                        </p:tav>
                                        <p:tav tm="100000">
                                          <p:val>
                                            <p:strVal val="#ppt_x"/>
                                          </p:val>
                                        </p:tav>
                                      </p:tavLst>
                                    </p:anim>
                                    <p:anim calcmode="lin" valueType="num">
                                      <p:cBhvr additive="base">
                                        <p:cTn id="35" dur="500" fill="hold"/>
                                        <p:tgtEl>
                                          <p:spTgt spid="10"/>
                                        </p:tgtEl>
                                        <p:attrNameLst>
                                          <p:attrName>ppt_y</p:attrName>
                                        </p:attrNameLst>
                                      </p:cBhvr>
                                      <p:tavLst>
                                        <p:tav tm="0">
                                          <p:val>
                                            <p:strVal val="#ppt_y"/>
                                          </p:val>
                                        </p:tav>
                                        <p:tav tm="100000">
                                          <p:val>
                                            <p:strVal val="#ppt_y"/>
                                          </p:val>
                                        </p:tav>
                                      </p:tavLst>
                                    </p:anim>
                                  </p:childTnLst>
                                </p:cTn>
                              </p:par>
                              <p:par>
                                <p:cTn id="36" presetID="2" presetClass="entr" presetSubtype="8" fill="hold" grpId="0" nodeType="withEffect">
                                  <p:stCondLst>
                                    <p:cond delay="2250"/>
                                  </p:stCondLst>
                                  <p:childTnLst>
                                    <p:set>
                                      <p:cBhvr>
                                        <p:cTn id="37" dur="1" fill="hold">
                                          <p:stCondLst>
                                            <p:cond delay="0"/>
                                          </p:stCondLst>
                                        </p:cTn>
                                        <p:tgtEl>
                                          <p:spTgt spid="12"/>
                                        </p:tgtEl>
                                        <p:attrNameLst>
                                          <p:attrName>style.visibility</p:attrName>
                                        </p:attrNameLst>
                                      </p:cBhvr>
                                      <p:to>
                                        <p:strVal val="visible"/>
                                      </p:to>
                                    </p:set>
                                    <p:anim calcmode="lin" valueType="num">
                                      <p:cBhvr additive="base">
                                        <p:cTn id="38" dur="500" fill="hold"/>
                                        <p:tgtEl>
                                          <p:spTgt spid="12"/>
                                        </p:tgtEl>
                                        <p:attrNameLst>
                                          <p:attrName>ppt_x</p:attrName>
                                        </p:attrNameLst>
                                      </p:cBhvr>
                                      <p:tavLst>
                                        <p:tav tm="0">
                                          <p:val>
                                            <p:strVal val="0-#ppt_w/2"/>
                                          </p:val>
                                        </p:tav>
                                        <p:tav tm="100000">
                                          <p:val>
                                            <p:strVal val="#ppt_x"/>
                                          </p:val>
                                        </p:tav>
                                      </p:tavLst>
                                    </p:anim>
                                    <p:anim calcmode="lin" valueType="num">
                                      <p:cBhvr additive="base">
                                        <p:cTn id="39" dur="500" fill="hold"/>
                                        <p:tgtEl>
                                          <p:spTgt spid="12"/>
                                        </p:tgtEl>
                                        <p:attrNameLst>
                                          <p:attrName>ppt_y</p:attrName>
                                        </p:attrNameLst>
                                      </p:cBhvr>
                                      <p:tavLst>
                                        <p:tav tm="0">
                                          <p:val>
                                            <p:strVal val="#ppt_y"/>
                                          </p:val>
                                        </p:tav>
                                        <p:tav tm="100000">
                                          <p:val>
                                            <p:strVal val="#ppt_y"/>
                                          </p:val>
                                        </p:tav>
                                      </p:tavLst>
                                    </p:anim>
                                  </p:childTnLst>
                                </p:cTn>
                              </p:par>
                              <p:par>
                                <p:cTn id="40" presetID="2" presetClass="entr" presetSubtype="8" fill="hold" grpId="0" nodeType="withEffect">
                                  <p:stCondLst>
                                    <p:cond delay="2250"/>
                                  </p:stCondLst>
                                  <p:childTnLst>
                                    <p:set>
                                      <p:cBhvr>
                                        <p:cTn id="41" dur="1" fill="hold">
                                          <p:stCondLst>
                                            <p:cond delay="0"/>
                                          </p:stCondLst>
                                        </p:cTn>
                                        <p:tgtEl>
                                          <p:spTgt spid="11"/>
                                        </p:tgtEl>
                                        <p:attrNameLst>
                                          <p:attrName>style.visibility</p:attrName>
                                        </p:attrNameLst>
                                      </p:cBhvr>
                                      <p:to>
                                        <p:strVal val="visible"/>
                                      </p:to>
                                    </p:set>
                                    <p:anim calcmode="lin" valueType="num">
                                      <p:cBhvr additive="base">
                                        <p:cTn id="42" dur="500" fill="hold"/>
                                        <p:tgtEl>
                                          <p:spTgt spid="11"/>
                                        </p:tgtEl>
                                        <p:attrNameLst>
                                          <p:attrName>ppt_x</p:attrName>
                                        </p:attrNameLst>
                                      </p:cBhvr>
                                      <p:tavLst>
                                        <p:tav tm="0">
                                          <p:val>
                                            <p:strVal val="0-#ppt_w/2"/>
                                          </p:val>
                                        </p:tav>
                                        <p:tav tm="100000">
                                          <p:val>
                                            <p:strVal val="#ppt_x"/>
                                          </p:val>
                                        </p:tav>
                                      </p:tavLst>
                                    </p:anim>
                                    <p:anim calcmode="lin" valueType="num">
                                      <p:cBhvr additive="base">
                                        <p:cTn id="43" dur="500" fill="hold"/>
                                        <p:tgtEl>
                                          <p:spTgt spid="11"/>
                                        </p:tgtEl>
                                        <p:attrNameLst>
                                          <p:attrName>ppt_y</p:attrName>
                                        </p:attrNameLst>
                                      </p:cBhvr>
                                      <p:tavLst>
                                        <p:tav tm="0">
                                          <p:val>
                                            <p:strVal val="#ppt_y"/>
                                          </p:val>
                                        </p:tav>
                                        <p:tav tm="100000">
                                          <p:val>
                                            <p:strVal val="#ppt_y"/>
                                          </p:val>
                                        </p:tav>
                                      </p:tavLst>
                                    </p:anim>
                                  </p:childTnLst>
                                </p:cTn>
                              </p:par>
                              <p:par>
                                <p:cTn id="44" presetID="2" presetClass="entr" presetSubtype="8" fill="hold" grpId="0" nodeType="withEffect">
                                  <p:stCondLst>
                                    <p:cond delay="2250"/>
                                  </p:stCondLst>
                                  <p:childTnLst>
                                    <p:set>
                                      <p:cBhvr>
                                        <p:cTn id="45" dur="1" fill="hold">
                                          <p:stCondLst>
                                            <p:cond delay="0"/>
                                          </p:stCondLst>
                                        </p:cTn>
                                        <p:tgtEl>
                                          <p:spTgt spid="13"/>
                                        </p:tgtEl>
                                        <p:attrNameLst>
                                          <p:attrName>style.visibility</p:attrName>
                                        </p:attrNameLst>
                                      </p:cBhvr>
                                      <p:to>
                                        <p:strVal val="visible"/>
                                      </p:to>
                                    </p:set>
                                    <p:anim calcmode="lin" valueType="num">
                                      <p:cBhvr additive="base">
                                        <p:cTn id="46" dur="500" fill="hold"/>
                                        <p:tgtEl>
                                          <p:spTgt spid="13"/>
                                        </p:tgtEl>
                                        <p:attrNameLst>
                                          <p:attrName>ppt_x</p:attrName>
                                        </p:attrNameLst>
                                      </p:cBhvr>
                                      <p:tavLst>
                                        <p:tav tm="0">
                                          <p:val>
                                            <p:strVal val="0-#ppt_w/2"/>
                                          </p:val>
                                        </p:tav>
                                        <p:tav tm="100000">
                                          <p:val>
                                            <p:strVal val="#ppt_x"/>
                                          </p:val>
                                        </p:tav>
                                      </p:tavLst>
                                    </p:anim>
                                    <p:anim calcmode="lin" valueType="num">
                                      <p:cBhvr additive="base">
                                        <p:cTn id="47" dur="500" fill="hold"/>
                                        <p:tgtEl>
                                          <p:spTgt spid="13"/>
                                        </p:tgtEl>
                                        <p:attrNameLst>
                                          <p:attrName>ppt_y</p:attrName>
                                        </p:attrNameLst>
                                      </p:cBhvr>
                                      <p:tavLst>
                                        <p:tav tm="0">
                                          <p:val>
                                            <p:strVal val="#ppt_y"/>
                                          </p:val>
                                        </p:tav>
                                        <p:tav tm="100000">
                                          <p:val>
                                            <p:strVal val="#ppt_y"/>
                                          </p:val>
                                        </p:tav>
                                      </p:tavLst>
                                    </p:anim>
                                  </p:childTnLst>
                                </p:cTn>
                              </p:par>
                              <p:par>
                                <p:cTn id="48" presetID="2" presetClass="entr" presetSubtype="8" fill="hold" grpId="0" nodeType="withEffect">
                                  <p:stCondLst>
                                    <p:cond delay="2250"/>
                                  </p:stCondLst>
                                  <p:childTnLst>
                                    <p:set>
                                      <p:cBhvr>
                                        <p:cTn id="49" dur="1" fill="hold">
                                          <p:stCondLst>
                                            <p:cond delay="0"/>
                                          </p:stCondLst>
                                        </p:cTn>
                                        <p:tgtEl>
                                          <p:spTgt spid="16"/>
                                        </p:tgtEl>
                                        <p:attrNameLst>
                                          <p:attrName>style.visibility</p:attrName>
                                        </p:attrNameLst>
                                      </p:cBhvr>
                                      <p:to>
                                        <p:strVal val="visible"/>
                                      </p:to>
                                    </p:set>
                                    <p:anim calcmode="lin" valueType="num">
                                      <p:cBhvr additive="base">
                                        <p:cTn id="50" dur="500" fill="hold"/>
                                        <p:tgtEl>
                                          <p:spTgt spid="16"/>
                                        </p:tgtEl>
                                        <p:attrNameLst>
                                          <p:attrName>ppt_x</p:attrName>
                                        </p:attrNameLst>
                                      </p:cBhvr>
                                      <p:tavLst>
                                        <p:tav tm="0">
                                          <p:val>
                                            <p:strVal val="0-#ppt_w/2"/>
                                          </p:val>
                                        </p:tav>
                                        <p:tav tm="100000">
                                          <p:val>
                                            <p:strVal val="#ppt_x"/>
                                          </p:val>
                                        </p:tav>
                                      </p:tavLst>
                                    </p:anim>
                                    <p:anim calcmode="lin" valueType="num">
                                      <p:cBhvr additive="base">
                                        <p:cTn id="51" dur="500" fill="hold"/>
                                        <p:tgtEl>
                                          <p:spTgt spid="16"/>
                                        </p:tgtEl>
                                        <p:attrNameLst>
                                          <p:attrName>ppt_y</p:attrName>
                                        </p:attrNameLst>
                                      </p:cBhvr>
                                      <p:tavLst>
                                        <p:tav tm="0">
                                          <p:val>
                                            <p:strVal val="#ppt_y"/>
                                          </p:val>
                                        </p:tav>
                                        <p:tav tm="100000">
                                          <p:val>
                                            <p:strVal val="#ppt_y"/>
                                          </p:val>
                                        </p:tav>
                                      </p:tavLst>
                                    </p:anim>
                                  </p:childTnLst>
                                </p:cTn>
                              </p:par>
                              <p:par>
                                <p:cTn id="52" presetID="2" presetClass="entr" presetSubtype="8" fill="hold" grpId="0" nodeType="withEffect">
                                  <p:stCondLst>
                                    <p:cond delay="2250"/>
                                  </p:stCondLst>
                                  <p:childTnLst>
                                    <p:set>
                                      <p:cBhvr>
                                        <p:cTn id="53" dur="1" fill="hold">
                                          <p:stCondLst>
                                            <p:cond delay="0"/>
                                          </p:stCondLst>
                                        </p:cTn>
                                        <p:tgtEl>
                                          <p:spTgt spid="15"/>
                                        </p:tgtEl>
                                        <p:attrNameLst>
                                          <p:attrName>style.visibility</p:attrName>
                                        </p:attrNameLst>
                                      </p:cBhvr>
                                      <p:to>
                                        <p:strVal val="visible"/>
                                      </p:to>
                                    </p:set>
                                    <p:anim calcmode="lin" valueType="num">
                                      <p:cBhvr additive="base">
                                        <p:cTn id="54" dur="500" fill="hold"/>
                                        <p:tgtEl>
                                          <p:spTgt spid="15"/>
                                        </p:tgtEl>
                                        <p:attrNameLst>
                                          <p:attrName>ppt_x</p:attrName>
                                        </p:attrNameLst>
                                      </p:cBhvr>
                                      <p:tavLst>
                                        <p:tav tm="0">
                                          <p:val>
                                            <p:strVal val="0-#ppt_w/2"/>
                                          </p:val>
                                        </p:tav>
                                        <p:tav tm="100000">
                                          <p:val>
                                            <p:strVal val="#ppt_x"/>
                                          </p:val>
                                        </p:tav>
                                      </p:tavLst>
                                    </p:anim>
                                    <p:anim calcmode="lin" valueType="num">
                                      <p:cBhvr additive="base">
                                        <p:cTn id="55" dur="500" fill="hold"/>
                                        <p:tgtEl>
                                          <p:spTgt spid="15"/>
                                        </p:tgtEl>
                                        <p:attrNameLst>
                                          <p:attrName>ppt_y</p:attrName>
                                        </p:attrNameLst>
                                      </p:cBhvr>
                                      <p:tavLst>
                                        <p:tav tm="0">
                                          <p:val>
                                            <p:strVal val="#ppt_y"/>
                                          </p:val>
                                        </p:tav>
                                        <p:tav tm="100000">
                                          <p:val>
                                            <p:strVal val="#ppt_y"/>
                                          </p:val>
                                        </p:tav>
                                      </p:tavLst>
                                    </p:anim>
                                  </p:childTnLst>
                                </p:cTn>
                              </p:par>
                              <p:par>
                                <p:cTn id="56" presetID="2" presetClass="entr" presetSubtype="8" fill="hold" grpId="0" nodeType="withEffect">
                                  <p:stCondLst>
                                    <p:cond delay="2250"/>
                                  </p:stCondLst>
                                  <p:childTnLst>
                                    <p:set>
                                      <p:cBhvr>
                                        <p:cTn id="57" dur="1" fill="hold">
                                          <p:stCondLst>
                                            <p:cond delay="0"/>
                                          </p:stCondLst>
                                        </p:cTn>
                                        <p:tgtEl>
                                          <p:spTgt spid="14"/>
                                        </p:tgtEl>
                                        <p:attrNameLst>
                                          <p:attrName>style.visibility</p:attrName>
                                        </p:attrNameLst>
                                      </p:cBhvr>
                                      <p:to>
                                        <p:strVal val="visible"/>
                                      </p:to>
                                    </p:set>
                                    <p:anim calcmode="lin" valueType="num">
                                      <p:cBhvr additive="base">
                                        <p:cTn id="58" dur="500" fill="hold"/>
                                        <p:tgtEl>
                                          <p:spTgt spid="14"/>
                                        </p:tgtEl>
                                        <p:attrNameLst>
                                          <p:attrName>ppt_x</p:attrName>
                                        </p:attrNameLst>
                                      </p:cBhvr>
                                      <p:tavLst>
                                        <p:tav tm="0">
                                          <p:val>
                                            <p:strVal val="0-#ppt_w/2"/>
                                          </p:val>
                                        </p:tav>
                                        <p:tav tm="100000">
                                          <p:val>
                                            <p:strVal val="#ppt_x"/>
                                          </p:val>
                                        </p:tav>
                                      </p:tavLst>
                                    </p:anim>
                                    <p:anim calcmode="lin" valueType="num">
                                      <p:cBhvr additive="base">
                                        <p:cTn id="59" dur="500" fill="hold"/>
                                        <p:tgtEl>
                                          <p:spTgt spid="14"/>
                                        </p:tgtEl>
                                        <p:attrNameLst>
                                          <p:attrName>ppt_y</p:attrName>
                                        </p:attrNameLst>
                                      </p:cBhvr>
                                      <p:tavLst>
                                        <p:tav tm="0">
                                          <p:val>
                                            <p:strVal val="#ppt_y"/>
                                          </p:val>
                                        </p:tav>
                                        <p:tav tm="100000">
                                          <p:val>
                                            <p:strVal val="#ppt_y"/>
                                          </p:val>
                                        </p:tav>
                                      </p:tavLst>
                                    </p:anim>
                                  </p:childTnLst>
                                </p:cTn>
                              </p:par>
                              <p:par>
                                <p:cTn id="60" presetID="10" presetClass="entr" presetSubtype="0" fill="hold" grpId="0" nodeType="withEffect">
                                  <p:stCondLst>
                                    <p:cond delay="2750"/>
                                  </p:stCondLst>
                                  <p:childTnLst>
                                    <p:set>
                                      <p:cBhvr>
                                        <p:cTn id="61" dur="1" fill="hold">
                                          <p:stCondLst>
                                            <p:cond delay="0"/>
                                          </p:stCondLst>
                                        </p:cTn>
                                        <p:tgtEl>
                                          <p:spTgt spid="17"/>
                                        </p:tgtEl>
                                        <p:attrNameLst>
                                          <p:attrName>style.visibility</p:attrName>
                                        </p:attrNameLst>
                                      </p:cBhvr>
                                      <p:to>
                                        <p:strVal val="visible"/>
                                      </p:to>
                                    </p:set>
                                    <p:animEffect transition="in" filter="fade">
                                      <p:cBhvr>
                                        <p:cTn id="62" dur="750"/>
                                        <p:tgtEl>
                                          <p:spTgt spid="17"/>
                                        </p:tgtEl>
                                      </p:cBhvr>
                                    </p:animEffect>
                                  </p:childTnLst>
                                </p:cTn>
                              </p:par>
                              <p:par>
                                <p:cTn id="63" presetID="10" presetClass="entr" presetSubtype="0" fill="hold" grpId="0" nodeType="withEffect">
                                  <p:stCondLst>
                                    <p:cond delay="2750"/>
                                  </p:stCondLst>
                                  <p:childTnLst>
                                    <p:set>
                                      <p:cBhvr>
                                        <p:cTn id="64" dur="1" fill="hold">
                                          <p:stCondLst>
                                            <p:cond delay="0"/>
                                          </p:stCondLst>
                                        </p:cTn>
                                        <p:tgtEl>
                                          <p:spTgt spid="18"/>
                                        </p:tgtEl>
                                        <p:attrNameLst>
                                          <p:attrName>style.visibility</p:attrName>
                                        </p:attrNameLst>
                                      </p:cBhvr>
                                      <p:to>
                                        <p:strVal val="visible"/>
                                      </p:to>
                                    </p:set>
                                    <p:animEffect transition="in" filter="fade">
                                      <p:cBhvr>
                                        <p:cTn id="65" dur="750"/>
                                        <p:tgtEl>
                                          <p:spTgt spid="18"/>
                                        </p:tgtEl>
                                      </p:cBhvr>
                                    </p:animEffect>
                                  </p:childTnLst>
                                </p:cTn>
                              </p:par>
                              <p:par>
                                <p:cTn id="66" presetID="10" presetClass="entr" presetSubtype="0" fill="hold" grpId="0" nodeType="withEffect">
                                  <p:stCondLst>
                                    <p:cond delay="2750"/>
                                  </p:stCondLst>
                                  <p:childTnLst>
                                    <p:set>
                                      <p:cBhvr>
                                        <p:cTn id="67" dur="1" fill="hold">
                                          <p:stCondLst>
                                            <p:cond delay="0"/>
                                          </p:stCondLst>
                                        </p:cTn>
                                        <p:tgtEl>
                                          <p:spTgt spid="19"/>
                                        </p:tgtEl>
                                        <p:attrNameLst>
                                          <p:attrName>style.visibility</p:attrName>
                                        </p:attrNameLst>
                                      </p:cBhvr>
                                      <p:to>
                                        <p:strVal val="visible"/>
                                      </p:to>
                                    </p:set>
                                    <p:animEffect transition="in" filter="fade">
                                      <p:cBhvr>
                                        <p:cTn id="68" dur="750"/>
                                        <p:tgtEl>
                                          <p:spTgt spid="19"/>
                                        </p:tgtEl>
                                      </p:cBhvr>
                                    </p:animEffect>
                                  </p:childTnLst>
                                </p:cTn>
                              </p:par>
                              <p:par>
                                <p:cTn id="69" presetID="10" presetClass="entr" presetSubtype="0" fill="hold" grpId="0" nodeType="withEffect">
                                  <p:stCondLst>
                                    <p:cond delay="2750"/>
                                  </p:stCondLst>
                                  <p:childTnLst>
                                    <p:set>
                                      <p:cBhvr>
                                        <p:cTn id="70" dur="1" fill="hold">
                                          <p:stCondLst>
                                            <p:cond delay="0"/>
                                          </p:stCondLst>
                                        </p:cTn>
                                        <p:tgtEl>
                                          <p:spTgt spid="20"/>
                                        </p:tgtEl>
                                        <p:attrNameLst>
                                          <p:attrName>style.visibility</p:attrName>
                                        </p:attrNameLst>
                                      </p:cBhvr>
                                      <p:to>
                                        <p:strVal val="visible"/>
                                      </p:to>
                                    </p:set>
                                    <p:animEffect transition="in" filter="fade">
                                      <p:cBhvr>
                                        <p:cTn id="71" dur="750"/>
                                        <p:tgtEl>
                                          <p:spTgt spid="20"/>
                                        </p:tgtEl>
                                      </p:cBhvr>
                                    </p:animEffect>
                                  </p:childTnLst>
                                </p:cTn>
                              </p:par>
                              <p:par>
                                <p:cTn id="72" presetID="10" presetClass="entr" presetSubtype="0" fill="hold" grpId="0" nodeType="withEffect">
                                  <p:stCondLst>
                                    <p:cond delay="2750"/>
                                  </p:stCondLst>
                                  <p:childTnLst>
                                    <p:set>
                                      <p:cBhvr>
                                        <p:cTn id="73" dur="1" fill="hold">
                                          <p:stCondLst>
                                            <p:cond delay="0"/>
                                          </p:stCondLst>
                                        </p:cTn>
                                        <p:tgtEl>
                                          <p:spTgt spid="22"/>
                                        </p:tgtEl>
                                        <p:attrNameLst>
                                          <p:attrName>style.visibility</p:attrName>
                                        </p:attrNameLst>
                                      </p:cBhvr>
                                      <p:to>
                                        <p:strVal val="visible"/>
                                      </p:to>
                                    </p:set>
                                    <p:animEffect transition="in" filter="fade">
                                      <p:cBhvr>
                                        <p:cTn id="74" dur="750"/>
                                        <p:tgtEl>
                                          <p:spTgt spid="22"/>
                                        </p:tgtEl>
                                      </p:cBhvr>
                                    </p:animEffect>
                                  </p:childTnLst>
                                </p:cTn>
                              </p:par>
                              <p:par>
                                <p:cTn id="75" presetID="10" presetClass="entr" presetSubtype="0" fill="hold" grpId="0" nodeType="withEffect">
                                  <p:stCondLst>
                                    <p:cond delay="2750"/>
                                  </p:stCondLst>
                                  <p:childTnLst>
                                    <p:set>
                                      <p:cBhvr>
                                        <p:cTn id="76" dur="1" fill="hold">
                                          <p:stCondLst>
                                            <p:cond delay="0"/>
                                          </p:stCondLst>
                                        </p:cTn>
                                        <p:tgtEl>
                                          <p:spTgt spid="21"/>
                                        </p:tgtEl>
                                        <p:attrNameLst>
                                          <p:attrName>style.visibility</p:attrName>
                                        </p:attrNameLst>
                                      </p:cBhvr>
                                      <p:to>
                                        <p:strVal val="visible"/>
                                      </p:to>
                                    </p:set>
                                    <p:animEffect transition="in" filter="fade">
                                      <p:cBhvr>
                                        <p:cTn id="77" dur="750"/>
                                        <p:tgtEl>
                                          <p:spTgt spid="21"/>
                                        </p:tgtEl>
                                      </p:cBhvr>
                                    </p:animEffect>
                                  </p:childTnLst>
                                </p:cTn>
                              </p:par>
                              <p:par>
                                <p:cTn id="78" presetID="10" presetClass="entr" presetSubtype="0" fill="hold" grpId="0" nodeType="withEffect">
                                  <p:stCondLst>
                                    <p:cond delay="2750"/>
                                  </p:stCondLst>
                                  <p:childTnLst>
                                    <p:set>
                                      <p:cBhvr>
                                        <p:cTn id="79" dur="1" fill="hold">
                                          <p:stCondLst>
                                            <p:cond delay="0"/>
                                          </p:stCondLst>
                                        </p:cTn>
                                        <p:tgtEl>
                                          <p:spTgt spid="23"/>
                                        </p:tgtEl>
                                        <p:attrNameLst>
                                          <p:attrName>style.visibility</p:attrName>
                                        </p:attrNameLst>
                                      </p:cBhvr>
                                      <p:to>
                                        <p:strVal val="visible"/>
                                      </p:to>
                                    </p:set>
                                    <p:animEffect transition="in" filter="fade">
                                      <p:cBhvr>
                                        <p:cTn id="80" dur="750"/>
                                        <p:tgtEl>
                                          <p:spTgt spid="23"/>
                                        </p:tgtEl>
                                      </p:cBhvr>
                                    </p:animEffect>
                                  </p:childTnLst>
                                </p:cTn>
                              </p:par>
                              <p:par>
                                <p:cTn id="81" presetID="10" presetClass="entr" presetSubtype="0" fill="hold" grpId="0" nodeType="withEffect">
                                  <p:stCondLst>
                                    <p:cond delay="2750"/>
                                  </p:stCondLst>
                                  <p:childTnLst>
                                    <p:set>
                                      <p:cBhvr>
                                        <p:cTn id="82" dur="1" fill="hold">
                                          <p:stCondLst>
                                            <p:cond delay="0"/>
                                          </p:stCondLst>
                                        </p:cTn>
                                        <p:tgtEl>
                                          <p:spTgt spid="24"/>
                                        </p:tgtEl>
                                        <p:attrNameLst>
                                          <p:attrName>style.visibility</p:attrName>
                                        </p:attrNameLst>
                                      </p:cBhvr>
                                      <p:to>
                                        <p:strVal val="visible"/>
                                      </p:to>
                                    </p:set>
                                    <p:animEffect transition="in" filter="fade">
                                      <p:cBhvr>
                                        <p:cTn id="83" dur="75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animBg="1"/>
      <p:bldP spid="7" grpId="0" animBg="1"/>
      <p:bldP spid="13" grpId="0" animBg="1"/>
      <p:bldP spid="14" grpId="0" animBg="1"/>
      <p:bldP spid="15" grpId="0" animBg="1"/>
      <p:bldP spid="16" grpId="0" animBg="1"/>
      <p:bldP spid="9" grpId="0" animBg="1"/>
      <p:bldP spid="10" grpId="0" animBg="1"/>
      <p:bldP spid="11" grpId="0" animBg="1"/>
      <p:bldP spid="12" grpId="0" animBg="1"/>
      <p:bldP spid="17" grpId="0"/>
      <p:bldP spid="18" grpId="0"/>
      <p:bldP spid="19" grpId="0"/>
      <p:bldP spid="20" grpId="0"/>
      <p:bldP spid="21" grpId="0"/>
      <p:bldP spid="22" grpId="0"/>
      <p:bldP spid="23" grpId="0"/>
      <p:bldP spid="2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E:\PPT资料合集\背景颜色探究\ISO风格背景1.jpg"/>
          <p:cNvPicPr>
            <a:picLocks noChangeAspect="1" noChangeArrowheads="1"/>
          </p:cNvPicPr>
          <p:nvPr/>
        </p:nvPicPr>
        <p:blipFill rotWithShape="1">
          <a:blip r:embed="rId5">
            <a:extLst>
              <a:ext uri="{28A0092B-C50C-407E-A947-70E740481C1C}">
                <a14:useLocalDpi xmlns:a14="http://schemas.microsoft.com/office/drawing/2010/main" val="0"/>
              </a:ext>
            </a:extLst>
          </a:blip>
          <a:srcRect t="31836"/>
          <a:stretch>
            <a:fillRect/>
          </a:stretch>
        </p:blipFill>
        <p:spPr bwMode="auto">
          <a:xfrm>
            <a:off x="0" y="0"/>
            <a:ext cx="9144000" cy="5714999"/>
          </a:xfrm>
          <a:prstGeom prst="rect">
            <a:avLst/>
          </a:prstGeom>
          <a:solidFill>
            <a:srgbClr val="64C0E0"/>
          </a:solidFill>
          <a:ln>
            <a:noFill/>
          </a:ln>
        </p:spPr>
      </p:pic>
      <p:sp>
        <p:nvSpPr>
          <p:cNvPr id="3" name="圆角矩形 2"/>
          <p:cNvSpPr/>
          <p:nvPr/>
        </p:nvSpPr>
        <p:spPr>
          <a:xfrm>
            <a:off x="8532813" y="5161756"/>
            <a:ext cx="935731" cy="288032"/>
          </a:xfrm>
          <a:prstGeom prst="roundRect">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fld id="{C768ADE4-CA4D-47BA-AC6C-6EAE284E7D5B}" type="slidenum">
              <a:rPr lang="zh-CN" altLang="en-US" smtClean="0"/>
            </a:fld>
            <a:endParaRPr lang="zh-CN" altLang="en-US" dirty="0"/>
          </a:p>
        </p:txBody>
      </p:sp>
      <p:cxnSp>
        <p:nvCxnSpPr>
          <p:cNvPr id="4" name="直接连接符 3"/>
          <p:cNvCxnSpPr>
            <a:stCxn id="3" idx="1"/>
          </p:cNvCxnSpPr>
          <p:nvPr/>
        </p:nvCxnSpPr>
        <p:spPr>
          <a:xfrm flipH="1">
            <a:off x="3131840" y="5305772"/>
            <a:ext cx="5400973" cy="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1259260" y="5169621"/>
            <a:ext cx="1872580" cy="352425"/>
          </a:xfrm>
          <a:prstGeom prst="rect">
            <a:avLst/>
          </a:prstGeom>
          <a:noFill/>
        </p:spPr>
        <p:txBody>
          <a:bodyPr wrap="square" rtlCol="0">
            <a:spAutoFit/>
          </a:bodyPr>
          <a:lstStyle/>
          <a:p>
            <a:pPr algn="r"/>
            <a:r>
              <a:rPr lang="zh-CN" altLang="en-US" sz="1600" dirty="0">
                <a:solidFill>
                  <a:schemeClr val="bg1">
                    <a:alpha val="80000"/>
                  </a:schemeClr>
                </a:solidFill>
                <a:latin typeface="微软雅黑" pitchFamily="34" charset="-122"/>
                <a:ea typeface="微软雅黑" pitchFamily="34" charset="-122"/>
                <a:sym typeface="+mn-ea"/>
              </a:rPr>
              <a:t>培训新闻</a:t>
            </a:r>
            <a:endParaRPr lang="zh-CN" altLang="en-US" sz="1600" dirty="0">
              <a:solidFill>
                <a:schemeClr val="bg1">
                  <a:alpha val="80000"/>
                </a:schemeClr>
              </a:solidFill>
              <a:latin typeface="微软雅黑" pitchFamily="34" charset="-122"/>
              <a:ea typeface="微软雅黑" pitchFamily="34" charset="-122"/>
            </a:endParaRPr>
          </a:p>
        </p:txBody>
      </p:sp>
      <p:sp>
        <p:nvSpPr>
          <p:cNvPr id="6" name="燕尾形 5"/>
          <p:cNvSpPr/>
          <p:nvPr/>
        </p:nvSpPr>
        <p:spPr>
          <a:xfrm>
            <a:off x="467544" y="409228"/>
            <a:ext cx="360040" cy="360040"/>
          </a:xfrm>
          <a:prstGeom prst="chevron">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7" name="燕尾形 6"/>
          <p:cNvSpPr/>
          <p:nvPr/>
        </p:nvSpPr>
        <p:spPr>
          <a:xfrm>
            <a:off x="899220" y="409228"/>
            <a:ext cx="360040" cy="360040"/>
          </a:xfrm>
          <a:prstGeom prst="chevron">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8" name="TextBox 7"/>
          <p:cNvSpPr txBox="1"/>
          <p:nvPr/>
        </p:nvSpPr>
        <p:spPr>
          <a:xfrm>
            <a:off x="1259260" y="358415"/>
            <a:ext cx="2736676" cy="461665"/>
          </a:xfrm>
          <a:prstGeom prst="rect">
            <a:avLst/>
          </a:prstGeom>
          <a:noFill/>
        </p:spPr>
        <p:txBody>
          <a:bodyPr wrap="square" rtlCol="0">
            <a:spAutoFit/>
          </a:bodyPr>
          <a:lstStyle/>
          <a:p>
            <a:pPr algn="dist"/>
            <a:r>
              <a:rPr lang="zh-CN" altLang="en-US" sz="2400" dirty="0">
                <a:solidFill>
                  <a:schemeClr val="lt1">
                    <a:alpha val="50000"/>
                  </a:schemeClr>
                </a:solidFill>
                <a:latin typeface="方正兰亭细黑_GBK" pitchFamily="2" charset="-122"/>
                <a:ea typeface="方正兰亭细黑_GBK" pitchFamily="2" charset="-122"/>
              </a:rPr>
              <a:t>点击</a:t>
            </a:r>
            <a:r>
              <a:rPr lang="zh-CN" altLang="en-US" sz="2400" dirty="0" smtClean="0">
                <a:solidFill>
                  <a:schemeClr val="lt1">
                    <a:alpha val="50000"/>
                  </a:schemeClr>
                </a:solidFill>
                <a:latin typeface="方正兰亭细黑_GBK" pitchFamily="2" charset="-122"/>
                <a:ea typeface="方正兰亭细黑_GBK" pitchFamily="2" charset="-122"/>
              </a:rPr>
              <a:t>输入标题</a:t>
            </a:r>
            <a:endParaRPr lang="zh-CN" altLang="en-US" sz="2400" dirty="0">
              <a:solidFill>
                <a:schemeClr val="lt1">
                  <a:alpha val="50000"/>
                </a:schemeClr>
              </a:solidFill>
              <a:latin typeface="方正兰亭细黑_GBK" pitchFamily="2" charset="-122"/>
              <a:ea typeface="方正兰亭细黑_GBK" pitchFamily="2" charset="-122"/>
            </a:endParaRPr>
          </a:p>
        </p:txBody>
      </p:sp>
      <p:graphicFrame>
        <p:nvGraphicFramePr>
          <p:cNvPr id="27" name="图表 26"/>
          <p:cNvGraphicFramePr/>
          <p:nvPr/>
        </p:nvGraphicFramePr>
        <p:xfrm>
          <a:off x="-396552" y="1489348"/>
          <a:ext cx="3024150" cy="1713933"/>
        </p:xfrm>
        <a:graphic>
          <a:graphicData uri="http://schemas.openxmlformats.org/drawingml/2006/chart">
            <c:chart xmlns:c="http://schemas.openxmlformats.org/drawingml/2006/chart" xmlns:r="http://schemas.openxmlformats.org/officeDocument/2006/relationships" r:id="rId1"/>
          </a:graphicData>
        </a:graphic>
      </p:graphicFrame>
      <p:graphicFrame>
        <p:nvGraphicFramePr>
          <p:cNvPr id="28" name="图表 27"/>
          <p:cNvGraphicFramePr/>
          <p:nvPr/>
        </p:nvGraphicFramePr>
        <p:xfrm>
          <a:off x="1883763" y="1489348"/>
          <a:ext cx="3024150" cy="171393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9" name="图表 28"/>
          <p:cNvGraphicFramePr/>
          <p:nvPr/>
        </p:nvGraphicFramePr>
        <p:xfrm>
          <a:off x="4164078" y="1489348"/>
          <a:ext cx="3024150" cy="171393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0" name="图表 29"/>
          <p:cNvGraphicFramePr/>
          <p:nvPr/>
        </p:nvGraphicFramePr>
        <p:xfrm>
          <a:off x="6444394" y="1489348"/>
          <a:ext cx="3024150" cy="1713933"/>
        </p:xfrm>
        <a:graphic>
          <a:graphicData uri="http://schemas.openxmlformats.org/drawingml/2006/chart">
            <c:chart xmlns:c="http://schemas.openxmlformats.org/drawingml/2006/chart" xmlns:r="http://schemas.openxmlformats.org/officeDocument/2006/relationships" r:id="rId4"/>
          </a:graphicData>
        </a:graphic>
      </p:graphicFrame>
      <p:sp>
        <p:nvSpPr>
          <p:cNvPr id="31" name="TextBox 30"/>
          <p:cNvSpPr txBox="1"/>
          <p:nvPr/>
        </p:nvSpPr>
        <p:spPr>
          <a:xfrm>
            <a:off x="647564" y="2065412"/>
            <a:ext cx="972108" cy="523220"/>
          </a:xfrm>
          <a:prstGeom prst="rect">
            <a:avLst/>
          </a:prstGeom>
          <a:noFill/>
        </p:spPr>
        <p:txBody>
          <a:bodyPr wrap="square" rtlCol="0">
            <a:spAutoFit/>
          </a:bodyPr>
          <a:lstStyle/>
          <a:p>
            <a:pPr algn="ctr"/>
            <a:r>
              <a:rPr lang="en-US" altLang="zh-CN" sz="2800" dirty="0" smtClean="0">
                <a:solidFill>
                  <a:schemeClr val="bg1"/>
                </a:solidFill>
              </a:rPr>
              <a:t>50</a:t>
            </a:r>
            <a:r>
              <a:rPr lang="en-US" altLang="zh-CN" sz="1600" dirty="0" smtClean="0">
                <a:solidFill>
                  <a:schemeClr val="bg1"/>
                </a:solidFill>
              </a:rPr>
              <a:t>%</a:t>
            </a:r>
            <a:endParaRPr lang="zh-CN" altLang="en-US" sz="1600" dirty="0">
              <a:solidFill>
                <a:schemeClr val="bg1"/>
              </a:solidFill>
            </a:endParaRPr>
          </a:p>
        </p:txBody>
      </p:sp>
      <p:sp>
        <p:nvSpPr>
          <p:cNvPr id="32" name="TextBox 31"/>
          <p:cNvSpPr txBox="1"/>
          <p:nvPr/>
        </p:nvSpPr>
        <p:spPr>
          <a:xfrm>
            <a:off x="2843808" y="2065412"/>
            <a:ext cx="972108" cy="523220"/>
          </a:xfrm>
          <a:prstGeom prst="rect">
            <a:avLst/>
          </a:prstGeom>
          <a:noFill/>
        </p:spPr>
        <p:txBody>
          <a:bodyPr wrap="square" rtlCol="0">
            <a:spAutoFit/>
          </a:bodyPr>
          <a:lstStyle/>
          <a:p>
            <a:pPr algn="ctr"/>
            <a:r>
              <a:rPr lang="en-US" altLang="zh-CN" sz="2800" dirty="0" smtClean="0">
                <a:solidFill>
                  <a:schemeClr val="bg1"/>
                </a:solidFill>
              </a:rPr>
              <a:t>50</a:t>
            </a:r>
            <a:r>
              <a:rPr lang="en-US" altLang="zh-CN" sz="1600" dirty="0" smtClean="0">
                <a:solidFill>
                  <a:schemeClr val="bg1"/>
                </a:solidFill>
              </a:rPr>
              <a:t>%</a:t>
            </a:r>
            <a:endParaRPr lang="zh-CN" altLang="en-US" sz="1600" dirty="0">
              <a:solidFill>
                <a:schemeClr val="bg1"/>
              </a:solidFill>
            </a:endParaRPr>
          </a:p>
        </p:txBody>
      </p:sp>
      <p:sp>
        <p:nvSpPr>
          <p:cNvPr id="33" name="TextBox 32"/>
          <p:cNvSpPr txBox="1"/>
          <p:nvPr/>
        </p:nvSpPr>
        <p:spPr>
          <a:xfrm>
            <a:off x="5220072" y="2065412"/>
            <a:ext cx="972108" cy="523220"/>
          </a:xfrm>
          <a:prstGeom prst="rect">
            <a:avLst/>
          </a:prstGeom>
          <a:noFill/>
        </p:spPr>
        <p:txBody>
          <a:bodyPr wrap="square" rtlCol="0">
            <a:spAutoFit/>
          </a:bodyPr>
          <a:lstStyle/>
          <a:p>
            <a:pPr algn="ctr"/>
            <a:r>
              <a:rPr lang="en-US" altLang="zh-CN" sz="2800" dirty="0" smtClean="0">
                <a:solidFill>
                  <a:schemeClr val="bg1"/>
                </a:solidFill>
              </a:rPr>
              <a:t>50</a:t>
            </a:r>
            <a:r>
              <a:rPr lang="en-US" altLang="zh-CN" sz="1600" dirty="0" smtClean="0">
                <a:solidFill>
                  <a:schemeClr val="bg1"/>
                </a:solidFill>
              </a:rPr>
              <a:t>%</a:t>
            </a:r>
            <a:endParaRPr lang="zh-CN" altLang="en-US" sz="1600" dirty="0">
              <a:solidFill>
                <a:schemeClr val="bg1"/>
              </a:solidFill>
            </a:endParaRPr>
          </a:p>
        </p:txBody>
      </p:sp>
      <p:sp>
        <p:nvSpPr>
          <p:cNvPr id="34" name="TextBox 33"/>
          <p:cNvSpPr txBox="1"/>
          <p:nvPr/>
        </p:nvSpPr>
        <p:spPr>
          <a:xfrm>
            <a:off x="7452320" y="2065412"/>
            <a:ext cx="972108" cy="523220"/>
          </a:xfrm>
          <a:prstGeom prst="rect">
            <a:avLst/>
          </a:prstGeom>
          <a:noFill/>
        </p:spPr>
        <p:txBody>
          <a:bodyPr wrap="square" rtlCol="0">
            <a:spAutoFit/>
          </a:bodyPr>
          <a:lstStyle/>
          <a:p>
            <a:pPr algn="ctr"/>
            <a:r>
              <a:rPr lang="en-US" altLang="zh-CN" sz="2800" dirty="0" smtClean="0">
                <a:solidFill>
                  <a:schemeClr val="bg1"/>
                </a:solidFill>
              </a:rPr>
              <a:t>50</a:t>
            </a:r>
            <a:r>
              <a:rPr lang="en-US" altLang="zh-CN" sz="1600" dirty="0" smtClean="0">
                <a:solidFill>
                  <a:schemeClr val="bg1"/>
                </a:solidFill>
              </a:rPr>
              <a:t>%</a:t>
            </a:r>
            <a:endParaRPr lang="zh-CN" altLang="en-US" sz="1600" dirty="0">
              <a:solidFill>
                <a:schemeClr val="bg1"/>
              </a:solidFill>
            </a:endParaRPr>
          </a:p>
        </p:txBody>
      </p:sp>
      <p:sp>
        <p:nvSpPr>
          <p:cNvPr id="35" name="TextBox 34"/>
          <p:cNvSpPr txBox="1"/>
          <p:nvPr/>
        </p:nvSpPr>
        <p:spPr>
          <a:xfrm>
            <a:off x="467544" y="3610679"/>
            <a:ext cx="8281169" cy="830997"/>
          </a:xfrm>
          <a:prstGeom prst="rect">
            <a:avLst/>
          </a:prstGeom>
          <a:noFill/>
        </p:spPr>
        <p:txBody>
          <a:bodyPr wrap="square" rtlCol="0">
            <a:spAutoFit/>
          </a:bodyPr>
          <a:lstStyle/>
          <a:p>
            <a:r>
              <a:rPr lang="zh-CN" altLang="en-US" sz="1600" dirty="0">
                <a:solidFill>
                  <a:schemeClr val="bg1">
                    <a:alpha val="90000"/>
                  </a:schemeClr>
                </a:solidFill>
                <a:latin typeface="微软雅黑" pitchFamily="34" charset="-122"/>
                <a:ea typeface="微软雅黑" pitchFamily="34" charset="-122"/>
              </a:rPr>
              <a:t>点击输入</a:t>
            </a:r>
            <a:r>
              <a:rPr lang="zh-CN" altLang="en-US" sz="1600" dirty="0" smtClean="0">
                <a:solidFill>
                  <a:schemeClr val="bg1">
                    <a:alpha val="90000"/>
                  </a:schemeClr>
                </a:solidFill>
                <a:latin typeface="微软雅黑" pitchFamily="34" charset="-122"/>
                <a:ea typeface="微软雅黑" pitchFamily="34" charset="-122"/>
              </a:rPr>
              <a:t>文本点击输入文本点击输入文本点击输入文本点击输入文本点击输入文本点击输入文本点击输入文本点击输入文本点击输入文本点击输入文本点击输入文本点击输入文本点击输入文本点击输入文本</a:t>
            </a:r>
            <a:endParaRPr lang="zh-CN" altLang="en-US" sz="1600" dirty="0">
              <a:solidFill>
                <a:schemeClr val="bg1">
                  <a:alpha val="90000"/>
                </a:schemeClr>
              </a:solidFill>
              <a:latin typeface="微软雅黑" pitchFamily="34" charset="-122"/>
              <a:ea typeface="微软雅黑"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4000" advClick="0" advTm="5000">
        <p14:vortex dir="r"/>
      </p:transition>
    </mc:Choice>
    <mc:Fallback>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par>
                                <p:cTn id="8" presetID="2" presetClass="entr" presetSubtype="8" fill="hold" grpId="0" nodeType="withEffect">
                                  <p:stCondLst>
                                    <p:cond delay="100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500" fill="hold"/>
                                        <p:tgtEl>
                                          <p:spTgt spid="6"/>
                                        </p:tgtEl>
                                        <p:attrNameLst>
                                          <p:attrName>ppt_x</p:attrName>
                                        </p:attrNameLst>
                                      </p:cBhvr>
                                      <p:tavLst>
                                        <p:tav tm="0">
                                          <p:val>
                                            <p:strVal val="0-#ppt_w/2"/>
                                          </p:val>
                                        </p:tav>
                                        <p:tav tm="100000">
                                          <p:val>
                                            <p:strVal val="#ppt_x"/>
                                          </p:val>
                                        </p:tav>
                                      </p:tavLst>
                                    </p:anim>
                                    <p:anim calcmode="lin" valueType="num">
                                      <p:cBhvr additive="base">
                                        <p:cTn id="11" dur="500" fill="hold"/>
                                        <p:tgtEl>
                                          <p:spTgt spid="6"/>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1250"/>
                                  </p:stCondLst>
                                  <p:childTnLst>
                                    <p:set>
                                      <p:cBhvr>
                                        <p:cTn id="13" dur="1" fill="hold">
                                          <p:stCondLst>
                                            <p:cond delay="0"/>
                                          </p:stCondLst>
                                        </p:cTn>
                                        <p:tgtEl>
                                          <p:spTgt spid="7"/>
                                        </p:tgtEl>
                                        <p:attrNameLst>
                                          <p:attrName>style.visibility</p:attrName>
                                        </p:attrNameLst>
                                      </p:cBhvr>
                                      <p:to>
                                        <p:strVal val="visible"/>
                                      </p:to>
                                    </p:set>
                                    <p:anim calcmode="lin" valueType="num">
                                      <p:cBhvr additive="base">
                                        <p:cTn id="14" dur="500" fill="hold"/>
                                        <p:tgtEl>
                                          <p:spTgt spid="7"/>
                                        </p:tgtEl>
                                        <p:attrNameLst>
                                          <p:attrName>ppt_x</p:attrName>
                                        </p:attrNameLst>
                                      </p:cBhvr>
                                      <p:tavLst>
                                        <p:tav tm="0">
                                          <p:val>
                                            <p:strVal val="0-#ppt_w/2"/>
                                          </p:val>
                                        </p:tav>
                                        <p:tav tm="100000">
                                          <p:val>
                                            <p:strVal val="#ppt_x"/>
                                          </p:val>
                                        </p:tav>
                                      </p:tavLst>
                                    </p:anim>
                                    <p:anim calcmode="lin" valueType="num">
                                      <p:cBhvr additive="base">
                                        <p:cTn id="15" dur="500" fill="hold"/>
                                        <p:tgtEl>
                                          <p:spTgt spid="7"/>
                                        </p:tgtEl>
                                        <p:attrNameLst>
                                          <p:attrName>ppt_y</p:attrName>
                                        </p:attrNameLst>
                                      </p:cBhvr>
                                      <p:tavLst>
                                        <p:tav tm="0">
                                          <p:val>
                                            <p:strVal val="#ppt_y"/>
                                          </p:val>
                                        </p:tav>
                                        <p:tav tm="100000">
                                          <p:val>
                                            <p:strVal val="#ppt_y"/>
                                          </p:val>
                                        </p:tav>
                                      </p:tavLst>
                                    </p:anim>
                                  </p:childTnLst>
                                </p:cTn>
                              </p:par>
                              <p:par>
                                <p:cTn id="16" presetID="2" presetClass="entr" presetSubtype="2" fill="hold" grpId="0" nodeType="withEffect">
                                  <p:stCondLst>
                                    <p:cond delay="175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1+#ppt_w/2"/>
                                          </p:val>
                                        </p:tav>
                                        <p:tav tm="100000">
                                          <p:val>
                                            <p:strVal val="#ppt_x"/>
                                          </p:val>
                                        </p:tav>
                                      </p:tavLst>
                                    </p:anim>
                                    <p:anim calcmode="lin" valueType="num">
                                      <p:cBhvr additive="base">
                                        <p:cTn id="19" dur="500" fill="hold"/>
                                        <p:tgtEl>
                                          <p:spTgt spid="5"/>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175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500" fill="hold"/>
                                        <p:tgtEl>
                                          <p:spTgt spid="4"/>
                                        </p:tgtEl>
                                        <p:attrNameLst>
                                          <p:attrName>ppt_x</p:attrName>
                                        </p:attrNameLst>
                                      </p:cBhvr>
                                      <p:tavLst>
                                        <p:tav tm="0">
                                          <p:val>
                                            <p:strVal val="1+#ppt_w/2"/>
                                          </p:val>
                                        </p:tav>
                                        <p:tav tm="100000">
                                          <p:val>
                                            <p:strVal val="#ppt_x"/>
                                          </p:val>
                                        </p:tav>
                                      </p:tavLst>
                                    </p:anim>
                                    <p:anim calcmode="lin" valueType="num">
                                      <p:cBhvr additive="base">
                                        <p:cTn id="23" dur="500" fill="hold"/>
                                        <p:tgtEl>
                                          <p:spTgt spid="4"/>
                                        </p:tgtEl>
                                        <p:attrNameLst>
                                          <p:attrName>ppt_y</p:attrName>
                                        </p:attrNameLst>
                                      </p:cBhvr>
                                      <p:tavLst>
                                        <p:tav tm="0">
                                          <p:val>
                                            <p:strVal val="#ppt_y"/>
                                          </p:val>
                                        </p:tav>
                                        <p:tav tm="100000">
                                          <p:val>
                                            <p:strVal val="#ppt_y"/>
                                          </p:val>
                                        </p:tav>
                                      </p:tavLst>
                                    </p:anim>
                                  </p:childTnLst>
                                </p:cTn>
                              </p:par>
                              <p:par>
                                <p:cTn id="24" presetID="2" presetClass="entr" presetSubtype="2" fill="hold" grpId="0" nodeType="withEffect">
                                  <p:stCondLst>
                                    <p:cond delay="175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500" fill="hold"/>
                                        <p:tgtEl>
                                          <p:spTgt spid="3"/>
                                        </p:tgtEl>
                                        <p:attrNameLst>
                                          <p:attrName>ppt_x</p:attrName>
                                        </p:attrNameLst>
                                      </p:cBhvr>
                                      <p:tavLst>
                                        <p:tav tm="0">
                                          <p:val>
                                            <p:strVal val="1+#ppt_w/2"/>
                                          </p:val>
                                        </p:tav>
                                        <p:tav tm="100000">
                                          <p:val>
                                            <p:strVal val="#ppt_x"/>
                                          </p:val>
                                        </p:tav>
                                      </p:tavLst>
                                    </p:anim>
                                    <p:anim calcmode="lin" valueType="num">
                                      <p:cBhvr additive="base">
                                        <p:cTn id="27" dur="500" fill="hold"/>
                                        <p:tgtEl>
                                          <p:spTgt spid="3"/>
                                        </p:tgtEl>
                                        <p:attrNameLst>
                                          <p:attrName>ppt_y</p:attrName>
                                        </p:attrNameLst>
                                      </p:cBhvr>
                                      <p:tavLst>
                                        <p:tav tm="0">
                                          <p:val>
                                            <p:strVal val="#ppt_y"/>
                                          </p:val>
                                        </p:tav>
                                        <p:tav tm="100000">
                                          <p:val>
                                            <p:strVal val="#ppt_y"/>
                                          </p:val>
                                        </p:tav>
                                      </p:tavLst>
                                    </p:anim>
                                  </p:childTnLst>
                                </p:cTn>
                              </p:par>
                              <p:par>
                                <p:cTn id="28" presetID="21" presetClass="entr" presetSubtype="1" fill="hold" grpId="0" nodeType="withEffect">
                                  <p:stCondLst>
                                    <p:cond delay="2250"/>
                                  </p:stCondLst>
                                  <p:childTnLst>
                                    <p:set>
                                      <p:cBhvr>
                                        <p:cTn id="29" dur="1" fill="hold">
                                          <p:stCondLst>
                                            <p:cond delay="0"/>
                                          </p:stCondLst>
                                        </p:cTn>
                                        <p:tgtEl>
                                          <p:spTgt spid="27"/>
                                        </p:tgtEl>
                                        <p:attrNameLst>
                                          <p:attrName>style.visibility</p:attrName>
                                        </p:attrNameLst>
                                      </p:cBhvr>
                                      <p:to>
                                        <p:strVal val="visible"/>
                                      </p:to>
                                    </p:set>
                                    <p:animEffect transition="in" filter="wheel(1)">
                                      <p:cBhvr>
                                        <p:cTn id="30" dur="2000"/>
                                        <p:tgtEl>
                                          <p:spTgt spid="27"/>
                                        </p:tgtEl>
                                      </p:cBhvr>
                                    </p:animEffect>
                                  </p:childTnLst>
                                </p:cTn>
                              </p:par>
                              <p:par>
                                <p:cTn id="31" presetID="21" presetClass="entr" presetSubtype="1" fill="hold" grpId="0" nodeType="withEffect">
                                  <p:stCondLst>
                                    <p:cond delay="2250"/>
                                  </p:stCondLst>
                                  <p:childTnLst>
                                    <p:set>
                                      <p:cBhvr>
                                        <p:cTn id="32" dur="1" fill="hold">
                                          <p:stCondLst>
                                            <p:cond delay="0"/>
                                          </p:stCondLst>
                                        </p:cTn>
                                        <p:tgtEl>
                                          <p:spTgt spid="28"/>
                                        </p:tgtEl>
                                        <p:attrNameLst>
                                          <p:attrName>style.visibility</p:attrName>
                                        </p:attrNameLst>
                                      </p:cBhvr>
                                      <p:to>
                                        <p:strVal val="visible"/>
                                      </p:to>
                                    </p:set>
                                    <p:animEffect transition="in" filter="wheel(1)">
                                      <p:cBhvr>
                                        <p:cTn id="33" dur="2000"/>
                                        <p:tgtEl>
                                          <p:spTgt spid="28"/>
                                        </p:tgtEl>
                                      </p:cBhvr>
                                    </p:animEffect>
                                  </p:childTnLst>
                                </p:cTn>
                              </p:par>
                              <p:par>
                                <p:cTn id="34" presetID="21" presetClass="entr" presetSubtype="1" fill="hold" grpId="0" nodeType="withEffect">
                                  <p:stCondLst>
                                    <p:cond delay="2250"/>
                                  </p:stCondLst>
                                  <p:childTnLst>
                                    <p:set>
                                      <p:cBhvr>
                                        <p:cTn id="35" dur="1" fill="hold">
                                          <p:stCondLst>
                                            <p:cond delay="0"/>
                                          </p:stCondLst>
                                        </p:cTn>
                                        <p:tgtEl>
                                          <p:spTgt spid="29"/>
                                        </p:tgtEl>
                                        <p:attrNameLst>
                                          <p:attrName>style.visibility</p:attrName>
                                        </p:attrNameLst>
                                      </p:cBhvr>
                                      <p:to>
                                        <p:strVal val="visible"/>
                                      </p:to>
                                    </p:set>
                                    <p:animEffect transition="in" filter="wheel(1)">
                                      <p:cBhvr>
                                        <p:cTn id="36" dur="2000"/>
                                        <p:tgtEl>
                                          <p:spTgt spid="29"/>
                                        </p:tgtEl>
                                      </p:cBhvr>
                                    </p:animEffect>
                                  </p:childTnLst>
                                </p:cTn>
                              </p:par>
                              <p:par>
                                <p:cTn id="37" presetID="21" presetClass="entr" presetSubtype="1" fill="hold" grpId="0" nodeType="withEffect">
                                  <p:stCondLst>
                                    <p:cond delay="2250"/>
                                  </p:stCondLst>
                                  <p:childTnLst>
                                    <p:set>
                                      <p:cBhvr>
                                        <p:cTn id="38" dur="1" fill="hold">
                                          <p:stCondLst>
                                            <p:cond delay="0"/>
                                          </p:stCondLst>
                                        </p:cTn>
                                        <p:tgtEl>
                                          <p:spTgt spid="30"/>
                                        </p:tgtEl>
                                        <p:attrNameLst>
                                          <p:attrName>style.visibility</p:attrName>
                                        </p:attrNameLst>
                                      </p:cBhvr>
                                      <p:to>
                                        <p:strVal val="visible"/>
                                      </p:to>
                                    </p:set>
                                    <p:animEffect transition="in" filter="wheel(1)">
                                      <p:cBhvr>
                                        <p:cTn id="39" dur="2000"/>
                                        <p:tgtEl>
                                          <p:spTgt spid="30"/>
                                        </p:tgtEl>
                                      </p:cBhvr>
                                    </p:animEffect>
                                  </p:childTnLst>
                                </p:cTn>
                              </p:par>
                              <p:par>
                                <p:cTn id="40" presetID="10" presetClass="entr" presetSubtype="0" fill="hold" grpId="0" nodeType="withEffect">
                                  <p:stCondLst>
                                    <p:cond delay="2250"/>
                                  </p:stCondLst>
                                  <p:childTnLst>
                                    <p:set>
                                      <p:cBhvr>
                                        <p:cTn id="41" dur="1" fill="hold">
                                          <p:stCondLst>
                                            <p:cond delay="0"/>
                                          </p:stCondLst>
                                        </p:cTn>
                                        <p:tgtEl>
                                          <p:spTgt spid="31"/>
                                        </p:tgtEl>
                                        <p:attrNameLst>
                                          <p:attrName>style.visibility</p:attrName>
                                        </p:attrNameLst>
                                      </p:cBhvr>
                                      <p:to>
                                        <p:strVal val="visible"/>
                                      </p:to>
                                    </p:set>
                                    <p:animEffect transition="in" filter="fade">
                                      <p:cBhvr>
                                        <p:cTn id="42" dur="1000"/>
                                        <p:tgtEl>
                                          <p:spTgt spid="31"/>
                                        </p:tgtEl>
                                      </p:cBhvr>
                                    </p:animEffect>
                                  </p:childTnLst>
                                </p:cTn>
                              </p:par>
                              <p:par>
                                <p:cTn id="43" presetID="10" presetClass="entr" presetSubtype="0" fill="hold" grpId="0" nodeType="withEffect">
                                  <p:stCondLst>
                                    <p:cond delay="2250"/>
                                  </p:stCondLst>
                                  <p:childTnLst>
                                    <p:set>
                                      <p:cBhvr>
                                        <p:cTn id="44" dur="1" fill="hold">
                                          <p:stCondLst>
                                            <p:cond delay="0"/>
                                          </p:stCondLst>
                                        </p:cTn>
                                        <p:tgtEl>
                                          <p:spTgt spid="32"/>
                                        </p:tgtEl>
                                        <p:attrNameLst>
                                          <p:attrName>style.visibility</p:attrName>
                                        </p:attrNameLst>
                                      </p:cBhvr>
                                      <p:to>
                                        <p:strVal val="visible"/>
                                      </p:to>
                                    </p:set>
                                    <p:animEffect transition="in" filter="fade">
                                      <p:cBhvr>
                                        <p:cTn id="45" dur="1000"/>
                                        <p:tgtEl>
                                          <p:spTgt spid="32"/>
                                        </p:tgtEl>
                                      </p:cBhvr>
                                    </p:animEffect>
                                  </p:childTnLst>
                                </p:cTn>
                              </p:par>
                              <p:par>
                                <p:cTn id="46" presetID="10" presetClass="entr" presetSubtype="0" fill="hold" grpId="0" nodeType="withEffect">
                                  <p:stCondLst>
                                    <p:cond delay="2250"/>
                                  </p:stCondLst>
                                  <p:childTnLst>
                                    <p:set>
                                      <p:cBhvr>
                                        <p:cTn id="47" dur="1" fill="hold">
                                          <p:stCondLst>
                                            <p:cond delay="0"/>
                                          </p:stCondLst>
                                        </p:cTn>
                                        <p:tgtEl>
                                          <p:spTgt spid="33"/>
                                        </p:tgtEl>
                                        <p:attrNameLst>
                                          <p:attrName>style.visibility</p:attrName>
                                        </p:attrNameLst>
                                      </p:cBhvr>
                                      <p:to>
                                        <p:strVal val="visible"/>
                                      </p:to>
                                    </p:set>
                                    <p:animEffect transition="in" filter="fade">
                                      <p:cBhvr>
                                        <p:cTn id="48" dur="1000"/>
                                        <p:tgtEl>
                                          <p:spTgt spid="33"/>
                                        </p:tgtEl>
                                      </p:cBhvr>
                                    </p:animEffect>
                                  </p:childTnLst>
                                </p:cTn>
                              </p:par>
                              <p:par>
                                <p:cTn id="49" presetID="10" presetClass="entr" presetSubtype="0" fill="hold" grpId="0" nodeType="withEffect">
                                  <p:stCondLst>
                                    <p:cond delay="2250"/>
                                  </p:stCondLst>
                                  <p:childTnLst>
                                    <p:set>
                                      <p:cBhvr>
                                        <p:cTn id="50" dur="1" fill="hold">
                                          <p:stCondLst>
                                            <p:cond delay="0"/>
                                          </p:stCondLst>
                                        </p:cTn>
                                        <p:tgtEl>
                                          <p:spTgt spid="34"/>
                                        </p:tgtEl>
                                        <p:attrNameLst>
                                          <p:attrName>style.visibility</p:attrName>
                                        </p:attrNameLst>
                                      </p:cBhvr>
                                      <p:to>
                                        <p:strVal val="visible"/>
                                      </p:to>
                                    </p:set>
                                    <p:animEffect transition="in" filter="fade">
                                      <p:cBhvr>
                                        <p:cTn id="51" dur="1000"/>
                                        <p:tgtEl>
                                          <p:spTgt spid="34"/>
                                        </p:tgtEl>
                                      </p:cBhvr>
                                    </p:animEffect>
                                  </p:childTnLst>
                                </p:cTn>
                              </p:par>
                              <p:par>
                                <p:cTn id="52" presetID="4" presetClass="entr" presetSubtype="32" fill="hold" grpId="0" nodeType="withEffect">
                                  <p:stCondLst>
                                    <p:cond delay="2500"/>
                                  </p:stCondLst>
                                  <p:childTnLst>
                                    <p:set>
                                      <p:cBhvr>
                                        <p:cTn id="53" dur="1" fill="hold">
                                          <p:stCondLst>
                                            <p:cond delay="0"/>
                                          </p:stCondLst>
                                        </p:cTn>
                                        <p:tgtEl>
                                          <p:spTgt spid="35"/>
                                        </p:tgtEl>
                                        <p:attrNameLst>
                                          <p:attrName>style.visibility</p:attrName>
                                        </p:attrNameLst>
                                      </p:cBhvr>
                                      <p:to>
                                        <p:strVal val="visible"/>
                                      </p:to>
                                    </p:set>
                                    <p:animEffect transition="in" filter="box(out)">
                                      <p:cBhvr>
                                        <p:cTn id="54" dur="20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animBg="1"/>
      <p:bldP spid="7" grpId="0" animBg="1"/>
      <p:bldGraphic spid="27" grpId="0">
        <p:bldAsOne/>
      </p:bldGraphic>
      <p:bldGraphic spid="28" grpId="0">
        <p:bldAsOne/>
      </p:bldGraphic>
      <p:bldGraphic spid="29" grpId="0">
        <p:bldAsOne/>
      </p:bldGraphic>
      <p:bldGraphic spid="30" grpId="0">
        <p:bldAsOne/>
      </p:bldGraphic>
      <p:bldP spid="31" grpId="0"/>
      <p:bldP spid="32" grpId="0"/>
      <p:bldP spid="33" grpId="0"/>
      <p:bldP spid="34" grpId="0"/>
      <p:bldP spid="3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E:\PPT资料合集\背景颜色探究\ISO风格背景1.jpg"/>
          <p:cNvPicPr>
            <a:picLocks noChangeAspect="1" noChangeArrowheads="1"/>
          </p:cNvPicPr>
          <p:nvPr/>
        </p:nvPicPr>
        <p:blipFill rotWithShape="1">
          <a:blip r:embed="rId1">
            <a:extLst>
              <a:ext uri="{28A0092B-C50C-407E-A947-70E740481C1C}">
                <a14:useLocalDpi xmlns:a14="http://schemas.microsoft.com/office/drawing/2010/main" val="0"/>
              </a:ext>
            </a:extLst>
          </a:blip>
          <a:srcRect t="31836"/>
          <a:stretch>
            <a:fillRect/>
          </a:stretch>
        </p:blipFill>
        <p:spPr bwMode="auto">
          <a:xfrm>
            <a:off x="0" y="0"/>
            <a:ext cx="9144000" cy="5714999"/>
          </a:xfrm>
          <a:prstGeom prst="rect">
            <a:avLst/>
          </a:prstGeom>
          <a:solidFill>
            <a:srgbClr val="64C0E0"/>
          </a:solidFill>
          <a:ln>
            <a:noFill/>
          </a:ln>
        </p:spPr>
      </p:pic>
      <p:sp>
        <p:nvSpPr>
          <p:cNvPr id="4" name="圆角矩形 3"/>
          <p:cNvSpPr/>
          <p:nvPr/>
        </p:nvSpPr>
        <p:spPr>
          <a:xfrm>
            <a:off x="8532813" y="5161756"/>
            <a:ext cx="935731" cy="288032"/>
          </a:xfrm>
          <a:prstGeom prst="roundRect">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fld id="{C768ADE4-CA4D-47BA-AC6C-6EAE284E7D5B}" type="slidenum">
              <a:rPr lang="zh-CN" altLang="en-US" smtClean="0"/>
            </a:fld>
            <a:endParaRPr lang="zh-CN" altLang="en-US" dirty="0"/>
          </a:p>
        </p:txBody>
      </p:sp>
      <p:cxnSp>
        <p:nvCxnSpPr>
          <p:cNvPr id="8" name="直接连接符 7"/>
          <p:cNvCxnSpPr>
            <a:stCxn id="4" idx="1"/>
          </p:cNvCxnSpPr>
          <p:nvPr/>
        </p:nvCxnSpPr>
        <p:spPr>
          <a:xfrm flipH="1">
            <a:off x="3131840" y="5305772"/>
            <a:ext cx="5400973" cy="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259260" y="5169621"/>
            <a:ext cx="1872580" cy="352425"/>
          </a:xfrm>
          <a:prstGeom prst="rect">
            <a:avLst/>
          </a:prstGeom>
          <a:noFill/>
        </p:spPr>
        <p:txBody>
          <a:bodyPr wrap="square" rtlCol="0">
            <a:spAutoFit/>
          </a:bodyPr>
          <a:lstStyle/>
          <a:p>
            <a:pPr algn="r"/>
            <a:r>
              <a:rPr lang="zh-CN" altLang="en-US" sz="1600" dirty="0">
                <a:solidFill>
                  <a:schemeClr val="bg1">
                    <a:alpha val="80000"/>
                  </a:schemeClr>
                </a:solidFill>
                <a:latin typeface="微软雅黑" pitchFamily="34" charset="-122"/>
                <a:ea typeface="微软雅黑" pitchFamily="34" charset="-122"/>
                <a:sym typeface="+mn-ea"/>
              </a:rPr>
              <a:t>培训新闻</a:t>
            </a:r>
            <a:endParaRPr lang="zh-CN" altLang="en-US" sz="1600" dirty="0">
              <a:solidFill>
                <a:schemeClr val="bg1">
                  <a:alpha val="80000"/>
                </a:schemeClr>
              </a:solidFill>
              <a:latin typeface="微软雅黑" pitchFamily="34" charset="-122"/>
              <a:ea typeface="微软雅黑" pitchFamily="34" charset="-122"/>
            </a:endParaRPr>
          </a:p>
        </p:txBody>
      </p:sp>
      <p:sp>
        <p:nvSpPr>
          <p:cNvPr id="11" name="TextBox 10"/>
          <p:cNvSpPr txBox="1"/>
          <p:nvPr/>
        </p:nvSpPr>
        <p:spPr>
          <a:xfrm>
            <a:off x="2699792" y="1921396"/>
            <a:ext cx="1656184" cy="1569660"/>
          </a:xfrm>
          <a:prstGeom prst="rect">
            <a:avLst/>
          </a:prstGeom>
          <a:noFill/>
        </p:spPr>
        <p:txBody>
          <a:bodyPr wrap="square" rtlCol="0">
            <a:spAutoFit/>
          </a:bodyPr>
          <a:lstStyle/>
          <a:p>
            <a:r>
              <a:rPr lang="en-US" altLang="zh-CN" sz="9600" dirty="0" smtClean="0">
                <a:solidFill>
                  <a:schemeClr val="bg1">
                    <a:alpha val="40000"/>
                  </a:schemeClr>
                </a:solidFill>
                <a:ea typeface="方正小标宋_GBK" pitchFamily="65" charset="-122"/>
              </a:rPr>
              <a:t>03</a:t>
            </a:r>
            <a:endParaRPr lang="zh-CN" altLang="en-US" sz="9600" dirty="0">
              <a:solidFill>
                <a:schemeClr val="bg1">
                  <a:alpha val="40000"/>
                </a:schemeClr>
              </a:solidFill>
              <a:ea typeface="方正小标宋_GBK" pitchFamily="65" charset="-122"/>
            </a:endParaRPr>
          </a:p>
        </p:txBody>
      </p:sp>
      <p:sp>
        <p:nvSpPr>
          <p:cNvPr id="12" name="圆角矩形 11"/>
          <p:cNvSpPr/>
          <p:nvPr/>
        </p:nvSpPr>
        <p:spPr>
          <a:xfrm>
            <a:off x="4139952" y="2425452"/>
            <a:ext cx="2160240" cy="555118"/>
          </a:xfrm>
          <a:prstGeom prst="roundRect">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zh-CN" altLang="en-US" sz="2000" dirty="0" smtClean="0">
                <a:latin typeface="方正兰亭细黑_GBK" pitchFamily="2" charset="-122"/>
                <a:ea typeface="方正兰亭细黑_GBK" pitchFamily="2" charset="-122"/>
              </a:rPr>
              <a:t>点击输入标题</a:t>
            </a:r>
            <a:endParaRPr lang="zh-CN" altLang="en-US" sz="2000" dirty="0">
              <a:latin typeface="方正兰亭细黑_GBK" pitchFamily="2" charset="-122"/>
              <a:ea typeface="方正兰亭细黑_GBK" pitchFamily="2" charset="-122"/>
            </a:endParaRPr>
          </a:p>
        </p:txBody>
      </p:sp>
      <p:sp>
        <p:nvSpPr>
          <p:cNvPr id="13" name="燕尾形 12"/>
          <p:cNvSpPr/>
          <p:nvPr/>
        </p:nvSpPr>
        <p:spPr>
          <a:xfrm>
            <a:off x="467544" y="409228"/>
            <a:ext cx="360040" cy="360040"/>
          </a:xfrm>
          <a:prstGeom prst="chevron">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14" name="燕尾形 13"/>
          <p:cNvSpPr/>
          <p:nvPr/>
        </p:nvSpPr>
        <p:spPr>
          <a:xfrm>
            <a:off x="854057" y="409228"/>
            <a:ext cx="360040" cy="360040"/>
          </a:xfrm>
          <a:prstGeom prst="chevron">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15" name="TextBox 14"/>
          <p:cNvSpPr txBox="1"/>
          <p:nvPr/>
        </p:nvSpPr>
        <p:spPr>
          <a:xfrm>
            <a:off x="1377008" y="266082"/>
            <a:ext cx="1610816" cy="584775"/>
          </a:xfrm>
          <a:prstGeom prst="rect">
            <a:avLst/>
          </a:prstGeom>
          <a:noFill/>
        </p:spPr>
        <p:txBody>
          <a:bodyPr wrap="square" rtlCol="0">
            <a:spAutoFit/>
          </a:bodyPr>
          <a:lstStyle/>
          <a:p>
            <a:pPr algn="dist"/>
            <a:r>
              <a:rPr lang="zh-CN" altLang="en-US" sz="3200" dirty="0" smtClean="0">
                <a:solidFill>
                  <a:schemeClr val="lt1">
                    <a:alpha val="50000"/>
                  </a:schemeClr>
                </a:solidFill>
                <a:latin typeface="方正兰亭细黑_GBK" pitchFamily="2" charset="-122"/>
                <a:ea typeface="方正兰亭细黑_GBK" pitchFamily="2" charset="-122"/>
              </a:rPr>
              <a:t>过渡页</a:t>
            </a:r>
            <a:endParaRPr lang="zh-CN" altLang="en-US" sz="3200" dirty="0">
              <a:solidFill>
                <a:schemeClr val="lt1">
                  <a:alpha val="50000"/>
                </a:schemeClr>
              </a:solidFill>
              <a:latin typeface="方正兰亭细黑_GBK" pitchFamily="2" charset="-122"/>
              <a:ea typeface="方正兰亭细黑_GBK"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4000" advClick="0" advTm="5000">
        <p14:vortex dir="r"/>
      </p:transition>
    </mc:Choice>
    <mc:Fallback>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par>
                                <p:cTn id="8" presetID="2" presetClass="entr" presetSubtype="8" fill="hold" grpId="0" nodeType="withEffect">
                                  <p:stCondLst>
                                    <p:cond delay="1000"/>
                                  </p:stCondLst>
                                  <p:childTnLst>
                                    <p:set>
                                      <p:cBhvr>
                                        <p:cTn id="9" dur="1" fill="hold">
                                          <p:stCondLst>
                                            <p:cond delay="0"/>
                                          </p:stCondLst>
                                        </p:cTn>
                                        <p:tgtEl>
                                          <p:spTgt spid="13"/>
                                        </p:tgtEl>
                                        <p:attrNameLst>
                                          <p:attrName>style.visibility</p:attrName>
                                        </p:attrNameLst>
                                      </p:cBhvr>
                                      <p:to>
                                        <p:strVal val="visible"/>
                                      </p:to>
                                    </p:set>
                                    <p:anim calcmode="lin" valueType="num">
                                      <p:cBhvr additive="base">
                                        <p:cTn id="10" dur="500" fill="hold"/>
                                        <p:tgtEl>
                                          <p:spTgt spid="13"/>
                                        </p:tgtEl>
                                        <p:attrNameLst>
                                          <p:attrName>ppt_x</p:attrName>
                                        </p:attrNameLst>
                                      </p:cBhvr>
                                      <p:tavLst>
                                        <p:tav tm="0">
                                          <p:val>
                                            <p:strVal val="0-#ppt_w/2"/>
                                          </p:val>
                                        </p:tav>
                                        <p:tav tm="100000">
                                          <p:val>
                                            <p:strVal val="#ppt_x"/>
                                          </p:val>
                                        </p:tav>
                                      </p:tavLst>
                                    </p:anim>
                                    <p:anim calcmode="lin" valueType="num">
                                      <p:cBhvr additive="base">
                                        <p:cTn id="11" dur="500" fill="hold"/>
                                        <p:tgtEl>
                                          <p:spTgt spid="13"/>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1250"/>
                                  </p:stCondLst>
                                  <p:childTnLst>
                                    <p:set>
                                      <p:cBhvr>
                                        <p:cTn id="13" dur="1" fill="hold">
                                          <p:stCondLst>
                                            <p:cond delay="0"/>
                                          </p:stCondLst>
                                        </p:cTn>
                                        <p:tgtEl>
                                          <p:spTgt spid="14"/>
                                        </p:tgtEl>
                                        <p:attrNameLst>
                                          <p:attrName>style.visibility</p:attrName>
                                        </p:attrNameLst>
                                      </p:cBhvr>
                                      <p:to>
                                        <p:strVal val="visible"/>
                                      </p:to>
                                    </p:set>
                                    <p:anim calcmode="lin" valueType="num">
                                      <p:cBhvr additive="base">
                                        <p:cTn id="14" dur="500" fill="hold"/>
                                        <p:tgtEl>
                                          <p:spTgt spid="14"/>
                                        </p:tgtEl>
                                        <p:attrNameLst>
                                          <p:attrName>ppt_x</p:attrName>
                                        </p:attrNameLst>
                                      </p:cBhvr>
                                      <p:tavLst>
                                        <p:tav tm="0">
                                          <p:val>
                                            <p:strVal val="0-#ppt_w/2"/>
                                          </p:val>
                                        </p:tav>
                                        <p:tav tm="100000">
                                          <p:val>
                                            <p:strVal val="#ppt_x"/>
                                          </p:val>
                                        </p:tav>
                                      </p:tavLst>
                                    </p:anim>
                                    <p:anim calcmode="lin" valueType="num">
                                      <p:cBhvr additive="base">
                                        <p:cTn id="15" dur="500" fill="hold"/>
                                        <p:tgtEl>
                                          <p:spTgt spid="14"/>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1500"/>
                                  </p:stCondLst>
                                  <p:childTnLst>
                                    <p:set>
                                      <p:cBhvr>
                                        <p:cTn id="17" dur="1" fill="hold">
                                          <p:stCondLst>
                                            <p:cond delay="0"/>
                                          </p:stCondLst>
                                        </p:cTn>
                                        <p:tgtEl>
                                          <p:spTgt spid="15"/>
                                        </p:tgtEl>
                                        <p:attrNameLst>
                                          <p:attrName>style.visibility</p:attrName>
                                        </p:attrNameLst>
                                      </p:cBhvr>
                                      <p:to>
                                        <p:strVal val="visible"/>
                                      </p:to>
                                    </p:set>
                                    <p:anim calcmode="lin" valueType="num">
                                      <p:cBhvr additive="base">
                                        <p:cTn id="18" dur="500" fill="hold"/>
                                        <p:tgtEl>
                                          <p:spTgt spid="15"/>
                                        </p:tgtEl>
                                        <p:attrNameLst>
                                          <p:attrName>ppt_x</p:attrName>
                                        </p:attrNameLst>
                                      </p:cBhvr>
                                      <p:tavLst>
                                        <p:tav tm="0">
                                          <p:val>
                                            <p:strVal val="0-#ppt_w/2"/>
                                          </p:val>
                                        </p:tav>
                                        <p:tav tm="100000">
                                          <p:val>
                                            <p:strVal val="#ppt_x"/>
                                          </p:val>
                                        </p:tav>
                                      </p:tavLst>
                                    </p:anim>
                                    <p:anim calcmode="lin" valueType="num">
                                      <p:cBhvr additive="base">
                                        <p:cTn id="19" dur="500" fill="hold"/>
                                        <p:tgtEl>
                                          <p:spTgt spid="15"/>
                                        </p:tgtEl>
                                        <p:attrNameLst>
                                          <p:attrName>ppt_y</p:attrName>
                                        </p:attrNameLst>
                                      </p:cBhvr>
                                      <p:tavLst>
                                        <p:tav tm="0">
                                          <p:val>
                                            <p:strVal val="#ppt_y"/>
                                          </p:val>
                                        </p:tav>
                                        <p:tav tm="100000">
                                          <p:val>
                                            <p:strVal val="#ppt_y"/>
                                          </p:val>
                                        </p:tav>
                                      </p:tavLst>
                                    </p:anim>
                                  </p:childTnLst>
                                </p:cTn>
                              </p:par>
                              <p:par>
                                <p:cTn id="20" presetID="2" presetClass="entr" presetSubtype="2" fill="hold" grpId="0" nodeType="withEffect">
                                  <p:stCondLst>
                                    <p:cond delay="175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fill="hold"/>
                                        <p:tgtEl>
                                          <p:spTgt spid="10"/>
                                        </p:tgtEl>
                                        <p:attrNameLst>
                                          <p:attrName>ppt_x</p:attrName>
                                        </p:attrNameLst>
                                      </p:cBhvr>
                                      <p:tavLst>
                                        <p:tav tm="0">
                                          <p:val>
                                            <p:strVal val="1+#ppt_w/2"/>
                                          </p:val>
                                        </p:tav>
                                        <p:tav tm="100000">
                                          <p:val>
                                            <p:strVal val="#ppt_x"/>
                                          </p:val>
                                        </p:tav>
                                      </p:tavLst>
                                    </p:anim>
                                    <p:anim calcmode="lin" valueType="num">
                                      <p:cBhvr additive="base">
                                        <p:cTn id="23" dur="500" fill="hold"/>
                                        <p:tgtEl>
                                          <p:spTgt spid="10"/>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1750"/>
                                  </p:stCondLst>
                                  <p:childTnLst>
                                    <p:set>
                                      <p:cBhvr>
                                        <p:cTn id="25" dur="1" fill="hold">
                                          <p:stCondLst>
                                            <p:cond delay="0"/>
                                          </p:stCondLst>
                                        </p:cTn>
                                        <p:tgtEl>
                                          <p:spTgt spid="8"/>
                                        </p:tgtEl>
                                        <p:attrNameLst>
                                          <p:attrName>style.visibility</p:attrName>
                                        </p:attrNameLst>
                                      </p:cBhvr>
                                      <p:to>
                                        <p:strVal val="visible"/>
                                      </p:to>
                                    </p:set>
                                    <p:anim calcmode="lin" valueType="num">
                                      <p:cBhvr additive="base">
                                        <p:cTn id="26" dur="500" fill="hold"/>
                                        <p:tgtEl>
                                          <p:spTgt spid="8"/>
                                        </p:tgtEl>
                                        <p:attrNameLst>
                                          <p:attrName>ppt_x</p:attrName>
                                        </p:attrNameLst>
                                      </p:cBhvr>
                                      <p:tavLst>
                                        <p:tav tm="0">
                                          <p:val>
                                            <p:strVal val="1+#ppt_w/2"/>
                                          </p:val>
                                        </p:tav>
                                        <p:tav tm="100000">
                                          <p:val>
                                            <p:strVal val="#ppt_x"/>
                                          </p:val>
                                        </p:tav>
                                      </p:tavLst>
                                    </p:anim>
                                    <p:anim calcmode="lin" valueType="num">
                                      <p:cBhvr additive="base">
                                        <p:cTn id="27" dur="500" fill="hold"/>
                                        <p:tgtEl>
                                          <p:spTgt spid="8"/>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1750"/>
                                  </p:stCondLst>
                                  <p:childTnLst>
                                    <p:set>
                                      <p:cBhvr>
                                        <p:cTn id="29" dur="1" fill="hold">
                                          <p:stCondLst>
                                            <p:cond delay="0"/>
                                          </p:stCondLst>
                                        </p:cTn>
                                        <p:tgtEl>
                                          <p:spTgt spid="4"/>
                                        </p:tgtEl>
                                        <p:attrNameLst>
                                          <p:attrName>style.visibility</p:attrName>
                                        </p:attrNameLst>
                                      </p:cBhvr>
                                      <p:to>
                                        <p:strVal val="visible"/>
                                      </p:to>
                                    </p:set>
                                    <p:anim calcmode="lin" valueType="num">
                                      <p:cBhvr additive="base">
                                        <p:cTn id="30" dur="500" fill="hold"/>
                                        <p:tgtEl>
                                          <p:spTgt spid="4"/>
                                        </p:tgtEl>
                                        <p:attrNameLst>
                                          <p:attrName>ppt_x</p:attrName>
                                        </p:attrNameLst>
                                      </p:cBhvr>
                                      <p:tavLst>
                                        <p:tav tm="0">
                                          <p:val>
                                            <p:strVal val="1+#ppt_w/2"/>
                                          </p:val>
                                        </p:tav>
                                        <p:tav tm="100000">
                                          <p:val>
                                            <p:strVal val="#ppt_x"/>
                                          </p:val>
                                        </p:tav>
                                      </p:tavLst>
                                    </p:anim>
                                    <p:anim calcmode="lin" valueType="num">
                                      <p:cBhvr additive="base">
                                        <p:cTn id="31" dur="500" fill="hold"/>
                                        <p:tgtEl>
                                          <p:spTgt spid="4"/>
                                        </p:tgtEl>
                                        <p:attrNameLst>
                                          <p:attrName>ppt_y</p:attrName>
                                        </p:attrNameLst>
                                      </p:cBhvr>
                                      <p:tavLst>
                                        <p:tav tm="0">
                                          <p:val>
                                            <p:strVal val="#ppt_y"/>
                                          </p:val>
                                        </p:tav>
                                        <p:tav tm="100000">
                                          <p:val>
                                            <p:strVal val="#ppt_y"/>
                                          </p:val>
                                        </p:tav>
                                      </p:tavLst>
                                    </p:anim>
                                  </p:childTnLst>
                                </p:cTn>
                              </p:par>
                              <p:par>
                                <p:cTn id="32" presetID="53" presetClass="entr" presetSubtype="16" fill="hold" grpId="0" nodeType="withEffect">
                                  <p:stCondLst>
                                    <p:cond delay="2000"/>
                                  </p:stCondLst>
                                  <p:childTnLst>
                                    <p:set>
                                      <p:cBhvr>
                                        <p:cTn id="33" dur="1" fill="hold">
                                          <p:stCondLst>
                                            <p:cond delay="0"/>
                                          </p:stCondLst>
                                        </p:cTn>
                                        <p:tgtEl>
                                          <p:spTgt spid="11"/>
                                        </p:tgtEl>
                                        <p:attrNameLst>
                                          <p:attrName>style.visibility</p:attrName>
                                        </p:attrNameLst>
                                      </p:cBhvr>
                                      <p:to>
                                        <p:strVal val="visible"/>
                                      </p:to>
                                    </p:set>
                                    <p:anim calcmode="lin" valueType="num">
                                      <p:cBhvr>
                                        <p:cTn id="34" dur="750" fill="hold"/>
                                        <p:tgtEl>
                                          <p:spTgt spid="11"/>
                                        </p:tgtEl>
                                        <p:attrNameLst>
                                          <p:attrName>ppt_w</p:attrName>
                                        </p:attrNameLst>
                                      </p:cBhvr>
                                      <p:tavLst>
                                        <p:tav tm="0">
                                          <p:val>
                                            <p:fltVal val="0"/>
                                          </p:val>
                                        </p:tav>
                                        <p:tav tm="100000">
                                          <p:val>
                                            <p:strVal val="#ppt_w"/>
                                          </p:val>
                                        </p:tav>
                                      </p:tavLst>
                                    </p:anim>
                                    <p:anim calcmode="lin" valueType="num">
                                      <p:cBhvr>
                                        <p:cTn id="35" dur="750" fill="hold"/>
                                        <p:tgtEl>
                                          <p:spTgt spid="11"/>
                                        </p:tgtEl>
                                        <p:attrNameLst>
                                          <p:attrName>ppt_h</p:attrName>
                                        </p:attrNameLst>
                                      </p:cBhvr>
                                      <p:tavLst>
                                        <p:tav tm="0">
                                          <p:val>
                                            <p:fltVal val="0"/>
                                          </p:val>
                                        </p:tav>
                                        <p:tav tm="100000">
                                          <p:val>
                                            <p:strVal val="#ppt_h"/>
                                          </p:val>
                                        </p:tav>
                                      </p:tavLst>
                                    </p:anim>
                                    <p:animEffect transition="in" filter="fade">
                                      <p:cBhvr>
                                        <p:cTn id="36" dur="750"/>
                                        <p:tgtEl>
                                          <p:spTgt spid="11"/>
                                        </p:tgtEl>
                                      </p:cBhvr>
                                    </p:animEffect>
                                  </p:childTnLst>
                                </p:cTn>
                              </p:par>
                              <p:par>
                                <p:cTn id="37" presetID="10" presetClass="entr" presetSubtype="0" fill="hold" grpId="0" nodeType="withEffect">
                                  <p:stCondLst>
                                    <p:cond delay="250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7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0" grpId="0"/>
      <p:bldP spid="11" grpId="0"/>
      <p:bldP spid="12" grpId="0" animBg="1"/>
      <p:bldP spid="13" grpId="0" animBg="1"/>
      <p:bldP spid="14" grpId="0" animBg="1"/>
      <p:bldP spid="1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E:\PPT资料合集\背景颜色探究\ISO风格背景1.jpg"/>
          <p:cNvPicPr>
            <a:picLocks noChangeAspect="1" noChangeArrowheads="1"/>
          </p:cNvPicPr>
          <p:nvPr/>
        </p:nvPicPr>
        <p:blipFill rotWithShape="1">
          <a:blip r:embed="rId1">
            <a:extLst>
              <a:ext uri="{28A0092B-C50C-407E-A947-70E740481C1C}">
                <a14:useLocalDpi xmlns:a14="http://schemas.microsoft.com/office/drawing/2010/main" val="0"/>
              </a:ext>
            </a:extLst>
          </a:blip>
          <a:srcRect t="31836"/>
          <a:stretch>
            <a:fillRect/>
          </a:stretch>
        </p:blipFill>
        <p:spPr bwMode="auto">
          <a:xfrm>
            <a:off x="0" y="0"/>
            <a:ext cx="9144000" cy="5714999"/>
          </a:xfrm>
          <a:prstGeom prst="rect">
            <a:avLst/>
          </a:prstGeom>
          <a:solidFill>
            <a:srgbClr val="64C0E0"/>
          </a:solidFill>
          <a:ln>
            <a:noFill/>
          </a:ln>
        </p:spPr>
      </p:pic>
      <p:sp>
        <p:nvSpPr>
          <p:cNvPr id="3" name="圆角矩形 2"/>
          <p:cNvSpPr/>
          <p:nvPr/>
        </p:nvSpPr>
        <p:spPr>
          <a:xfrm>
            <a:off x="8532813" y="5161756"/>
            <a:ext cx="935731" cy="288032"/>
          </a:xfrm>
          <a:prstGeom prst="roundRect">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fld id="{C768ADE4-CA4D-47BA-AC6C-6EAE284E7D5B}" type="slidenum">
              <a:rPr lang="zh-CN" altLang="en-US" smtClean="0"/>
            </a:fld>
            <a:endParaRPr lang="zh-CN" altLang="en-US" dirty="0"/>
          </a:p>
        </p:txBody>
      </p:sp>
      <p:cxnSp>
        <p:nvCxnSpPr>
          <p:cNvPr id="4" name="直接连接符 3"/>
          <p:cNvCxnSpPr>
            <a:stCxn id="3" idx="1"/>
          </p:cNvCxnSpPr>
          <p:nvPr/>
        </p:nvCxnSpPr>
        <p:spPr>
          <a:xfrm flipH="1">
            <a:off x="3131840" y="5305772"/>
            <a:ext cx="5400973" cy="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1259260" y="5169621"/>
            <a:ext cx="1872580" cy="352425"/>
          </a:xfrm>
          <a:prstGeom prst="rect">
            <a:avLst/>
          </a:prstGeom>
          <a:noFill/>
        </p:spPr>
        <p:txBody>
          <a:bodyPr wrap="square" rtlCol="0">
            <a:spAutoFit/>
          </a:bodyPr>
          <a:lstStyle/>
          <a:p>
            <a:pPr algn="r"/>
            <a:r>
              <a:rPr lang="zh-CN" altLang="en-US" sz="1600" dirty="0">
                <a:solidFill>
                  <a:schemeClr val="bg1">
                    <a:alpha val="80000"/>
                  </a:schemeClr>
                </a:solidFill>
                <a:latin typeface="微软雅黑" pitchFamily="34" charset="-122"/>
                <a:ea typeface="微软雅黑" pitchFamily="34" charset="-122"/>
                <a:sym typeface="+mn-ea"/>
              </a:rPr>
              <a:t>培训新闻</a:t>
            </a:r>
            <a:endParaRPr lang="zh-CN" altLang="en-US" sz="1600" dirty="0">
              <a:solidFill>
                <a:schemeClr val="bg1">
                  <a:alpha val="80000"/>
                </a:schemeClr>
              </a:solidFill>
              <a:latin typeface="微软雅黑" pitchFamily="34" charset="-122"/>
              <a:ea typeface="微软雅黑" pitchFamily="34" charset="-122"/>
            </a:endParaRPr>
          </a:p>
        </p:txBody>
      </p:sp>
      <p:sp>
        <p:nvSpPr>
          <p:cNvPr id="6" name="燕尾形 5"/>
          <p:cNvSpPr/>
          <p:nvPr/>
        </p:nvSpPr>
        <p:spPr>
          <a:xfrm>
            <a:off x="467544" y="409228"/>
            <a:ext cx="360040" cy="360040"/>
          </a:xfrm>
          <a:prstGeom prst="chevron">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7" name="燕尾形 6"/>
          <p:cNvSpPr/>
          <p:nvPr/>
        </p:nvSpPr>
        <p:spPr>
          <a:xfrm>
            <a:off x="854057" y="409228"/>
            <a:ext cx="360040" cy="360040"/>
          </a:xfrm>
          <a:prstGeom prst="chevron">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8" name="TextBox 7"/>
          <p:cNvSpPr txBox="1"/>
          <p:nvPr/>
        </p:nvSpPr>
        <p:spPr>
          <a:xfrm>
            <a:off x="1259260" y="358415"/>
            <a:ext cx="2736676" cy="461665"/>
          </a:xfrm>
          <a:prstGeom prst="rect">
            <a:avLst/>
          </a:prstGeom>
          <a:noFill/>
        </p:spPr>
        <p:txBody>
          <a:bodyPr wrap="square" rtlCol="0">
            <a:spAutoFit/>
          </a:bodyPr>
          <a:lstStyle/>
          <a:p>
            <a:pPr algn="dist"/>
            <a:r>
              <a:rPr lang="zh-CN" altLang="en-US" sz="2400" dirty="0">
                <a:solidFill>
                  <a:schemeClr val="lt1">
                    <a:alpha val="50000"/>
                  </a:schemeClr>
                </a:solidFill>
                <a:latin typeface="方正兰亭细黑_GBK" pitchFamily="2" charset="-122"/>
                <a:ea typeface="方正兰亭细黑_GBK" pitchFamily="2" charset="-122"/>
              </a:rPr>
              <a:t>点击</a:t>
            </a:r>
            <a:r>
              <a:rPr lang="zh-CN" altLang="en-US" sz="2400" dirty="0" smtClean="0">
                <a:solidFill>
                  <a:schemeClr val="lt1">
                    <a:alpha val="50000"/>
                  </a:schemeClr>
                </a:solidFill>
                <a:latin typeface="方正兰亭细黑_GBK" pitchFamily="2" charset="-122"/>
                <a:ea typeface="方正兰亭细黑_GBK" pitchFamily="2" charset="-122"/>
              </a:rPr>
              <a:t>输入标题</a:t>
            </a:r>
            <a:endParaRPr lang="zh-CN" altLang="en-US" sz="2400" dirty="0">
              <a:solidFill>
                <a:schemeClr val="lt1">
                  <a:alpha val="50000"/>
                </a:schemeClr>
              </a:solidFill>
              <a:latin typeface="方正兰亭细黑_GBK" pitchFamily="2" charset="-122"/>
              <a:ea typeface="方正兰亭细黑_GBK" pitchFamily="2" charset="-122"/>
            </a:endParaRPr>
          </a:p>
        </p:txBody>
      </p:sp>
      <p:grpSp>
        <p:nvGrpSpPr>
          <p:cNvPr id="18" name="组合 17"/>
          <p:cNvGrpSpPr/>
          <p:nvPr/>
        </p:nvGrpSpPr>
        <p:grpSpPr>
          <a:xfrm>
            <a:off x="467544" y="1273324"/>
            <a:ext cx="1872208" cy="3600400"/>
            <a:chOff x="395536" y="1345332"/>
            <a:chExt cx="1944216" cy="3600400"/>
          </a:xfrm>
        </p:grpSpPr>
        <p:sp>
          <p:nvSpPr>
            <p:cNvPr id="13" name="矩形 12"/>
            <p:cNvSpPr/>
            <p:nvPr/>
          </p:nvSpPr>
          <p:spPr>
            <a:xfrm>
              <a:off x="395536" y="1849388"/>
              <a:ext cx="1944216" cy="792088"/>
            </a:xfrm>
            <a:prstGeom prst="rect">
              <a:avLst/>
            </a:prstGeom>
            <a:solidFill>
              <a:srgbClr val="F2F2F2">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395536" y="2641476"/>
              <a:ext cx="1944216" cy="2304256"/>
            </a:xfrm>
            <a:prstGeom prst="rect">
              <a:avLst/>
            </a:prstGeom>
            <a:solidFill>
              <a:srgbClr val="F2F2F2">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395536" y="1345332"/>
              <a:ext cx="1944216" cy="648072"/>
            </a:xfrm>
            <a:prstGeom prst="rect">
              <a:avLst/>
            </a:prstGeom>
            <a:solidFill>
              <a:srgbClr val="EF7B89"/>
            </a:solidFill>
            <a:ln>
              <a:solidFill>
                <a:srgbClr val="F2F2F2">
                  <a:alpha val="30196"/>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9" name="组合 18"/>
          <p:cNvGrpSpPr/>
          <p:nvPr/>
        </p:nvGrpSpPr>
        <p:grpSpPr>
          <a:xfrm>
            <a:off x="2595187" y="1273324"/>
            <a:ext cx="1872208" cy="3600400"/>
            <a:chOff x="395536" y="1345332"/>
            <a:chExt cx="1944216" cy="3600400"/>
          </a:xfrm>
        </p:grpSpPr>
        <p:sp>
          <p:nvSpPr>
            <p:cNvPr id="20" name="矩形 19"/>
            <p:cNvSpPr/>
            <p:nvPr/>
          </p:nvSpPr>
          <p:spPr>
            <a:xfrm>
              <a:off x="395536" y="1849388"/>
              <a:ext cx="1944216" cy="792088"/>
            </a:xfrm>
            <a:prstGeom prst="rect">
              <a:avLst/>
            </a:prstGeom>
            <a:solidFill>
              <a:srgbClr val="F2F2F2">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395536" y="2641476"/>
              <a:ext cx="1944216" cy="2304256"/>
            </a:xfrm>
            <a:prstGeom prst="rect">
              <a:avLst/>
            </a:prstGeom>
            <a:solidFill>
              <a:srgbClr val="F2F2F2">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395536" y="1345332"/>
              <a:ext cx="1944216" cy="648072"/>
            </a:xfrm>
            <a:prstGeom prst="rect">
              <a:avLst/>
            </a:prstGeom>
            <a:solidFill>
              <a:srgbClr val="A1CB77"/>
            </a:solidFill>
            <a:ln>
              <a:solidFill>
                <a:srgbClr val="F2F2F2">
                  <a:alpha val="30196"/>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 name="组合 22"/>
          <p:cNvGrpSpPr/>
          <p:nvPr/>
        </p:nvGrpSpPr>
        <p:grpSpPr>
          <a:xfrm>
            <a:off x="4722830" y="1273324"/>
            <a:ext cx="1872208" cy="3600400"/>
            <a:chOff x="395536" y="1345332"/>
            <a:chExt cx="1944216" cy="3600400"/>
          </a:xfrm>
        </p:grpSpPr>
        <p:sp>
          <p:nvSpPr>
            <p:cNvPr id="24" name="矩形 23"/>
            <p:cNvSpPr/>
            <p:nvPr/>
          </p:nvSpPr>
          <p:spPr>
            <a:xfrm>
              <a:off x="395536" y="1849388"/>
              <a:ext cx="1944216" cy="792088"/>
            </a:xfrm>
            <a:prstGeom prst="rect">
              <a:avLst/>
            </a:prstGeom>
            <a:solidFill>
              <a:srgbClr val="F2F2F2">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395536" y="2641476"/>
              <a:ext cx="1944216" cy="2304256"/>
            </a:xfrm>
            <a:prstGeom prst="rect">
              <a:avLst/>
            </a:prstGeom>
            <a:solidFill>
              <a:srgbClr val="F2F2F2">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395536" y="1345332"/>
              <a:ext cx="1944216" cy="648072"/>
            </a:xfrm>
            <a:prstGeom prst="rect">
              <a:avLst/>
            </a:prstGeom>
            <a:solidFill>
              <a:srgbClr val="F8D69A"/>
            </a:solidFill>
            <a:ln>
              <a:solidFill>
                <a:srgbClr val="F2F2F2">
                  <a:alpha val="30196"/>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7" name="组合 26"/>
          <p:cNvGrpSpPr/>
          <p:nvPr/>
        </p:nvGrpSpPr>
        <p:grpSpPr>
          <a:xfrm>
            <a:off x="6850472" y="1273324"/>
            <a:ext cx="1872208" cy="3600400"/>
            <a:chOff x="395536" y="1345332"/>
            <a:chExt cx="1944216" cy="3600400"/>
          </a:xfrm>
        </p:grpSpPr>
        <p:sp>
          <p:nvSpPr>
            <p:cNvPr id="28" name="矩形 27"/>
            <p:cNvSpPr/>
            <p:nvPr/>
          </p:nvSpPr>
          <p:spPr>
            <a:xfrm>
              <a:off x="395536" y="1849388"/>
              <a:ext cx="1944216" cy="792088"/>
            </a:xfrm>
            <a:prstGeom prst="rect">
              <a:avLst/>
            </a:prstGeom>
            <a:solidFill>
              <a:srgbClr val="F2F2F2">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395536" y="2641476"/>
              <a:ext cx="1944216" cy="2304256"/>
            </a:xfrm>
            <a:prstGeom prst="rect">
              <a:avLst/>
            </a:prstGeom>
            <a:solidFill>
              <a:srgbClr val="F2F2F2">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395536" y="1345332"/>
              <a:ext cx="1944216" cy="648072"/>
            </a:xfrm>
            <a:prstGeom prst="rect">
              <a:avLst/>
            </a:prstGeom>
            <a:solidFill>
              <a:srgbClr val="85CDE7"/>
            </a:solidFill>
            <a:ln>
              <a:solidFill>
                <a:srgbClr val="F2F2F2">
                  <a:alpha val="30196"/>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TextBox 30"/>
          <p:cNvSpPr txBox="1"/>
          <p:nvPr/>
        </p:nvSpPr>
        <p:spPr>
          <a:xfrm>
            <a:off x="647564" y="1417340"/>
            <a:ext cx="1332148" cy="400110"/>
          </a:xfrm>
          <a:prstGeom prst="rect">
            <a:avLst/>
          </a:prstGeom>
          <a:noFill/>
        </p:spPr>
        <p:txBody>
          <a:bodyPr wrap="square" rtlCol="0">
            <a:spAutoFit/>
          </a:bodyPr>
          <a:lstStyle/>
          <a:p>
            <a:pPr algn="ctr"/>
            <a:r>
              <a:rPr lang="zh-CN" altLang="en-US" sz="2000" dirty="0" smtClean="0">
                <a:solidFill>
                  <a:schemeClr val="bg1"/>
                </a:solidFill>
                <a:latin typeface="微软雅黑" pitchFamily="34" charset="-122"/>
                <a:ea typeface="微软雅黑" pitchFamily="34" charset="-122"/>
              </a:rPr>
              <a:t>第一阶段</a:t>
            </a:r>
            <a:endParaRPr lang="zh-CN" altLang="en-US" sz="2000" dirty="0">
              <a:solidFill>
                <a:schemeClr val="bg1"/>
              </a:solidFill>
              <a:latin typeface="微软雅黑" pitchFamily="34" charset="-122"/>
              <a:ea typeface="微软雅黑" pitchFamily="34" charset="-122"/>
            </a:endParaRPr>
          </a:p>
        </p:txBody>
      </p:sp>
      <p:sp>
        <p:nvSpPr>
          <p:cNvPr id="32" name="TextBox 31"/>
          <p:cNvSpPr txBox="1"/>
          <p:nvPr/>
        </p:nvSpPr>
        <p:spPr>
          <a:xfrm>
            <a:off x="2829213" y="1417340"/>
            <a:ext cx="1332148" cy="400110"/>
          </a:xfrm>
          <a:prstGeom prst="rect">
            <a:avLst/>
          </a:prstGeom>
          <a:noFill/>
        </p:spPr>
        <p:txBody>
          <a:bodyPr wrap="square" rtlCol="0">
            <a:spAutoFit/>
          </a:bodyPr>
          <a:lstStyle/>
          <a:p>
            <a:pPr algn="ctr"/>
            <a:r>
              <a:rPr lang="zh-CN" altLang="en-US" sz="2000" dirty="0" smtClean="0">
                <a:solidFill>
                  <a:schemeClr val="bg1"/>
                </a:solidFill>
                <a:latin typeface="微软雅黑" pitchFamily="34" charset="-122"/>
                <a:ea typeface="微软雅黑" pitchFamily="34" charset="-122"/>
              </a:rPr>
              <a:t>第二阶段</a:t>
            </a:r>
            <a:endParaRPr lang="zh-CN" altLang="en-US" sz="2000" dirty="0">
              <a:solidFill>
                <a:schemeClr val="bg1"/>
              </a:solidFill>
              <a:latin typeface="微软雅黑" pitchFamily="34" charset="-122"/>
              <a:ea typeface="微软雅黑" pitchFamily="34" charset="-122"/>
            </a:endParaRPr>
          </a:p>
        </p:txBody>
      </p:sp>
      <p:sp>
        <p:nvSpPr>
          <p:cNvPr id="33" name="TextBox 32"/>
          <p:cNvSpPr txBox="1"/>
          <p:nvPr/>
        </p:nvSpPr>
        <p:spPr>
          <a:xfrm>
            <a:off x="4956856" y="1417340"/>
            <a:ext cx="1332148" cy="400110"/>
          </a:xfrm>
          <a:prstGeom prst="rect">
            <a:avLst/>
          </a:prstGeom>
          <a:noFill/>
        </p:spPr>
        <p:txBody>
          <a:bodyPr wrap="square" rtlCol="0">
            <a:spAutoFit/>
          </a:bodyPr>
          <a:lstStyle/>
          <a:p>
            <a:pPr algn="ctr"/>
            <a:r>
              <a:rPr lang="zh-CN" altLang="en-US" sz="2000" dirty="0" smtClean="0">
                <a:solidFill>
                  <a:schemeClr val="bg1"/>
                </a:solidFill>
                <a:latin typeface="微软雅黑" pitchFamily="34" charset="-122"/>
                <a:ea typeface="微软雅黑" pitchFamily="34" charset="-122"/>
              </a:rPr>
              <a:t>第三阶段</a:t>
            </a:r>
            <a:endParaRPr lang="zh-CN" altLang="en-US" sz="2000" dirty="0">
              <a:solidFill>
                <a:schemeClr val="bg1"/>
              </a:solidFill>
              <a:latin typeface="微软雅黑" pitchFamily="34" charset="-122"/>
              <a:ea typeface="微软雅黑" pitchFamily="34" charset="-122"/>
            </a:endParaRPr>
          </a:p>
        </p:txBody>
      </p:sp>
      <p:sp>
        <p:nvSpPr>
          <p:cNvPr id="34" name="TextBox 33"/>
          <p:cNvSpPr txBox="1"/>
          <p:nvPr/>
        </p:nvSpPr>
        <p:spPr>
          <a:xfrm>
            <a:off x="7084498" y="1417340"/>
            <a:ext cx="1332148" cy="400110"/>
          </a:xfrm>
          <a:prstGeom prst="rect">
            <a:avLst/>
          </a:prstGeom>
          <a:noFill/>
        </p:spPr>
        <p:txBody>
          <a:bodyPr wrap="square" rtlCol="0">
            <a:spAutoFit/>
          </a:bodyPr>
          <a:lstStyle/>
          <a:p>
            <a:pPr algn="ctr"/>
            <a:r>
              <a:rPr lang="zh-CN" altLang="en-US" sz="2000" dirty="0" smtClean="0">
                <a:solidFill>
                  <a:schemeClr val="bg1"/>
                </a:solidFill>
                <a:latin typeface="微软雅黑" pitchFamily="34" charset="-122"/>
                <a:ea typeface="微软雅黑" pitchFamily="34" charset="-122"/>
              </a:rPr>
              <a:t>第四阶段</a:t>
            </a:r>
            <a:endParaRPr lang="zh-CN" altLang="en-US" sz="2000" dirty="0">
              <a:solidFill>
                <a:schemeClr val="bg1"/>
              </a:solidFill>
              <a:latin typeface="微软雅黑" pitchFamily="34" charset="-122"/>
              <a:ea typeface="微软雅黑" pitchFamily="34" charset="-122"/>
            </a:endParaRPr>
          </a:p>
        </p:txBody>
      </p:sp>
      <p:sp>
        <p:nvSpPr>
          <p:cNvPr id="35" name="TextBox 34"/>
          <p:cNvSpPr txBox="1"/>
          <p:nvPr/>
        </p:nvSpPr>
        <p:spPr>
          <a:xfrm>
            <a:off x="611188" y="2065412"/>
            <a:ext cx="1584362" cy="369332"/>
          </a:xfrm>
          <a:prstGeom prst="rect">
            <a:avLst/>
          </a:prstGeom>
          <a:noFill/>
        </p:spPr>
        <p:txBody>
          <a:bodyPr wrap="square" rtlCol="0">
            <a:spAutoFit/>
          </a:bodyPr>
          <a:lstStyle/>
          <a:p>
            <a:pPr algn="ctr"/>
            <a:r>
              <a:rPr lang="zh-CN" altLang="en-US" dirty="0" smtClean="0">
                <a:solidFill>
                  <a:schemeClr val="bg1"/>
                </a:solidFill>
                <a:latin typeface="微软雅黑" pitchFamily="34" charset="-122"/>
                <a:ea typeface="微软雅黑" pitchFamily="34" charset="-122"/>
              </a:rPr>
              <a:t>￥</a:t>
            </a:r>
            <a:r>
              <a:rPr lang="en-US" altLang="zh-CN" dirty="0" smtClean="0">
                <a:solidFill>
                  <a:schemeClr val="bg1"/>
                </a:solidFill>
                <a:latin typeface="微软雅黑" pitchFamily="34" charset="-122"/>
                <a:ea typeface="微软雅黑" pitchFamily="34" charset="-122"/>
              </a:rPr>
              <a:t>230</a:t>
            </a:r>
            <a:endParaRPr lang="zh-CN" altLang="en-US" dirty="0">
              <a:solidFill>
                <a:schemeClr val="bg1"/>
              </a:solidFill>
              <a:latin typeface="微软雅黑" pitchFamily="34" charset="-122"/>
              <a:ea typeface="微软雅黑" pitchFamily="34" charset="-122"/>
            </a:endParaRPr>
          </a:p>
        </p:txBody>
      </p:sp>
      <p:sp>
        <p:nvSpPr>
          <p:cNvPr id="36" name="TextBox 35"/>
          <p:cNvSpPr txBox="1"/>
          <p:nvPr/>
        </p:nvSpPr>
        <p:spPr>
          <a:xfrm>
            <a:off x="2739110" y="2065412"/>
            <a:ext cx="1584362" cy="369332"/>
          </a:xfrm>
          <a:prstGeom prst="rect">
            <a:avLst/>
          </a:prstGeom>
          <a:noFill/>
        </p:spPr>
        <p:txBody>
          <a:bodyPr wrap="square" rtlCol="0">
            <a:spAutoFit/>
          </a:bodyPr>
          <a:lstStyle/>
          <a:p>
            <a:pPr algn="ctr"/>
            <a:r>
              <a:rPr lang="zh-CN" altLang="en-US" dirty="0" smtClean="0">
                <a:solidFill>
                  <a:schemeClr val="bg1"/>
                </a:solidFill>
                <a:latin typeface="微软雅黑" pitchFamily="34" charset="-122"/>
                <a:ea typeface="微软雅黑" pitchFamily="34" charset="-122"/>
              </a:rPr>
              <a:t>￥</a:t>
            </a:r>
            <a:r>
              <a:rPr lang="en-US" altLang="zh-CN" dirty="0" smtClean="0">
                <a:solidFill>
                  <a:schemeClr val="bg1"/>
                </a:solidFill>
                <a:latin typeface="微软雅黑" pitchFamily="34" charset="-122"/>
                <a:ea typeface="微软雅黑" pitchFamily="34" charset="-122"/>
              </a:rPr>
              <a:t>300</a:t>
            </a:r>
            <a:endParaRPr lang="zh-CN" altLang="en-US" dirty="0">
              <a:solidFill>
                <a:schemeClr val="bg1"/>
              </a:solidFill>
              <a:latin typeface="微软雅黑" pitchFamily="34" charset="-122"/>
              <a:ea typeface="微软雅黑" pitchFamily="34" charset="-122"/>
            </a:endParaRPr>
          </a:p>
        </p:txBody>
      </p:sp>
      <p:sp>
        <p:nvSpPr>
          <p:cNvPr id="37" name="TextBox 36"/>
          <p:cNvSpPr txBox="1"/>
          <p:nvPr/>
        </p:nvSpPr>
        <p:spPr>
          <a:xfrm>
            <a:off x="4866753" y="2065412"/>
            <a:ext cx="1584362" cy="369332"/>
          </a:xfrm>
          <a:prstGeom prst="rect">
            <a:avLst/>
          </a:prstGeom>
          <a:noFill/>
        </p:spPr>
        <p:txBody>
          <a:bodyPr wrap="square" rtlCol="0">
            <a:spAutoFit/>
          </a:bodyPr>
          <a:lstStyle/>
          <a:p>
            <a:pPr algn="ctr"/>
            <a:r>
              <a:rPr lang="zh-CN" altLang="en-US" dirty="0" smtClean="0">
                <a:solidFill>
                  <a:schemeClr val="bg1"/>
                </a:solidFill>
                <a:latin typeface="微软雅黑" pitchFamily="34" charset="-122"/>
                <a:ea typeface="微软雅黑" pitchFamily="34" charset="-122"/>
              </a:rPr>
              <a:t>￥</a:t>
            </a:r>
            <a:r>
              <a:rPr lang="en-US" altLang="zh-CN" dirty="0" smtClean="0">
                <a:solidFill>
                  <a:schemeClr val="bg1"/>
                </a:solidFill>
                <a:latin typeface="微软雅黑" pitchFamily="34" charset="-122"/>
                <a:ea typeface="微软雅黑" pitchFamily="34" charset="-122"/>
              </a:rPr>
              <a:t>360</a:t>
            </a:r>
            <a:endParaRPr lang="zh-CN" altLang="en-US" dirty="0">
              <a:solidFill>
                <a:schemeClr val="bg1"/>
              </a:solidFill>
              <a:latin typeface="微软雅黑" pitchFamily="34" charset="-122"/>
              <a:ea typeface="微软雅黑" pitchFamily="34" charset="-122"/>
            </a:endParaRPr>
          </a:p>
        </p:txBody>
      </p:sp>
      <p:sp>
        <p:nvSpPr>
          <p:cNvPr id="38" name="TextBox 37"/>
          <p:cNvSpPr txBox="1"/>
          <p:nvPr/>
        </p:nvSpPr>
        <p:spPr>
          <a:xfrm>
            <a:off x="6994395" y="2065412"/>
            <a:ext cx="1584362" cy="369332"/>
          </a:xfrm>
          <a:prstGeom prst="rect">
            <a:avLst/>
          </a:prstGeom>
          <a:noFill/>
        </p:spPr>
        <p:txBody>
          <a:bodyPr wrap="square" rtlCol="0">
            <a:spAutoFit/>
          </a:bodyPr>
          <a:lstStyle/>
          <a:p>
            <a:pPr algn="ctr"/>
            <a:r>
              <a:rPr lang="zh-CN" altLang="en-US" dirty="0" smtClean="0">
                <a:solidFill>
                  <a:schemeClr val="bg1"/>
                </a:solidFill>
                <a:latin typeface="微软雅黑" pitchFamily="34" charset="-122"/>
                <a:ea typeface="微软雅黑" pitchFamily="34" charset="-122"/>
              </a:rPr>
              <a:t>￥</a:t>
            </a:r>
            <a:r>
              <a:rPr lang="en-US" altLang="zh-CN" dirty="0" smtClean="0">
                <a:solidFill>
                  <a:schemeClr val="bg1"/>
                </a:solidFill>
                <a:latin typeface="微软雅黑" pitchFamily="34" charset="-122"/>
                <a:ea typeface="微软雅黑" pitchFamily="34" charset="-122"/>
              </a:rPr>
              <a:t>500</a:t>
            </a:r>
            <a:endParaRPr lang="zh-CN" altLang="en-US" dirty="0">
              <a:solidFill>
                <a:schemeClr val="bg1"/>
              </a:solidFill>
              <a:latin typeface="微软雅黑" pitchFamily="34" charset="-122"/>
              <a:ea typeface="微软雅黑" pitchFamily="34" charset="-122"/>
            </a:endParaRPr>
          </a:p>
        </p:txBody>
      </p:sp>
      <p:sp>
        <p:nvSpPr>
          <p:cNvPr id="39" name="TextBox 38"/>
          <p:cNvSpPr txBox="1"/>
          <p:nvPr/>
        </p:nvSpPr>
        <p:spPr>
          <a:xfrm>
            <a:off x="600192" y="2857499"/>
            <a:ext cx="1584362" cy="1569660"/>
          </a:xfrm>
          <a:prstGeom prst="rect">
            <a:avLst/>
          </a:prstGeom>
          <a:noFill/>
        </p:spPr>
        <p:txBody>
          <a:bodyPr wrap="square" rtlCol="0">
            <a:spAutoFit/>
          </a:bodyPr>
          <a:lstStyle/>
          <a:p>
            <a:r>
              <a:rPr lang="zh-CN" altLang="en-US" sz="1600" dirty="0" smtClean="0">
                <a:solidFill>
                  <a:schemeClr val="bg1"/>
                </a:solidFill>
                <a:latin typeface="微软雅黑" pitchFamily="34" charset="-122"/>
                <a:ea typeface="微软雅黑" pitchFamily="34" charset="-122"/>
              </a:rPr>
              <a:t>点击输入文本点击输入文本点击输入文本点击输入文本点击输入文本点击输入文本</a:t>
            </a:r>
            <a:endParaRPr lang="zh-CN" altLang="en-US" sz="1600" dirty="0">
              <a:solidFill>
                <a:schemeClr val="bg1"/>
              </a:solidFill>
              <a:latin typeface="微软雅黑" pitchFamily="34" charset="-122"/>
              <a:ea typeface="微软雅黑" pitchFamily="34" charset="-122"/>
            </a:endParaRPr>
          </a:p>
        </p:txBody>
      </p:sp>
      <p:sp>
        <p:nvSpPr>
          <p:cNvPr id="40" name="TextBox 39"/>
          <p:cNvSpPr txBox="1"/>
          <p:nvPr/>
        </p:nvSpPr>
        <p:spPr>
          <a:xfrm>
            <a:off x="2739110" y="2857499"/>
            <a:ext cx="1584362" cy="1569660"/>
          </a:xfrm>
          <a:prstGeom prst="rect">
            <a:avLst/>
          </a:prstGeom>
          <a:noFill/>
        </p:spPr>
        <p:txBody>
          <a:bodyPr wrap="square" rtlCol="0">
            <a:spAutoFit/>
          </a:bodyPr>
          <a:lstStyle/>
          <a:p>
            <a:r>
              <a:rPr lang="zh-CN" altLang="en-US" sz="1600" dirty="0" smtClean="0">
                <a:solidFill>
                  <a:schemeClr val="bg1"/>
                </a:solidFill>
                <a:latin typeface="微软雅黑" pitchFamily="34" charset="-122"/>
                <a:ea typeface="微软雅黑" pitchFamily="34" charset="-122"/>
              </a:rPr>
              <a:t>点击输入文本点击输入文本点击输入文本点击输入文本点击输入文本点击输入文本</a:t>
            </a:r>
            <a:endParaRPr lang="zh-CN" altLang="en-US" sz="1600" dirty="0">
              <a:solidFill>
                <a:schemeClr val="bg1"/>
              </a:solidFill>
              <a:latin typeface="微软雅黑" pitchFamily="34" charset="-122"/>
              <a:ea typeface="微软雅黑" pitchFamily="34" charset="-122"/>
            </a:endParaRPr>
          </a:p>
        </p:txBody>
      </p:sp>
      <p:sp>
        <p:nvSpPr>
          <p:cNvPr id="41" name="TextBox 40"/>
          <p:cNvSpPr txBox="1"/>
          <p:nvPr/>
        </p:nvSpPr>
        <p:spPr>
          <a:xfrm>
            <a:off x="4866753" y="2857499"/>
            <a:ext cx="1584362" cy="1569660"/>
          </a:xfrm>
          <a:prstGeom prst="rect">
            <a:avLst/>
          </a:prstGeom>
          <a:noFill/>
        </p:spPr>
        <p:txBody>
          <a:bodyPr wrap="square" rtlCol="0">
            <a:spAutoFit/>
          </a:bodyPr>
          <a:lstStyle/>
          <a:p>
            <a:r>
              <a:rPr lang="zh-CN" altLang="en-US" sz="1600" dirty="0" smtClean="0">
                <a:solidFill>
                  <a:schemeClr val="bg1"/>
                </a:solidFill>
                <a:latin typeface="微软雅黑" pitchFamily="34" charset="-122"/>
                <a:ea typeface="微软雅黑" pitchFamily="34" charset="-122"/>
              </a:rPr>
              <a:t>点击输入文本点击输入文本点击输入文本点击输入文本点击输入文本点击输入文本</a:t>
            </a:r>
            <a:endParaRPr lang="zh-CN" altLang="en-US" sz="1600" dirty="0">
              <a:solidFill>
                <a:schemeClr val="bg1"/>
              </a:solidFill>
              <a:latin typeface="微软雅黑" pitchFamily="34" charset="-122"/>
              <a:ea typeface="微软雅黑" pitchFamily="34" charset="-122"/>
            </a:endParaRPr>
          </a:p>
        </p:txBody>
      </p:sp>
      <p:sp>
        <p:nvSpPr>
          <p:cNvPr id="42" name="TextBox 41"/>
          <p:cNvSpPr txBox="1"/>
          <p:nvPr/>
        </p:nvSpPr>
        <p:spPr>
          <a:xfrm>
            <a:off x="6994395" y="2857499"/>
            <a:ext cx="1584362" cy="1569660"/>
          </a:xfrm>
          <a:prstGeom prst="rect">
            <a:avLst/>
          </a:prstGeom>
          <a:noFill/>
        </p:spPr>
        <p:txBody>
          <a:bodyPr wrap="square" rtlCol="0">
            <a:spAutoFit/>
          </a:bodyPr>
          <a:lstStyle/>
          <a:p>
            <a:r>
              <a:rPr lang="zh-CN" altLang="en-US" sz="1600" dirty="0" smtClean="0">
                <a:solidFill>
                  <a:schemeClr val="bg1"/>
                </a:solidFill>
                <a:latin typeface="微软雅黑" pitchFamily="34" charset="-122"/>
                <a:ea typeface="微软雅黑" pitchFamily="34" charset="-122"/>
              </a:rPr>
              <a:t>点击输入文本点击输入文本点击输入文本点击输入文本点击输入文本点击输入文本</a:t>
            </a:r>
            <a:endParaRPr lang="zh-CN" altLang="en-US" sz="1600" dirty="0">
              <a:solidFill>
                <a:schemeClr val="bg1"/>
              </a:solidFill>
              <a:latin typeface="微软雅黑" pitchFamily="34" charset="-122"/>
              <a:ea typeface="微软雅黑"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4000" advClick="0" advTm="5000">
        <p14:vortex dir="r"/>
      </p:transition>
    </mc:Choice>
    <mc:Fallback>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par>
                                <p:cTn id="8" presetID="2" presetClass="entr" presetSubtype="8" fill="hold" grpId="0" nodeType="withEffect">
                                  <p:stCondLst>
                                    <p:cond delay="100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500" fill="hold"/>
                                        <p:tgtEl>
                                          <p:spTgt spid="6"/>
                                        </p:tgtEl>
                                        <p:attrNameLst>
                                          <p:attrName>ppt_x</p:attrName>
                                        </p:attrNameLst>
                                      </p:cBhvr>
                                      <p:tavLst>
                                        <p:tav tm="0">
                                          <p:val>
                                            <p:strVal val="0-#ppt_w/2"/>
                                          </p:val>
                                        </p:tav>
                                        <p:tav tm="100000">
                                          <p:val>
                                            <p:strVal val="#ppt_x"/>
                                          </p:val>
                                        </p:tav>
                                      </p:tavLst>
                                    </p:anim>
                                    <p:anim calcmode="lin" valueType="num">
                                      <p:cBhvr additive="base">
                                        <p:cTn id="11" dur="500" fill="hold"/>
                                        <p:tgtEl>
                                          <p:spTgt spid="6"/>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1250"/>
                                  </p:stCondLst>
                                  <p:childTnLst>
                                    <p:set>
                                      <p:cBhvr>
                                        <p:cTn id="13" dur="1" fill="hold">
                                          <p:stCondLst>
                                            <p:cond delay="0"/>
                                          </p:stCondLst>
                                        </p:cTn>
                                        <p:tgtEl>
                                          <p:spTgt spid="7"/>
                                        </p:tgtEl>
                                        <p:attrNameLst>
                                          <p:attrName>style.visibility</p:attrName>
                                        </p:attrNameLst>
                                      </p:cBhvr>
                                      <p:to>
                                        <p:strVal val="visible"/>
                                      </p:to>
                                    </p:set>
                                    <p:anim calcmode="lin" valueType="num">
                                      <p:cBhvr additive="base">
                                        <p:cTn id="14" dur="500" fill="hold"/>
                                        <p:tgtEl>
                                          <p:spTgt spid="7"/>
                                        </p:tgtEl>
                                        <p:attrNameLst>
                                          <p:attrName>ppt_x</p:attrName>
                                        </p:attrNameLst>
                                      </p:cBhvr>
                                      <p:tavLst>
                                        <p:tav tm="0">
                                          <p:val>
                                            <p:strVal val="0-#ppt_w/2"/>
                                          </p:val>
                                        </p:tav>
                                        <p:tav tm="100000">
                                          <p:val>
                                            <p:strVal val="#ppt_x"/>
                                          </p:val>
                                        </p:tav>
                                      </p:tavLst>
                                    </p:anim>
                                    <p:anim calcmode="lin" valueType="num">
                                      <p:cBhvr additive="base">
                                        <p:cTn id="15" dur="500" fill="hold"/>
                                        <p:tgtEl>
                                          <p:spTgt spid="7"/>
                                        </p:tgtEl>
                                        <p:attrNameLst>
                                          <p:attrName>ppt_y</p:attrName>
                                        </p:attrNameLst>
                                      </p:cBhvr>
                                      <p:tavLst>
                                        <p:tav tm="0">
                                          <p:val>
                                            <p:strVal val="#ppt_y"/>
                                          </p:val>
                                        </p:tav>
                                        <p:tav tm="100000">
                                          <p:val>
                                            <p:strVal val="#ppt_y"/>
                                          </p:val>
                                        </p:tav>
                                      </p:tavLst>
                                    </p:anim>
                                  </p:childTnLst>
                                </p:cTn>
                              </p:par>
                              <p:par>
                                <p:cTn id="16" presetID="2" presetClass="entr" presetSubtype="2" fill="hold" grpId="0" nodeType="withEffect">
                                  <p:stCondLst>
                                    <p:cond delay="175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1+#ppt_w/2"/>
                                          </p:val>
                                        </p:tav>
                                        <p:tav tm="100000">
                                          <p:val>
                                            <p:strVal val="#ppt_x"/>
                                          </p:val>
                                        </p:tav>
                                      </p:tavLst>
                                    </p:anim>
                                    <p:anim calcmode="lin" valueType="num">
                                      <p:cBhvr additive="base">
                                        <p:cTn id="19" dur="500" fill="hold"/>
                                        <p:tgtEl>
                                          <p:spTgt spid="5"/>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175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500" fill="hold"/>
                                        <p:tgtEl>
                                          <p:spTgt spid="4"/>
                                        </p:tgtEl>
                                        <p:attrNameLst>
                                          <p:attrName>ppt_x</p:attrName>
                                        </p:attrNameLst>
                                      </p:cBhvr>
                                      <p:tavLst>
                                        <p:tav tm="0">
                                          <p:val>
                                            <p:strVal val="1+#ppt_w/2"/>
                                          </p:val>
                                        </p:tav>
                                        <p:tav tm="100000">
                                          <p:val>
                                            <p:strVal val="#ppt_x"/>
                                          </p:val>
                                        </p:tav>
                                      </p:tavLst>
                                    </p:anim>
                                    <p:anim calcmode="lin" valueType="num">
                                      <p:cBhvr additive="base">
                                        <p:cTn id="23" dur="500" fill="hold"/>
                                        <p:tgtEl>
                                          <p:spTgt spid="4"/>
                                        </p:tgtEl>
                                        <p:attrNameLst>
                                          <p:attrName>ppt_y</p:attrName>
                                        </p:attrNameLst>
                                      </p:cBhvr>
                                      <p:tavLst>
                                        <p:tav tm="0">
                                          <p:val>
                                            <p:strVal val="#ppt_y"/>
                                          </p:val>
                                        </p:tav>
                                        <p:tav tm="100000">
                                          <p:val>
                                            <p:strVal val="#ppt_y"/>
                                          </p:val>
                                        </p:tav>
                                      </p:tavLst>
                                    </p:anim>
                                  </p:childTnLst>
                                </p:cTn>
                              </p:par>
                              <p:par>
                                <p:cTn id="24" presetID="2" presetClass="entr" presetSubtype="2" fill="hold" grpId="0" nodeType="withEffect">
                                  <p:stCondLst>
                                    <p:cond delay="175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500" fill="hold"/>
                                        <p:tgtEl>
                                          <p:spTgt spid="3"/>
                                        </p:tgtEl>
                                        <p:attrNameLst>
                                          <p:attrName>ppt_x</p:attrName>
                                        </p:attrNameLst>
                                      </p:cBhvr>
                                      <p:tavLst>
                                        <p:tav tm="0">
                                          <p:val>
                                            <p:strVal val="1+#ppt_w/2"/>
                                          </p:val>
                                        </p:tav>
                                        <p:tav tm="100000">
                                          <p:val>
                                            <p:strVal val="#ppt_x"/>
                                          </p:val>
                                        </p:tav>
                                      </p:tavLst>
                                    </p:anim>
                                    <p:anim calcmode="lin" valueType="num">
                                      <p:cBhvr additive="base">
                                        <p:cTn id="27" dur="500" fill="hold"/>
                                        <p:tgtEl>
                                          <p:spTgt spid="3"/>
                                        </p:tgtEl>
                                        <p:attrNameLst>
                                          <p:attrName>ppt_y</p:attrName>
                                        </p:attrNameLst>
                                      </p:cBhvr>
                                      <p:tavLst>
                                        <p:tav tm="0">
                                          <p:val>
                                            <p:strVal val="#ppt_y"/>
                                          </p:val>
                                        </p:tav>
                                        <p:tav tm="100000">
                                          <p:val>
                                            <p:strVal val="#ppt_y"/>
                                          </p:val>
                                        </p:tav>
                                      </p:tavLst>
                                    </p:anim>
                                  </p:childTnLst>
                                </p:cTn>
                              </p:par>
                              <p:par>
                                <p:cTn id="28" presetID="22" presetClass="entr" presetSubtype="4" fill="hold" nodeType="withEffect">
                                  <p:stCondLst>
                                    <p:cond delay="2250"/>
                                  </p:stCondLst>
                                  <p:childTnLst>
                                    <p:set>
                                      <p:cBhvr>
                                        <p:cTn id="29" dur="1" fill="hold">
                                          <p:stCondLst>
                                            <p:cond delay="0"/>
                                          </p:stCondLst>
                                        </p:cTn>
                                        <p:tgtEl>
                                          <p:spTgt spid="18"/>
                                        </p:tgtEl>
                                        <p:attrNameLst>
                                          <p:attrName>style.visibility</p:attrName>
                                        </p:attrNameLst>
                                      </p:cBhvr>
                                      <p:to>
                                        <p:strVal val="visible"/>
                                      </p:to>
                                    </p:set>
                                    <p:animEffect transition="in" filter="wipe(down)">
                                      <p:cBhvr>
                                        <p:cTn id="30" dur="500"/>
                                        <p:tgtEl>
                                          <p:spTgt spid="18"/>
                                        </p:tgtEl>
                                      </p:cBhvr>
                                    </p:animEffect>
                                  </p:childTnLst>
                                </p:cTn>
                              </p:par>
                              <p:par>
                                <p:cTn id="31" presetID="10" presetClass="entr" presetSubtype="0" fill="hold" grpId="0" nodeType="withEffect">
                                  <p:stCondLst>
                                    <p:cond delay="2250"/>
                                  </p:stCondLst>
                                  <p:childTnLst>
                                    <p:set>
                                      <p:cBhvr>
                                        <p:cTn id="32" dur="1" fill="hold">
                                          <p:stCondLst>
                                            <p:cond delay="0"/>
                                          </p:stCondLst>
                                        </p:cTn>
                                        <p:tgtEl>
                                          <p:spTgt spid="31"/>
                                        </p:tgtEl>
                                        <p:attrNameLst>
                                          <p:attrName>style.visibility</p:attrName>
                                        </p:attrNameLst>
                                      </p:cBhvr>
                                      <p:to>
                                        <p:strVal val="visible"/>
                                      </p:to>
                                    </p:set>
                                    <p:animEffect transition="in" filter="fade">
                                      <p:cBhvr>
                                        <p:cTn id="33" dur="750"/>
                                        <p:tgtEl>
                                          <p:spTgt spid="31"/>
                                        </p:tgtEl>
                                      </p:cBhvr>
                                    </p:animEffect>
                                  </p:childTnLst>
                                </p:cTn>
                              </p:par>
                              <p:par>
                                <p:cTn id="34" presetID="10" presetClass="entr" presetSubtype="0" fill="hold" grpId="0" nodeType="withEffect">
                                  <p:stCondLst>
                                    <p:cond delay="2250"/>
                                  </p:stCondLst>
                                  <p:childTnLst>
                                    <p:set>
                                      <p:cBhvr>
                                        <p:cTn id="35" dur="1" fill="hold">
                                          <p:stCondLst>
                                            <p:cond delay="0"/>
                                          </p:stCondLst>
                                        </p:cTn>
                                        <p:tgtEl>
                                          <p:spTgt spid="35"/>
                                        </p:tgtEl>
                                        <p:attrNameLst>
                                          <p:attrName>style.visibility</p:attrName>
                                        </p:attrNameLst>
                                      </p:cBhvr>
                                      <p:to>
                                        <p:strVal val="visible"/>
                                      </p:to>
                                    </p:set>
                                    <p:animEffect transition="in" filter="fade">
                                      <p:cBhvr>
                                        <p:cTn id="36" dur="750"/>
                                        <p:tgtEl>
                                          <p:spTgt spid="35"/>
                                        </p:tgtEl>
                                      </p:cBhvr>
                                    </p:animEffect>
                                  </p:childTnLst>
                                </p:cTn>
                              </p:par>
                              <p:par>
                                <p:cTn id="37" presetID="10" presetClass="entr" presetSubtype="0" fill="hold" grpId="0" nodeType="withEffect">
                                  <p:stCondLst>
                                    <p:cond delay="2250"/>
                                  </p:stCondLst>
                                  <p:childTnLst>
                                    <p:set>
                                      <p:cBhvr>
                                        <p:cTn id="38" dur="1" fill="hold">
                                          <p:stCondLst>
                                            <p:cond delay="0"/>
                                          </p:stCondLst>
                                        </p:cTn>
                                        <p:tgtEl>
                                          <p:spTgt spid="39"/>
                                        </p:tgtEl>
                                        <p:attrNameLst>
                                          <p:attrName>style.visibility</p:attrName>
                                        </p:attrNameLst>
                                      </p:cBhvr>
                                      <p:to>
                                        <p:strVal val="visible"/>
                                      </p:to>
                                    </p:set>
                                    <p:animEffect transition="in" filter="fade">
                                      <p:cBhvr>
                                        <p:cTn id="39" dur="750"/>
                                        <p:tgtEl>
                                          <p:spTgt spid="39"/>
                                        </p:tgtEl>
                                      </p:cBhvr>
                                    </p:animEffect>
                                  </p:childTnLst>
                                </p:cTn>
                              </p:par>
                              <p:par>
                                <p:cTn id="40" presetID="22" presetClass="entr" presetSubtype="4" fill="hold" nodeType="withEffect">
                                  <p:stCondLst>
                                    <p:cond delay="2750"/>
                                  </p:stCondLst>
                                  <p:childTnLst>
                                    <p:set>
                                      <p:cBhvr>
                                        <p:cTn id="41" dur="1" fill="hold">
                                          <p:stCondLst>
                                            <p:cond delay="0"/>
                                          </p:stCondLst>
                                        </p:cTn>
                                        <p:tgtEl>
                                          <p:spTgt spid="19"/>
                                        </p:tgtEl>
                                        <p:attrNameLst>
                                          <p:attrName>style.visibility</p:attrName>
                                        </p:attrNameLst>
                                      </p:cBhvr>
                                      <p:to>
                                        <p:strVal val="visible"/>
                                      </p:to>
                                    </p:set>
                                    <p:animEffect transition="in" filter="wipe(down)">
                                      <p:cBhvr>
                                        <p:cTn id="42" dur="500"/>
                                        <p:tgtEl>
                                          <p:spTgt spid="19"/>
                                        </p:tgtEl>
                                      </p:cBhvr>
                                    </p:animEffect>
                                  </p:childTnLst>
                                </p:cTn>
                              </p:par>
                              <p:par>
                                <p:cTn id="43" presetID="10" presetClass="entr" presetSubtype="0" fill="hold" grpId="0" nodeType="withEffect">
                                  <p:stCondLst>
                                    <p:cond delay="3000"/>
                                  </p:stCondLst>
                                  <p:childTnLst>
                                    <p:set>
                                      <p:cBhvr>
                                        <p:cTn id="44" dur="1" fill="hold">
                                          <p:stCondLst>
                                            <p:cond delay="0"/>
                                          </p:stCondLst>
                                        </p:cTn>
                                        <p:tgtEl>
                                          <p:spTgt spid="32"/>
                                        </p:tgtEl>
                                        <p:attrNameLst>
                                          <p:attrName>style.visibility</p:attrName>
                                        </p:attrNameLst>
                                      </p:cBhvr>
                                      <p:to>
                                        <p:strVal val="visible"/>
                                      </p:to>
                                    </p:set>
                                    <p:animEffect transition="in" filter="fade">
                                      <p:cBhvr>
                                        <p:cTn id="45" dur="750"/>
                                        <p:tgtEl>
                                          <p:spTgt spid="32"/>
                                        </p:tgtEl>
                                      </p:cBhvr>
                                    </p:animEffect>
                                  </p:childTnLst>
                                </p:cTn>
                              </p:par>
                              <p:par>
                                <p:cTn id="46" presetID="10" presetClass="entr" presetSubtype="0" fill="hold" grpId="0" nodeType="withEffect">
                                  <p:stCondLst>
                                    <p:cond delay="3000"/>
                                  </p:stCondLst>
                                  <p:childTnLst>
                                    <p:set>
                                      <p:cBhvr>
                                        <p:cTn id="47" dur="1" fill="hold">
                                          <p:stCondLst>
                                            <p:cond delay="0"/>
                                          </p:stCondLst>
                                        </p:cTn>
                                        <p:tgtEl>
                                          <p:spTgt spid="36"/>
                                        </p:tgtEl>
                                        <p:attrNameLst>
                                          <p:attrName>style.visibility</p:attrName>
                                        </p:attrNameLst>
                                      </p:cBhvr>
                                      <p:to>
                                        <p:strVal val="visible"/>
                                      </p:to>
                                    </p:set>
                                    <p:animEffect transition="in" filter="fade">
                                      <p:cBhvr>
                                        <p:cTn id="48" dur="750"/>
                                        <p:tgtEl>
                                          <p:spTgt spid="36"/>
                                        </p:tgtEl>
                                      </p:cBhvr>
                                    </p:animEffect>
                                  </p:childTnLst>
                                </p:cTn>
                              </p:par>
                              <p:par>
                                <p:cTn id="49" presetID="10" presetClass="entr" presetSubtype="0" fill="hold" grpId="0" nodeType="withEffect">
                                  <p:stCondLst>
                                    <p:cond delay="3000"/>
                                  </p:stCondLst>
                                  <p:childTnLst>
                                    <p:set>
                                      <p:cBhvr>
                                        <p:cTn id="50" dur="1" fill="hold">
                                          <p:stCondLst>
                                            <p:cond delay="0"/>
                                          </p:stCondLst>
                                        </p:cTn>
                                        <p:tgtEl>
                                          <p:spTgt spid="40"/>
                                        </p:tgtEl>
                                        <p:attrNameLst>
                                          <p:attrName>style.visibility</p:attrName>
                                        </p:attrNameLst>
                                      </p:cBhvr>
                                      <p:to>
                                        <p:strVal val="visible"/>
                                      </p:to>
                                    </p:set>
                                    <p:animEffect transition="in" filter="fade">
                                      <p:cBhvr>
                                        <p:cTn id="51" dur="750"/>
                                        <p:tgtEl>
                                          <p:spTgt spid="40"/>
                                        </p:tgtEl>
                                      </p:cBhvr>
                                    </p:animEffect>
                                  </p:childTnLst>
                                </p:cTn>
                              </p:par>
                              <p:par>
                                <p:cTn id="52" presetID="22" presetClass="entr" presetSubtype="4" fill="hold" nodeType="withEffect">
                                  <p:stCondLst>
                                    <p:cond delay="3250"/>
                                  </p:stCondLst>
                                  <p:childTnLst>
                                    <p:set>
                                      <p:cBhvr>
                                        <p:cTn id="53" dur="1" fill="hold">
                                          <p:stCondLst>
                                            <p:cond delay="0"/>
                                          </p:stCondLst>
                                        </p:cTn>
                                        <p:tgtEl>
                                          <p:spTgt spid="23"/>
                                        </p:tgtEl>
                                        <p:attrNameLst>
                                          <p:attrName>style.visibility</p:attrName>
                                        </p:attrNameLst>
                                      </p:cBhvr>
                                      <p:to>
                                        <p:strVal val="visible"/>
                                      </p:to>
                                    </p:set>
                                    <p:animEffect transition="in" filter="wipe(down)">
                                      <p:cBhvr>
                                        <p:cTn id="54" dur="500"/>
                                        <p:tgtEl>
                                          <p:spTgt spid="23"/>
                                        </p:tgtEl>
                                      </p:cBhvr>
                                    </p:animEffect>
                                  </p:childTnLst>
                                </p:cTn>
                              </p:par>
                              <p:par>
                                <p:cTn id="55" presetID="10" presetClass="entr" presetSubtype="0" fill="hold" grpId="0" nodeType="withEffect">
                                  <p:stCondLst>
                                    <p:cond delay="3500"/>
                                  </p:stCondLst>
                                  <p:childTnLst>
                                    <p:set>
                                      <p:cBhvr>
                                        <p:cTn id="56" dur="1" fill="hold">
                                          <p:stCondLst>
                                            <p:cond delay="0"/>
                                          </p:stCondLst>
                                        </p:cTn>
                                        <p:tgtEl>
                                          <p:spTgt spid="33"/>
                                        </p:tgtEl>
                                        <p:attrNameLst>
                                          <p:attrName>style.visibility</p:attrName>
                                        </p:attrNameLst>
                                      </p:cBhvr>
                                      <p:to>
                                        <p:strVal val="visible"/>
                                      </p:to>
                                    </p:set>
                                    <p:animEffect transition="in" filter="fade">
                                      <p:cBhvr>
                                        <p:cTn id="57" dur="500"/>
                                        <p:tgtEl>
                                          <p:spTgt spid="33"/>
                                        </p:tgtEl>
                                      </p:cBhvr>
                                    </p:animEffect>
                                  </p:childTnLst>
                                </p:cTn>
                              </p:par>
                              <p:par>
                                <p:cTn id="58" presetID="10" presetClass="entr" presetSubtype="0" fill="hold" grpId="0" nodeType="withEffect">
                                  <p:stCondLst>
                                    <p:cond delay="3500"/>
                                  </p:stCondLst>
                                  <p:childTnLst>
                                    <p:set>
                                      <p:cBhvr>
                                        <p:cTn id="59" dur="1" fill="hold">
                                          <p:stCondLst>
                                            <p:cond delay="0"/>
                                          </p:stCondLst>
                                        </p:cTn>
                                        <p:tgtEl>
                                          <p:spTgt spid="37"/>
                                        </p:tgtEl>
                                        <p:attrNameLst>
                                          <p:attrName>style.visibility</p:attrName>
                                        </p:attrNameLst>
                                      </p:cBhvr>
                                      <p:to>
                                        <p:strVal val="visible"/>
                                      </p:to>
                                    </p:set>
                                    <p:animEffect transition="in" filter="fade">
                                      <p:cBhvr>
                                        <p:cTn id="60" dur="500"/>
                                        <p:tgtEl>
                                          <p:spTgt spid="37"/>
                                        </p:tgtEl>
                                      </p:cBhvr>
                                    </p:animEffect>
                                  </p:childTnLst>
                                </p:cTn>
                              </p:par>
                              <p:par>
                                <p:cTn id="61" presetID="10" presetClass="entr" presetSubtype="0" fill="hold" grpId="0" nodeType="withEffect">
                                  <p:stCondLst>
                                    <p:cond delay="3500"/>
                                  </p:stCondLst>
                                  <p:childTnLst>
                                    <p:set>
                                      <p:cBhvr>
                                        <p:cTn id="62" dur="1" fill="hold">
                                          <p:stCondLst>
                                            <p:cond delay="0"/>
                                          </p:stCondLst>
                                        </p:cTn>
                                        <p:tgtEl>
                                          <p:spTgt spid="41"/>
                                        </p:tgtEl>
                                        <p:attrNameLst>
                                          <p:attrName>style.visibility</p:attrName>
                                        </p:attrNameLst>
                                      </p:cBhvr>
                                      <p:to>
                                        <p:strVal val="visible"/>
                                      </p:to>
                                    </p:set>
                                    <p:animEffect transition="in" filter="fade">
                                      <p:cBhvr>
                                        <p:cTn id="63" dur="500"/>
                                        <p:tgtEl>
                                          <p:spTgt spid="41"/>
                                        </p:tgtEl>
                                      </p:cBhvr>
                                    </p:animEffect>
                                  </p:childTnLst>
                                </p:cTn>
                              </p:par>
                              <p:par>
                                <p:cTn id="64" presetID="22" presetClass="entr" presetSubtype="4" fill="hold" nodeType="withEffect">
                                  <p:stCondLst>
                                    <p:cond delay="3750"/>
                                  </p:stCondLst>
                                  <p:childTnLst>
                                    <p:set>
                                      <p:cBhvr>
                                        <p:cTn id="65" dur="1" fill="hold">
                                          <p:stCondLst>
                                            <p:cond delay="0"/>
                                          </p:stCondLst>
                                        </p:cTn>
                                        <p:tgtEl>
                                          <p:spTgt spid="27"/>
                                        </p:tgtEl>
                                        <p:attrNameLst>
                                          <p:attrName>style.visibility</p:attrName>
                                        </p:attrNameLst>
                                      </p:cBhvr>
                                      <p:to>
                                        <p:strVal val="visible"/>
                                      </p:to>
                                    </p:set>
                                    <p:animEffect transition="in" filter="wipe(down)">
                                      <p:cBhvr>
                                        <p:cTn id="66" dur="500"/>
                                        <p:tgtEl>
                                          <p:spTgt spid="27"/>
                                        </p:tgtEl>
                                      </p:cBhvr>
                                    </p:animEffect>
                                  </p:childTnLst>
                                </p:cTn>
                              </p:par>
                              <p:par>
                                <p:cTn id="67" presetID="10" presetClass="entr" presetSubtype="0" fill="hold" grpId="0" nodeType="withEffect">
                                  <p:stCondLst>
                                    <p:cond delay="4000"/>
                                  </p:stCondLst>
                                  <p:childTnLst>
                                    <p:set>
                                      <p:cBhvr>
                                        <p:cTn id="68" dur="1" fill="hold">
                                          <p:stCondLst>
                                            <p:cond delay="0"/>
                                          </p:stCondLst>
                                        </p:cTn>
                                        <p:tgtEl>
                                          <p:spTgt spid="34"/>
                                        </p:tgtEl>
                                        <p:attrNameLst>
                                          <p:attrName>style.visibility</p:attrName>
                                        </p:attrNameLst>
                                      </p:cBhvr>
                                      <p:to>
                                        <p:strVal val="visible"/>
                                      </p:to>
                                    </p:set>
                                    <p:animEffect transition="in" filter="fade">
                                      <p:cBhvr>
                                        <p:cTn id="69" dur="750"/>
                                        <p:tgtEl>
                                          <p:spTgt spid="34"/>
                                        </p:tgtEl>
                                      </p:cBhvr>
                                    </p:animEffect>
                                  </p:childTnLst>
                                </p:cTn>
                              </p:par>
                              <p:par>
                                <p:cTn id="70" presetID="10" presetClass="entr" presetSubtype="0" fill="hold" grpId="0" nodeType="withEffect">
                                  <p:stCondLst>
                                    <p:cond delay="4000"/>
                                  </p:stCondLst>
                                  <p:childTnLst>
                                    <p:set>
                                      <p:cBhvr>
                                        <p:cTn id="71" dur="1" fill="hold">
                                          <p:stCondLst>
                                            <p:cond delay="0"/>
                                          </p:stCondLst>
                                        </p:cTn>
                                        <p:tgtEl>
                                          <p:spTgt spid="38"/>
                                        </p:tgtEl>
                                        <p:attrNameLst>
                                          <p:attrName>style.visibility</p:attrName>
                                        </p:attrNameLst>
                                      </p:cBhvr>
                                      <p:to>
                                        <p:strVal val="visible"/>
                                      </p:to>
                                    </p:set>
                                    <p:animEffect transition="in" filter="fade">
                                      <p:cBhvr>
                                        <p:cTn id="72" dur="750"/>
                                        <p:tgtEl>
                                          <p:spTgt spid="38"/>
                                        </p:tgtEl>
                                      </p:cBhvr>
                                    </p:animEffect>
                                  </p:childTnLst>
                                </p:cTn>
                              </p:par>
                              <p:par>
                                <p:cTn id="73" presetID="10" presetClass="entr" presetSubtype="0" fill="hold" grpId="0" nodeType="withEffect">
                                  <p:stCondLst>
                                    <p:cond delay="4000"/>
                                  </p:stCondLst>
                                  <p:childTnLst>
                                    <p:set>
                                      <p:cBhvr>
                                        <p:cTn id="74" dur="1" fill="hold">
                                          <p:stCondLst>
                                            <p:cond delay="0"/>
                                          </p:stCondLst>
                                        </p:cTn>
                                        <p:tgtEl>
                                          <p:spTgt spid="42"/>
                                        </p:tgtEl>
                                        <p:attrNameLst>
                                          <p:attrName>style.visibility</p:attrName>
                                        </p:attrNameLst>
                                      </p:cBhvr>
                                      <p:to>
                                        <p:strVal val="visible"/>
                                      </p:to>
                                    </p:set>
                                    <p:animEffect transition="in" filter="fade">
                                      <p:cBhvr>
                                        <p:cTn id="75" dur="75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animBg="1"/>
      <p:bldP spid="7" grpId="0" animBg="1"/>
      <p:bldP spid="31" grpId="0"/>
      <p:bldP spid="32" grpId="0"/>
      <p:bldP spid="33" grpId="0"/>
      <p:bldP spid="34" grpId="0"/>
      <p:bldP spid="35" grpId="0"/>
      <p:bldP spid="36" grpId="0"/>
      <p:bldP spid="37" grpId="0"/>
      <p:bldP spid="38" grpId="0"/>
      <p:bldP spid="39" grpId="0"/>
      <p:bldP spid="40" grpId="0"/>
      <p:bldP spid="41" grpId="0"/>
      <p:bldP spid="4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E:\PPT资料合集\背景颜色探究\ISO风格背景1.jpg"/>
          <p:cNvPicPr>
            <a:picLocks noChangeAspect="1" noChangeArrowheads="1"/>
          </p:cNvPicPr>
          <p:nvPr/>
        </p:nvPicPr>
        <p:blipFill rotWithShape="1">
          <a:blip r:embed="rId1">
            <a:extLst>
              <a:ext uri="{28A0092B-C50C-407E-A947-70E740481C1C}">
                <a14:useLocalDpi xmlns:a14="http://schemas.microsoft.com/office/drawing/2010/main" val="0"/>
              </a:ext>
            </a:extLst>
          </a:blip>
          <a:srcRect t="31836"/>
          <a:stretch>
            <a:fillRect/>
          </a:stretch>
        </p:blipFill>
        <p:spPr bwMode="auto">
          <a:xfrm>
            <a:off x="0" y="0"/>
            <a:ext cx="9144000" cy="5714999"/>
          </a:xfrm>
          <a:prstGeom prst="rect">
            <a:avLst/>
          </a:prstGeom>
          <a:solidFill>
            <a:srgbClr val="64C0E0"/>
          </a:solidFill>
          <a:ln>
            <a:noFill/>
          </a:ln>
        </p:spPr>
      </p:pic>
      <p:sp>
        <p:nvSpPr>
          <p:cNvPr id="4" name="圆角矩形 3"/>
          <p:cNvSpPr/>
          <p:nvPr/>
        </p:nvSpPr>
        <p:spPr>
          <a:xfrm>
            <a:off x="8532813" y="5161756"/>
            <a:ext cx="935731" cy="288032"/>
          </a:xfrm>
          <a:prstGeom prst="roundRect">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fld id="{C768ADE4-CA4D-47BA-AC6C-6EAE284E7D5B}" type="slidenum">
              <a:rPr lang="zh-CN" altLang="en-US" smtClean="0"/>
            </a:fld>
            <a:endParaRPr lang="zh-CN" altLang="en-US" dirty="0"/>
          </a:p>
        </p:txBody>
      </p:sp>
      <p:cxnSp>
        <p:nvCxnSpPr>
          <p:cNvPr id="8" name="直接连接符 7"/>
          <p:cNvCxnSpPr>
            <a:stCxn id="4" idx="1"/>
          </p:cNvCxnSpPr>
          <p:nvPr/>
        </p:nvCxnSpPr>
        <p:spPr>
          <a:xfrm flipH="1">
            <a:off x="3131840" y="5305772"/>
            <a:ext cx="5400973" cy="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259260" y="5169621"/>
            <a:ext cx="1872580" cy="352425"/>
          </a:xfrm>
          <a:prstGeom prst="rect">
            <a:avLst/>
          </a:prstGeom>
          <a:noFill/>
        </p:spPr>
        <p:txBody>
          <a:bodyPr wrap="square" rtlCol="0">
            <a:spAutoFit/>
          </a:bodyPr>
          <a:lstStyle/>
          <a:p>
            <a:pPr algn="r"/>
            <a:r>
              <a:rPr lang="zh-CN" altLang="en-US" sz="1600" dirty="0">
                <a:solidFill>
                  <a:schemeClr val="bg1">
                    <a:alpha val="80000"/>
                  </a:schemeClr>
                </a:solidFill>
                <a:latin typeface="微软雅黑" pitchFamily="34" charset="-122"/>
                <a:ea typeface="微软雅黑" pitchFamily="34" charset="-122"/>
                <a:sym typeface="+mn-ea"/>
              </a:rPr>
              <a:t>培训新闻</a:t>
            </a:r>
            <a:endParaRPr lang="zh-CN" altLang="en-US" sz="1600" dirty="0">
              <a:solidFill>
                <a:schemeClr val="bg1">
                  <a:alpha val="80000"/>
                </a:schemeClr>
              </a:solidFill>
              <a:latin typeface="微软雅黑" pitchFamily="34" charset="-122"/>
              <a:ea typeface="微软雅黑" pitchFamily="34" charset="-122"/>
            </a:endParaRPr>
          </a:p>
        </p:txBody>
      </p:sp>
      <p:sp>
        <p:nvSpPr>
          <p:cNvPr id="11" name="TextBox 10"/>
          <p:cNvSpPr txBox="1"/>
          <p:nvPr/>
        </p:nvSpPr>
        <p:spPr>
          <a:xfrm>
            <a:off x="2877700" y="2072670"/>
            <a:ext cx="1656184" cy="1569660"/>
          </a:xfrm>
          <a:prstGeom prst="rect">
            <a:avLst/>
          </a:prstGeom>
          <a:noFill/>
        </p:spPr>
        <p:txBody>
          <a:bodyPr wrap="square" rtlCol="0">
            <a:spAutoFit/>
          </a:bodyPr>
          <a:lstStyle/>
          <a:p>
            <a:r>
              <a:rPr lang="en-US" altLang="zh-CN" sz="9600" dirty="0" smtClean="0">
                <a:solidFill>
                  <a:schemeClr val="bg1">
                    <a:alpha val="40000"/>
                  </a:schemeClr>
                </a:solidFill>
                <a:ea typeface="方正小标宋_GBK" pitchFamily="65" charset="-122"/>
              </a:rPr>
              <a:t>01</a:t>
            </a:r>
            <a:endParaRPr lang="zh-CN" altLang="en-US" sz="9600" dirty="0">
              <a:solidFill>
                <a:schemeClr val="bg1">
                  <a:alpha val="40000"/>
                </a:schemeClr>
              </a:solidFill>
              <a:ea typeface="方正小标宋_GBK" pitchFamily="65" charset="-122"/>
            </a:endParaRPr>
          </a:p>
        </p:txBody>
      </p:sp>
      <p:sp>
        <p:nvSpPr>
          <p:cNvPr id="12" name="圆角矩形 11"/>
          <p:cNvSpPr/>
          <p:nvPr/>
        </p:nvSpPr>
        <p:spPr>
          <a:xfrm>
            <a:off x="4355976" y="2579940"/>
            <a:ext cx="2160240" cy="555118"/>
          </a:xfrm>
          <a:prstGeom prst="roundRect">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zh-CN" altLang="en-US" sz="2000" dirty="0" smtClean="0">
                <a:latin typeface="方正兰亭细黑_GBK" pitchFamily="2" charset="-122"/>
                <a:ea typeface="方正兰亭细黑_GBK" pitchFamily="2" charset="-122"/>
              </a:rPr>
              <a:t>点击输入标题</a:t>
            </a:r>
            <a:endParaRPr lang="zh-CN" altLang="en-US" sz="2000" dirty="0">
              <a:latin typeface="方正兰亭细黑_GBK" pitchFamily="2" charset="-122"/>
              <a:ea typeface="方正兰亭细黑_GBK" pitchFamily="2" charset="-122"/>
            </a:endParaRPr>
          </a:p>
        </p:txBody>
      </p:sp>
      <p:sp>
        <p:nvSpPr>
          <p:cNvPr id="13" name="燕尾形 12"/>
          <p:cNvSpPr/>
          <p:nvPr/>
        </p:nvSpPr>
        <p:spPr>
          <a:xfrm>
            <a:off x="467544" y="409228"/>
            <a:ext cx="360040" cy="360040"/>
          </a:xfrm>
          <a:prstGeom prst="chevron">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14" name="燕尾形 13"/>
          <p:cNvSpPr/>
          <p:nvPr/>
        </p:nvSpPr>
        <p:spPr>
          <a:xfrm>
            <a:off x="854057" y="409228"/>
            <a:ext cx="360040" cy="360040"/>
          </a:xfrm>
          <a:prstGeom prst="chevron">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15" name="TextBox 14"/>
          <p:cNvSpPr txBox="1"/>
          <p:nvPr/>
        </p:nvSpPr>
        <p:spPr>
          <a:xfrm>
            <a:off x="1377008" y="266082"/>
            <a:ext cx="1610816" cy="584775"/>
          </a:xfrm>
          <a:prstGeom prst="rect">
            <a:avLst/>
          </a:prstGeom>
          <a:noFill/>
        </p:spPr>
        <p:txBody>
          <a:bodyPr wrap="square" rtlCol="0">
            <a:spAutoFit/>
          </a:bodyPr>
          <a:lstStyle/>
          <a:p>
            <a:pPr algn="dist"/>
            <a:r>
              <a:rPr lang="zh-CN" altLang="en-US" sz="3200" dirty="0" smtClean="0">
                <a:solidFill>
                  <a:schemeClr val="lt1">
                    <a:alpha val="50000"/>
                  </a:schemeClr>
                </a:solidFill>
                <a:latin typeface="方正兰亭细黑_GBK" pitchFamily="2" charset="-122"/>
                <a:ea typeface="方正兰亭细黑_GBK" pitchFamily="2" charset="-122"/>
              </a:rPr>
              <a:t>过渡页</a:t>
            </a:r>
            <a:endParaRPr lang="zh-CN" altLang="en-US" sz="3200" dirty="0">
              <a:solidFill>
                <a:schemeClr val="lt1">
                  <a:alpha val="50000"/>
                </a:schemeClr>
              </a:solidFill>
              <a:latin typeface="方正兰亭细黑_GBK" pitchFamily="2" charset="-122"/>
              <a:ea typeface="方正兰亭细黑_GBK"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4000" advClick="0" advTm="5000">
        <p14:vortex dir="r"/>
      </p:transition>
    </mc:Choice>
    <mc:Fallback>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par>
                                <p:cTn id="8" presetID="2" presetClass="entr" presetSubtype="8" fill="hold" grpId="0" nodeType="withEffect">
                                  <p:stCondLst>
                                    <p:cond delay="1000"/>
                                  </p:stCondLst>
                                  <p:childTnLst>
                                    <p:set>
                                      <p:cBhvr>
                                        <p:cTn id="9" dur="1" fill="hold">
                                          <p:stCondLst>
                                            <p:cond delay="0"/>
                                          </p:stCondLst>
                                        </p:cTn>
                                        <p:tgtEl>
                                          <p:spTgt spid="13"/>
                                        </p:tgtEl>
                                        <p:attrNameLst>
                                          <p:attrName>style.visibility</p:attrName>
                                        </p:attrNameLst>
                                      </p:cBhvr>
                                      <p:to>
                                        <p:strVal val="visible"/>
                                      </p:to>
                                    </p:set>
                                    <p:anim calcmode="lin" valueType="num">
                                      <p:cBhvr additive="base">
                                        <p:cTn id="10" dur="500" fill="hold"/>
                                        <p:tgtEl>
                                          <p:spTgt spid="13"/>
                                        </p:tgtEl>
                                        <p:attrNameLst>
                                          <p:attrName>ppt_x</p:attrName>
                                        </p:attrNameLst>
                                      </p:cBhvr>
                                      <p:tavLst>
                                        <p:tav tm="0">
                                          <p:val>
                                            <p:strVal val="0-#ppt_w/2"/>
                                          </p:val>
                                        </p:tav>
                                        <p:tav tm="100000">
                                          <p:val>
                                            <p:strVal val="#ppt_x"/>
                                          </p:val>
                                        </p:tav>
                                      </p:tavLst>
                                    </p:anim>
                                    <p:anim calcmode="lin" valueType="num">
                                      <p:cBhvr additive="base">
                                        <p:cTn id="11" dur="500" fill="hold"/>
                                        <p:tgtEl>
                                          <p:spTgt spid="13"/>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1250"/>
                                  </p:stCondLst>
                                  <p:childTnLst>
                                    <p:set>
                                      <p:cBhvr>
                                        <p:cTn id="13" dur="1" fill="hold">
                                          <p:stCondLst>
                                            <p:cond delay="0"/>
                                          </p:stCondLst>
                                        </p:cTn>
                                        <p:tgtEl>
                                          <p:spTgt spid="14"/>
                                        </p:tgtEl>
                                        <p:attrNameLst>
                                          <p:attrName>style.visibility</p:attrName>
                                        </p:attrNameLst>
                                      </p:cBhvr>
                                      <p:to>
                                        <p:strVal val="visible"/>
                                      </p:to>
                                    </p:set>
                                    <p:anim calcmode="lin" valueType="num">
                                      <p:cBhvr additive="base">
                                        <p:cTn id="14" dur="500" fill="hold"/>
                                        <p:tgtEl>
                                          <p:spTgt spid="14"/>
                                        </p:tgtEl>
                                        <p:attrNameLst>
                                          <p:attrName>ppt_x</p:attrName>
                                        </p:attrNameLst>
                                      </p:cBhvr>
                                      <p:tavLst>
                                        <p:tav tm="0">
                                          <p:val>
                                            <p:strVal val="0-#ppt_w/2"/>
                                          </p:val>
                                        </p:tav>
                                        <p:tav tm="100000">
                                          <p:val>
                                            <p:strVal val="#ppt_x"/>
                                          </p:val>
                                        </p:tav>
                                      </p:tavLst>
                                    </p:anim>
                                    <p:anim calcmode="lin" valueType="num">
                                      <p:cBhvr additive="base">
                                        <p:cTn id="15" dur="500" fill="hold"/>
                                        <p:tgtEl>
                                          <p:spTgt spid="14"/>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1500"/>
                                  </p:stCondLst>
                                  <p:childTnLst>
                                    <p:set>
                                      <p:cBhvr>
                                        <p:cTn id="17" dur="1" fill="hold">
                                          <p:stCondLst>
                                            <p:cond delay="0"/>
                                          </p:stCondLst>
                                        </p:cTn>
                                        <p:tgtEl>
                                          <p:spTgt spid="15"/>
                                        </p:tgtEl>
                                        <p:attrNameLst>
                                          <p:attrName>style.visibility</p:attrName>
                                        </p:attrNameLst>
                                      </p:cBhvr>
                                      <p:to>
                                        <p:strVal val="visible"/>
                                      </p:to>
                                    </p:set>
                                    <p:anim calcmode="lin" valueType="num">
                                      <p:cBhvr additive="base">
                                        <p:cTn id="18" dur="500" fill="hold"/>
                                        <p:tgtEl>
                                          <p:spTgt spid="15"/>
                                        </p:tgtEl>
                                        <p:attrNameLst>
                                          <p:attrName>ppt_x</p:attrName>
                                        </p:attrNameLst>
                                      </p:cBhvr>
                                      <p:tavLst>
                                        <p:tav tm="0">
                                          <p:val>
                                            <p:strVal val="0-#ppt_w/2"/>
                                          </p:val>
                                        </p:tav>
                                        <p:tav tm="100000">
                                          <p:val>
                                            <p:strVal val="#ppt_x"/>
                                          </p:val>
                                        </p:tav>
                                      </p:tavLst>
                                    </p:anim>
                                    <p:anim calcmode="lin" valueType="num">
                                      <p:cBhvr additive="base">
                                        <p:cTn id="19" dur="500" fill="hold"/>
                                        <p:tgtEl>
                                          <p:spTgt spid="15"/>
                                        </p:tgtEl>
                                        <p:attrNameLst>
                                          <p:attrName>ppt_y</p:attrName>
                                        </p:attrNameLst>
                                      </p:cBhvr>
                                      <p:tavLst>
                                        <p:tav tm="0">
                                          <p:val>
                                            <p:strVal val="#ppt_y"/>
                                          </p:val>
                                        </p:tav>
                                        <p:tav tm="100000">
                                          <p:val>
                                            <p:strVal val="#ppt_y"/>
                                          </p:val>
                                        </p:tav>
                                      </p:tavLst>
                                    </p:anim>
                                  </p:childTnLst>
                                </p:cTn>
                              </p:par>
                              <p:par>
                                <p:cTn id="20" presetID="2" presetClass="entr" presetSubtype="2" fill="hold" grpId="0" nodeType="withEffect">
                                  <p:stCondLst>
                                    <p:cond delay="175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fill="hold"/>
                                        <p:tgtEl>
                                          <p:spTgt spid="10"/>
                                        </p:tgtEl>
                                        <p:attrNameLst>
                                          <p:attrName>ppt_x</p:attrName>
                                        </p:attrNameLst>
                                      </p:cBhvr>
                                      <p:tavLst>
                                        <p:tav tm="0">
                                          <p:val>
                                            <p:strVal val="1+#ppt_w/2"/>
                                          </p:val>
                                        </p:tav>
                                        <p:tav tm="100000">
                                          <p:val>
                                            <p:strVal val="#ppt_x"/>
                                          </p:val>
                                        </p:tav>
                                      </p:tavLst>
                                    </p:anim>
                                    <p:anim calcmode="lin" valueType="num">
                                      <p:cBhvr additive="base">
                                        <p:cTn id="23" dur="500" fill="hold"/>
                                        <p:tgtEl>
                                          <p:spTgt spid="10"/>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1750"/>
                                  </p:stCondLst>
                                  <p:childTnLst>
                                    <p:set>
                                      <p:cBhvr>
                                        <p:cTn id="25" dur="1" fill="hold">
                                          <p:stCondLst>
                                            <p:cond delay="0"/>
                                          </p:stCondLst>
                                        </p:cTn>
                                        <p:tgtEl>
                                          <p:spTgt spid="8"/>
                                        </p:tgtEl>
                                        <p:attrNameLst>
                                          <p:attrName>style.visibility</p:attrName>
                                        </p:attrNameLst>
                                      </p:cBhvr>
                                      <p:to>
                                        <p:strVal val="visible"/>
                                      </p:to>
                                    </p:set>
                                    <p:anim calcmode="lin" valueType="num">
                                      <p:cBhvr additive="base">
                                        <p:cTn id="26" dur="500" fill="hold"/>
                                        <p:tgtEl>
                                          <p:spTgt spid="8"/>
                                        </p:tgtEl>
                                        <p:attrNameLst>
                                          <p:attrName>ppt_x</p:attrName>
                                        </p:attrNameLst>
                                      </p:cBhvr>
                                      <p:tavLst>
                                        <p:tav tm="0">
                                          <p:val>
                                            <p:strVal val="1+#ppt_w/2"/>
                                          </p:val>
                                        </p:tav>
                                        <p:tav tm="100000">
                                          <p:val>
                                            <p:strVal val="#ppt_x"/>
                                          </p:val>
                                        </p:tav>
                                      </p:tavLst>
                                    </p:anim>
                                    <p:anim calcmode="lin" valueType="num">
                                      <p:cBhvr additive="base">
                                        <p:cTn id="27" dur="500" fill="hold"/>
                                        <p:tgtEl>
                                          <p:spTgt spid="8"/>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1750"/>
                                  </p:stCondLst>
                                  <p:childTnLst>
                                    <p:set>
                                      <p:cBhvr>
                                        <p:cTn id="29" dur="1" fill="hold">
                                          <p:stCondLst>
                                            <p:cond delay="0"/>
                                          </p:stCondLst>
                                        </p:cTn>
                                        <p:tgtEl>
                                          <p:spTgt spid="4"/>
                                        </p:tgtEl>
                                        <p:attrNameLst>
                                          <p:attrName>style.visibility</p:attrName>
                                        </p:attrNameLst>
                                      </p:cBhvr>
                                      <p:to>
                                        <p:strVal val="visible"/>
                                      </p:to>
                                    </p:set>
                                    <p:anim calcmode="lin" valueType="num">
                                      <p:cBhvr additive="base">
                                        <p:cTn id="30" dur="500" fill="hold"/>
                                        <p:tgtEl>
                                          <p:spTgt spid="4"/>
                                        </p:tgtEl>
                                        <p:attrNameLst>
                                          <p:attrName>ppt_x</p:attrName>
                                        </p:attrNameLst>
                                      </p:cBhvr>
                                      <p:tavLst>
                                        <p:tav tm="0">
                                          <p:val>
                                            <p:strVal val="1+#ppt_w/2"/>
                                          </p:val>
                                        </p:tav>
                                        <p:tav tm="100000">
                                          <p:val>
                                            <p:strVal val="#ppt_x"/>
                                          </p:val>
                                        </p:tav>
                                      </p:tavLst>
                                    </p:anim>
                                    <p:anim calcmode="lin" valueType="num">
                                      <p:cBhvr additive="base">
                                        <p:cTn id="31" dur="500" fill="hold"/>
                                        <p:tgtEl>
                                          <p:spTgt spid="4"/>
                                        </p:tgtEl>
                                        <p:attrNameLst>
                                          <p:attrName>ppt_y</p:attrName>
                                        </p:attrNameLst>
                                      </p:cBhvr>
                                      <p:tavLst>
                                        <p:tav tm="0">
                                          <p:val>
                                            <p:strVal val="#ppt_y"/>
                                          </p:val>
                                        </p:tav>
                                        <p:tav tm="100000">
                                          <p:val>
                                            <p:strVal val="#ppt_y"/>
                                          </p:val>
                                        </p:tav>
                                      </p:tavLst>
                                    </p:anim>
                                  </p:childTnLst>
                                </p:cTn>
                              </p:par>
                              <p:par>
                                <p:cTn id="32" presetID="53" presetClass="entr" presetSubtype="16" fill="hold" grpId="0" nodeType="withEffect">
                                  <p:stCondLst>
                                    <p:cond delay="1750"/>
                                  </p:stCondLst>
                                  <p:childTnLst>
                                    <p:set>
                                      <p:cBhvr>
                                        <p:cTn id="33" dur="1" fill="hold">
                                          <p:stCondLst>
                                            <p:cond delay="0"/>
                                          </p:stCondLst>
                                        </p:cTn>
                                        <p:tgtEl>
                                          <p:spTgt spid="11"/>
                                        </p:tgtEl>
                                        <p:attrNameLst>
                                          <p:attrName>style.visibility</p:attrName>
                                        </p:attrNameLst>
                                      </p:cBhvr>
                                      <p:to>
                                        <p:strVal val="visible"/>
                                      </p:to>
                                    </p:set>
                                    <p:anim calcmode="lin" valueType="num">
                                      <p:cBhvr>
                                        <p:cTn id="34" dur="1250" fill="hold"/>
                                        <p:tgtEl>
                                          <p:spTgt spid="11"/>
                                        </p:tgtEl>
                                        <p:attrNameLst>
                                          <p:attrName>ppt_w</p:attrName>
                                        </p:attrNameLst>
                                      </p:cBhvr>
                                      <p:tavLst>
                                        <p:tav tm="0">
                                          <p:val>
                                            <p:fltVal val="0"/>
                                          </p:val>
                                        </p:tav>
                                        <p:tav tm="100000">
                                          <p:val>
                                            <p:strVal val="#ppt_w"/>
                                          </p:val>
                                        </p:tav>
                                      </p:tavLst>
                                    </p:anim>
                                    <p:anim calcmode="lin" valueType="num">
                                      <p:cBhvr>
                                        <p:cTn id="35" dur="1250" fill="hold"/>
                                        <p:tgtEl>
                                          <p:spTgt spid="11"/>
                                        </p:tgtEl>
                                        <p:attrNameLst>
                                          <p:attrName>ppt_h</p:attrName>
                                        </p:attrNameLst>
                                      </p:cBhvr>
                                      <p:tavLst>
                                        <p:tav tm="0">
                                          <p:val>
                                            <p:fltVal val="0"/>
                                          </p:val>
                                        </p:tav>
                                        <p:tav tm="100000">
                                          <p:val>
                                            <p:strVal val="#ppt_h"/>
                                          </p:val>
                                        </p:tav>
                                      </p:tavLst>
                                    </p:anim>
                                    <p:animEffect transition="in" filter="fade">
                                      <p:cBhvr>
                                        <p:cTn id="36" dur="1250"/>
                                        <p:tgtEl>
                                          <p:spTgt spid="11"/>
                                        </p:tgtEl>
                                      </p:cBhvr>
                                    </p:animEffect>
                                  </p:childTnLst>
                                </p:cTn>
                              </p:par>
                              <p:par>
                                <p:cTn id="37" presetID="6" presetClass="entr" presetSubtype="16" fill="hold" grpId="0" nodeType="withEffect">
                                  <p:stCondLst>
                                    <p:cond delay="1750"/>
                                  </p:stCondLst>
                                  <p:childTnLst>
                                    <p:set>
                                      <p:cBhvr>
                                        <p:cTn id="38" dur="1" fill="hold">
                                          <p:stCondLst>
                                            <p:cond delay="0"/>
                                          </p:stCondLst>
                                        </p:cTn>
                                        <p:tgtEl>
                                          <p:spTgt spid="12"/>
                                        </p:tgtEl>
                                        <p:attrNameLst>
                                          <p:attrName>style.visibility</p:attrName>
                                        </p:attrNameLst>
                                      </p:cBhvr>
                                      <p:to>
                                        <p:strVal val="visible"/>
                                      </p:to>
                                    </p:set>
                                    <p:animEffect transition="in" filter="circle(in)">
                                      <p:cBhvr>
                                        <p:cTn id="39" dur="22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0" grpId="0"/>
      <p:bldP spid="11" grpId="0"/>
      <p:bldP spid="12" grpId="0" animBg="1"/>
      <p:bldP spid="13" grpId="0" animBg="1"/>
      <p:bldP spid="14" grpId="0" animBg="1"/>
      <p:bldP spid="1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E:\PPT资料合集\背景颜色探究\ISO风格背景1.jpg"/>
          <p:cNvPicPr>
            <a:picLocks noChangeAspect="1" noChangeArrowheads="1"/>
          </p:cNvPicPr>
          <p:nvPr/>
        </p:nvPicPr>
        <p:blipFill rotWithShape="1">
          <a:blip r:embed="rId3">
            <a:extLst>
              <a:ext uri="{28A0092B-C50C-407E-A947-70E740481C1C}">
                <a14:useLocalDpi xmlns:a14="http://schemas.microsoft.com/office/drawing/2010/main" val="0"/>
              </a:ext>
            </a:extLst>
          </a:blip>
          <a:srcRect t="31836"/>
          <a:stretch>
            <a:fillRect/>
          </a:stretch>
        </p:blipFill>
        <p:spPr bwMode="auto">
          <a:xfrm>
            <a:off x="0" y="0"/>
            <a:ext cx="9144000" cy="5714999"/>
          </a:xfrm>
          <a:prstGeom prst="rect">
            <a:avLst/>
          </a:prstGeom>
          <a:solidFill>
            <a:srgbClr val="64C0E0"/>
          </a:solidFill>
          <a:ln>
            <a:noFill/>
          </a:ln>
        </p:spPr>
      </p:pic>
      <p:sp>
        <p:nvSpPr>
          <p:cNvPr id="3" name="圆角矩形 2"/>
          <p:cNvSpPr/>
          <p:nvPr/>
        </p:nvSpPr>
        <p:spPr>
          <a:xfrm>
            <a:off x="8532813" y="5161756"/>
            <a:ext cx="935731" cy="288032"/>
          </a:xfrm>
          <a:prstGeom prst="roundRect">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fld id="{C768ADE4-CA4D-47BA-AC6C-6EAE284E7D5B}" type="slidenum">
              <a:rPr lang="zh-CN" altLang="en-US" smtClean="0"/>
            </a:fld>
            <a:endParaRPr lang="zh-CN" altLang="en-US" dirty="0"/>
          </a:p>
        </p:txBody>
      </p:sp>
      <p:cxnSp>
        <p:nvCxnSpPr>
          <p:cNvPr id="4" name="直接连接符 3"/>
          <p:cNvCxnSpPr>
            <a:stCxn id="3" idx="1"/>
          </p:cNvCxnSpPr>
          <p:nvPr/>
        </p:nvCxnSpPr>
        <p:spPr>
          <a:xfrm flipH="1">
            <a:off x="3131840" y="5305772"/>
            <a:ext cx="5400973" cy="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1259260" y="5169621"/>
            <a:ext cx="1872580" cy="352425"/>
          </a:xfrm>
          <a:prstGeom prst="rect">
            <a:avLst/>
          </a:prstGeom>
          <a:noFill/>
        </p:spPr>
        <p:txBody>
          <a:bodyPr wrap="square" rtlCol="0">
            <a:spAutoFit/>
          </a:bodyPr>
          <a:lstStyle/>
          <a:p>
            <a:pPr algn="r"/>
            <a:r>
              <a:rPr lang="zh-CN" altLang="en-US" sz="1600" dirty="0">
                <a:solidFill>
                  <a:schemeClr val="bg1">
                    <a:alpha val="80000"/>
                  </a:schemeClr>
                </a:solidFill>
                <a:latin typeface="微软雅黑" pitchFamily="34" charset="-122"/>
                <a:ea typeface="微软雅黑" pitchFamily="34" charset="-122"/>
                <a:sym typeface="+mn-ea"/>
              </a:rPr>
              <a:t>培训新闻</a:t>
            </a:r>
            <a:endParaRPr lang="zh-CN" altLang="en-US" sz="1600" dirty="0">
              <a:solidFill>
                <a:schemeClr val="bg1">
                  <a:alpha val="80000"/>
                </a:schemeClr>
              </a:solidFill>
              <a:latin typeface="微软雅黑" pitchFamily="34" charset="-122"/>
              <a:ea typeface="微软雅黑" pitchFamily="34" charset="-122"/>
            </a:endParaRPr>
          </a:p>
        </p:txBody>
      </p:sp>
      <p:sp>
        <p:nvSpPr>
          <p:cNvPr id="6" name="燕尾形 5"/>
          <p:cNvSpPr/>
          <p:nvPr/>
        </p:nvSpPr>
        <p:spPr>
          <a:xfrm>
            <a:off x="467544" y="409228"/>
            <a:ext cx="360040" cy="360040"/>
          </a:xfrm>
          <a:prstGeom prst="chevron">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7" name="燕尾形 6"/>
          <p:cNvSpPr/>
          <p:nvPr/>
        </p:nvSpPr>
        <p:spPr>
          <a:xfrm>
            <a:off x="854057" y="409228"/>
            <a:ext cx="360040" cy="360040"/>
          </a:xfrm>
          <a:prstGeom prst="chevron">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8" name="TextBox 7"/>
          <p:cNvSpPr txBox="1"/>
          <p:nvPr/>
        </p:nvSpPr>
        <p:spPr>
          <a:xfrm>
            <a:off x="1259260" y="358415"/>
            <a:ext cx="2736676" cy="461665"/>
          </a:xfrm>
          <a:prstGeom prst="rect">
            <a:avLst/>
          </a:prstGeom>
          <a:noFill/>
        </p:spPr>
        <p:txBody>
          <a:bodyPr wrap="square" rtlCol="0">
            <a:spAutoFit/>
          </a:bodyPr>
          <a:lstStyle/>
          <a:p>
            <a:pPr algn="dist"/>
            <a:r>
              <a:rPr lang="zh-CN" altLang="en-US" sz="2400" dirty="0">
                <a:solidFill>
                  <a:schemeClr val="lt1">
                    <a:alpha val="50000"/>
                  </a:schemeClr>
                </a:solidFill>
                <a:latin typeface="方正兰亭细黑_GBK" pitchFamily="2" charset="-122"/>
                <a:ea typeface="方正兰亭细黑_GBK" pitchFamily="2" charset="-122"/>
              </a:rPr>
              <a:t>点击</a:t>
            </a:r>
            <a:r>
              <a:rPr lang="zh-CN" altLang="en-US" sz="2400" dirty="0" smtClean="0">
                <a:solidFill>
                  <a:schemeClr val="lt1">
                    <a:alpha val="50000"/>
                  </a:schemeClr>
                </a:solidFill>
                <a:latin typeface="方正兰亭细黑_GBK" pitchFamily="2" charset="-122"/>
                <a:ea typeface="方正兰亭细黑_GBK" pitchFamily="2" charset="-122"/>
              </a:rPr>
              <a:t>输入标题</a:t>
            </a:r>
            <a:endParaRPr lang="zh-CN" altLang="en-US" sz="2400" dirty="0">
              <a:solidFill>
                <a:schemeClr val="lt1">
                  <a:alpha val="50000"/>
                </a:schemeClr>
              </a:solidFill>
              <a:latin typeface="方正兰亭细黑_GBK" pitchFamily="2" charset="-122"/>
              <a:ea typeface="方正兰亭细黑_GBK" pitchFamily="2" charset="-122"/>
            </a:endParaRPr>
          </a:p>
        </p:txBody>
      </p:sp>
      <p:graphicFrame>
        <p:nvGraphicFramePr>
          <p:cNvPr id="9" name="图表 8"/>
          <p:cNvGraphicFramePr/>
          <p:nvPr/>
        </p:nvGraphicFramePr>
        <p:xfrm>
          <a:off x="299864" y="1633364"/>
          <a:ext cx="2831976" cy="2968104"/>
        </p:xfrm>
        <a:graphic>
          <a:graphicData uri="http://schemas.openxmlformats.org/drawingml/2006/chart">
            <c:chart xmlns:c="http://schemas.openxmlformats.org/drawingml/2006/chart" xmlns:r="http://schemas.openxmlformats.org/officeDocument/2006/relationships" r:id="rId1"/>
          </a:graphicData>
        </a:graphic>
      </p:graphicFrame>
      <p:graphicFrame>
        <p:nvGraphicFramePr>
          <p:cNvPr id="10" name="图表 9"/>
          <p:cNvGraphicFramePr/>
          <p:nvPr/>
        </p:nvGraphicFramePr>
        <p:xfrm>
          <a:off x="2771800" y="1633364"/>
          <a:ext cx="2831976" cy="2968104"/>
        </p:xfrm>
        <a:graphic>
          <a:graphicData uri="http://schemas.openxmlformats.org/drawingml/2006/chart">
            <c:chart xmlns:c="http://schemas.openxmlformats.org/drawingml/2006/chart" xmlns:r="http://schemas.openxmlformats.org/officeDocument/2006/relationships" r:id="rId2"/>
          </a:graphicData>
        </a:graphic>
      </p:graphicFrame>
      <p:grpSp>
        <p:nvGrpSpPr>
          <p:cNvPr id="11" name="组合 10"/>
          <p:cNvGrpSpPr/>
          <p:nvPr/>
        </p:nvGrpSpPr>
        <p:grpSpPr>
          <a:xfrm>
            <a:off x="5508229" y="1773153"/>
            <a:ext cx="3024584" cy="2168695"/>
            <a:chOff x="611188" y="1908956"/>
            <a:chExt cx="3024584" cy="2168695"/>
          </a:xfrm>
        </p:grpSpPr>
        <p:sp>
          <p:nvSpPr>
            <p:cNvPr id="12" name="TextBox 11"/>
            <p:cNvSpPr txBox="1"/>
            <p:nvPr/>
          </p:nvSpPr>
          <p:spPr>
            <a:xfrm>
              <a:off x="633409" y="1908956"/>
              <a:ext cx="1944464" cy="400110"/>
            </a:xfrm>
            <a:prstGeom prst="rect">
              <a:avLst/>
            </a:prstGeom>
            <a:noFill/>
          </p:spPr>
          <p:txBody>
            <a:bodyPr wrap="square" rtlCol="0">
              <a:spAutoFit/>
            </a:bodyPr>
            <a:lstStyle/>
            <a:p>
              <a:pPr algn="dist"/>
              <a:r>
                <a:rPr lang="zh-CN" altLang="en-US" sz="2000" dirty="0">
                  <a:solidFill>
                    <a:schemeClr val="bg1">
                      <a:alpha val="90000"/>
                    </a:schemeClr>
                  </a:solidFill>
                  <a:latin typeface="微软雅黑" pitchFamily="34" charset="-122"/>
                  <a:ea typeface="微软雅黑" pitchFamily="34" charset="-122"/>
                </a:rPr>
                <a:t>点击输入标题</a:t>
              </a:r>
              <a:endParaRPr lang="zh-CN" altLang="en-US" sz="2000" dirty="0">
                <a:solidFill>
                  <a:schemeClr val="bg1">
                    <a:alpha val="90000"/>
                  </a:schemeClr>
                </a:solidFill>
                <a:latin typeface="微软雅黑" pitchFamily="34" charset="-122"/>
                <a:ea typeface="微软雅黑" pitchFamily="34" charset="-122"/>
              </a:endParaRPr>
            </a:p>
          </p:txBody>
        </p:sp>
        <p:sp>
          <p:nvSpPr>
            <p:cNvPr id="13" name="TextBox 12"/>
            <p:cNvSpPr txBox="1"/>
            <p:nvPr/>
          </p:nvSpPr>
          <p:spPr>
            <a:xfrm>
              <a:off x="611188" y="2507991"/>
              <a:ext cx="3024584" cy="1569660"/>
            </a:xfrm>
            <a:prstGeom prst="rect">
              <a:avLst/>
            </a:prstGeom>
            <a:noFill/>
          </p:spPr>
          <p:txBody>
            <a:bodyPr wrap="square" rtlCol="0">
              <a:spAutoFit/>
            </a:bodyPr>
            <a:lstStyle/>
            <a:p>
              <a:r>
                <a:rPr lang="zh-CN" altLang="en-US" sz="1600" dirty="0" smtClean="0">
                  <a:solidFill>
                    <a:schemeClr val="bg1">
                      <a:alpha val="90000"/>
                    </a:schemeClr>
                  </a:solidFill>
                  <a:latin typeface="微软雅黑" pitchFamily="34" charset="-122"/>
                  <a:ea typeface="微软雅黑" pitchFamily="34" charset="-122"/>
                </a:rPr>
                <a:t>点击输入文本点击输入文本点击输入文本点击输入文本点击输入文本点击输入文本点击输入文本点击输入文本点击输入文本点击输入文本点击输入文本点击输入文本点击输入文本</a:t>
              </a:r>
              <a:endParaRPr lang="zh-CN" altLang="en-US" sz="1600" dirty="0">
                <a:solidFill>
                  <a:schemeClr val="bg1">
                    <a:alpha val="90000"/>
                  </a:schemeClr>
                </a:solidFill>
                <a:latin typeface="微软雅黑" pitchFamily="34" charset="-122"/>
                <a:ea typeface="微软雅黑"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4000" advClick="0" advTm="5000">
        <p14:vortex dir="r"/>
      </p:transition>
    </mc:Choice>
    <mc:Fallback>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par>
                                <p:cTn id="8" presetID="2" presetClass="entr" presetSubtype="8" fill="hold" grpId="0" nodeType="withEffect">
                                  <p:stCondLst>
                                    <p:cond delay="100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500" fill="hold"/>
                                        <p:tgtEl>
                                          <p:spTgt spid="6"/>
                                        </p:tgtEl>
                                        <p:attrNameLst>
                                          <p:attrName>ppt_x</p:attrName>
                                        </p:attrNameLst>
                                      </p:cBhvr>
                                      <p:tavLst>
                                        <p:tav tm="0">
                                          <p:val>
                                            <p:strVal val="0-#ppt_w/2"/>
                                          </p:val>
                                        </p:tav>
                                        <p:tav tm="100000">
                                          <p:val>
                                            <p:strVal val="#ppt_x"/>
                                          </p:val>
                                        </p:tav>
                                      </p:tavLst>
                                    </p:anim>
                                    <p:anim calcmode="lin" valueType="num">
                                      <p:cBhvr additive="base">
                                        <p:cTn id="11" dur="500" fill="hold"/>
                                        <p:tgtEl>
                                          <p:spTgt spid="6"/>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1250"/>
                                  </p:stCondLst>
                                  <p:childTnLst>
                                    <p:set>
                                      <p:cBhvr>
                                        <p:cTn id="13" dur="1" fill="hold">
                                          <p:stCondLst>
                                            <p:cond delay="0"/>
                                          </p:stCondLst>
                                        </p:cTn>
                                        <p:tgtEl>
                                          <p:spTgt spid="7"/>
                                        </p:tgtEl>
                                        <p:attrNameLst>
                                          <p:attrName>style.visibility</p:attrName>
                                        </p:attrNameLst>
                                      </p:cBhvr>
                                      <p:to>
                                        <p:strVal val="visible"/>
                                      </p:to>
                                    </p:set>
                                    <p:anim calcmode="lin" valueType="num">
                                      <p:cBhvr additive="base">
                                        <p:cTn id="14" dur="500" fill="hold"/>
                                        <p:tgtEl>
                                          <p:spTgt spid="7"/>
                                        </p:tgtEl>
                                        <p:attrNameLst>
                                          <p:attrName>ppt_x</p:attrName>
                                        </p:attrNameLst>
                                      </p:cBhvr>
                                      <p:tavLst>
                                        <p:tav tm="0">
                                          <p:val>
                                            <p:strVal val="0-#ppt_w/2"/>
                                          </p:val>
                                        </p:tav>
                                        <p:tav tm="100000">
                                          <p:val>
                                            <p:strVal val="#ppt_x"/>
                                          </p:val>
                                        </p:tav>
                                      </p:tavLst>
                                    </p:anim>
                                    <p:anim calcmode="lin" valueType="num">
                                      <p:cBhvr additive="base">
                                        <p:cTn id="15" dur="500" fill="hold"/>
                                        <p:tgtEl>
                                          <p:spTgt spid="7"/>
                                        </p:tgtEl>
                                        <p:attrNameLst>
                                          <p:attrName>ppt_y</p:attrName>
                                        </p:attrNameLst>
                                      </p:cBhvr>
                                      <p:tavLst>
                                        <p:tav tm="0">
                                          <p:val>
                                            <p:strVal val="#ppt_y"/>
                                          </p:val>
                                        </p:tav>
                                        <p:tav tm="100000">
                                          <p:val>
                                            <p:strVal val="#ppt_y"/>
                                          </p:val>
                                        </p:tav>
                                      </p:tavLst>
                                    </p:anim>
                                  </p:childTnLst>
                                </p:cTn>
                              </p:par>
                              <p:par>
                                <p:cTn id="16" presetID="2" presetClass="entr" presetSubtype="2" fill="hold" grpId="0" nodeType="withEffect">
                                  <p:stCondLst>
                                    <p:cond delay="175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1+#ppt_w/2"/>
                                          </p:val>
                                        </p:tav>
                                        <p:tav tm="100000">
                                          <p:val>
                                            <p:strVal val="#ppt_x"/>
                                          </p:val>
                                        </p:tav>
                                      </p:tavLst>
                                    </p:anim>
                                    <p:anim calcmode="lin" valueType="num">
                                      <p:cBhvr additive="base">
                                        <p:cTn id="19" dur="500" fill="hold"/>
                                        <p:tgtEl>
                                          <p:spTgt spid="5"/>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175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500" fill="hold"/>
                                        <p:tgtEl>
                                          <p:spTgt spid="4"/>
                                        </p:tgtEl>
                                        <p:attrNameLst>
                                          <p:attrName>ppt_x</p:attrName>
                                        </p:attrNameLst>
                                      </p:cBhvr>
                                      <p:tavLst>
                                        <p:tav tm="0">
                                          <p:val>
                                            <p:strVal val="1+#ppt_w/2"/>
                                          </p:val>
                                        </p:tav>
                                        <p:tav tm="100000">
                                          <p:val>
                                            <p:strVal val="#ppt_x"/>
                                          </p:val>
                                        </p:tav>
                                      </p:tavLst>
                                    </p:anim>
                                    <p:anim calcmode="lin" valueType="num">
                                      <p:cBhvr additive="base">
                                        <p:cTn id="23" dur="500" fill="hold"/>
                                        <p:tgtEl>
                                          <p:spTgt spid="4"/>
                                        </p:tgtEl>
                                        <p:attrNameLst>
                                          <p:attrName>ppt_y</p:attrName>
                                        </p:attrNameLst>
                                      </p:cBhvr>
                                      <p:tavLst>
                                        <p:tav tm="0">
                                          <p:val>
                                            <p:strVal val="#ppt_y"/>
                                          </p:val>
                                        </p:tav>
                                        <p:tav tm="100000">
                                          <p:val>
                                            <p:strVal val="#ppt_y"/>
                                          </p:val>
                                        </p:tav>
                                      </p:tavLst>
                                    </p:anim>
                                  </p:childTnLst>
                                </p:cTn>
                              </p:par>
                              <p:par>
                                <p:cTn id="24" presetID="2" presetClass="entr" presetSubtype="2" fill="hold" grpId="0" nodeType="withEffect">
                                  <p:stCondLst>
                                    <p:cond delay="175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500" fill="hold"/>
                                        <p:tgtEl>
                                          <p:spTgt spid="3"/>
                                        </p:tgtEl>
                                        <p:attrNameLst>
                                          <p:attrName>ppt_x</p:attrName>
                                        </p:attrNameLst>
                                      </p:cBhvr>
                                      <p:tavLst>
                                        <p:tav tm="0">
                                          <p:val>
                                            <p:strVal val="1+#ppt_w/2"/>
                                          </p:val>
                                        </p:tav>
                                        <p:tav tm="100000">
                                          <p:val>
                                            <p:strVal val="#ppt_x"/>
                                          </p:val>
                                        </p:tav>
                                      </p:tavLst>
                                    </p:anim>
                                    <p:anim calcmode="lin" valueType="num">
                                      <p:cBhvr additive="base">
                                        <p:cTn id="27" dur="500" fill="hold"/>
                                        <p:tgtEl>
                                          <p:spTgt spid="3"/>
                                        </p:tgtEl>
                                        <p:attrNameLst>
                                          <p:attrName>ppt_y</p:attrName>
                                        </p:attrNameLst>
                                      </p:cBhvr>
                                      <p:tavLst>
                                        <p:tav tm="0">
                                          <p:val>
                                            <p:strVal val="#ppt_y"/>
                                          </p:val>
                                        </p:tav>
                                        <p:tav tm="100000">
                                          <p:val>
                                            <p:strVal val="#ppt_y"/>
                                          </p:val>
                                        </p:tav>
                                      </p:tavLst>
                                    </p:anim>
                                  </p:childTnLst>
                                </p:cTn>
                              </p:par>
                              <p:par>
                                <p:cTn id="28" presetID="2" presetClass="entr" presetSubtype="4" fill="hold" grpId="0" nodeType="withEffect">
                                  <p:stCondLst>
                                    <p:cond delay="2250"/>
                                  </p:stCondLst>
                                  <p:childTnLst>
                                    <p:set>
                                      <p:cBhvr>
                                        <p:cTn id="29" dur="1" fill="hold">
                                          <p:stCondLst>
                                            <p:cond delay="0"/>
                                          </p:stCondLst>
                                        </p:cTn>
                                        <p:tgtEl>
                                          <p:spTgt spid="9">
                                            <p:graphicEl>
                                              <a:chart seriesIdx="-3" categoryIdx="-3" bldStep="gridLegend"/>
                                            </p:graphicEl>
                                          </p:spTgt>
                                        </p:tgtEl>
                                        <p:attrNameLst>
                                          <p:attrName>style.visibility</p:attrName>
                                        </p:attrNameLst>
                                      </p:cBhvr>
                                      <p:to>
                                        <p:strVal val="visible"/>
                                      </p:to>
                                    </p:set>
                                    <p:anim calcmode="lin" valueType="num">
                                      <p:cBhvr additive="base">
                                        <p:cTn id="30" dur="750" fill="hold"/>
                                        <p:tgtEl>
                                          <p:spTgt spid="9">
                                            <p:graphicEl>
                                              <a:chart seriesIdx="-3" categoryIdx="-3" bldStep="gridLegend"/>
                                            </p:graphicEl>
                                          </p:spTgt>
                                        </p:tgtEl>
                                        <p:attrNameLst>
                                          <p:attrName>ppt_x</p:attrName>
                                        </p:attrNameLst>
                                      </p:cBhvr>
                                      <p:tavLst>
                                        <p:tav tm="0">
                                          <p:val>
                                            <p:strVal val="#ppt_x"/>
                                          </p:val>
                                        </p:tav>
                                        <p:tav tm="100000">
                                          <p:val>
                                            <p:strVal val="#ppt_x"/>
                                          </p:val>
                                        </p:tav>
                                      </p:tavLst>
                                    </p:anim>
                                    <p:anim calcmode="lin" valueType="num">
                                      <p:cBhvr additive="base">
                                        <p:cTn id="31" dur="750" fill="hold"/>
                                        <p:tgtEl>
                                          <p:spTgt spid="9">
                                            <p:graphicEl>
                                              <a:chart seriesIdx="-3" categoryIdx="-3" bldStep="gridLegend"/>
                                            </p:graphicEl>
                                          </p:spTgt>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2250"/>
                                  </p:stCondLst>
                                  <p:childTnLst>
                                    <p:set>
                                      <p:cBhvr>
                                        <p:cTn id="33" dur="1" fill="hold">
                                          <p:stCondLst>
                                            <p:cond delay="0"/>
                                          </p:stCondLst>
                                        </p:cTn>
                                        <p:tgtEl>
                                          <p:spTgt spid="9">
                                            <p:graphicEl>
                                              <a:chart seriesIdx="0" categoryIdx="0" bldStep="ptInSeries"/>
                                            </p:graphicEl>
                                          </p:spTgt>
                                        </p:tgtEl>
                                        <p:attrNameLst>
                                          <p:attrName>style.visibility</p:attrName>
                                        </p:attrNameLst>
                                      </p:cBhvr>
                                      <p:to>
                                        <p:strVal val="visible"/>
                                      </p:to>
                                    </p:set>
                                    <p:anim calcmode="lin" valueType="num">
                                      <p:cBhvr additive="base">
                                        <p:cTn id="34" dur="750" fill="hold"/>
                                        <p:tgtEl>
                                          <p:spTgt spid="9">
                                            <p:graphicEl>
                                              <a:chart seriesIdx="0" categoryIdx="0" bldStep="ptInSeries"/>
                                            </p:graphicEl>
                                          </p:spTgt>
                                        </p:tgtEl>
                                        <p:attrNameLst>
                                          <p:attrName>ppt_x</p:attrName>
                                        </p:attrNameLst>
                                      </p:cBhvr>
                                      <p:tavLst>
                                        <p:tav tm="0">
                                          <p:val>
                                            <p:strVal val="#ppt_x"/>
                                          </p:val>
                                        </p:tav>
                                        <p:tav tm="100000">
                                          <p:val>
                                            <p:strVal val="#ppt_x"/>
                                          </p:val>
                                        </p:tav>
                                      </p:tavLst>
                                    </p:anim>
                                    <p:anim calcmode="lin" valueType="num">
                                      <p:cBhvr additive="base">
                                        <p:cTn id="35" dur="750" fill="hold"/>
                                        <p:tgtEl>
                                          <p:spTgt spid="9">
                                            <p:graphicEl>
                                              <a:chart seriesIdx="0" categoryIdx="0" bldStep="ptInSeries"/>
                                            </p:graphicEl>
                                          </p:spTgt>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2250"/>
                                  </p:stCondLst>
                                  <p:childTnLst>
                                    <p:set>
                                      <p:cBhvr>
                                        <p:cTn id="37" dur="1" fill="hold">
                                          <p:stCondLst>
                                            <p:cond delay="0"/>
                                          </p:stCondLst>
                                        </p:cTn>
                                        <p:tgtEl>
                                          <p:spTgt spid="9">
                                            <p:graphicEl>
                                              <a:chart seriesIdx="1" categoryIdx="0" bldStep="ptInSeries"/>
                                            </p:graphicEl>
                                          </p:spTgt>
                                        </p:tgtEl>
                                        <p:attrNameLst>
                                          <p:attrName>style.visibility</p:attrName>
                                        </p:attrNameLst>
                                      </p:cBhvr>
                                      <p:to>
                                        <p:strVal val="visible"/>
                                      </p:to>
                                    </p:set>
                                    <p:anim calcmode="lin" valueType="num">
                                      <p:cBhvr additive="base">
                                        <p:cTn id="38" dur="750" fill="hold"/>
                                        <p:tgtEl>
                                          <p:spTgt spid="9">
                                            <p:graphicEl>
                                              <a:chart seriesIdx="1" categoryIdx="0" bldStep="ptInSeries"/>
                                            </p:graphicEl>
                                          </p:spTgt>
                                        </p:tgtEl>
                                        <p:attrNameLst>
                                          <p:attrName>ppt_x</p:attrName>
                                        </p:attrNameLst>
                                      </p:cBhvr>
                                      <p:tavLst>
                                        <p:tav tm="0">
                                          <p:val>
                                            <p:strVal val="#ppt_x"/>
                                          </p:val>
                                        </p:tav>
                                        <p:tav tm="100000">
                                          <p:val>
                                            <p:strVal val="#ppt_x"/>
                                          </p:val>
                                        </p:tav>
                                      </p:tavLst>
                                    </p:anim>
                                    <p:anim calcmode="lin" valueType="num">
                                      <p:cBhvr additive="base">
                                        <p:cTn id="39" dur="750" fill="hold"/>
                                        <p:tgtEl>
                                          <p:spTgt spid="9">
                                            <p:graphicEl>
                                              <a:chart seriesIdx="1" categoryIdx="0" bldStep="ptInSeries"/>
                                            </p:graphicEl>
                                          </p:spTgt>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2250"/>
                                  </p:stCondLst>
                                  <p:childTnLst>
                                    <p:set>
                                      <p:cBhvr>
                                        <p:cTn id="41" dur="1" fill="hold">
                                          <p:stCondLst>
                                            <p:cond delay="0"/>
                                          </p:stCondLst>
                                        </p:cTn>
                                        <p:tgtEl>
                                          <p:spTgt spid="9">
                                            <p:graphicEl>
                                              <a:chart seriesIdx="2" categoryIdx="0" bldStep="ptInSeries"/>
                                            </p:graphicEl>
                                          </p:spTgt>
                                        </p:tgtEl>
                                        <p:attrNameLst>
                                          <p:attrName>style.visibility</p:attrName>
                                        </p:attrNameLst>
                                      </p:cBhvr>
                                      <p:to>
                                        <p:strVal val="visible"/>
                                      </p:to>
                                    </p:set>
                                    <p:anim calcmode="lin" valueType="num">
                                      <p:cBhvr additive="base">
                                        <p:cTn id="42" dur="750" fill="hold"/>
                                        <p:tgtEl>
                                          <p:spTgt spid="9">
                                            <p:graphicEl>
                                              <a:chart seriesIdx="2" categoryIdx="0" bldStep="ptInSeries"/>
                                            </p:graphicEl>
                                          </p:spTgt>
                                        </p:tgtEl>
                                        <p:attrNameLst>
                                          <p:attrName>ppt_x</p:attrName>
                                        </p:attrNameLst>
                                      </p:cBhvr>
                                      <p:tavLst>
                                        <p:tav tm="0">
                                          <p:val>
                                            <p:strVal val="#ppt_x"/>
                                          </p:val>
                                        </p:tav>
                                        <p:tav tm="100000">
                                          <p:val>
                                            <p:strVal val="#ppt_x"/>
                                          </p:val>
                                        </p:tav>
                                      </p:tavLst>
                                    </p:anim>
                                    <p:anim calcmode="lin" valueType="num">
                                      <p:cBhvr additive="base">
                                        <p:cTn id="43" dur="750" fill="hold"/>
                                        <p:tgtEl>
                                          <p:spTgt spid="9">
                                            <p:graphicEl>
                                              <a:chart seriesIdx="2" categoryIdx="0" bldStep="ptInSeries"/>
                                            </p:graphicEl>
                                          </p:spTgt>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2250"/>
                                  </p:stCondLst>
                                  <p:childTnLst>
                                    <p:set>
                                      <p:cBhvr>
                                        <p:cTn id="45" dur="1" fill="hold">
                                          <p:stCondLst>
                                            <p:cond delay="0"/>
                                          </p:stCondLst>
                                        </p:cTn>
                                        <p:tgtEl>
                                          <p:spTgt spid="9">
                                            <p:graphicEl>
                                              <a:chart seriesIdx="3" categoryIdx="0" bldStep="ptInSeries"/>
                                            </p:graphicEl>
                                          </p:spTgt>
                                        </p:tgtEl>
                                        <p:attrNameLst>
                                          <p:attrName>style.visibility</p:attrName>
                                        </p:attrNameLst>
                                      </p:cBhvr>
                                      <p:to>
                                        <p:strVal val="visible"/>
                                      </p:to>
                                    </p:set>
                                    <p:anim calcmode="lin" valueType="num">
                                      <p:cBhvr additive="base">
                                        <p:cTn id="46" dur="750" fill="hold"/>
                                        <p:tgtEl>
                                          <p:spTgt spid="9">
                                            <p:graphicEl>
                                              <a:chart seriesIdx="3" categoryIdx="0" bldStep="ptInSeries"/>
                                            </p:graphicEl>
                                          </p:spTgt>
                                        </p:tgtEl>
                                        <p:attrNameLst>
                                          <p:attrName>ppt_x</p:attrName>
                                        </p:attrNameLst>
                                      </p:cBhvr>
                                      <p:tavLst>
                                        <p:tav tm="0">
                                          <p:val>
                                            <p:strVal val="#ppt_x"/>
                                          </p:val>
                                        </p:tav>
                                        <p:tav tm="100000">
                                          <p:val>
                                            <p:strVal val="#ppt_x"/>
                                          </p:val>
                                        </p:tav>
                                      </p:tavLst>
                                    </p:anim>
                                    <p:anim calcmode="lin" valueType="num">
                                      <p:cBhvr additive="base">
                                        <p:cTn id="47" dur="750" fill="hold"/>
                                        <p:tgtEl>
                                          <p:spTgt spid="9">
                                            <p:graphicEl>
                                              <a:chart seriesIdx="3" categoryIdx="0" bldStep="ptInSeries"/>
                                            </p:graphicEl>
                                          </p:spTgt>
                                        </p:tgtEl>
                                        <p:attrNameLst>
                                          <p:attrName>ppt_y</p:attrName>
                                        </p:attrNameLst>
                                      </p:cBhvr>
                                      <p:tavLst>
                                        <p:tav tm="0">
                                          <p:val>
                                            <p:strVal val="1+#ppt_h/2"/>
                                          </p:val>
                                        </p:tav>
                                        <p:tav tm="100000">
                                          <p:val>
                                            <p:strVal val="#ppt_y"/>
                                          </p:val>
                                        </p:tav>
                                      </p:tavLst>
                                    </p:anim>
                                  </p:childTnLst>
                                </p:cTn>
                              </p:par>
                              <p:par>
                                <p:cTn id="48" presetID="2" presetClass="entr" presetSubtype="12" fill="hold" grpId="0" nodeType="withEffect">
                                  <p:stCondLst>
                                    <p:cond delay="2750"/>
                                  </p:stCondLst>
                                  <p:childTnLst>
                                    <p:set>
                                      <p:cBhvr>
                                        <p:cTn id="49" dur="1" fill="hold">
                                          <p:stCondLst>
                                            <p:cond delay="0"/>
                                          </p:stCondLst>
                                        </p:cTn>
                                        <p:tgtEl>
                                          <p:spTgt spid="10">
                                            <p:graphicEl>
                                              <a:chart seriesIdx="-3" categoryIdx="-3" bldStep="gridLegend"/>
                                            </p:graphicEl>
                                          </p:spTgt>
                                        </p:tgtEl>
                                        <p:attrNameLst>
                                          <p:attrName>style.visibility</p:attrName>
                                        </p:attrNameLst>
                                      </p:cBhvr>
                                      <p:to>
                                        <p:strVal val="visible"/>
                                      </p:to>
                                    </p:set>
                                    <p:anim calcmode="lin" valueType="num">
                                      <p:cBhvr additive="base">
                                        <p:cTn id="50" dur="750" fill="hold"/>
                                        <p:tgtEl>
                                          <p:spTgt spid="10">
                                            <p:graphicEl>
                                              <a:chart seriesIdx="-3" categoryIdx="-3" bldStep="gridLegend"/>
                                            </p:graphicEl>
                                          </p:spTgt>
                                        </p:tgtEl>
                                        <p:attrNameLst>
                                          <p:attrName>ppt_x</p:attrName>
                                        </p:attrNameLst>
                                      </p:cBhvr>
                                      <p:tavLst>
                                        <p:tav tm="0">
                                          <p:val>
                                            <p:strVal val="0-#ppt_w/2"/>
                                          </p:val>
                                        </p:tav>
                                        <p:tav tm="100000">
                                          <p:val>
                                            <p:strVal val="#ppt_x"/>
                                          </p:val>
                                        </p:tav>
                                      </p:tavLst>
                                    </p:anim>
                                    <p:anim calcmode="lin" valueType="num">
                                      <p:cBhvr additive="base">
                                        <p:cTn id="51" dur="750" fill="hold"/>
                                        <p:tgtEl>
                                          <p:spTgt spid="10">
                                            <p:graphicEl>
                                              <a:chart seriesIdx="-3" categoryIdx="-3" bldStep="gridLegend"/>
                                            </p:graphicEl>
                                          </p:spTgt>
                                        </p:tgtEl>
                                        <p:attrNameLst>
                                          <p:attrName>ppt_y</p:attrName>
                                        </p:attrNameLst>
                                      </p:cBhvr>
                                      <p:tavLst>
                                        <p:tav tm="0">
                                          <p:val>
                                            <p:strVal val="1+#ppt_h/2"/>
                                          </p:val>
                                        </p:tav>
                                        <p:tav tm="100000">
                                          <p:val>
                                            <p:strVal val="#ppt_y"/>
                                          </p:val>
                                        </p:tav>
                                      </p:tavLst>
                                    </p:anim>
                                  </p:childTnLst>
                                </p:cTn>
                              </p:par>
                              <p:par>
                                <p:cTn id="52" presetID="2" presetClass="entr" presetSubtype="12" fill="hold" grpId="0" nodeType="withEffect">
                                  <p:stCondLst>
                                    <p:cond delay="2750"/>
                                  </p:stCondLst>
                                  <p:childTnLst>
                                    <p:set>
                                      <p:cBhvr>
                                        <p:cTn id="53" dur="1" fill="hold">
                                          <p:stCondLst>
                                            <p:cond delay="0"/>
                                          </p:stCondLst>
                                        </p:cTn>
                                        <p:tgtEl>
                                          <p:spTgt spid="10">
                                            <p:graphicEl>
                                              <a:chart seriesIdx="0" categoryIdx="0" bldStep="ptInSeries"/>
                                            </p:graphicEl>
                                          </p:spTgt>
                                        </p:tgtEl>
                                        <p:attrNameLst>
                                          <p:attrName>style.visibility</p:attrName>
                                        </p:attrNameLst>
                                      </p:cBhvr>
                                      <p:to>
                                        <p:strVal val="visible"/>
                                      </p:to>
                                    </p:set>
                                    <p:anim calcmode="lin" valueType="num">
                                      <p:cBhvr additive="base">
                                        <p:cTn id="54" dur="750" fill="hold"/>
                                        <p:tgtEl>
                                          <p:spTgt spid="10">
                                            <p:graphicEl>
                                              <a:chart seriesIdx="0" categoryIdx="0" bldStep="ptInSeries"/>
                                            </p:graphicEl>
                                          </p:spTgt>
                                        </p:tgtEl>
                                        <p:attrNameLst>
                                          <p:attrName>ppt_x</p:attrName>
                                        </p:attrNameLst>
                                      </p:cBhvr>
                                      <p:tavLst>
                                        <p:tav tm="0">
                                          <p:val>
                                            <p:strVal val="0-#ppt_w/2"/>
                                          </p:val>
                                        </p:tav>
                                        <p:tav tm="100000">
                                          <p:val>
                                            <p:strVal val="#ppt_x"/>
                                          </p:val>
                                        </p:tav>
                                      </p:tavLst>
                                    </p:anim>
                                    <p:anim calcmode="lin" valueType="num">
                                      <p:cBhvr additive="base">
                                        <p:cTn id="55" dur="750" fill="hold"/>
                                        <p:tgtEl>
                                          <p:spTgt spid="10">
                                            <p:graphicEl>
                                              <a:chart seriesIdx="0" categoryIdx="0" bldStep="ptInSeries"/>
                                            </p:graphicEl>
                                          </p:spTgt>
                                        </p:tgtEl>
                                        <p:attrNameLst>
                                          <p:attrName>ppt_y</p:attrName>
                                        </p:attrNameLst>
                                      </p:cBhvr>
                                      <p:tavLst>
                                        <p:tav tm="0">
                                          <p:val>
                                            <p:strVal val="1+#ppt_h/2"/>
                                          </p:val>
                                        </p:tav>
                                        <p:tav tm="100000">
                                          <p:val>
                                            <p:strVal val="#ppt_y"/>
                                          </p:val>
                                        </p:tav>
                                      </p:tavLst>
                                    </p:anim>
                                  </p:childTnLst>
                                </p:cTn>
                              </p:par>
                              <p:par>
                                <p:cTn id="56" presetID="2" presetClass="entr" presetSubtype="12" fill="hold" grpId="0" nodeType="withEffect">
                                  <p:stCondLst>
                                    <p:cond delay="2750"/>
                                  </p:stCondLst>
                                  <p:childTnLst>
                                    <p:set>
                                      <p:cBhvr>
                                        <p:cTn id="57" dur="1" fill="hold">
                                          <p:stCondLst>
                                            <p:cond delay="0"/>
                                          </p:stCondLst>
                                        </p:cTn>
                                        <p:tgtEl>
                                          <p:spTgt spid="10">
                                            <p:graphicEl>
                                              <a:chart seriesIdx="1" categoryIdx="0" bldStep="ptInSeries"/>
                                            </p:graphicEl>
                                          </p:spTgt>
                                        </p:tgtEl>
                                        <p:attrNameLst>
                                          <p:attrName>style.visibility</p:attrName>
                                        </p:attrNameLst>
                                      </p:cBhvr>
                                      <p:to>
                                        <p:strVal val="visible"/>
                                      </p:to>
                                    </p:set>
                                    <p:anim calcmode="lin" valueType="num">
                                      <p:cBhvr additive="base">
                                        <p:cTn id="58" dur="750" fill="hold"/>
                                        <p:tgtEl>
                                          <p:spTgt spid="10">
                                            <p:graphicEl>
                                              <a:chart seriesIdx="1" categoryIdx="0" bldStep="ptInSeries"/>
                                            </p:graphicEl>
                                          </p:spTgt>
                                        </p:tgtEl>
                                        <p:attrNameLst>
                                          <p:attrName>ppt_x</p:attrName>
                                        </p:attrNameLst>
                                      </p:cBhvr>
                                      <p:tavLst>
                                        <p:tav tm="0">
                                          <p:val>
                                            <p:strVal val="0-#ppt_w/2"/>
                                          </p:val>
                                        </p:tav>
                                        <p:tav tm="100000">
                                          <p:val>
                                            <p:strVal val="#ppt_x"/>
                                          </p:val>
                                        </p:tav>
                                      </p:tavLst>
                                    </p:anim>
                                    <p:anim calcmode="lin" valueType="num">
                                      <p:cBhvr additive="base">
                                        <p:cTn id="59" dur="750" fill="hold"/>
                                        <p:tgtEl>
                                          <p:spTgt spid="10">
                                            <p:graphicEl>
                                              <a:chart seriesIdx="1" categoryIdx="0" bldStep="ptInSeries"/>
                                            </p:graphicEl>
                                          </p:spTgt>
                                        </p:tgtEl>
                                        <p:attrNameLst>
                                          <p:attrName>ppt_y</p:attrName>
                                        </p:attrNameLst>
                                      </p:cBhvr>
                                      <p:tavLst>
                                        <p:tav tm="0">
                                          <p:val>
                                            <p:strVal val="1+#ppt_h/2"/>
                                          </p:val>
                                        </p:tav>
                                        <p:tav tm="100000">
                                          <p:val>
                                            <p:strVal val="#ppt_y"/>
                                          </p:val>
                                        </p:tav>
                                      </p:tavLst>
                                    </p:anim>
                                  </p:childTnLst>
                                </p:cTn>
                              </p:par>
                              <p:par>
                                <p:cTn id="60" presetID="2" presetClass="entr" presetSubtype="12" fill="hold" grpId="0" nodeType="withEffect">
                                  <p:stCondLst>
                                    <p:cond delay="2750"/>
                                  </p:stCondLst>
                                  <p:childTnLst>
                                    <p:set>
                                      <p:cBhvr>
                                        <p:cTn id="61" dur="1" fill="hold">
                                          <p:stCondLst>
                                            <p:cond delay="0"/>
                                          </p:stCondLst>
                                        </p:cTn>
                                        <p:tgtEl>
                                          <p:spTgt spid="10">
                                            <p:graphicEl>
                                              <a:chart seriesIdx="2" categoryIdx="0" bldStep="ptInSeries"/>
                                            </p:graphicEl>
                                          </p:spTgt>
                                        </p:tgtEl>
                                        <p:attrNameLst>
                                          <p:attrName>style.visibility</p:attrName>
                                        </p:attrNameLst>
                                      </p:cBhvr>
                                      <p:to>
                                        <p:strVal val="visible"/>
                                      </p:to>
                                    </p:set>
                                    <p:anim calcmode="lin" valueType="num">
                                      <p:cBhvr additive="base">
                                        <p:cTn id="62" dur="750" fill="hold"/>
                                        <p:tgtEl>
                                          <p:spTgt spid="10">
                                            <p:graphicEl>
                                              <a:chart seriesIdx="2" categoryIdx="0" bldStep="ptInSeries"/>
                                            </p:graphicEl>
                                          </p:spTgt>
                                        </p:tgtEl>
                                        <p:attrNameLst>
                                          <p:attrName>ppt_x</p:attrName>
                                        </p:attrNameLst>
                                      </p:cBhvr>
                                      <p:tavLst>
                                        <p:tav tm="0">
                                          <p:val>
                                            <p:strVal val="0-#ppt_w/2"/>
                                          </p:val>
                                        </p:tav>
                                        <p:tav tm="100000">
                                          <p:val>
                                            <p:strVal val="#ppt_x"/>
                                          </p:val>
                                        </p:tav>
                                      </p:tavLst>
                                    </p:anim>
                                    <p:anim calcmode="lin" valueType="num">
                                      <p:cBhvr additive="base">
                                        <p:cTn id="63" dur="750" fill="hold"/>
                                        <p:tgtEl>
                                          <p:spTgt spid="10">
                                            <p:graphicEl>
                                              <a:chart seriesIdx="2" categoryIdx="0" bldStep="ptInSeries"/>
                                            </p:graphicEl>
                                          </p:spTgt>
                                        </p:tgtEl>
                                        <p:attrNameLst>
                                          <p:attrName>ppt_y</p:attrName>
                                        </p:attrNameLst>
                                      </p:cBhvr>
                                      <p:tavLst>
                                        <p:tav tm="0">
                                          <p:val>
                                            <p:strVal val="1+#ppt_h/2"/>
                                          </p:val>
                                        </p:tav>
                                        <p:tav tm="100000">
                                          <p:val>
                                            <p:strVal val="#ppt_y"/>
                                          </p:val>
                                        </p:tav>
                                      </p:tavLst>
                                    </p:anim>
                                  </p:childTnLst>
                                </p:cTn>
                              </p:par>
                              <p:par>
                                <p:cTn id="64" presetID="2" presetClass="entr" presetSubtype="12" fill="hold" grpId="0" nodeType="withEffect">
                                  <p:stCondLst>
                                    <p:cond delay="2750"/>
                                  </p:stCondLst>
                                  <p:childTnLst>
                                    <p:set>
                                      <p:cBhvr>
                                        <p:cTn id="65" dur="1" fill="hold">
                                          <p:stCondLst>
                                            <p:cond delay="0"/>
                                          </p:stCondLst>
                                        </p:cTn>
                                        <p:tgtEl>
                                          <p:spTgt spid="10">
                                            <p:graphicEl>
                                              <a:chart seriesIdx="3" categoryIdx="0" bldStep="ptInSeries"/>
                                            </p:graphicEl>
                                          </p:spTgt>
                                        </p:tgtEl>
                                        <p:attrNameLst>
                                          <p:attrName>style.visibility</p:attrName>
                                        </p:attrNameLst>
                                      </p:cBhvr>
                                      <p:to>
                                        <p:strVal val="visible"/>
                                      </p:to>
                                    </p:set>
                                    <p:anim calcmode="lin" valueType="num">
                                      <p:cBhvr additive="base">
                                        <p:cTn id="66" dur="750" fill="hold"/>
                                        <p:tgtEl>
                                          <p:spTgt spid="10">
                                            <p:graphicEl>
                                              <a:chart seriesIdx="3" categoryIdx="0" bldStep="ptInSeries"/>
                                            </p:graphicEl>
                                          </p:spTgt>
                                        </p:tgtEl>
                                        <p:attrNameLst>
                                          <p:attrName>ppt_x</p:attrName>
                                        </p:attrNameLst>
                                      </p:cBhvr>
                                      <p:tavLst>
                                        <p:tav tm="0">
                                          <p:val>
                                            <p:strVal val="0-#ppt_w/2"/>
                                          </p:val>
                                        </p:tav>
                                        <p:tav tm="100000">
                                          <p:val>
                                            <p:strVal val="#ppt_x"/>
                                          </p:val>
                                        </p:tav>
                                      </p:tavLst>
                                    </p:anim>
                                    <p:anim calcmode="lin" valueType="num">
                                      <p:cBhvr additive="base">
                                        <p:cTn id="67" dur="750" fill="hold"/>
                                        <p:tgtEl>
                                          <p:spTgt spid="10">
                                            <p:graphicEl>
                                              <a:chart seriesIdx="3" categoryIdx="0" bldStep="ptInSeries"/>
                                            </p:graphicEl>
                                          </p:spTgt>
                                        </p:tgtEl>
                                        <p:attrNameLst>
                                          <p:attrName>ppt_y</p:attrName>
                                        </p:attrNameLst>
                                      </p:cBhvr>
                                      <p:tavLst>
                                        <p:tav tm="0">
                                          <p:val>
                                            <p:strVal val="1+#ppt_h/2"/>
                                          </p:val>
                                        </p:tav>
                                        <p:tav tm="100000">
                                          <p:val>
                                            <p:strVal val="#ppt_y"/>
                                          </p:val>
                                        </p:tav>
                                      </p:tavLst>
                                    </p:anim>
                                  </p:childTnLst>
                                </p:cTn>
                              </p:par>
                              <p:par>
                                <p:cTn id="68" presetID="10" presetClass="entr" presetSubtype="0" fill="hold" nodeType="withEffect">
                                  <p:stCondLst>
                                    <p:cond delay="3000"/>
                                  </p:stCondLst>
                                  <p:childTnLst>
                                    <p:set>
                                      <p:cBhvr>
                                        <p:cTn id="69" dur="1" fill="hold">
                                          <p:stCondLst>
                                            <p:cond delay="0"/>
                                          </p:stCondLst>
                                        </p:cTn>
                                        <p:tgtEl>
                                          <p:spTgt spid="11"/>
                                        </p:tgtEl>
                                        <p:attrNameLst>
                                          <p:attrName>style.visibility</p:attrName>
                                        </p:attrNameLst>
                                      </p:cBhvr>
                                      <p:to>
                                        <p:strVal val="visible"/>
                                      </p:to>
                                    </p:set>
                                    <p:animEffect transition="in" filter="fade">
                                      <p:cBhvr>
                                        <p:cTn id="70" dur="75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animBg="1"/>
      <p:bldP spid="7" grpId="0" animBg="1"/>
      <p:bldGraphic spid="9" grpId="0">
        <p:bldSub>
          <a:bldChart bld="seriesEl"/>
        </p:bldSub>
      </p:bldGraphic>
      <p:bldGraphic spid="10" grpId="0">
        <p:bldSub>
          <a:bldChart bld="seriesEl"/>
        </p:bldSub>
      </p:bldGraphic>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E:\PPT资料合集\背景颜色探究\ISO风格背景1.jpg"/>
          <p:cNvPicPr>
            <a:picLocks noChangeAspect="1" noChangeArrowheads="1"/>
          </p:cNvPicPr>
          <p:nvPr/>
        </p:nvPicPr>
        <p:blipFill rotWithShape="1">
          <a:blip r:embed="rId3">
            <a:extLst>
              <a:ext uri="{28A0092B-C50C-407E-A947-70E740481C1C}">
                <a14:useLocalDpi xmlns:a14="http://schemas.microsoft.com/office/drawing/2010/main" val="0"/>
              </a:ext>
            </a:extLst>
          </a:blip>
          <a:srcRect t="31836"/>
          <a:stretch>
            <a:fillRect/>
          </a:stretch>
        </p:blipFill>
        <p:spPr bwMode="auto">
          <a:xfrm>
            <a:off x="0" y="0"/>
            <a:ext cx="9144000" cy="5714999"/>
          </a:xfrm>
          <a:prstGeom prst="rect">
            <a:avLst/>
          </a:prstGeom>
          <a:solidFill>
            <a:srgbClr val="64C0E0"/>
          </a:solidFill>
          <a:ln>
            <a:noFill/>
          </a:ln>
        </p:spPr>
      </p:pic>
      <p:sp>
        <p:nvSpPr>
          <p:cNvPr id="3" name="圆角矩形 2"/>
          <p:cNvSpPr/>
          <p:nvPr/>
        </p:nvSpPr>
        <p:spPr>
          <a:xfrm>
            <a:off x="8532813" y="5161756"/>
            <a:ext cx="935731" cy="288032"/>
          </a:xfrm>
          <a:prstGeom prst="roundRect">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fld id="{C768ADE4-CA4D-47BA-AC6C-6EAE284E7D5B}" type="slidenum">
              <a:rPr lang="zh-CN" altLang="en-US" smtClean="0"/>
            </a:fld>
            <a:endParaRPr lang="zh-CN" altLang="en-US" dirty="0"/>
          </a:p>
        </p:txBody>
      </p:sp>
      <p:cxnSp>
        <p:nvCxnSpPr>
          <p:cNvPr id="4" name="直接连接符 3"/>
          <p:cNvCxnSpPr>
            <a:stCxn id="3" idx="1"/>
          </p:cNvCxnSpPr>
          <p:nvPr/>
        </p:nvCxnSpPr>
        <p:spPr>
          <a:xfrm flipH="1">
            <a:off x="3131840" y="5305772"/>
            <a:ext cx="5400973" cy="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1259260" y="5169621"/>
            <a:ext cx="1872580" cy="352425"/>
          </a:xfrm>
          <a:prstGeom prst="rect">
            <a:avLst/>
          </a:prstGeom>
          <a:noFill/>
        </p:spPr>
        <p:txBody>
          <a:bodyPr wrap="square" rtlCol="0">
            <a:spAutoFit/>
          </a:bodyPr>
          <a:lstStyle/>
          <a:p>
            <a:pPr algn="r"/>
            <a:r>
              <a:rPr lang="zh-CN" altLang="en-US" sz="1600" dirty="0">
                <a:solidFill>
                  <a:schemeClr val="bg1">
                    <a:alpha val="80000"/>
                  </a:schemeClr>
                </a:solidFill>
                <a:latin typeface="微软雅黑" pitchFamily="34" charset="-122"/>
                <a:ea typeface="微软雅黑" pitchFamily="34" charset="-122"/>
                <a:sym typeface="+mn-ea"/>
              </a:rPr>
              <a:t>培训新闻</a:t>
            </a:r>
            <a:endParaRPr lang="zh-CN" altLang="en-US" sz="1600" dirty="0">
              <a:solidFill>
                <a:schemeClr val="bg1">
                  <a:alpha val="80000"/>
                </a:schemeClr>
              </a:solidFill>
              <a:latin typeface="微软雅黑" pitchFamily="34" charset="-122"/>
              <a:ea typeface="微软雅黑" pitchFamily="34" charset="-122"/>
            </a:endParaRPr>
          </a:p>
        </p:txBody>
      </p:sp>
      <p:sp>
        <p:nvSpPr>
          <p:cNvPr id="6" name="燕尾形 5"/>
          <p:cNvSpPr/>
          <p:nvPr/>
        </p:nvSpPr>
        <p:spPr>
          <a:xfrm>
            <a:off x="467544" y="409228"/>
            <a:ext cx="360040" cy="360040"/>
          </a:xfrm>
          <a:prstGeom prst="chevron">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7" name="燕尾形 6"/>
          <p:cNvSpPr/>
          <p:nvPr/>
        </p:nvSpPr>
        <p:spPr>
          <a:xfrm>
            <a:off x="854057" y="409228"/>
            <a:ext cx="360040" cy="360040"/>
          </a:xfrm>
          <a:prstGeom prst="chevron">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8" name="TextBox 7"/>
          <p:cNvSpPr txBox="1"/>
          <p:nvPr/>
        </p:nvSpPr>
        <p:spPr>
          <a:xfrm>
            <a:off x="1259260" y="358415"/>
            <a:ext cx="2736676" cy="461665"/>
          </a:xfrm>
          <a:prstGeom prst="rect">
            <a:avLst/>
          </a:prstGeom>
          <a:noFill/>
        </p:spPr>
        <p:txBody>
          <a:bodyPr wrap="square" rtlCol="0">
            <a:spAutoFit/>
          </a:bodyPr>
          <a:lstStyle/>
          <a:p>
            <a:pPr algn="dist"/>
            <a:r>
              <a:rPr lang="zh-CN" altLang="en-US" sz="2400" dirty="0">
                <a:solidFill>
                  <a:schemeClr val="lt1">
                    <a:alpha val="50000"/>
                  </a:schemeClr>
                </a:solidFill>
                <a:latin typeface="方正兰亭细黑_GBK" pitchFamily="2" charset="-122"/>
                <a:ea typeface="方正兰亭细黑_GBK" pitchFamily="2" charset="-122"/>
              </a:rPr>
              <a:t>点击</a:t>
            </a:r>
            <a:r>
              <a:rPr lang="zh-CN" altLang="en-US" sz="2400" dirty="0" smtClean="0">
                <a:solidFill>
                  <a:schemeClr val="lt1">
                    <a:alpha val="50000"/>
                  </a:schemeClr>
                </a:solidFill>
                <a:latin typeface="方正兰亭细黑_GBK" pitchFamily="2" charset="-122"/>
                <a:ea typeface="方正兰亭细黑_GBK" pitchFamily="2" charset="-122"/>
              </a:rPr>
              <a:t>输入标题</a:t>
            </a:r>
            <a:endParaRPr lang="zh-CN" altLang="en-US" sz="2400" dirty="0">
              <a:solidFill>
                <a:schemeClr val="lt1">
                  <a:alpha val="50000"/>
                </a:schemeClr>
              </a:solidFill>
              <a:latin typeface="方正兰亭细黑_GBK" pitchFamily="2" charset="-122"/>
              <a:ea typeface="方正兰亭细黑_GBK" pitchFamily="2" charset="-122"/>
            </a:endParaRPr>
          </a:p>
        </p:txBody>
      </p:sp>
      <p:graphicFrame>
        <p:nvGraphicFramePr>
          <p:cNvPr id="10" name="图表 9"/>
          <p:cNvGraphicFramePr/>
          <p:nvPr/>
        </p:nvGraphicFramePr>
        <p:xfrm>
          <a:off x="351164" y="1385402"/>
          <a:ext cx="4364852" cy="2903547"/>
        </p:xfrm>
        <a:graphic>
          <a:graphicData uri="http://schemas.openxmlformats.org/drawingml/2006/chart">
            <c:chart xmlns:c="http://schemas.openxmlformats.org/drawingml/2006/chart" xmlns:r="http://schemas.openxmlformats.org/officeDocument/2006/relationships" r:id="rId1"/>
          </a:graphicData>
        </a:graphic>
      </p:graphicFrame>
      <p:sp>
        <p:nvSpPr>
          <p:cNvPr id="11" name="TextBox 10"/>
          <p:cNvSpPr txBox="1"/>
          <p:nvPr/>
        </p:nvSpPr>
        <p:spPr>
          <a:xfrm>
            <a:off x="1179194" y="985292"/>
            <a:ext cx="2520652" cy="400110"/>
          </a:xfrm>
          <a:prstGeom prst="rect">
            <a:avLst/>
          </a:prstGeom>
          <a:noFill/>
        </p:spPr>
        <p:txBody>
          <a:bodyPr wrap="square" rtlCol="0">
            <a:spAutoFit/>
          </a:bodyPr>
          <a:lstStyle/>
          <a:p>
            <a:pPr algn="ctr"/>
            <a:r>
              <a:rPr lang="zh-CN" altLang="en-US" sz="2000" dirty="0" smtClean="0">
                <a:solidFill>
                  <a:schemeClr val="bg1"/>
                </a:solidFill>
                <a:latin typeface="微软雅黑" pitchFamily="34" charset="-122"/>
                <a:ea typeface="微软雅黑" pitchFamily="34" charset="-122"/>
              </a:rPr>
              <a:t>实际完成值</a:t>
            </a:r>
            <a:endParaRPr lang="zh-CN" altLang="en-US" sz="2000" dirty="0">
              <a:solidFill>
                <a:schemeClr val="bg1"/>
              </a:solidFill>
              <a:latin typeface="微软雅黑" pitchFamily="34" charset="-122"/>
              <a:ea typeface="微软雅黑" pitchFamily="34" charset="-122"/>
            </a:endParaRPr>
          </a:p>
        </p:txBody>
      </p:sp>
      <p:sp>
        <p:nvSpPr>
          <p:cNvPr id="12" name="TextBox 11"/>
          <p:cNvSpPr txBox="1"/>
          <p:nvPr/>
        </p:nvSpPr>
        <p:spPr>
          <a:xfrm>
            <a:off x="395288" y="4360957"/>
            <a:ext cx="8353425" cy="584775"/>
          </a:xfrm>
          <a:prstGeom prst="rect">
            <a:avLst/>
          </a:prstGeom>
          <a:noFill/>
        </p:spPr>
        <p:txBody>
          <a:bodyPr wrap="square" rtlCol="0">
            <a:spAutoFit/>
          </a:bodyPr>
          <a:lstStyle/>
          <a:p>
            <a:r>
              <a:rPr lang="zh-CN" altLang="en-US" sz="1600" dirty="0" smtClean="0">
                <a:solidFill>
                  <a:schemeClr val="bg1"/>
                </a:solidFill>
                <a:latin typeface="微软雅黑" pitchFamily="34" charset="-122"/>
                <a:ea typeface="微软雅黑" pitchFamily="34" charset="-122"/>
              </a:rPr>
              <a:t>点击输入文本点击输入文本点击输入文本点击输入文本点击输入文本点击输入文本点击输入文本点击输入文本点击输入文本</a:t>
            </a:r>
            <a:endParaRPr lang="zh-CN" altLang="en-US" sz="1600" dirty="0">
              <a:solidFill>
                <a:schemeClr val="bg1"/>
              </a:solidFill>
              <a:latin typeface="微软雅黑" pitchFamily="34" charset="-122"/>
              <a:ea typeface="微软雅黑" pitchFamily="34" charset="-122"/>
            </a:endParaRPr>
          </a:p>
        </p:txBody>
      </p:sp>
      <p:graphicFrame>
        <p:nvGraphicFramePr>
          <p:cNvPr id="13" name="图表 12"/>
          <p:cNvGraphicFramePr/>
          <p:nvPr/>
        </p:nvGraphicFramePr>
        <p:xfrm>
          <a:off x="4572000" y="1385402"/>
          <a:ext cx="4364852" cy="2903547"/>
        </p:xfrm>
        <a:graphic>
          <a:graphicData uri="http://schemas.openxmlformats.org/drawingml/2006/chart">
            <c:chart xmlns:c="http://schemas.openxmlformats.org/drawingml/2006/chart" xmlns:r="http://schemas.openxmlformats.org/officeDocument/2006/relationships" r:id="rId2"/>
          </a:graphicData>
        </a:graphic>
      </p:graphicFrame>
      <p:sp>
        <p:nvSpPr>
          <p:cNvPr id="14" name="TextBox 13"/>
          <p:cNvSpPr txBox="1"/>
          <p:nvPr/>
        </p:nvSpPr>
        <p:spPr>
          <a:xfrm>
            <a:off x="5400030" y="985292"/>
            <a:ext cx="2520652" cy="400110"/>
          </a:xfrm>
          <a:prstGeom prst="rect">
            <a:avLst/>
          </a:prstGeom>
          <a:noFill/>
        </p:spPr>
        <p:txBody>
          <a:bodyPr wrap="square" rtlCol="0">
            <a:spAutoFit/>
          </a:bodyPr>
          <a:lstStyle/>
          <a:p>
            <a:pPr algn="ctr"/>
            <a:r>
              <a:rPr lang="zh-CN" altLang="en-US" sz="2000" dirty="0" smtClean="0">
                <a:solidFill>
                  <a:schemeClr val="bg1"/>
                </a:solidFill>
                <a:latin typeface="微软雅黑" pitchFamily="34" charset="-122"/>
                <a:ea typeface="微软雅黑" pitchFamily="34" charset="-122"/>
              </a:rPr>
              <a:t>预期目标</a:t>
            </a:r>
            <a:endParaRPr lang="zh-CN" altLang="en-US" sz="2000" dirty="0">
              <a:solidFill>
                <a:schemeClr val="bg1"/>
              </a:solidFill>
              <a:latin typeface="微软雅黑" pitchFamily="34" charset="-122"/>
              <a:ea typeface="微软雅黑"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4000" advClick="0" advTm="5000">
        <p14:vortex dir="r"/>
      </p:transition>
    </mc:Choice>
    <mc:Fallback>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par>
                                <p:cTn id="8" presetID="2" presetClass="entr" presetSubtype="8" fill="hold" grpId="0" nodeType="withEffect">
                                  <p:stCondLst>
                                    <p:cond delay="100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500" fill="hold"/>
                                        <p:tgtEl>
                                          <p:spTgt spid="6"/>
                                        </p:tgtEl>
                                        <p:attrNameLst>
                                          <p:attrName>ppt_x</p:attrName>
                                        </p:attrNameLst>
                                      </p:cBhvr>
                                      <p:tavLst>
                                        <p:tav tm="0">
                                          <p:val>
                                            <p:strVal val="0-#ppt_w/2"/>
                                          </p:val>
                                        </p:tav>
                                        <p:tav tm="100000">
                                          <p:val>
                                            <p:strVal val="#ppt_x"/>
                                          </p:val>
                                        </p:tav>
                                      </p:tavLst>
                                    </p:anim>
                                    <p:anim calcmode="lin" valueType="num">
                                      <p:cBhvr additive="base">
                                        <p:cTn id="11" dur="500" fill="hold"/>
                                        <p:tgtEl>
                                          <p:spTgt spid="6"/>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1250"/>
                                  </p:stCondLst>
                                  <p:childTnLst>
                                    <p:set>
                                      <p:cBhvr>
                                        <p:cTn id="13" dur="1" fill="hold">
                                          <p:stCondLst>
                                            <p:cond delay="0"/>
                                          </p:stCondLst>
                                        </p:cTn>
                                        <p:tgtEl>
                                          <p:spTgt spid="7"/>
                                        </p:tgtEl>
                                        <p:attrNameLst>
                                          <p:attrName>style.visibility</p:attrName>
                                        </p:attrNameLst>
                                      </p:cBhvr>
                                      <p:to>
                                        <p:strVal val="visible"/>
                                      </p:to>
                                    </p:set>
                                    <p:anim calcmode="lin" valueType="num">
                                      <p:cBhvr additive="base">
                                        <p:cTn id="14" dur="500" fill="hold"/>
                                        <p:tgtEl>
                                          <p:spTgt spid="7"/>
                                        </p:tgtEl>
                                        <p:attrNameLst>
                                          <p:attrName>ppt_x</p:attrName>
                                        </p:attrNameLst>
                                      </p:cBhvr>
                                      <p:tavLst>
                                        <p:tav tm="0">
                                          <p:val>
                                            <p:strVal val="0-#ppt_w/2"/>
                                          </p:val>
                                        </p:tav>
                                        <p:tav tm="100000">
                                          <p:val>
                                            <p:strVal val="#ppt_x"/>
                                          </p:val>
                                        </p:tav>
                                      </p:tavLst>
                                    </p:anim>
                                    <p:anim calcmode="lin" valueType="num">
                                      <p:cBhvr additive="base">
                                        <p:cTn id="15" dur="500" fill="hold"/>
                                        <p:tgtEl>
                                          <p:spTgt spid="7"/>
                                        </p:tgtEl>
                                        <p:attrNameLst>
                                          <p:attrName>ppt_y</p:attrName>
                                        </p:attrNameLst>
                                      </p:cBhvr>
                                      <p:tavLst>
                                        <p:tav tm="0">
                                          <p:val>
                                            <p:strVal val="#ppt_y"/>
                                          </p:val>
                                        </p:tav>
                                        <p:tav tm="100000">
                                          <p:val>
                                            <p:strVal val="#ppt_y"/>
                                          </p:val>
                                        </p:tav>
                                      </p:tavLst>
                                    </p:anim>
                                  </p:childTnLst>
                                </p:cTn>
                              </p:par>
                              <p:par>
                                <p:cTn id="16" presetID="2" presetClass="entr" presetSubtype="2" fill="hold" grpId="0" nodeType="withEffect">
                                  <p:stCondLst>
                                    <p:cond delay="175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1+#ppt_w/2"/>
                                          </p:val>
                                        </p:tav>
                                        <p:tav tm="100000">
                                          <p:val>
                                            <p:strVal val="#ppt_x"/>
                                          </p:val>
                                        </p:tav>
                                      </p:tavLst>
                                    </p:anim>
                                    <p:anim calcmode="lin" valueType="num">
                                      <p:cBhvr additive="base">
                                        <p:cTn id="19" dur="500" fill="hold"/>
                                        <p:tgtEl>
                                          <p:spTgt spid="5"/>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175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500" fill="hold"/>
                                        <p:tgtEl>
                                          <p:spTgt spid="4"/>
                                        </p:tgtEl>
                                        <p:attrNameLst>
                                          <p:attrName>ppt_x</p:attrName>
                                        </p:attrNameLst>
                                      </p:cBhvr>
                                      <p:tavLst>
                                        <p:tav tm="0">
                                          <p:val>
                                            <p:strVal val="1+#ppt_w/2"/>
                                          </p:val>
                                        </p:tav>
                                        <p:tav tm="100000">
                                          <p:val>
                                            <p:strVal val="#ppt_x"/>
                                          </p:val>
                                        </p:tav>
                                      </p:tavLst>
                                    </p:anim>
                                    <p:anim calcmode="lin" valueType="num">
                                      <p:cBhvr additive="base">
                                        <p:cTn id="23" dur="500" fill="hold"/>
                                        <p:tgtEl>
                                          <p:spTgt spid="4"/>
                                        </p:tgtEl>
                                        <p:attrNameLst>
                                          <p:attrName>ppt_y</p:attrName>
                                        </p:attrNameLst>
                                      </p:cBhvr>
                                      <p:tavLst>
                                        <p:tav tm="0">
                                          <p:val>
                                            <p:strVal val="#ppt_y"/>
                                          </p:val>
                                        </p:tav>
                                        <p:tav tm="100000">
                                          <p:val>
                                            <p:strVal val="#ppt_y"/>
                                          </p:val>
                                        </p:tav>
                                      </p:tavLst>
                                    </p:anim>
                                  </p:childTnLst>
                                </p:cTn>
                              </p:par>
                              <p:par>
                                <p:cTn id="24" presetID="2" presetClass="entr" presetSubtype="2" fill="hold" grpId="0" nodeType="withEffect">
                                  <p:stCondLst>
                                    <p:cond delay="175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500" fill="hold"/>
                                        <p:tgtEl>
                                          <p:spTgt spid="3"/>
                                        </p:tgtEl>
                                        <p:attrNameLst>
                                          <p:attrName>ppt_x</p:attrName>
                                        </p:attrNameLst>
                                      </p:cBhvr>
                                      <p:tavLst>
                                        <p:tav tm="0">
                                          <p:val>
                                            <p:strVal val="1+#ppt_w/2"/>
                                          </p:val>
                                        </p:tav>
                                        <p:tav tm="100000">
                                          <p:val>
                                            <p:strVal val="#ppt_x"/>
                                          </p:val>
                                        </p:tav>
                                      </p:tavLst>
                                    </p:anim>
                                    <p:anim calcmode="lin" valueType="num">
                                      <p:cBhvr additive="base">
                                        <p:cTn id="27" dur="500" fill="hold"/>
                                        <p:tgtEl>
                                          <p:spTgt spid="3"/>
                                        </p:tgtEl>
                                        <p:attrNameLst>
                                          <p:attrName>ppt_y</p:attrName>
                                        </p:attrNameLst>
                                      </p:cBhvr>
                                      <p:tavLst>
                                        <p:tav tm="0">
                                          <p:val>
                                            <p:strVal val="#ppt_y"/>
                                          </p:val>
                                        </p:tav>
                                        <p:tav tm="100000">
                                          <p:val>
                                            <p:strVal val="#ppt_y"/>
                                          </p:val>
                                        </p:tav>
                                      </p:tavLst>
                                    </p:anim>
                                  </p:childTnLst>
                                </p:cTn>
                              </p:par>
                              <p:par>
                                <p:cTn id="28" presetID="2" presetClass="entr" presetSubtype="8" fill="hold" grpId="0" nodeType="withEffect">
                                  <p:stCondLst>
                                    <p:cond delay="2250"/>
                                  </p:stCondLst>
                                  <p:childTnLst>
                                    <p:set>
                                      <p:cBhvr>
                                        <p:cTn id="29" dur="1" fill="hold">
                                          <p:stCondLst>
                                            <p:cond delay="0"/>
                                          </p:stCondLst>
                                        </p:cTn>
                                        <p:tgtEl>
                                          <p:spTgt spid="10">
                                            <p:graphicEl>
                                              <a:chart seriesIdx="-3" categoryIdx="-3" bldStep="gridLegend"/>
                                            </p:graphicEl>
                                          </p:spTgt>
                                        </p:tgtEl>
                                        <p:attrNameLst>
                                          <p:attrName>style.visibility</p:attrName>
                                        </p:attrNameLst>
                                      </p:cBhvr>
                                      <p:to>
                                        <p:strVal val="visible"/>
                                      </p:to>
                                    </p:set>
                                    <p:anim calcmode="lin" valueType="num">
                                      <p:cBhvr additive="base">
                                        <p:cTn id="30" dur="750" fill="hold"/>
                                        <p:tgtEl>
                                          <p:spTgt spid="10">
                                            <p:graphicEl>
                                              <a:chart seriesIdx="-3" categoryIdx="-3" bldStep="gridLegend"/>
                                            </p:graphicEl>
                                          </p:spTgt>
                                        </p:tgtEl>
                                        <p:attrNameLst>
                                          <p:attrName>ppt_x</p:attrName>
                                        </p:attrNameLst>
                                      </p:cBhvr>
                                      <p:tavLst>
                                        <p:tav tm="0">
                                          <p:val>
                                            <p:strVal val="0-#ppt_w/2"/>
                                          </p:val>
                                        </p:tav>
                                        <p:tav tm="100000">
                                          <p:val>
                                            <p:strVal val="#ppt_x"/>
                                          </p:val>
                                        </p:tav>
                                      </p:tavLst>
                                    </p:anim>
                                    <p:anim calcmode="lin" valueType="num">
                                      <p:cBhvr additive="base">
                                        <p:cTn id="31" dur="750" fill="hold"/>
                                        <p:tgtEl>
                                          <p:spTgt spid="10">
                                            <p:graphicEl>
                                              <a:chart seriesIdx="-3" categoryIdx="-3" bldStep="gridLegend"/>
                                            </p:graphicEl>
                                          </p:spTgt>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2250"/>
                                  </p:stCondLst>
                                  <p:childTnLst>
                                    <p:set>
                                      <p:cBhvr>
                                        <p:cTn id="33" dur="1" fill="hold">
                                          <p:stCondLst>
                                            <p:cond delay="0"/>
                                          </p:stCondLst>
                                        </p:cTn>
                                        <p:tgtEl>
                                          <p:spTgt spid="10">
                                            <p:graphicEl>
                                              <a:chart seriesIdx="0" categoryIdx="-4" bldStep="series"/>
                                            </p:graphicEl>
                                          </p:spTgt>
                                        </p:tgtEl>
                                        <p:attrNameLst>
                                          <p:attrName>style.visibility</p:attrName>
                                        </p:attrNameLst>
                                      </p:cBhvr>
                                      <p:to>
                                        <p:strVal val="visible"/>
                                      </p:to>
                                    </p:set>
                                    <p:anim calcmode="lin" valueType="num">
                                      <p:cBhvr additive="base">
                                        <p:cTn id="34" dur="750" fill="hold"/>
                                        <p:tgtEl>
                                          <p:spTgt spid="10">
                                            <p:graphicEl>
                                              <a:chart seriesIdx="0" categoryIdx="-4" bldStep="series"/>
                                            </p:graphicEl>
                                          </p:spTgt>
                                        </p:tgtEl>
                                        <p:attrNameLst>
                                          <p:attrName>ppt_x</p:attrName>
                                        </p:attrNameLst>
                                      </p:cBhvr>
                                      <p:tavLst>
                                        <p:tav tm="0">
                                          <p:val>
                                            <p:strVal val="0-#ppt_w/2"/>
                                          </p:val>
                                        </p:tav>
                                        <p:tav tm="100000">
                                          <p:val>
                                            <p:strVal val="#ppt_x"/>
                                          </p:val>
                                        </p:tav>
                                      </p:tavLst>
                                    </p:anim>
                                    <p:anim calcmode="lin" valueType="num">
                                      <p:cBhvr additive="base">
                                        <p:cTn id="35" dur="750" fill="hold"/>
                                        <p:tgtEl>
                                          <p:spTgt spid="10">
                                            <p:graphicEl>
                                              <a:chart seriesIdx="0" categoryIdx="-4" bldStep="series"/>
                                            </p:graphicEl>
                                          </p:spTgt>
                                        </p:tgtEl>
                                        <p:attrNameLst>
                                          <p:attrName>ppt_y</p:attrName>
                                        </p:attrNameLst>
                                      </p:cBhvr>
                                      <p:tavLst>
                                        <p:tav tm="0">
                                          <p:val>
                                            <p:strVal val="#ppt_y"/>
                                          </p:val>
                                        </p:tav>
                                        <p:tav tm="100000">
                                          <p:val>
                                            <p:strVal val="#ppt_y"/>
                                          </p:val>
                                        </p:tav>
                                      </p:tavLst>
                                    </p:anim>
                                  </p:childTnLst>
                                </p:cTn>
                              </p:par>
                              <p:par>
                                <p:cTn id="36" presetID="2" presetClass="entr" presetSubtype="8" fill="hold" grpId="0" nodeType="withEffect">
                                  <p:stCondLst>
                                    <p:cond delay="2250"/>
                                  </p:stCondLst>
                                  <p:childTnLst>
                                    <p:set>
                                      <p:cBhvr>
                                        <p:cTn id="37" dur="1" fill="hold">
                                          <p:stCondLst>
                                            <p:cond delay="0"/>
                                          </p:stCondLst>
                                        </p:cTn>
                                        <p:tgtEl>
                                          <p:spTgt spid="10">
                                            <p:graphicEl>
                                              <a:chart seriesIdx="1" categoryIdx="-4" bldStep="series"/>
                                            </p:graphicEl>
                                          </p:spTgt>
                                        </p:tgtEl>
                                        <p:attrNameLst>
                                          <p:attrName>style.visibility</p:attrName>
                                        </p:attrNameLst>
                                      </p:cBhvr>
                                      <p:to>
                                        <p:strVal val="visible"/>
                                      </p:to>
                                    </p:set>
                                    <p:anim calcmode="lin" valueType="num">
                                      <p:cBhvr additive="base">
                                        <p:cTn id="38" dur="750" fill="hold"/>
                                        <p:tgtEl>
                                          <p:spTgt spid="10">
                                            <p:graphicEl>
                                              <a:chart seriesIdx="1" categoryIdx="-4" bldStep="series"/>
                                            </p:graphicEl>
                                          </p:spTgt>
                                        </p:tgtEl>
                                        <p:attrNameLst>
                                          <p:attrName>ppt_x</p:attrName>
                                        </p:attrNameLst>
                                      </p:cBhvr>
                                      <p:tavLst>
                                        <p:tav tm="0">
                                          <p:val>
                                            <p:strVal val="0-#ppt_w/2"/>
                                          </p:val>
                                        </p:tav>
                                        <p:tav tm="100000">
                                          <p:val>
                                            <p:strVal val="#ppt_x"/>
                                          </p:val>
                                        </p:tav>
                                      </p:tavLst>
                                    </p:anim>
                                    <p:anim calcmode="lin" valueType="num">
                                      <p:cBhvr additive="base">
                                        <p:cTn id="39" dur="750" fill="hold"/>
                                        <p:tgtEl>
                                          <p:spTgt spid="10">
                                            <p:graphicEl>
                                              <a:chart seriesIdx="1" categoryIdx="-4" bldStep="series"/>
                                            </p:graphicEl>
                                          </p:spTgt>
                                        </p:tgtEl>
                                        <p:attrNameLst>
                                          <p:attrName>ppt_y</p:attrName>
                                        </p:attrNameLst>
                                      </p:cBhvr>
                                      <p:tavLst>
                                        <p:tav tm="0">
                                          <p:val>
                                            <p:strVal val="#ppt_y"/>
                                          </p:val>
                                        </p:tav>
                                        <p:tav tm="100000">
                                          <p:val>
                                            <p:strVal val="#ppt_y"/>
                                          </p:val>
                                        </p:tav>
                                      </p:tavLst>
                                    </p:anim>
                                  </p:childTnLst>
                                </p:cTn>
                              </p:par>
                              <p:par>
                                <p:cTn id="40" presetID="2" presetClass="entr" presetSubtype="8" fill="hold" grpId="0" nodeType="withEffect">
                                  <p:stCondLst>
                                    <p:cond delay="2250"/>
                                  </p:stCondLst>
                                  <p:childTnLst>
                                    <p:set>
                                      <p:cBhvr>
                                        <p:cTn id="41" dur="1" fill="hold">
                                          <p:stCondLst>
                                            <p:cond delay="0"/>
                                          </p:stCondLst>
                                        </p:cTn>
                                        <p:tgtEl>
                                          <p:spTgt spid="10">
                                            <p:graphicEl>
                                              <a:chart seriesIdx="2" categoryIdx="-4" bldStep="series"/>
                                            </p:graphicEl>
                                          </p:spTgt>
                                        </p:tgtEl>
                                        <p:attrNameLst>
                                          <p:attrName>style.visibility</p:attrName>
                                        </p:attrNameLst>
                                      </p:cBhvr>
                                      <p:to>
                                        <p:strVal val="visible"/>
                                      </p:to>
                                    </p:set>
                                    <p:anim calcmode="lin" valueType="num">
                                      <p:cBhvr additive="base">
                                        <p:cTn id="42" dur="750" fill="hold"/>
                                        <p:tgtEl>
                                          <p:spTgt spid="10">
                                            <p:graphicEl>
                                              <a:chart seriesIdx="2" categoryIdx="-4" bldStep="series"/>
                                            </p:graphicEl>
                                          </p:spTgt>
                                        </p:tgtEl>
                                        <p:attrNameLst>
                                          <p:attrName>ppt_x</p:attrName>
                                        </p:attrNameLst>
                                      </p:cBhvr>
                                      <p:tavLst>
                                        <p:tav tm="0">
                                          <p:val>
                                            <p:strVal val="0-#ppt_w/2"/>
                                          </p:val>
                                        </p:tav>
                                        <p:tav tm="100000">
                                          <p:val>
                                            <p:strVal val="#ppt_x"/>
                                          </p:val>
                                        </p:tav>
                                      </p:tavLst>
                                    </p:anim>
                                    <p:anim calcmode="lin" valueType="num">
                                      <p:cBhvr additive="base">
                                        <p:cTn id="43" dur="750" fill="hold"/>
                                        <p:tgtEl>
                                          <p:spTgt spid="10">
                                            <p:graphicEl>
                                              <a:chart seriesIdx="2" categoryIdx="-4" bldStep="series"/>
                                            </p:graphicEl>
                                          </p:spTgt>
                                        </p:tgtEl>
                                        <p:attrNameLst>
                                          <p:attrName>ppt_y</p:attrName>
                                        </p:attrNameLst>
                                      </p:cBhvr>
                                      <p:tavLst>
                                        <p:tav tm="0">
                                          <p:val>
                                            <p:strVal val="#ppt_y"/>
                                          </p:val>
                                        </p:tav>
                                        <p:tav tm="100000">
                                          <p:val>
                                            <p:strVal val="#ppt_y"/>
                                          </p:val>
                                        </p:tav>
                                      </p:tavLst>
                                    </p:anim>
                                  </p:childTnLst>
                                </p:cTn>
                              </p:par>
                              <p:par>
                                <p:cTn id="44" presetID="2" presetClass="entr" presetSubtype="8" fill="hold" grpId="0" nodeType="withEffect">
                                  <p:stCondLst>
                                    <p:cond delay="2250"/>
                                  </p:stCondLst>
                                  <p:childTnLst>
                                    <p:set>
                                      <p:cBhvr>
                                        <p:cTn id="45" dur="1" fill="hold">
                                          <p:stCondLst>
                                            <p:cond delay="0"/>
                                          </p:stCondLst>
                                        </p:cTn>
                                        <p:tgtEl>
                                          <p:spTgt spid="10">
                                            <p:graphicEl>
                                              <a:chart seriesIdx="3" categoryIdx="-4" bldStep="series"/>
                                            </p:graphicEl>
                                          </p:spTgt>
                                        </p:tgtEl>
                                        <p:attrNameLst>
                                          <p:attrName>style.visibility</p:attrName>
                                        </p:attrNameLst>
                                      </p:cBhvr>
                                      <p:to>
                                        <p:strVal val="visible"/>
                                      </p:to>
                                    </p:set>
                                    <p:anim calcmode="lin" valueType="num">
                                      <p:cBhvr additive="base">
                                        <p:cTn id="46" dur="750" fill="hold"/>
                                        <p:tgtEl>
                                          <p:spTgt spid="10">
                                            <p:graphicEl>
                                              <a:chart seriesIdx="3" categoryIdx="-4" bldStep="series"/>
                                            </p:graphicEl>
                                          </p:spTgt>
                                        </p:tgtEl>
                                        <p:attrNameLst>
                                          <p:attrName>ppt_x</p:attrName>
                                        </p:attrNameLst>
                                      </p:cBhvr>
                                      <p:tavLst>
                                        <p:tav tm="0">
                                          <p:val>
                                            <p:strVal val="0-#ppt_w/2"/>
                                          </p:val>
                                        </p:tav>
                                        <p:tav tm="100000">
                                          <p:val>
                                            <p:strVal val="#ppt_x"/>
                                          </p:val>
                                        </p:tav>
                                      </p:tavLst>
                                    </p:anim>
                                    <p:anim calcmode="lin" valueType="num">
                                      <p:cBhvr additive="base">
                                        <p:cTn id="47" dur="750" fill="hold"/>
                                        <p:tgtEl>
                                          <p:spTgt spid="10">
                                            <p:graphicEl>
                                              <a:chart seriesIdx="3" categoryIdx="-4" bldStep="series"/>
                                            </p:graphicEl>
                                          </p:spTgt>
                                        </p:tgtEl>
                                        <p:attrNameLst>
                                          <p:attrName>ppt_y</p:attrName>
                                        </p:attrNameLst>
                                      </p:cBhvr>
                                      <p:tavLst>
                                        <p:tav tm="0">
                                          <p:val>
                                            <p:strVal val="#ppt_y"/>
                                          </p:val>
                                        </p:tav>
                                        <p:tav tm="100000">
                                          <p:val>
                                            <p:strVal val="#ppt_y"/>
                                          </p:val>
                                        </p:tav>
                                      </p:tavLst>
                                    </p:anim>
                                  </p:childTnLst>
                                </p:cTn>
                              </p:par>
                              <p:par>
                                <p:cTn id="48" presetID="2" presetClass="entr" presetSubtype="8" fill="hold" grpId="0" nodeType="withEffect">
                                  <p:stCondLst>
                                    <p:cond delay="2750"/>
                                  </p:stCondLst>
                                  <p:childTnLst>
                                    <p:set>
                                      <p:cBhvr>
                                        <p:cTn id="49" dur="1" fill="hold">
                                          <p:stCondLst>
                                            <p:cond delay="0"/>
                                          </p:stCondLst>
                                        </p:cTn>
                                        <p:tgtEl>
                                          <p:spTgt spid="13">
                                            <p:graphicEl>
                                              <a:chart seriesIdx="-3" categoryIdx="-3" bldStep="gridLegend"/>
                                            </p:graphicEl>
                                          </p:spTgt>
                                        </p:tgtEl>
                                        <p:attrNameLst>
                                          <p:attrName>style.visibility</p:attrName>
                                        </p:attrNameLst>
                                      </p:cBhvr>
                                      <p:to>
                                        <p:strVal val="visible"/>
                                      </p:to>
                                    </p:set>
                                    <p:anim calcmode="lin" valueType="num">
                                      <p:cBhvr additive="base">
                                        <p:cTn id="50" dur="750" fill="hold"/>
                                        <p:tgtEl>
                                          <p:spTgt spid="13">
                                            <p:graphicEl>
                                              <a:chart seriesIdx="-3" categoryIdx="-3" bldStep="gridLegend"/>
                                            </p:graphicEl>
                                          </p:spTgt>
                                        </p:tgtEl>
                                        <p:attrNameLst>
                                          <p:attrName>ppt_x</p:attrName>
                                        </p:attrNameLst>
                                      </p:cBhvr>
                                      <p:tavLst>
                                        <p:tav tm="0">
                                          <p:val>
                                            <p:strVal val="0-#ppt_w/2"/>
                                          </p:val>
                                        </p:tav>
                                        <p:tav tm="100000">
                                          <p:val>
                                            <p:strVal val="#ppt_x"/>
                                          </p:val>
                                        </p:tav>
                                      </p:tavLst>
                                    </p:anim>
                                    <p:anim calcmode="lin" valueType="num">
                                      <p:cBhvr additive="base">
                                        <p:cTn id="51" dur="750" fill="hold"/>
                                        <p:tgtEl>
                                          <p:spTgt spid="13">
                                            <p:graphicEl>
                                              <a:chart seriesIdx="-3" categoryIdx="-3" bldStep="gridLegend"/>
                                            </p:graphicEl>
                                          </p:spTgt>
                                        </p:tgtEl>
                                        <p:attrNameLst>
                                          <p:attrName>ppt_y</p:attrName>
                                        </p:attrNameLst>
                                      </p:cBhvr>
                                      <p:tavLst>
                                        <p:tav tm="0">
                                          <p:val>
                                            <p:strVal val="#ppt_y"/>
                                          </p:val>
                                        </p:tav>
                                        <p:tav tm="100000">
                                          <p:val>
                                            <p:strVal val="#ppt_y"/>
                                          </p:val>
                                        </p:tav>
                                      </p:tavLst>
                                    </p:anim>
                                  </p:childTnLst>
                                </p:cTn>
                              </p:par>
                              <p:par>
                                <p:cTn id="52" presetID="2" presetClass="entr" presetSubtype="8" fill="hold" grpId="0" nodeType="withEffect">
                                  <p:stCondLst>
                                    <p:cond delay="2750"/>
                                  </p:stCondLst>
                                  <p:childTnLst>
                                    <p:set>
                                      <p:cBhvr>
                                        <p:cTn id="53" dur="1" fill="hold">
                                          <p:stCondLst>
                                            <p:cond delay="0"/>
                                          </p:stCondLst>
                                        </p:cTn>
                                        <p:tgtEl>
                                          <p:spTgt spid="13">
                                            <p:graphicEl>
                                              <a:chart seriesIdx="0" categoryIdx="-4" bldStep="series"/>
                                            </p:graphicEl>
                                          </p:spTgt>
                                        </p:tgtEl>
                                        <p:attrNameLst>
                                          <p:attrName>style.visibility</p:attrName>
                                        </p:attrNameLst>
                                      </p:cBhvr>
                                      <p:to>
                                        <p:strVal val="visible"/>
                                      </p:to>
                                    </p:set>
                                    <p:anim calcmode="lin" valueType="num">
                                      <p:cBhvr additive="base">
                                        <p:cTn id="54" dur="750" fill="hold"/>
                                        <p:tgtEl>
                                          <p:spTgt spid="13">
                                            <p:graphicEl>
                                              <a:chart seriesIdx="0" categoryIdx="-4" bldStep="series"/>
                                            </p:graphicEl>
                                          </p:spTgt>
                                        </p:tgtEl>
                                        <p:attrNameLst>
                                          <p:attrName>ppt_x</p:attrName>
                                        </p:attrNameLst>
                                      </p:cBhvr>
                                      <p:tavLst>
                                        <p:tav tm="0">
                                          <p:val>
                                            <p:strVal val="0-#ppt_w/2"/>
                                          </p:val>
                                        </p:tav>
                                        <p:tav tm="100000">
                                          <p:val>
                                            <p:strVal val="#ppt_x"/>
                                          </p:val>
                                        </p:tav>
                                      </p:tavLst>
                                    </p:anim>
                                    <p:anim calcmode="lin" valueType="num">
                                      <p:cBhvr additive="base">
                                        <p:cTn id="55" dur="750" fill="hold"/>
                                        <p:tgtEl>
                                          <p:spTgt spid="13">
                                            <p:graphicEl>
                                              <a:chart seriesIdx="0" categoryIdx="-4" bldStep="series"/>
                                            </p:graphicEl>
                                          </p:spTgt>
                                        </p:tgtEl>
                                        <p:attrNameLst>
                                          <p:attrName>ppt_y</p:attrName>
                                        </p:attrNameLst>
                                      </p:cBhvr>
                                      <p:tavLst>
                                        <p:tav tm="0">
                                          <p:val>
                                            <p:strVal val="#ppt_y"/>
                                          </p:val>
                                        </p:tav>
                                        <p:tav tm="100000">
                                          <p:val>
                                            <p:strVal val="#ppt_y"/>
                                          </p:val>
                                        </p:tav>
                                      </p:tavLst>
                                    </p:anim>
                                  </p:childTnLst>
                                </p:cTn>
                              </p:par>
                              <p:par>
                                <p:cTn id="56" presetID="2" presetClass="entr" presetSubtype="8" fill="hold" grpId="0" nodeType="withEffect">
                                  <p:stCondLst>
                                    <p:cond delay="2750"/>
                                  </p:stCondLst>
                                  <p:childTnLst>
                                    <p:set>
                                      <p:cBhvr>
                                        <p:cTn id="57" dur="1" fill="hold">
                                          <p:stCondLst>
                                            <p:cond delay="0"/>
                                          </p:stCondLst>
                                        </p:cTn>
                                        <p:tgtEl>
                                          <p:spTgt spid="13">
                                            <p:graphicEl>
                                              <a:chart seriesIdx="1" categoryIdx="-4" bldStep="series"/>
                                            </p:graphicEl>
                                          </p:spTgt>
                                        </p:tgtEl>
                                        <p:attrNameLst>
                                          <p:attrName>style.visibility</p:attrName>
                                        </p:attrNameLst>
                                      </p:cBhvr>
                                      <p:to>
                                        <p:strVal val="visible"/>
                                      </p:to>
                                    </p:set>
                                    <p:anim calcmode="lin" valueType="num">
                                      <p:cBhvr additive="base">
                                        <p:cTn id="58" dur="750" fill="hold"/>
                                        <p:tgtEl>
                                          <p:spTgt spid="13">
                                            <p:graphicEl>
                                              <a:chart seriesIdx="1" categoryIdx="-4" bldStep="series"/>
                                            </p:graphicEl>
                                          </p:spTgt>
                                        </p:tgtEl>
                                        <p:attrNameLst>
                                          <p:attrName>ppt_x</p:attrName>
                                        </p:attrNameLst>
                                      </p:cBhvr>
                                      <p:tavLst>
                                        <p:tav tm="0">
                                          <p:val>
                                            <p:strVal val="0-#ppt_w/2"/>
                                          </p:val>
                                        </p:tav>
                                        <p:tav tm="100000">
                                          <p:val>
                                            <p:strVal val="#ppt_x"/>
                                          </p:val>
                                        </p:tav>
                                      </p:tavLst>
                                    </p:anim>
                                    <p:anim calcmode="lin" valueType="num">
                                      <p:cBhvr additive="base">
                                        <p:cTn id="59" dur="750" fill="hold"/>
                                        <p:tgtEl>
                                          <p:spTgt spid="13">
                                            <p:graphicEl>
                                              <a:chart seriesIdx="1" categoryIdx="-4" bldStep="series"/>
                                            </p:graphicEl>
                                          </p:spTgt>
                                        </p:tgtEl>
                                        <p:attrNameLst>
                                          <p:attrName>ppt_y</p:attrName>
                                        </p:attrNameLst>
                                      </p:cBhvr>
                                      <p:tavLst>
                                        <p:tav tm="0">
                                          <p:val>
                                            <p:strVal val="#ppt_y"/>
                                          </p:val>
                                        </p:tav>
                                        <p:tav tm="100000">
                                          <p:val>
                                            <p:strVal val="#ppt_y"/>
                                          </p:val>
                                        </p:tav>
                                      </p:tavLst>
                                    </p:anim>
                                  </p:childTnLst>
                                </p:cTn>
                              </p:par>
                              <p:par>
                                <p:cTn id="60" presetID="2" presetClass="entr" presetSubtype="8" fill="hold" grpId="0" nodeType="withEffect">
                                  <p:stCondLst>
                                    <p:cond delay="2750"/>
                                  </p:stCondLst>
                                  <p:childTnLst>
                                    <p:set>
                                      <p:cBhvr>
                                        <p:cTn id="61" dur="1" fill="hold">
                                          <p:stCondLst>
                                            <p:cond delay="0"/>
                                          </p:stCondLst>
                                        </p:cTn>
                                        <p:tgtEl>
                                          <p:spTgt spid="13">
                                            <p:graphicEl>
                                              <a:chart seriesIdx="2" categoryIdx="-4" bldStep="series"/>
                                            </p:graphicEl>
                                          </p:spTgt>
                                        </p:tgtEl>
                                        <p:attrNameLst>
                                          <p:attrName>style.visibility</p:attrName>
                                        </p:attrNameLst>
                                      </p:cBhvr>
                                      <p:to>
                                        <p:strVal val="visible"/>
                                      </p:to>
                                    </p:set>
                                    <p:anim calcmode="lin" valueType="num">
                                      <p:cBhvr additive="base">
                                        <p:cTn id="62" dur="750" fill="hold"/>
                                        <p:tgtEl>
                                          <p:spTgt spid="13">
                                            <p:graphicEl>
                                              <a:chart seriesIdx="2" categoryIdx="-4" bldStep="series"/>
                                            </p:graphicEl>
                                          </p:spTgt>
                                        </p:tgtEl>
                                        <p:attrNameLst>
                                          <p:attrName>ppt_x</p:attrName>
                                        </p:attrNameLst>
                                      </p:cBhvr>
                                      <p:tavLst>
                                        <p:tav tm="0">
                                          <p:val>
                                            <p:strVal val="0-#ppt_w/2"/>
                                          </p:val>
                                        </p:tav>
                                        <p:tav tm="100000">
                                          <p:val>
                                            <p:strVal val="#ppt_x"/>
                                          </p:val>
                                        </p:tav>
                                      </p:tavLst>
                                    </p:anim>
                                    <p:anim calcmode="lin" valueType="num">
                                      <p:cBhvr additive="base">
                                        <p:cTn id="63" dur="750" fill="hold"/>
                                        <p:tgtEl>
                                          <p:spTgt spid="13">
                                            <p:graphicEl>
                                              <a:chart seriesIdx="2" categoryIdx="-4" bldStep="series"/>
                                            </p:graphicEl>
                                          </p:spTgt>
                                        </p:tgtEl>
                                        <p:attrNameLst>
                                          <p:attrName>ppt_y</p:attrName>
                                        </p:attrNameLst>
                                      </p:cBhvr>
                                      <p:tavLst>
                                        <p:tav tm="0">
                                          <p:val>
                                            <p:strVal val="#ppt_y"/>
                                          </p:val>
                                        </p:tav>
                                        <p:tav tm="100000">
                                          <p:val>
                                            <p:strVal val="#ppt_y"/>
                                          </p:val>
                                        </p:tav>
                                      </p:tavLst>
                                    </p:anim>
                                  </p:childTnLst>
                                </p:cTn>
                              </p:par>
                              <p:par>
                                <p:cTn id="64" presetID="2" presetClass="entr" presetSubtype="8" fill="hold" grpId="0" nodeType="withEffect">
                                  <p:stCondLst>
                                    <p:cond delay="2750"/>
                                  </p:stCondLst>
                                  <p:childTnLst>
                                    <p:set>
                                      <p:cBhvr>
                                        <p:cTn id="65" dur="1" fill="hold">
                                          <p:stCondLst>
                                            <p:cond delay="0"/>
                                          </p:stCondLst>
                                        </p:cTn>
                                        <p:tgtEl>
                                          <p:spTgt spid="13">
                                            <p:graphicEl>
                                              <a:chart seriesIdx="3" categoryIdx="-4" bldStep="series"/>
                                            </p:graphicEl>
                                          </p:spTgt>
                                        </p:tgtEl>
                                        <p:attrNameLst>
                                          <p:attrName>style.visibility</p:attrName>
                                        </p:attrNameLst>
                                      </p:cBhvr>
                                      <p:to>
                                        <p:strVal val="visible"/>
                                      </p:to>
                                    </p:set>
                                    <p:anim calcmode="lin" valueType="num">
                                      <p:cBhvr additive="base">
                                        <p:cTn id="66" dur="750" fill="hold"/>
                                        <p:tgtEl>
                                          <p:spTgt spid="13">
                                            <p:graphicEl>
                                              <a:chart seriesIdx="3" categoryIdx="-4" bldStep="series"/>
                                            </p:graphicEl>
                                          </p:spTgt>
                                        </p:tgtEl>
                                        <p:attrNameLst>
                                          <p:attrName>ppt_x</p:attrName>
                                        </p:attrNameLst>
                                      </p:cBhvr>
                                      <p:tavLst>
                                        <p:tav tm="0">
                                          <p:val>
                                            <p:strVal val="0-#ppt_w/2"/>
                                          </p:val>
                                        </p:tav>
                                        <p:tav tm="100000">
                                          <p:val>
                                            <p:strVal val="#ppt_x"/>
                                          </p:val>
                                        </p:tav>
                                      </p:tavLst>
                                    </p:anim>
                                    <p:anim calcmode="lin" valueType="num">
                                      <p:cBhvr additive="base">
                                        <p:cTn id="67" dur="750" fill="hold"/>
                                        <p:tgtEl>
                                          <p:spTgt spid="13">
                                            <p:graphicEl>
                                              <a:chart seriesIdx="3" categoryIdx="-4" bldStep="series"/>
                                            </p:graphicEl>
                                          </p:spTgt>
                                        </p:tgtEl>
                                        <p:attrNameLst>
                                          <p:attrName>ppt_y</p:attrName>
                                        </p:attrNameLst>
                                      </p:cBhvr>
                                      <p:tavLst>
                                        <p:tav tm="0">
                                          <p:val>
                                            <p:strVal val="#ppt_y"/>
                                          </p:val>
                                        </p:tav>
                                        <p:tav tm="100000">
                                          <p:val>
                                            <p:strVal val="#ppt_y"/>
                                          </p:val>
                                        </p:tav>
                                      </p:tavLst>
                                    </p:anim>
                                  </p:childTnLst>
                                </p:cTn>
                              </p:par>
                              <p:par>
                                <p:cTn id="68" presetID="10" presetClass="entr" presetSubtype="0" fill="hold" grpId="0" nodeType="withEffect">
                                  <p:stCondLst>
                                    <p:cond delay="2250"/>
                                  </p:stCondLst>
                                  <p:childTnLst>
                                    <p:set>
                                      <p:cBhvr>
                                        <p:cTn id="69" dur="1" fill="hold">
                                          <p:stCondLst>
                                            <p:cond delay="0"/>
                                          </p:stCondLst>
                                        </p:cTn>
                                        <p:tgtEl>
                                          <p:spTgt spid="14"/>
                                        </p:tgtEl>
                                        <p:attrNameLst>
                                          <p:attrName>style.visibility</p:attrName>
                                        </p:attrNameLst>
                                      </p:cBhvr>
                                      <p:to>
                                        <p:strVal val="visible"/>
                                      </p:to>
                                    </p:set>
                                    <p:animEffect transition="in" filter="fade">
                                      <p:cBhvr>
                                        <p:cTn id="70" dur="750"/>
                                        <p:tgtEl>
                                          <p:spTgt spid="14"/>
                                        </p:tgtEl>
                                      </p:cBhvr>
                                    </p:animEffect>
                                  </p:childTnLst>
                                </p:cTn>
                              </p:par>
                              <p:par>
                                <p:cTn id="71" presetID="10" presetClass="entr" presetSubtype="0" fill="hold" grpId="0" nodeType="withEffect">
                                  <p:stCondLst>
                                    <p:cond delay="2250"/>
                                  </p:stCondLst>
                                  <p:childTnLst>
                                    <p:set>
                                      <p:cBhvr>
                                        <p:cTn id="72" dur="1" fill="hold">
                                          <p:stCondLst>
                                            <p:cond delay="0"/>
                                          </p:stCondLst>
                                        </p:cTn>
                                        <p:tgtEl>
                                          <p:spTgt spid="11"/>
                                        </p:tgtEl>
                                        <p:attrNameLst>
                                          <p:attrName>style.visibility</p:attrName>
                                        </p:attrNameLst>
                                      </p:cBhvr>
                                      <p:to>
                                        <p:strVal val="visible"/>
                                      </p:to>
                                    </p:set>
                                    <p:animEffect transition="in" filter="fade">
                                      <p:cBhvr>
                                        <p:cTn id="73" dur="750"/>
                                        <p:tgtEl>
                                          <p:spTgt spid="11"/>
                                        </p:tgtEl>
                                      </p:cBhvr>
                                    </p:animEffect>
                                  </p:childTnLst>
                                </p:cTn>
                              </p:par>
                              <p:par>
                                <p:cTn id="74" presetID="8" presetClass="entr" presetSubtype="16" fill="hold" grpId="0" nodeType="withEffect">
                                  <p:stCondLst>
                                    <p:cond delay="2500"/>
                                  </p:stCondLst>
                                  <p:childTnLst>
                                    <p:set>
                                      <p:cBhvr>
                                        <p:cTn id="75" dur="1" fill="hold">
                                          <p:stCondLst>
                                            <p:cond delay="0"/>
                                          </p:stCondLst>
                                        </p:cTn>
                                        <p:tgtEl>
                                          <p:spTgt spid="12"/>
                                        </p:tgtEl>
                                        <p:attrNameLst>
                                          <p:attrName>style.visibility</p:attrName>
                                        </p:attrNameLst>
                                      </p:cBhvr>
                                      <p:to>
                                        <p:strVal val="visible"/>
                                      </p:to>
                                    </p:set>
                                    <p:animEffect transition="in" filter="diamond(in)">
                                      <p:cBhvr>
                                        <p:cTn id="76" dur="22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animBg="1"/>
      <p:bldP spid="7" grpId="0" animBg="1"/>
      <p:bldGraphic spid="10" grpId="0">
        <p:bldSub>
          <a:bldChart bld="series"/>
        </p:bldSub>
      </p:bldGraphic>
      <p:bldP spid="11" grpId="0"/>
      <p:bldP spid="12" grpId="0"/>
      <p:bldGraphic spid="13" grpId="0">
        <p:bldSub>
          <a:bldChart bld="series"/>
        </p:bldSub>
      </p:bldGraphic>
      <p:bldP spid="1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E:\PPT资料合集\背景颜色探究\ISO风格背景1.jpg"/>
          <p:cNvPicPr>
            <a:picLocks noChangeAspect="1" noChangeArrowheads="1"/>
          </p:cNvPicPr>
          <p:nvPr/>
        </p:nvPicPr>
        <p:blipFill rotWithShape="1">
          <a:blip r:embed="rId1">
            <a:extLst>
              <a:ext uri="{28A0092B-C50C-407E-A947-70E740481C1C}">
                <a14:useLocalDpi xmlns:a14="http://schemas.microsoft.com/office/drawing/2010/main" val="0"/>
              </a:ext>
            </a:extLst>
          </a:blip>
          <a:srcRect t="31836"/>
          <a:stretch>
            <a:fillRect/>
          </a:stretch>
        </p:blipFill>
        <p:spPr bwMode="auto">
          <a:xfrm>
            <a:off x="0" y="0"/>
            <a:ext cx="9144000" cy="5714999"/>
          </a:xfrm>
          <a:prstGeom prst="rect">
            <a:avLst/>
          </a:prstGeom>
          <a:solidFill>
            <a:srgbClr val="64C0E0"/>
          </a:solidFill>
          <a:ln>
            <a:noFill/>
          </a:ln>
        </p:spPr>
      </p:pic>
      <p:sp>
        <p:nvSpPr>
          <p:cNvPr id="3" name="圆角矩形 2"/>
          <p:cNvSpPr/>
          <p:nvPr/>
        </p:nvSpPr>
        <p:spPr>
          <a:xfrm>
            <a:off x="8532813" y="5161756"/>
            <a:ext cx="935731" cy="288032"/>
          </a:xfrm>
          <a:prstGeom prst="roundRect">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fld id="{C768ADE4-CA4D-47BA-AC6C-6EAE284E7D5B}" type="slidenum">
              <a:rPr lang="zh-CN" altLang="en-US" smtClean="0"/>
            </a:fld>
            <a:endParaRPr lang="zh-CN" altLang="en-US" dirty="0"/>
          </a:p>
        </p:txBody>
      </p:sp>
      <p:cxnSp>
        <p:nvCxnSpPr>
          <p:cNvPr id="4" name="直接连接符 3"/>
          <p:cNvCxnSpPr>
            <a:stCxn id="3" idx="1"/>
          </p:cNvCxnSpPr>
          <p:nvPr/>
        </p:nvCxnSpPr>
        <p:spPr>
          <a:xfrm flipH="1">
            <a:off x="3131840" y="5305772"/>
            <a:ext cx="5400973" cy="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1259260" y="5169621"/>
            <a:ext cx="1872580" cy="352425"/>
          </a:xfrm>
          <a:prstGeom prst="rect">
            <a:avLst/>
          </a:prstGeom>
          <a:noFill/>
        </p:spPr>
        <p:txBody>
          <a:bodyPr wrap="square" rtlCol="0">
            <a:spAutoFit/>
          </a:bodyPr>
          <a:lstStyle/>
          <a:p>
            <a:pPr algn="r"/>
            <a:r>
              <a:rPr lang="zh-CN" altLang="en-US" sz="1600" dirty="0">
                <a:solidFill>
                  <a:schemeClr val="bg1">
                    <a:alpha val="80000"/>
                  </a:schemeClr>
                </a:solidFill>
                <a:latin typeface="微软雅黑" pitchFamily="34" charset="-122"/>
                <a:ea typeface="微软雅黑" pitchFamily="34" charset="-122"/>
                <a:sym typeface="+mn-ea"/>
              </a:rPr>
              <a:t>培训新闻</a:t>
            </a:r>
            <a:endParaRPr lang="zh-CN" altLang="en-US" sz="1600" dirty="0">
              <a:solidFill>
                <a:schemeClr val="bg1">
                  <a:alpha val="80000"/>
                </a:schemeClr>
              </a:solidFill>
              <a:latin typeface="微软雅黑" pitchFamily="34" charset="-122"/>
              <a:ea typeface="微软雅黑" pitchFamily="34" charset="-122"/>
            </a:endParaRPr>
          </a:p>
        </p:txBody>
      </p:sp>
      <p:sp>
        <p:nvSpPr>
          <p:cNvPr id="6" name="燕尾形 5"/>
          <p:cNvSpPr/>
          <p:nvPr/>
        </p:nvSpPr>
        <p:spPr>
          <a:xfrm>
            <a:off x="467544" y="409228"/>
            <a:ext cx="360040" cy="360040"/>
          </a:xfrm>
          <a:prstGeom prst="chevron">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7" name="燕尾形 6"/>
          <p:cNvSpPr/>
          <p:nvPr/>
        </p:nvSpPr>
        <p:spPr>
          <a:xfrm>
            <a:off x="854057" y="409228"/>
            <a:ext cx="360040" cy="360040"/>
          </a:xfrm>
          <a:prstGeom prst="chevron">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8" name="TextBox 7"/>
          <p:cNvSpPr txBox="1"/>
          <p:nvPr/>
        </p:nvSpPr>
        <p:spPr>
          <a:xfrm>
            <a:off x="1259260" y="358415"/>
            <a:ext cx="2736676" cy="461665"/>
          </a:xfrm>
          <a:prstGeom prst="rect">
            <a:avLst/>
          </a:prstGeom>
          <a:noFill/>
        </p:spPr>
        <p:txBody>
          <a:bodyPr wrap="square" rtlCol="0">
            <a:spAutoFit/>
          </a:bodyPr>
          <a:lstStyle/>
          <a:p>
            <a:pPr algn="dist"/>
            <a:r>
              <a:rPr lang="zh-CN" altLang="en-US" sz="2400" dirty="0">
                <a:solidFill>
                  <a:schemeClr val="lt1">
                    <a:alpha val="50000"/>
                  </a:schemeClr>
                </a:solidFill>
                <a:latin typeface="方正兰亭细黑_GBK" pitchFamily="2" charset="-122"/>
                <a:ea typeface="方正兰亭细黑_GBK" pitchFamily="2" charset="-122"/>
              </a:rPr>
              <a:t>点击</a:t>
            </a:r>
            <a:r>
              <a:rPr lang="zh-CN" altLang="en-US" sz="2400" dirty="0" smtClean="0">
                <a:solidFill>
                  <a:schemeClr val="lt1">
                    <a:alpha val="50000"/>
                  </a:schemeClr>
                </a:solidFill>
                <a:latin typeface="方正兰亭细黑_GBK" pitchFamily="2" charset="-122"/>
                <a:ea typeface="方正兰亭细黑_GBK" pitchFamily="2" charset="-122"/>
              </a:rPr>
              <a:t>输入标题</a:t>
            </a:r>
            <a:endParaRPr lang="zh-CN" altLang="en-US" sz="2400" dirty="0">
              <a:solidFill>
                <a:schemeClr val="lt1">
                  <a:alpha val="50000"/>
                </a:schemeClr>
              </a:solidFill>
              <a:latin typeface="方正兰亭细黑_GBK" pitchFamily="2" charset="-122"/>
              <a:ea typeface="方正兰亭细黑_GBK" pitchFamily="2" charset="-122"/>
            </a:endParaRPr>
          </a:p>
        </p:txBody>
      </p:sp>
      <p:grpSp>
        <p:nvGrpSpPr>
          <p:cNvPr id="9" name="组合 8"/>
          <p:cNvGrpSpPr/>
          <p:nvPr/>
        </p:nvGrpSpPr>
        <p:grpSpPr>
          <a:xfrm>
            <a:off x="370627" y="3520021"/>
            <a:ext cx="652954" cy="635858"/>
            <a:chOff x="7704137" y="2810669"/>
            <a:chExt cx="1333500" cy="1298575"/>
          </a:xfrm>
          <a:solidFill>
            <a:srgbClr val="FFFFFF">
              <a:alpha val="85098"/>
            </a:srgbClr>
          </a:solidFill>
        </p:grpSpPr>
        <p:sp>
          <p:nvSpPr>
            <p:cNvPr id="10" name="Freeform 44"/>
            <p:cNvSpPr/>
            <p:nvPr/>
          </p:nvSpPr>
          <p:spPr bwMode="auto">
            <a:xfrm>
              <a:off x="7908925" y="3207544"/>
              <a:ext cx="785813" cy="90488"/>
            </a:xfrm>
            <a:custGeom>
              <a:avLst/>
              <a:gdLst>
                <a:gd name="T0" fmla="*/ 293 w 293"/>
                <a:gd name="T1" fmla="*/ 17 h 34"/>
                <a:gd name="T2" fmla="*/ 276 w 293"/>
                <a:gd name="T3" fmla="*/ 34 h 34"/>
                <a:gd name="T4" fmla="*/ 17 w 293"/>
                <a:gd name="T5" fmla="*/ 34 h 34"/>
                <a:gd name="T6" fmla="*/ 0 w 293"/>
                <a:gd name="T7" fmla="*/ 17 h 34"/>
                <a:gd name="T8" fmla="*/ 0 w 293"/>
                <a:gd name="T9" fmla="*/ 17 h 34"/>
                <a:gd name="T10" fmla="*/ 17 w 293"/>
                <a:gd name="T11" fmla="*/ 0 h 34"/>
                <a:gd name="T12" fmla="*/ 276 w 293"/>
                <a:gd name="T13" fmla="*/ 0 h 34"/>
                <a:gd name="T14" fmla="*/ 293 w 293"/>
                <a:gd name="T15" fmla="*/ 17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3" h="34">
                  <a:moveTo>
                    <a:pt x="293" y="17"/>
                  </a:moveTo>
                  <a:cubicBezTo>
                    <a:pt x="293" y="26"/>
                    <a:pt x="286" y="34"/>
                    <a:pt x="276" y="34"/>
                  </a:cubicBezTo>
                  <a:cubicBezTo>
                    <a:pt x="17" y="34"/>
                    <a:pt x="17" y="34"/>
                    <a:pt x="17" y="34"/>
                  </a:cubicBezTo>
                  <a:cubicBezTo>
                    <a:pt x="7" y="34"/>
                    <a:pt x="0" y="26"/>
                    <a:pt x="0" y="17"/>
                  </a:cubicBezTo>
                  <a:cubicBezTo>
                    <a:pt x="0" y="17"/>
                    <a:pt x="0" y="17"/>
                    <a:pt x="0" y="17"/>
                  </a:cubicBezTo>
                  <a:cubicBezTo>
                    <a:pt x="0" y="7"/>
                    <a:pt x="7" y="0"/>
                    <a:pt x="17" y="0"/>
                  </a:cubicBezTo>
                  <a:cubicBezTo>
                    <a:pt x="276" y="0"/>
                    <a:pt x="276" y="0"/>
                    <a:pt x="276" y="0"/>
                  </a:cubicBezTo>
                  <a:cubicBezTo>
                    <a:pt x="286" y="0"/>
                    <a:pt x="293" y="7"/>
                    <a:pt x="293"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1" name="Freeform 45"/>
            <p:cNvSpPr/>
            <p:nvPr/>
          </p:nvSpPr>
          <p:spPr bwMode="auto">
            <a:xfrm>
              <a:off x="7908925" y="3026569"/>
              <a:ext cx="638175" cy="92075"/>
            </a:xfrm>
            <a:custGeom>
              <a:avLst/>
              <a:gdLst>
                <a:gd name="T0" fmla="*/ 238 w 238"/>
                <a:gd name="T1" fmla="*/ 17 h 34"/>
                <a:gd name="T2" fmla="*/ 221 w 238"/>
                <a:gd name="T3" fmla="*/ 34 h 34"/>
                <a:gd name="T4" fmla="*/ 17 w 238"/>
                <a:gd name="T5" fmla="*/ 34 h 34"/>
                <a:gd name="T6" fmla="*/ 0 w 238"/>
                <a:gd name="T7" fmla="*/ 17 h 34"/>
                <a:gd name="T8" fmla="*/ 0 w 238"/>
                <a:gd name="T9" fmla="*/ 17 h 34"/>
                <a:gd name="T10" fmla="*/ 17 w 238"/>
                <a:gd name="T11" fmla="*/ 0 h 34"/>
                <a:gd name="T12" fmla="*/ 221 w 238"/>
                <a:gd name="T13" fmla="*/ 0 h 34"/>
                <a:gd name="T14" fmla="*/ 238 w 238"/>
                <a:gd name="T15" fmla="*/ 17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8" h="34">
                  <a:moveTo>
                    <a:pt x="238" y="17"/>
                  </a:moveTo>
                  <a:cubicBezTo>
                    <a:pt x="238" y="27"/>
                    <a:pt x="230" y="34"/>
                    <a:pt x="221" y="34"/>
                  </a:cubicBezTo>
                  <a:cubicBezTo>
                    <a:pt x="17" y="34"/>
                    <a:pt x="17" y="34"/>
                    <a:pt x="17" y="34"/>
                  </a:cubicBezTo>
                  <a:cubicBezTo>
                    <a:pt x="7" y="34"/>
                    <a:pt x="0" y="27"/>
                    <a:pt x="0" y="17"/>
                  </a:cubicBezTo>
                  <a:cubicBezTo>
                    <a:pt x="0" y="17"/>
                    <a:pt x="0" y="17"/>
                    <a:pt x="0" y="17"/>
                  </a:cubicBezTo>
                  <a:cubicBezTo>
                    <a:pt x="0" y="8"/>
                    <a:pt x="7" y="0"/>
                    <a:pt x="17" y="0"/>
                  </a:cubicBezTo>
                  <a:cubicBezTo>
                    <a:pt x="221" y="0"/>
                    <a:pt x="221" y="0"/>
                    <a:pt x="221" y="0"/>
                  </a:cubicBezTo>
                  <a:cubicBezTo>
                    <a:pt x="230" y="0"/>
                    <a:pt x="238" y="8"/>
                    <a:pt x="238"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2" name="Freeform 46"/>
            <p:cNvSpPr/>
            <p:nvPr/>
          </p:nvSpPr>
          <p:spPr bwMode="auto">
            <a:xfrm>
              <a:off x="7908925" y="3383756"/>
              <a:ext cx="785813" cy="92075"/>
            </a:xfrm>
            <a:custGeom>
              <a:avLst/>
              <a:gdLst>
                <a:gd name="T0" fmla="*/ 293 w 293"/>
                <a:gd name="T1" fmla="*/ 17 h 34"/>
                <a:gd name="T2" fmla="*/ 276 w 293"/>
                <a:gd name="T3" fmla="*/ 34 h 34"/>
                <a:gd name="T4" fmla="*/ 17 w 293"/>
                <a:gd name="T5" fmla="*/ 34 h 34"/>
                <a:gd name="T6" fmla="*/ 0 w 293"/>
                <a:gd name="T7" fmla="*/ 17 h 34"/>
                <a:gd name="T8" fmla="*/ 0 w 293"/>
                <a:gd name="T9" fmla="*/ 17 h 34"/>
                <a:gd name="T10" fmla="*/ 17 w 293"/>
                <a:gd name="T11" fmla="*/ 0 h 34"/>
                <a:gd name="T12" fmla="*/ 276 w 293"/>
                <a:gd name="T13" fmla="*/ 0 h 34"/>
                <a:gd name="T14" fmla="*/ 293 w 293"/>
                <a:gd name="T15" fmla="*/ 17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3" h="34">
                  <a:moveTo>
                    <a:pt x="293" y="17"/>
                  </a:moveTo>
                  <a:cubicBezTo>
                    <a:pt x="293" y="27"/>
                    <a:pt x="286" y="34"/>
                    <a:pt x="276" y="34"/>
                  </a:cubicBezTo>
                  <a:cubicBezTo>
                    <a:pt x="17" y="34"/>
                    <a:pt x="17" y="34"/>
                    <a:pt x="17" y="34"/>
                  </a:cubicBezTo>
                  <a:cubicBezTo>
                    <a:pt x="7" y="34"/>
                    <a:pt x="0" y="27"/>
                    <a:pt x="0" y="17"/>
                  </a:cubicBezTo>
                  <a:cubicBezTo>
                    <a:pt x="0" y="17"/>
                    <a:pt x="0" y="17"/>
                    <a:pt x="0" y="17"/>
                  </a:cubicBezTo>
                  <a:cubicBezTo>
                    <a:pt x="0" y="8"/>
                    <a:pt x="7" y="0"/>
                    <a:pt x="17" y="0"/>
                  </a:cubicBezTo>
                  <a:cubicBezTo>
                    <a:pt x="276" y="0"/>
                    <a:pt x="276" y="0"/>
                    <a:pt x="276" y="0"/>
                  </a:cubicBezTo>
                  <a:cubicBezTo>
                    <a:pt x="286" y="0"/>
                    <a:pt x="293" y="8"/>
                    <a:pt x="293"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3" name="Freeform 47"/>
            <p:cNvSpPr/>
            <p:nvPr/>
          </p:nvSpPr>
          <p:spPr bwMode="auto">
            <a:xfrm>
              <a:off x="7908925" y="3564731"/>
              <a:ext cx="592138" cy="90488"/>
            </a:xfrm>
            <a:custGeom>
              <a:avLst/>
              <a:gdLst>
                <a:gd name="T0" fmla="*/ 221 w 221"/>
                <a:gd name="T1" fmla="*/ 17 h 34"/>
                <a:gd name="T2" fmla="*/ 204 w 221"/>
                <a:gd name="T3" fmla="*/ 34 h 34"/>
                <a:gd name="T4" fmla="*/ 17 w 221"/>
                <a:gd name="T5" fmla="*/ 34 h 34"/>
                <a:gd name="T6" fmla="*/ 0 w 221"/>
                <a:gd name="T7" fmla="*/ 17 h 34"/>
                <a:gd name="T8" fmla="*/ 0 w 221"/>
                <a:gd name="T9" fmla="*/ 17 h 34"/>
                <a:gd name="T10" fmla="*/ 17 w 221"/>
                <a:gd name="T11" fmla="*/ 0 h 34"/>
                <a:gd name="T12" fmla="*/ 204 w 221"/>
                <a:gd name="T13" fmla="*/ 0 h 34"/>
                <a:gd name="T14" fmla="*/ 221 w 221"/>
                <a:gd name="T15" fmla="*/ 17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1" h="34">
                  <a:moveTo>
                    <a:pt x="221" y="17"/>
                  </a:moveTo>
                  <a:cubicBezTo>
                    <a:pt x="221" y="26"/>
                    <a:pt x="213" y="34"/>
                    <a:pt x="204" y="34"/>
                  </a:cubicBezTo>
                  <a:cubicBezTo>
                    <a:pt x="17" y="34"/>
                    <a:pt x="17" y="34"/>
                    <a:pt x="17" y="34"/>
                  </a:cubicBezTo>
                  <a:cubicBezTo>
                    <a:pt x="7" y="34"/>
                    <a:pt x="0" y="26"/>
                    <a:pt x="0" y="17"/>
                  </a:cubicBezTo>
                  <a:cubicBezTo>
                    <a:pt x="0" y="17"/>
                    <a:pt x="0" y="17"/>
                    <a:pt x="0" y="17"/>
                  </a:cubicBezTo>
                  <a:cubicBezTo>
                    <a:pt x="0" y="7"/>
                    <a:pt x="7" y="0"/>
                    <a:pt x="17" y="0"/>
                  </a:cubicBezTo>
                  <a:cubicBezTo>
                    <a:pt x="204" y="0"/>
                    <a:pt x="204" y="0"/>
                    <a:pt x="204" y="0"/>
                  </a:cubicBezTo>
                  <a:cubicBezTo>
                    <a:pt x="213" y="0"/>
                    <a:pt x="221" y="7"/>
                    <a:pt x="221"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4" name="Freeform 48"/>
            <p:cNvSpPr/>
            <p:nvPr/>
          </p:nvSpPr>
          <p:spPr bwMode="auto">
            <a:xfrm>
              <a:off x="7908925" y="3740944"/>
              <a:ext cx="592138" cy="92075"/>
            </a:xfrm>
            <a:custGeom>
              <a:avLst/>
              <a:gdLst>
                <a:gd name="T0" fmla="*/ 221 w 221"/>
                <a:gd name="T1" fmla="*/ 17 h 34"/>
                <a:gd name="T2" fmla="*/ 204 w 221"/>
                <a:gd name="T3" fmla="*/ 34 h 34"/>
                <a:gd name="T4" fmla="*/ 17 w 221"/>
                <a:gd name="T5" fmla="*/ 34 h 34"/>
                <a:gd name="T6" fmla="*/ 0 w 221"/>
                <a:gd name="T7" fmla="*/ 17 h 34"/>
                <a:gd name="T8" fmla="*/ 0 w 221"/>
                <a:gd name="T9" fmla="*/ 17 h 34"/>
                <a:gd name="T10" fmla="*/ 17 w 221"/>
                <a:gd name="T11" fmla="*/ 0 h 34"/>
                <a:gd name="T12" fmla="*/ 204 w 221"/>
                <a:gd name="T13" fmla="*/ 0 h 34"/>
                <a:gd name="T14" fmla="*/ 221 w 221"/>
                <a:gd name="T15" fmla="*/ 17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1" h="34">
                  <a:moveTo>
                    <a:pt x="221" y="17"/>
                  </a:moveTo>
                  <a:cubicBezTo>
                    <a:pt x="221" y="27"/>
                    <a:pt x="213" y="34"/>
                    <a:pt x="204" y="34"/>
                  </a:cubicBezTo>
                  <a:cubicBezTo>
                    <a:pt x="17" y="34"/>
                    <a:pt x="17" y="34"/>
                    <a:pt x="17" y="34"/>
                  </a:cubicBezTo>
                  <a:cubicBezTo>
                    <a:pt x="7" y="34"/>
                    <a:pt x="0" y="27"/>
                    <a:pt x="0" y="17"/>
                  </a:cubicBezTo>
                  <a:cubicBezTo>
                    <a:pt x="0" y="17"/>
                    <a:pt x="0" y="17"/>
                    <a:pt x="0" y="17"/>
                  </a:cubicBezTo>
                  <a:cubicBezTo>
                    <a:pt x="0" y="8"/>
                    <a:pt x="7" y="0"/>
                    <a:pt x="17" y="0"/>
                  </a:cubicBezTo>
                  <a:cubicBezTo>
                    <a:pt x="204" y="0"/>
                    <a:pt x="204" y="0"/>
                    <a:pt x="204" y="0"/>
                  </a:cubicBezTo>
                  <a:cubicBezTo>
                    <a:pt x="213" y="0"/>
                    <a:pt x="221" y="8"/>
                    <a:pt x="221"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5" name="Freeform 49"/>
            <p:cNvSpPr/>
            <p:nvPr/>
          </p:nvSpPr>
          <p:spPr bwMode="auto">
            <a:xfrm>
              <a:off x="8578850" y="3650456"/>
              <a:ext cx="446088" cy="444500"/>
            </a:xfrm>
            <a:custGeom>
              <a:avLst/>
              <a:gdLst>
                <a:gd name="T0" fmla="*/ 3 w 166"/>
                <a:gd name="T1" fmla="*/ 53 h 166"/>
                <a:gd name="T2" fmla="*/ 3 w 166"/>
                <a:gd name="T3" fmla="*/ 41 h 166"/>
                <a:gd name="T4" fmla="*/ 41 w 166"/>
                <a:gd name="T5" fmla="*/ 3 h 166"/>
                <a:gd name="T6" fmla="*/ 53 w 166"/>
                <a:gd name="T7" fmla="*/ 3 h 166"/>
                <a:gd name="T8" fmla="*/ 162 w 166"/>
                <a:gd name="T9" fmla="*/ 113 h 166"/>
                <a:gd name="T10" fmla="*/ 162 w 166"/>
                <a:gd name="T11" fmla="*/ 125 h 166"/>
                <a:gd name="T12" fmla="*/ 125 w 166"/>
                <a:gd name="T13" fmla="*/ 162 h 166"/>
                <a:gd name="T14" fmla="*/ 113 w 166"/>
                <a:gd name="T15" fmla="*/ 162 h 166"/>
                <a:gd name="T16" fmla="*/ 3 w 166"/>
                <a:gd name="T17" fmla="*/ 53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6" h="166">
                  <a:moveTo>
                    <a:pt x="3" y="53"/>
                  </a:moveTo>
                  <a:cubicBezTo>
                    <a:pt x="0" y="49"/>
                    <a:pt x="0" y="44"/>
                    <a:pt x="3" y="41"/>
                  </a:cubicBezTo>
                  <a:cubicBezTo>
                    <a:pt x="41" y="3"/>
                    <a:pt x="41" y="3"/>
                    <a:pt x="41" y="3"/>
                  </a:cubicBezTo>
                  <a:cubicBezTo>
                    <a:pt x="44" y="0"/>
                    <a:pt x="49" y="0"/>
                    <a:pt x="53" y="3"/>
                  </a:cubicBezTo>
                  <a:cubicBezTo>
                    <a:pt x="162" y="113"/>
                    <a:pt x="162" y="113"/>
                    <a:pt x="162" y="113"/>
                  </a:cubicBezTo>
                  <a:cubicBezTo>
                    <a:pt x="166" y="116"/>
                    <a:pt x="166" y="122"/>
                    <a:pt x="162" y="125"/>
                  </a:cubicBezTo>
                  <a:cubicBezTo>
                    <a:pt x="125" y="162"/>
                    <a:pt x="125" y="162"/>
                    <a:pt x="125" y="162"/>
                  </a:cubicBezTo>
                  <a:cubicBezTo>
                    <a:pt x="122" y="166"/>
                    <a:pt x="116" y="166"/>
                    <a:pt x="113" y="162"/>
                  </a:cubicBezTo>
                  <a:lnTo>
                    <a:pt x="3" y="5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6" name="Freeform 50"/>
            <p:cNvSpPr/>
            <p:nvPr/>
          </p:nvSpPr>
          <p:spPr bwMode="auto">
            <a:xfrm>
              <a:off x="8920162" y="3991769"/>
              <a:ext cx="117475" cy="117475"/>
            </a:xfrm>
            <a:custGeom>
              <a:avLst/>
              <a:gdLst>
                <a:gd name="T0" fmla="*/ 0 w 44"/>
                <a:gd name="T1" fmla="*/ 39 h 44"/>
                <a:gd name="T2" fmla="*/ 19 w 44"/>
                <a:gd name="T3" fmla="*/ 39 h 44"/>
                <a:gd name="T4" fmla="*/ 39 w 44"/>
                <a:gd name="T5" fmla="*/ 19 h 44"/>
                <a:gd name="T6" fmla="*/ 39 w 44"/>
                <a:gd name="T7" fmla="*/ 0 h 44"/>
                <a:gd name="T8" fmla="*/ 0 w 44"/>
                <a:gd name="T9" fmla="*/ 39 h 44"/>
              </a:gdLst>
              <a:ahLst/>
              <a:cxnLst>
                <a:cxn ang="0">
                  <a:pos x="T0" y="T1"/>
                </a:cxn>
                <a:cxn ang="0">
                  <a:pos x="T2" y="T3"/>
                </a:cxn>
                <a:cxn ang="0">
                  <a:pos x="T4" y="T5"/>
                </a:cxn>
                <a:cxn ang="0">
                  <a:pos x="T6" y="T7"/>
                </a:cxn>
                <a:cxn ang="0">
                  <a:pos x="T8" y="T9"/>
                </a:cxn>
              </a:cxnLst>
              <a:rect l="0" t="0" r="r" b="b"/>
              <a:pathLst>
                <a:path w="44" h="44">
                  <a:moveTo>
                    <a:pt x="0" y="39"/>
                  </a:moveTo>
                  <a:cubicBezTo>
                    <a:pt x="6" y="44"/>
                    <a:pt x="14" y="44"/>
                    <a:pt x="19" y="39"/>
                  </a:cubicBezTo>
                  <a:cubicBezTo>
                    <a:pt x="39" y="19"/>
                    <a:pt x="39" y="19"/>
                    <a:pt x="39" y="19"/>
                  </a:cubicBezTo>
                  <a:cubicBezTo>
                    <a:pt x="44" y="14"/>
                    <a:pt x="44" y="6"/>
                    <a:pt x="39" y="0"/>
                  </a:cubicBezTo>
                  <a:lnTo>
                    <a:pt x="0"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7" name="Freeform 51"/>
            <p:cNvSpPr/>
            <p:nvPr/>
          </p:nvSpPr>
          <p:spPr bwMode="auto">
            <a:xfrm>
              <a:off x="8551862" y="3623469"/>
              <a:ext cx="139700" cy="139700"/>
            </a:xfrm>
            <a:custGeom>
              <a:avLst/>
              <a:gdLst>
                <a:gd name="T0" fmla="*/ 6 w 52"/>
                <a:gd name="T1" fmla="*/ 50 h 52"/>
                <a:gd name="T2" fmla="*/ 3 w 52"/>
                <a:gd name="T3" fmla="*/ 49 h 52"/>
                <a:gd name="T4" fmla="*/ 0 w 52"/>
                <a:gd name="T5" fmla="*/ 4 h 52"/>
                <a:gd name="T6" fmla="*/ 4 w 52"/>
                <a:gd name="T7" fmla="*/ 0 h 52"/>
                <a:gd name="T8" fmla="*/ 49 w 52"/>
                <a:gd name="T9" fmla="*/ 3 h 52"/>
                <a:gd name="T10" fmla="*/ 50 w 52"/>
                <a:gd name="T11" fmla="*/ 6 h 52"/>
                <a:gd name="T12" fmla="*/ 6 w 52"/>
                <a:gd name="T13" fmla="*/ 50 h 52"/>
              </a:gdLst>
              <a:ahLst/>
              <a:cxnLst>
                <a:cxn ang="0">
                  <a:pos x="T0" y="T1"/>
                </a:cxn>
                <a:cxn ang="0">
                  <a:pos x="T2" y="T3"/>
                </a:cxn>
                <a:cxn ang="0">
                  <a:pos x="T4" y="T5"/>
                </a:cxn>
                <a:cxn ang="0">
                  <a:pos x="T6" y="T7"/>
                </a:cxn>
                <a:cxn ang="0">
                  <a:pos x="T8" y="T9"/>
                </a:cxn>
                <a:cxn ang="0">
                  <a:pos x="T10" y="T11"/>
                </a:cxn>
                <a:cxn ang="0">
                  <a:pos x="T12" y="T13"/>
                </a:cxn>
              </a:cxnLst>
              <a:rect l="0" t="0" r="r" b="b"/>
              <a:pathLst>
                <a:path w="52" h="52">
                  <a:moveTo>
                    <a:pt x="6" y="50"/>
                  </a:moveTo>
                  <a:cubicBezTo>
                    <a:pt x="5" y="52"/>
                    <a:pt x="3" y="51"/>
                    <a:pt x="3" y="49"/>
                  </a:cubicBezTo>
                  <a:cubicBezTo>
                    <a:pt x="0" y="4"/>
                    <a:pt x="0" y="4"/>
                    <a:pt x="0" y="4"/>
                  </a:cubicBezTo>
                  <a:cubicBezTo>
                    <a:pt x="0" y="2"/>
                    <a:pt x="2" y="0"/>
                    <a:pt x="4" y="0"/>
                  </a:cubicBezTo>
                  <a:cubicBezTo>
                    <a:pt x="49" y="3"/>
                    <a:pt x="49" y="3"/>
                    <a:pt x="49" y="3"/>
                  </a:cubicBezTo>
                  <a:cubicBezTo>
                    <a:pt x="51" y="3"/>
                    <a:pt x="52" y="5"/>
                    <a:pt x="50" y="6"/>
                  </a:cubicBezTo>
                  <a:lnTo>
                    <a:pt x="6" y="5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8" name="Freeform 52"/>
            <p:cNvSpPr/>
            <p:nvPr/>
          </p:nvSpPr>
          <p:spPr bwMode="auto">
            <a:xfrm>
              <a:off x="7704137" y="2810669"/>
              <a:ext cx="1193800" cy="1241425"/>
            </a:xfrm>
            <a:custGeom>
              <a:avLst/>
              <a:gdLst>
                <a:gd name="T0" fmla="*/ 441 w 445"/>
                <a:gd name="T1" fmla="*/ 72 h 463"/>
                <a:gd name="T2" fmla="*/ 373 w 445"/>
                <a:gd name="T3" fmla="*/ 4 h 463"/>
                <a:gd name="T4" fmla="*/ 364 w 445"/>
                <a:gd name="T5" fmla="*/ 0 h 463"/>
                <a:gd name="T6" fmla="*/ 81 w 445"/>
                <a:gd name="T7" fmla="*/ 0 h 463"/>
                <a:gd name="T8" fmla="*/ 0 w 445"/>
                <a:gd name="T9" fmla="*/ 81 h 463"/>
                <a:gd name="T10" fmla="*/ 0 w 445"/>
                <a:gd name="T11" fmla="*/ 381 h 463"/>
                <a:gd name="T12" fmla="*/ 81 w 445"/>
                <a:gd name="T13" fmla="*/ 463 h 463"/>
                <a:gd name="T14" fmla="*/ 364 w 445"/>
                <a:gd name="T15" fmla="*/ 463 h 463"/>
                <a:gd name="T16" fmla="*/ 399 w 445"/>
                <a:gd name="T17" fmla="*/ 454 h 463"/>
                <a:gd name="T18" fmla="*/ 379 w 445"/>
                <a:gd name="T19" fmla="*/ 433 h 463"/>
                <a:gd name="T20" fmla="*/ 364 w 445"/>
                <a:gd name="T21" fmla="*/ 436 h 463"/>
                <a:gd name="T22" fmla="*/ 81 w 445"/>
                <a:gd name="T23" fmla="*/ 436 h 463"/>
                <a:gd name="T24" fmla="*/ 27 w 445"/>
                <a:gd name="T25" fmla="*/ 381 h 463"/>
                <a:gd name="T26" fmla="*/ 27 w 445"/>
                <a:gd name="T27" fmla="*/ 81 h 463"/>
                <a:gd name="T28" fmla="*/ 81 w 445"/>
                <a:gd name="T29" fmla="*/ 27 h 463"/>
                <a:gd name="T30" fmla="*/ 358 w 445"/>
                <a:gd name="T31" fmla="*/ 27 h 463"/>
                <a:gd name="T32" fmla="*/ 418 w 445"/>
                <a:gd name="T33" fmla="*/ 87 h 463"/>
                <a:gd name="T34" fmla="*/ 418 w 445"/>
                <a:gd name="T35" fmla="*/ 337 h 463"/>
                <a:gd name="T36" fmla="*/ 445 w 445"/>
                <a:gd name="T37" fmla="*/ 364 h 463"/>
                <a:gd name="T38" fmla="*/ 445 w 445"/>
                <a:gd name="T39" fmla="*/ 81 h 463"/>
                <a:gd name="T40" fmla="*/ 441 w 445"/>
                <a:gd name="T41" fmla="*/ 72 h 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45" h="463">
                  <a:moveTo>
                    <a:pt x="441" y="72"/>
                  </a:moveTo>
                  <a:cubicBezTo>
                    <a:pt x="373" y="4"/>
                    <a:pt x="373" y="4"/>
                    <a:pt x="373" y="4"/>
                  </a:cubicBezTo>
                  <a:cubicBezTo>
                    <a:pt x="371" y="1"/>
                    <a:pt x="367" y="0"/>
                    <a:pt x="364" y="0"/>
                  </a:cubicBezTo>
                  <a:cubicBezTo>
                    <a:pt x="81" y="0"/>
                    <a:pt x="81" y="0"/>
                    <a:pt x="81" y="0"/>
                  </a:cubicBezTo>
                  <a:cubicBezTo>
                    <a:pt x="36" y="0"/>
                    <a:pt x="0" y="36"/>
                    <a:pt x="0" y="81"/>
                  </a:cubicBezTo>
                  <a:cubicBezTo>
                    <a:pt x="0" y="381"/>
                    <a:pt x="0" y="381"/>
                    <a:pt x="0" y="381"/>
                  </a:cubicBezTo>
                  <a:cubicBezTo>
                    <a:pt x="0" y="426"/>
                    <a:pt x="36" y="463"/>
                    <a:pt x="81" y="463"/>
                  </a:cubicBezTo>
                  <a:cubicBezTo>
                    <a:pt x="364" y="463"/>
                    <a:pt x="364" y="463"/>
                    <a:pt x="364" y="463"/>
                  </a:cubicBezTo>
                  <a:cubicBezTo>
                    <a:pt x="377" y="463"/>
                    <a:pt x="389" y="459"/>
                    <a:pt x="399" y="454"/>
                  </a:cubicBezTo>
                  <a:cubicBezTo>
                    <a:pt x="379" y="433"/>
                    <a:pt x="379" y="433"/>
                    <a:pt x="379" y="433"/>
                  </a:cubicBezTo>
                  <a:cubicBezTo>
                    <a:pt x="374" y="435"/>
                    <a:pt x="369" y="435"/>
                    <a:pt x="364" y="436"/>
                  </a:cubicBezTo>
                  <a:cubicBezTo>
                    <a:pt x="81" y="436"/>
                    <a:pt x="81" y="436"/>
                    <a:pt x="81" y="436"/>
                  </a:cubicBezTo>
                  <a:cubicBezTo>
                    <a:pt x="52" y="435"/>
                    <a:pt x="27" y="411"/>
                    <a:pt x="27" y="381"/>
                  </a:cubicBezTo>
                  <a:cubicBezTo>
                    <a:pt x="27" y="81"/>
                    <a:pt x="27" y="81"/>
                    <a:pt x="27" y="81"/>
                  </a:cubicBezTo>
                  <a:cubicBezTo>
                    <a:pt x="27" y="51"/>
                    <a:pt x="52" y="27"/>
                    <a:pt x="81" y="27"/>
                  </a:cubicBezTo>
                  <a:cubicBezTo>
                    <a:pt x="358" y="27"/>
                    <a:pt x="358" y="27"/>
                    <a:pt x="358" y="27"/>
                  </a:cubicBezTo>
                  <a:cubicBezTo>
                    <a:pt x="418" y="87"/>
                    <a:pt x="418" y="87"/>
                    <a:pt x="418" y="87"/>
                  </a:cubicBezTo>
                  <a:cubicBezTo>
                    <a:pt x="418" y="337"/>
                    <a:pt x="418" y="337"/>
                    <a:pt x="418" y="337"/>
                  </a:cubicBezTo>
                  <a:cubicBezTo>
                    <a:pt x="445" y="364"/>
                    <a:pt x="445" y="364"/>
                    <a:pt x="445" y="364"/>
                  </a:cubicBezTo>
                  <a:cubicBezTo>
                    <a:pt x="445" y="81"/>
                    <a:pt x="445" y="81"/>
                    <a:pt x="445" y="81"/>
                  </a:cubicBezTo>
                  <a:cubicBezTo>
                    <a:pt x="445" y="78"/>
                    <a:pt x="444" y="74"/>
                    <a:pt x="441" y="7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grpSp>
      <p:grpSp>
        <p:nvGrpSpPr>
          <p:cNvPr id="19" name="组合 18"/>
          <p:cNvGrpSpPr/>
          <p:nvPr/>
        </p:nvGrpSpPr>
        <p:grpSpPr>
          <a:xfrm>
            <a:off x="4529156" y="1633364"/>
            <a:ext cx="623508" cy="612467"/>
            <a:chOff x="234950" y="2943226"/>
            <a:chExt cx="1344613" cy="1320800"/>
          </a:xfrm>
          <a:solidFill>
            <a:srgbClr val="FFFFFF">
              <a:alpha val="85098"/>
            </a:srgbClr>
          </a:solidFill>
        </p:grpSpPr>
        <p:sp>
          <p:nvSpPr>
            <p:cNvPr id="20" name="Freeform 41"/>
            <p:cNvSpPr/>
            <p:nvPr/>
          </p:nvSpPr>
          <p:spPr bwMode="auto">
            <a:xfrm>
              <a:off x="479425" y="2943226"/>
              <a:ext cx="560388" cy="1320800"/>
            </a:xfrm>
            <a:custGeom>
              <a:avLst/>
              <a:gdLst>
                <a:gd name="T0" fmla="*/ 174 w 196"/>
                <a:gd name="T1" fmla="*/ 0 h 462"/>
                <a:gd name="T2" fmla="*/ 139 w 196"/>
                <a:gd name="T3" fmla="*/ 0 h 462"/>
                <a:gd name="T4" fmla="*/ 139 w 196"/>
                <a:gd name="T5" fmla="*/ 0 h 462"/>
                <a:gd name="T6" fmla="*/ 0 w 196"/>
                <a:gd name="T7" fmla="*/ 135 h 462"/>
                <a:gd name="T8" fmla="*/ 0 w 196"/>
                <a:gd name="T9" fmla="*/ 327 h 462"/>
                <a:gd name="T10" fmla="*/ 139 w 196"/>
                <a:gd name="T11" fmla="*/ 462 h 462"/>
                <a:gd name="T12" fmla="*/ 139 w 196"/>
                <a:gd name="T13" fmla="*/ 462 h 462"/>
                <a:gd name="T14" fmla="*/ 139 w 196"/>
                <a:gd name="T15" fmla="*/ 462 h 462"/>
                <a:gd name="T16" fmla="*/ 139 w 196"/>
                <a:gd name="T17" fmla="*/ 462 h 462"/>
                <a:gd name="T18" fmla="*/ 139 w 196"/>
                <a:gd name="T19" fmla="*/ 462 h 462"/>
                <a:gd name="T20" fmla="*/ 174 w 196"/>
                <a:gd name="T21" fmla="*/ 462 h 462"/>
                <a:gd name="T22" fmla="*/ 196 w 196"/>
                <a:gd name="T23" fmla="*/ 441 h 462"/>
                <a:gd name="T24" fmla="*/ 196 w 196"/>
                <a:gd name="T25" fmla="*/ 21 h 462"/>
                <a:gd name="T26" fmla="*/ 174 w 196"/>
                <a:gd name="T27" fmla="*/ 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6" h="462">
                  <a:moveTo>
                    <a:pt x="174" y="0"/>
                  </a:moveTo>
                  <a:cubicBezTo>
                    <a:pt x="139" y="0"/>
                    <a:pt x="139" y="0"/>
                    <a:pt x="139" y="0"/>
                  </a:cubicBezTo>
                  <a:cubicBezTo>
                    <a:pt x="139" y="0"/>
                    <a:pt x="139" y="0"/>
                    <a:pt x="139" y="0"/>
                  </a:cubicBezTo>
                  <a:cubicBezTo>
                    <a:pt x="0" y="135"/>
                    <a:pt x="0" y="135"/>
                    <a:pt x="0" y="135"/>
                  </a:cubicBezTo>
                  <a:cubicBezTo>
                    <a:pt x="0" y="327"/>
                    <a:pt x="0" y="327"/>
                    <a:pt x="0" y="327"/>
                  </a:cubicBezTo>
                  <a:cubicBezTo>
                    <a:pt x="139" y="462"/>
                    <a:pt x="139" y="462"/>
                    <a:pt x="139" y="462"/>
                  </a:cubicBezTo>
                  <a:cubicBezTo>
                    <a:pt x="139" y="462"/>
                    <a:pt x="139" y="462"/>
                    <a:pt x="139" y="462"/>
                  </a:cubicBezTo>
                  <a:cubicBezTo>
                    <a:pt x="139" y="462"/>
                    <a:pt x="139" y="462"/>
                    <a:pt x="139" y="462"/>
                  </a:cubicBezTo>
                  <a:cubicBezTo>
                    <a:pt x="139" y="462"/>
                    <a:pt x="139" y="462"/>
                    <a:pt x="139" y="462"/>
                  </a:cubicBezTo>
                  <a:cubicBezTo>
                    <a:pt x="139" y="462"/>
                    <a:pt x="139" y="462"/>
                    <a:pt x="139" y="462"/>
                  </a:cubicBezTo>
                  <a:cubicBezTo>
                    <a:pt x="174" y="462"/>
                    <a:pt x="174" y="462"/>
                    <a:pt x="174" y="462"/>
                  </a:cubicBezTo>
                  <a:cubicBezTo>
                    <a:pt x="186" y="462"/>
                    <a:pt x="196" y="452"/>
                    <a:pt x="196" y="441"/>
                  </a:cubicBezTo>
                  <a:cubicBezTo>
                    <a:pt x="196" y="21"/>
                    <a:pt x="196" y="21"/>
                    <a:pt x="196" y="21"/>
                  </a:cubicBezTo>
                  <a:cubicBezTo>
                    <a:pt x="196" y="9"/>
                    <a:pt x="186" y="0"/>
                    <a:pt x="17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1" name="Freeform 42"/>
            <p:cNvSpPr/>
            <p:nvPr/>
          </p:nvSpPr>
          <p:spPr bwMode="auto">
            <a:xfrm>
              <a:off x="234950" y="3322638"/>
              <a:ext cx="204788" cy="557213"/>
            </a:xfrm>
            <a:custGeom>
              <a:avLst/>
              <a:gdLst>
                <a:gd name="T0" fmla="*/ 72 w 72"/>
                <a:gd name="T1" fmla="*/ 0 h 195"/>
                <a:gd name="T2" fmla="*/ 22 w 72"/>
                <a:gd name="T3" fmla="*/ 0 h 195"/>
                <a:gd name="T4" fmla="*/ 0 w 72"/>
                <a:gd name="T5" fmla="*/ 21 h 195"/>
                <a:gd name="T6" fmla="*/ 0 w 72"/>
                <a:gd name="T7" fmla="*/ 174 h 195"/>
                <a:gd name="T8" fmla="*/ 22 w 72"/>
                <a:gd name="T9" fmla="*/ 195 h 195"/>
                <a:gd name="T10" fmla="*/ 72 w 72"/>
                <a:gd name="T11" fmla="*/ 195 h 195"/>
                <a:gd name="T12" fmla="*/ 72 w 72"/>
                <a:gd name="T13" fmla="*/ 0 h 195"/>
              </a:gdLst>
              <a:ahLst/>
              <a:cxnLst>
                <a:cxn ang="0">
                  <a:pos x="T0" y="T1"/>
                </a:cxn>
                <a:cxn ang="0">
                  <a:pos x="T2" y="T3"/>
                </a:cxn>
                <a:cxn ang="0">
                  <a:pos x="T4" y="T5"/>
                </a:cxn>
                <a:cxn ang="0">
                  <a:pos x="T6" y="T7"/>
                </a:cxn>
                <a:cxn ang="0">
                  <a:pos x="T8" y="T9"/>
                </a:cxn>
                <a:cxn ang="0">
                  <a:pos x="T10" y="T11"/>
                </a:cxn>
                <a:cxn ang="0">
                  <a:pos x="T12" y="T13"/>
                </a:cxn>
              </a:cxnLst>
              <a:rect l="0" t="0" r="r" b="b"/>
              <a:pathLst>
                <a:path w="72" h="195">
                  <a:moveTo>
                    <a:pt x="72" y="0"/>
                  </a:moveTo>
                  <a:cubicBezTo>
                    <a:pt x="22" y="0"/>
                    <a:pt x="22" y="0"/>
                    <a:pt x="22" y="0"/>
                  </a:cubicBezTo>
                  <a:cubicBezTo>
                    <a:pt x="10" y="0"/>
                    <a:pt x="0" y="10"/>
                    <a:pt x="0" y="21"/>
                  </a:cubicBezTo>
                  <a:cubicBezTo>
                    <a:pt x="0" y="174"/>
                    <a:pt x="0" y="174"/>
                    <a:pt x="0" y="174"/>
                  </a:cubicBezTo>
                  <a:cubicBezTo>
                    <a:pt x="0" y="186"/>
                    <a:pt x="10" y="195"/>
                    <a:pt x="22" y="195"/>
                  </a:cubicBezTo>
                  <a:cubicBezTo>
                    <a:pt x="72" y="195"/>
                    <a:pt x="72" y="195"/>
                    <a:pt x="72" y="195"/>
                  </a:cubicBezTo>
                  <a:lnTo>
                    <a:pt x="7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 name="Freeform 43"/>
            <p:cNvSpPr/>
            <p:nvPr/>
          </p:nvSpPr>
          <p:spPr bwMode="auto">
            <a:xfrm>
              <a:off x="1103313" y="3429001"/>
              <a:ext cx="168275" cy="346075"/>
            </a:xfrm>
            <a:custGeom>
              <a:avLst/>
              <a:gdLst>
                <a:gd name="T0" fmla="*/ 0 w 59"/>
                <a:gd name="T1" fmla="*/ 0 h 121"/>
                <a:gd name="T2" fmla="*/ 0 w 59"/>
                <a:gd name="T3" fmla="*/ 121 h 121"/>
                <a:gd name="T4" fmla="*/ 59 w 59"/>
                <a:gd name="T5" fmla="*/ 61 h 121"/>
                <a:gd name="T6" fmla="*/ 0 w 59"/>
                <a:gd name="T7" fmla="*/ 0 h 121"/>
              </a:gdLst>
              <a:ahLst/>
              <a:cxnLst>
                <a:cxn ang="0">
                  <a:pos x="T0" y="T1"/>
                </a:cxn>
                <a:cxn ang="0">
                  <a:pos x="T2" y="T3"/>
                </a:cxn>
                <a:cxn ang="0">
                  <a:pos x="T4" y="T5"/>
                </a:cxn>
                <a:cxn ang="0">
                  <a:pos x="T6" y="T7"/>
                </a:cxn>
              </a:cxnLst>
              <a:rect l="0" t="0" r="r" b="b"/>
              <a:pathLst>
                <a:path w="59" h="121">
                  <a:moveTo>
                    <a:pt x="0" y="0"/>
                  </a:moveTo>
                  <a:cubicBezTo>
                    <a:pt x="0" y="121"/>
                    <a:pt x="0" y="121"/>
                    <a:pt x="0" y="121"/>
                  </a:cubicBezTo>
                  <a:cubicBezTo>
                    <a:pt x="33" y="120"/>
                    <a:pt x="59" y="94"/>
                    <a:pt x="59" y="61"/>
                  </a:cubicBezTo>
                  <a:cubicBezTo>
                    <a:pt x="59" y="28"/>
                    <a:pt x="33" y="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3" name="Freeform 44"/>
            <p:cNvSpPr/>
            <p:nvPr/>
          </p:nvSpPr>
          <p:spPr bwMode="auto">
            <a:xfrm>
              <a:off x="1104900" y="3243263"/>
              <a:ext cx="298450" cy="719138"/>
            </a:xfrm>
            <a:custGeom>
              <a:avLst/>
              <a:gdLst>
                <a:gd name="T0" fmla="*/ 0 w 104"/>
                <a:gd name="T1" fmla="*/ 0 h 252"/>
                <a:gd name="T2" fmla="*/ 0 w 104"/>
                <a:gd name="T3" fmla="*/ 28 h 252"/>
                <a:gd name="T4" fmla="*/ 77 w 104"/>
                <a:gd name="T5" fmla="*/ 126 h 252"/>
                <a:gd name="T6" fmla="*/ 0 w 104"/>
                <a:gd name="T7" fmla="*/ 223 h 252"/>
                <a:gd name="T8" fmla="*/ 0 w 104"/>
                <a:gd name="T9" fmla="*/ 252 h 252"/>
                <a:gd name="T10" fmla="*/ 104 w 104"/>
                <a:gd name="T11" fmla="*/ 126 h 252"/>
                <a:gd name="T12" fmla="*/ 0 w 104"/>
                <a:gd name="T13" fmla="*/ 0 h 252"/>
              </a:gdLst>
              <a:ahLst/>
              <a:cxnLst>
                <a:cxn ang="0">
                  <a:pos x="T0" y="T1"/>
                </a:cxn>
                <a:cxn ang="0">
                  <a:pos x="T2" y="T3"/>
                </a:cxn>
                <a:cxn ang="0">
                  <a:pos x="T4" y="T5"/>
                </a:cxn>
                <a:cxn ang="0">
                  <a:pos x="T6" y="T7"/>
                </a:cxn>
                <a:cxn ang="0">
                  <a:pos x="T8" y="T9"/>
                </a:cxn>
                <a:cxn ang="0">
                  <a:pos x="T10" y="T11"/>
                </a:cxn>
                <a:cxn ang="0">
                  <a:pos x="T12" y="T13"/>
                </a:cxn>
              </a:cxnLst>
              <a:rect l="0" t="0" r="r" b="b"/>
              <a:pathLst>
                <a:path w="104" h="252">
                  <a:moveTo>
                    <a:pt x="0" y="0"/>
                  </a:moveTo>
                  <a:cubicBezTo>
                    <a:pt x="0" y="28"/>
                    <a:pt x="0" y="28"/>
                    <a:pt x="0" y="28"/>
                  </a:cubicBezTo>
                  <a:cubicBezTo>
                    <a:pt x="44" y="39"/>
                    <a:pt x="77" y="78"/>
                    <a:pt x="77" y="126"/>
                  </a:cubicBezTo>
                  <a:cubicBezTo>
                    <a:pt x="77" y="173"/>
                    <a:pt x="44" y="213"/>
                    <a:pt x="0" y="223"/>
                  </a:cubicBezTo>
                  <a:cubicBezTo>
                    <a:pt x="0" y="252"/>
                    <a:pt x="0" y="252"/>
                    <a:pt x="0" y="252"/>
                  </a:cubicBezTo>
                  <a:cubicBezTo>
                    <a:pt x="59" y="240"/>
                    <a:pt x="104" y="188"/>
                    <a:pt x="104" y="126"/>
                  </a:cubicBezTo>
                  <a:cubicBezTo>
                    <a:pt x="104" y="63"/>
                    <a:pt x="59" y="1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4" name="Freeform 45"/>
            <p:cNvSpPr/>
            <p:nvPr/>
          </p:nvSpPr>
          <p:spPr bwMode="auto">
            <a:xfrm>
              <a:off x="1104900" y="3090863"/>
              <a:ext cx="474663" cy="1020763"/>
            </a:xfrm>
            <a:custGeom>
              <a:avLst/>
              <a:gdLst>
                <a:gd name="T0" fmla="*/ 0 w 166"/>
                <a:gd name="T1" fmla="*/ 0 h 357"/>
                <a:gd name="T2" fmla="*/ 0 w 166"/>
                <a:gd name="T3" fmla="*/ 32 h 357"/>
                <a:gd name="T4" fmla="*/ 92 w 166"/>
                <a:gd name="T5" fmla="*/ 74 h 357"/>
                <a:gd name="T6" fmla="*/ 135 w 166"/>
                <a:gd name="T7" fmla="*/ 179 h 357"/>
                <a:gd name="T8" fmla="*/ 92 w 166"/>
                <a:gd name="T9" fmla="*/ 283 h 357"/>
                <a:gd name="T10" fmla="*/ 0 w 166"/>
                <a:gd name="T11" fmla="*/ 326 h 357"/>
                <a:gd name="T12" fmla="*/ 0 w 166"/>
                <a:gd name="T13" fmla="*/ 357 h 357"/>
                <a:gd name="T14" fmla="*/ 166 w 166"/>
                <a:gd name="T15" fmla="*/ 179 h 357"/>
                <a:gd name="T16" fmla="*/ 0 w 166"/>
                <a:gd name="T17" fmla="*/ 0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6" h="357">
                  <a:moveTo>
                    <a:pt x="0" y="0"/>
                  </a:moveTo>
                  <a:cubicBezTo>
                    <a:pt x="0" y="32"/>
                    <a:pt x="0" y="32"/>
                    <a:pt x="0" y="32"/>
                  </a:cubicBezTo>
                  <a:cubicBezTo>
                    <a:pt x="36" y="35"/>
                    <a:pt x="68" y="50"/>
                    <a:pt x="92" y="74"/>
                  </a:cubicBezTo>
                  <a:cubicBezTo>
                    <a:pt x="119" y="101"/>
                    <a:pt x="135" y="138"/>
                    <a:pt x="135" y="179"/>
                  </a:cubicBezTo>
                  <a:cubicBezTo>
                    <a:pt x="135" y="220"/>
                    <a:pt x="119" y="256"/>
                    <a:pt x="92" y="283"/>
                  </a:cubicBezTo>
                  <a:cubicBezTo>
                    <a:pt x="68" y="307"/>
                    <a:pt x="36" y="323"/>
                    <a:pt x="0" y="326"/>
                  </a:cubicBezTo>
                  <a:cubicBezTo>
                    <a:pt x="0" y="357"/>
                    <a:pt x="0" y="357"/>
                    <a:pt x="0" y="357"/>
                  </a:cubicBezTo>
                  <a:cubicBezTo>
                    <a:pt x="93" y="351"/>
                    <a:pt x="166" y="273"/>
                    <a:pt x="166" y="179"/>
                  </a:cubicBezTo>
                  <a:cubicBezTo>
                    <a:pt x="166" y="84"/>
                    <a:pt x="93" y="7"/>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25" name="组合 24"/>
          <p:cNvGrpSpPr/>
          <p:nvPr/>
        </p:nvGrpSpPr>
        <p:grpSpPr>
          <a:xfrm>
            <a:off x="370627" y="1633364"/>
            <a:ext cx="623509" cy="578604"/>
            <a:chOff x="5278438" y="2973388"/>
            <a:chExt cx="1344613" cy="1247775"/>
          </a:xfrm>
          <a:solidFill>
            <a:srgbClr val="FFFFFF">
              <a:alpha val="85098"/>
            </a:srgbClr>
          </a:solidFill>
        </p:grpSpPr>
        <p:sp>
          <p:nvSpPr>
            <p:cNvPr id="26" name="Freeform 67"/>
            <p:cNvSpPr>
              <a:spLocks noEditPoints="1"/>
            </p:cNvSpPr>
            <p:nvPr/>
          </p:nvSpPr>
          <p:spPr bwMode="auto">
            <a:xfrm>
              <a:off x="5821363" y="2973388"/>
              <a:ext cx="801688" cy="806450"/>
            </a:xfrm>
            <a:custGeom>
              <a:avLst/>
              <a:gdLst>
                <a:gd name="T0" fmla="*/ 256 w 281"/>
                <a:gd name="T1" fmla="*/ 26 h 282"/>
                <a:gd name="T2" fmla="*/ 163 w 281"/>
                <a:gd name="T3" fmla="*/ 26 h 282"/>
                <a:gd name="T4" fmla="*/ 0 w 281"/>
                <a:gd name="T5" fmla="*/ 190 h 282"/>
                <a:gd name="T6" fmla="*/ 92 w 281"/>
                <a:gd name="T7" fmla="*/ 282 h 282"/>
                <a:gd name="T8" fmla="*/ 256 w 281"/>
                <a:gd name="T9" fmla="*/ 119 h 282"/>
                <a:gd name="T10" fmla="*/ 256 w 281"/>
                <a:gd name="T11" fmla="*/ 26 h 282"/>
                <a:gd name="T12" fmla="*/ 55 w 281"/>
                <a:gd name="T13" fmla="*/ 192 h 282"/>
                <a:gd name="T14" fmla="*/ 44 w 281"/>
                <a:gd name="T15" fmla="*/ 181 h 282"/>
                <a:gd name="T16" fmla="*/ 183 w 281"/>
                <a:gd name="T17" fmla="*/ 42 h 282"/>
                <a:gd name="T18" fmla="*/ 194 w 281"/>
                <a:gd name="T19" fmla="*/ 42 h 282"/>
                <a:gd name="T20" fmla="*/ 194 w 281"/>
                <a:gd name="T21" fmla="*/ 53 h 282"/>
                <a:gd name="T22" fmla="*/ 55 w 281"/>
                <a:gd name="T23" fmla="*/ 192 h 282"/>
                <a:gd name="T24" fmla="*/ 78 w 281"/>
                <a:gd name="T25" fmla="*/ 215 h 282"/>
                <a:gd name="T26" fmla="*/ 67 w 281"/>
                <a:gd name="T27" fmla="*/ 204 h 282"/>
                <a:gd name="T28" fmla="*/ 217 w 281"/>
                <a:gd name="T29" fmla="*/ 54 h 282"/>
                <a:gd name="T30" fmla="*/ 228 w 281"/>
                <a:gd name="T31" fmla="*/ 54 h 282"/>
                <a:gd name="T32" fmla="*/ 228 w 281"/>
                <a:gd name="T33" fmla="*/ 65 h 282"/>
                <a:gd name="T34" fmla="*/ 78 w 281"/>
                <a:gd name="T35" fmla="*/ 215 h 282"/>
                <a:gd name="T36" fmla="*/ 101 w 281"/>
                <a:gd name="T37" fmla="*/ 238 h 282"/>
                <a:gd name="T38" fmla="*/ 90 w 281"/>
                <a:gd name="T39" fmla="*/ 227 h 282"/>
                <a:gd name="T40" fmla="*/ 229 w 281"/>
                <a:gd name="T41" fmla="*/ 88 h 282"/>
                <a:gd name="T42" fmla="*/ 240 w 281"/>
                <a:gd name="T43" fmla="*/ 88 h 282"/>
                <a:gd name="T44" fmla="*/ 240 w 281"/>
                <a:gd name="T45" fmla="*/ 99 h 282"/>
                <a:gd name="T46" fmla="*/ 101 w 281"/>
                <a:gd name="T47" fmla="*/ 238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1" h="282">
                  <a:moveTo>
                    <a:pt x="256" y="26"/>
                  </a:moveTo>
                  <a:cubicBezTo>
                    <a:pt x="230" y="0"/>
                    <a:pt x="189" y="0"/>
                    <a:pt x="163" y="26"/>
                  </a:cubicBezTo>
                  <a:cubicBezTo>
                    <a:pt x="0" y="190"/>
                    <a:pt x="0" y="190"/>
                    <a:pt x="0" y="190"/>
                  </a:cubicBezTo>
                  <a:cubicBezTo>
                    <a:pt x="92" y="282"/>
                    <a:pt x="92" y="282"/>
                    <a:pt x="92" y="282"/>
                  </a:cubicBezTo>
                  <a:cubicBezTo>
                    <a:pt x="256" y="119"/>
                    <a:pt x="256" y="119"/>
                    <a:pt x="256" y="119"/>
                  </a:cubicBezTo>
                  <a:cubicBezTo>
                    <a:pt x="281" y="93"/>
                    <a:pt x="281" y="52"/>
                    <a:pt x="256" y="26"/>
                  </a:cubicBezTo>
                  <a:close/>
                  <a:moveTo>
                    <a:pt x="55" y="192"/>
                  </a:moveTo>
                  <a:cubicBezTo>
                    <a:pt x="44" y="181"/>
                    <a:pt x="44" y="181"/>
                    <a:pt x="44" y="181"/>
                  </a:cubicBezTo>
                  <a:cubicBezTo>
                    <a:pt x="183" y="42"/>
                    <a:pt x="183" y="42"/>
                    <a:pt x="183" y="42"/>
                  </a:cubicBezTo>
                  <a:cubicBezTo>
                    <a:pt x="186" y="39"/>
                    <a:pt x="191" y="39"/>
                    <a:pt x="194" y="42"/>
                  </a:cubicBezTo>
                  <a:cubicBezTo>
                    <a:pt x="197" y="45"/>
                    <a:pt x="197" y="50"/>
                    <a:pt x="194" y="53"/>
                  </a:cubicBezTo>
                  <a:lnTo>
                    <a:pt x="55" y="192"/>
                  </a:lnTo>
                  <a:close/>
                  <a:moveTo>
                    <a:pt x="78" y="215"/>
                  </a:moveTo>
                  <a:cubicBezTo>
                    <a:pt x="67" y="204"/>
                    <a:pt x="67" y="204"/>
                    <a:pt x="67" y="204"/>
                  </a:cubicBezTo>
                  <a:cubicBezTo>
                    <a:pt x="217" y="54"/>
                    <a:pt x="217" y="54"/>
                    <a:pt x="217" y="54"/>
                  </a:cubicBezTo>
                  <a:cubicBezTo>
                    <a:pt x="220" y="51"/>
                    <a:pt x="225" y="51"/>
                    <a:pt x="228" y="54"/>
                  </a:cubicBezTo>
                  <a:cubicBezTo>
                    <a:pt x="231" y="57"/>
                    <a:pt x="231" y="62"/>
                    <a:pt x="228" y="65"/>
                  </a:cubicBezTo>
                  <a:lnTo>
                    <a:pt x="78" y="215"/>
                  </a:lnTo>
                  <a:close/>
                  <a:moveTo>
                    <a:pt x="101" y="238"/>
                  </a:moveTo>
                  <a:cubicBezTo>
                    <a:pt x="90" y="227"/>
                    <a:pt x="90" y="227"/>
                    <a:pt x="90" y="227"/>
                  </a:cubicBezTo>
                  <a:cubicBezTo>
                    <a:pt x="229" y="88"/>
                    <a:pt x="229" y="88"/>
                    <a:pt x="229" y="88"/>
                  </a:cubicBezTo>
                  <a:cubicBezTo>
                    <a:pt x="232" y="85"/>
                    <a:pt x="237" y="85"/>
                    <a:pt x="240" y="88"/>
                  </a:cubicBezTo>
                  <a:cubicBezTo>
                    <a:pt x="243" y="91"/>
                    <a:pt x="243" y="96"/>
                    <a:pt x="240" y="99"/>
                  </a:cubicBezTo>
                  <a:lnTo>
                    <a:pt x="101" y="2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7" name="Freeform 68"/>
            <p:cNvSpPr/>
            <p:nvPr/>
          </p:nvSpPr>
          <p:spPr bwMode="auto">
            <a:xfrm>
              <a:off x="5375275" y="3662363"/>
              <a:ext cx="554038" cy="558800"/>
            </a:xfrm>
            <a:custGeom>
              <a:avLst/>
              <a:gdLst>
                <a:gd name="T0" fmla="*/ 227 w 349"/>
                <a:gd name="T1" fmla="*/ 209 h 352"/>
                <a:gd name="T2" fmla="*/ 210 w 349"/>
                <a:gd name="T3" fmla="*/ 193 h 352"/>
                <a:gd name="T4" fmla="*/ 349 w 349"/>
                <a:gd name="T5" fmla="*/ 54 h 352"/>
                <a:gd name="T6" fmla="*/ 295 w 349"/>
                <a:gd name="T7" fmla="*/ 0 h 352"/>
                <a:gd name="T8" fmla="*/ 156 w 349"/>
                <a:gd name="T9" fmla="*/ 139 h 352"/>
                <a:gd name="T10" fmla="*/ 142 w 349"/>
                <a:gd name="T11" fmla="*/ 125 h 352"/>
                <a:gd name="T12" fmla="*/ 110 w 349"/>
                <a:gd name="T13" fmla="*/ 141 h 352"/>
                <a:gd name="T14" fmla="*/ 0 w 349"/>
                <a:gd name="T15" fmla="*/ 317 h 352"/>
                <a:gd name="T16" fmla="*/ 32 w 349"/>
                <a:gd name="T17" fmla="*/ 352 h 352"/>
                <a:gd name="T18" fmla="*/ 207 w 349"/>
                <a:gd name="T19" fmla="*/ 242 h 352"/>
                <a:gd name="T20" fmla="*/ 227 w 349"/>
                <a:gd name="T21" fmla="*/ 209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9" h="352">
                  <a:moveTo>
                    <a:pt x="227" y="209"/>
                  </a:moveTo>
                  <a:lnTo>
                    <a:pt x="210" y="193"/>
                  </a:lnTo>
                  <a:lnTo>
                    <a:pt x="349" y="54"/>
                  </a:lnTo>
                  <a:lnTo>
                    <a:pt x="295" y="0"/>
                  </a:lnTo>
                  <a:lnTo>
                    <a:pt x="156" y="139"/>
                  </a:lnTo>
                  <a:lnTo>
                    <a:pt x="142" y="125"/>
                  </a:lnTo>
                  <a:lnTo>
                    <a:pt x="110" y="141"/>
                  </a:lnTo>
                  <a:lnTo>
                    <a:pt x="0" y="317"/>
                  </a:lnTo>
                  <a:lnTo>
                    <a:pt x="32" y="352"/>
                  </a:lnTo>
                  <a:lnTo>
                    <a:pt x="207" y="242"/>
                  </a:lnTo>
                  <a:lnTo>
                    <a:pt x="227" y="20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8" name="Freeform 69"/>
            <p:cNvSpPr/>
            <p:nvPr/>
          </p:nvSpPr>
          <p:spPr bwMode="auto">
            <a:xfrm>
              <a:off x="5278438" y="2986088"/>
              <a:ext cx="590550" cy="590550"/>
            </a:xfrm>
            <a:custGeom>
              <a:avLst/>
              <a:gdLst>
                <a:gd name="T0" fmla="*/ 104 w 207"/>
                <a:gd name="T1" fmla="*/ 0 h 207"/>
                <a:gd name="T2" fmla="*/ 78 w 207"/>
                <a:gd name="T3" fmla="*/ 3 h 207"/>
                <a:gd name="T4" fmla="*/ 81 w 207"/>
                <a:gd name="T5" fmla="*/ 5 h 207"/>
                <a:gd name="T6" fmla="*/ 118 w 207"/>
                <a:gd name="T7" fmla="*/ 43 h 207"/>
                <a:gd name="T8" fmla="*/ 118 w 207"/>
                <a:gd name="T9" fmla="*/ 112 h 207"/>
                <a:gd name="T10" fmla="*/ 49 w 207"/>
                <a:gd name="T11" fmla="*/ 112 h 207"/>
                <a:gd name="T12" fmla="*/ 12 w 207"/>
                <a:gd name="T13" fmla="*/ 74 h 207"/>
                <a:gd name="T14" fmla="*/ 7 w 207"/>
                <a:gd name="T15" fmla="*/ 68 h 207"/>
                <a:gd name="T16" fmla="*/ 0 w 207"/>
                <a:gd name="T17" fmla="*/ 103 h 207"/>
                <a:gd name="T18" fmla="*/ 104 w 207"/>
                <a:gd name="T19" fmla="*/ 207 h 207"/>
                <a:gd name="T20" fmla="*/ 207 w 207"/>
                <a:gd name="T21" fmla="*/ 103 h 207"/>
                <a:gd name="T22" fmla="*/ 104 w 207"/>
                <a:gd name="T23" fmla="*/ 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7" h="207">
                  <a:moveTo>
                    <a:pt x="104" y="0"/>
                  </a:moveTo>
                  <a:cubicBezTo>
                    <a:pt x="95" y="0"/>
                    <a:pt x="86" y="1"/>
                    <a:pt x="78" y="3"/>
                  </a:cubicBezTo>
                  <a:cubicBezTo>
                    <a:pt x="79" y="4"/>
                    <a:pt x="80" y="5"/>
                    <a:pt x="81" y="5"/>
                  </a:cubicBezTo>
                  <a:cubicBezTo>
                    <a:pt x="118" y="43"/>
                    <a:pt x="118" y="43"/>
                    <a:pt x="118" y="43"/>
                  </a:cubicBezTo>
                  <a:cubicBezTo>
                    <a:pt x="137" y="62"/>
                    <a:pt x="137" y="93"/>
                    <a:pt x="118" y="112"/>
                  </a:cubicBezTo>
                  <a:cubicBezTo>
                    <a:pt x="99" y="131"/>
                    <a:pt x="68" y="131"/>
                    <a:pt x="49" y="112"/>
                  </a:cubicBezTo>
                  <a:cubicBezTo>
                    <a:pt x="12" y="74"/>
                    <a:pt x="12" y="74"/>
                    <a:pt x="12" y="74"/>
                  </a:cubicBezTo>
                  <a:cubicBezTo>
                    <a:pt x="10" y="72"/>
                    <a:pt x="8" y="70"/>
                    <a:pt x="7" y="68"/>
                  </a:cubicBezTo>
                  <a:cubicBezTo>
                    <a:pt x="3" y="79"/>
                    <a:pt x="0" y="91"/>
                    <a:pt x="0" y="103"/>
                  </a:cubicBezTo>
                  <a:cubicBezTo>
                    <a:pt x="0" y="161"/>
                    <a:pt x="47" y="207"/>
                    <a:pt x="104" y="207"/>
                  </a:cubicBezTo>
                  <a:cubicBezTo>
                    <a:pt x="161" y="207"/>
                    <a:pt x="207" y="161"/>
                    <a:pt x="207" y="103"/>
                  </a:cubicBezTo>
                  <a:cubicBezTo>
                    <a:pt x="207" y="46"/>
                    <a:pt x="161" y="0"/>
                    <a:pt x="10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9" name="Freeform 70"/>
            <p:cNvSpPr>
              <a:spLocks noEditPoints="1"/>
            </p:cNvSpPr>
            <p:nvPr/>
          </p:nvSpPr>
          <p:spPr bwMode="auto">
            <a:xfrm>
              <a:off x="6008688" y="3686176"/>
              <a:ext cx="531813" cy="531813"/>
            </a:xfrm>
            <a:custGeom>
              <a:avLst/>
              <a:gdLst>
                <a:gd name="T0" fmla="*/ 164 w 186"/>
                <a:gd name="T1" fmla="*/ 164 h 186"/>
                <a:gd name="T2" fmla="*/ 164 w 186"/>
                <a:gd name="T3" fmla="*/ 83 h 186"/>
                <a:gd name="T4" fmla="*/ 81 w 186"/>
                <a:gd name="T5" fmla="*/ 0 h 186"/>
                <a:gd name="T6" fmla="*/ 0 w 186"/>
                <a:gd name="T7" fmla="*/ 81 h 186"/>
                <a:gd name="T8" fmla="*/ 82 w 186"/>
                <a:gd name="T9" fmla="*/ 164 h 186"/>
                <a:gd name="T10" fmla="*/ 164 w 186"/>
                <a:gd name="T11" fmla="*/ 164 h 186"/>
                <a:gd name="T12" fmla="*/ 109 w 186"/>
                <a:gd name="T13" fmla="*/ 109 h 186"/>
                <a:gd name="T14" fmla="*/ 142 w 186"/>
                <a:gd name="T15" fmla="*/ 109 h 186"/>
                <a:gd name="T16" fmla="*/ 142 w 186"/>
                <a:gd name="T17" fmla="*/ 143 h 186"/>
                <a:gd name="T18" fmla="*/ 109 w 186"/>
                <a:gd name="T19" fmla="*/ 143 h 186"/>
                <a:gd name="T20" fmla="*/ 109 w 186"/>
                <a:gd name="T21" fmla="*/ 10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6" h="186">
                  <a:moveTo>
                    <a:pt x="164" y="164"/>
                  </a:moveTo>
                  <a:cubicBezTo>
                    <a:pt x="186" y="142"/>
                    <a:pt x="186" y="105"/>
                    <a:pt x="164" y="83"/>
                  </a:cubicBezTo>
                  <a:cubicBezTo>
                    <a:pt x="81" y="0"/>
                    <a:pt x="81" y="0"/>
                    <a:pt x="81" y="0"/>
                  </a:cubicBezTo>
                  <a:cubicBezTo>
                    <a:pt x="0" y="81"/>
                    <a:pt x="0" y="81"/>
                    <a:pt x="0" y="81"/>
                  </a:cubicBezTo>
                  <a:cubicBezTo>
                    <a:pt x="82" y="164"/>
                    <a:pt x="82" y="164"/>
                    <a:pt x="82" y="164"/>
                  </a:cubicBezTo>
                  <a:cubicBezTo>
                    <a:pt x="105" y="186"/>
                    <a:pt x="141" y="186"/>
                    <a:pt x="164" y="164"/>
                  </a:cubicBezTo>
                  <a:close/>
                  <a:moveTo>
                    <a:pt x="109" y="109"/>
                  </a:moveTo>
                  <a:cubicBezTo>
                    <a:pt x="118" y="100"/>
                    <a:pt x="133" y="100"/>
                    <a:pt x="142" y="109"/>
                  </a:cubicBezTo>
                  <a:cubicBezTo>
                    <a:pt x="152" y="118"/>
                    <a:pt x="152" y="133"/>
                    <a:pt x="142" y="143"/>
                  </a:cubicBezTo>
                  <a:cubicBezTo>
                    <a:pt x="133" y="152"/>
                    <a:pt x="118" y="152"/>
                    <a:pt x="109" y="143"/>
                  </a:cubicBezTo>
                  <a:cubicBezTo>
                    <a:pt x="99" y="133"/>
                    <a:pt x="99" y="118"/>
                    <a:pt x="109" y="10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30" name="组合 29"/>
          <p:cNvGrpSpPr/>
          <p:nvPr/>
        </p:nvGrpSpPr>
        <p:grpSpPr>
          <a:xfrm>
            <a:off x="4529156" y="3520021"/>
            <a:ext cx="664429" cy="643113"/>
            <a:chOff x="3030538" y="663575"/>
            <a:chExt cx="1435101" cy="1389063"/>
          </a:xfrm>
          <a:solidFill>
            <a:srgbClr val="FFFFFF">
              <a:alpha val="85098"/>
            </a:srgbClr>
          </a:solidFill>
        </p:grpSpPr>
        <p:sp>
          <p:nvSpPr>
            <p:cNvPr id="31" name="Freeform 11"/>
            <p:cNvSpPr>
              <a:spLocks noEditPoints="1"/>
            </p:cNvSpPr>
            <p:nvPr/>
          </p:nvSpPr>
          <p:spPr bwMode="auto">
            <a:xfrm>
              <a:off x="3030538" y="671513"/>
              <a:ext cx="1098550" cy="1103313"/>
            </a:xfrm>
            <a:custGeom>
              <a:avLst/>
              <a:gdLst>
                <a:gd name="T0" fmla="*/ 188 w 376"/>
                <a:gd name="T1" fmla="*/ 0 h 377"/>
                <a:gd name="T2" fmla="*/ 0 w 376"/>
                <a:gd name="T3" fmla="*/ 189 h 377"/>
                <a:gd name="T4" fmla="*/ 188 w 376"/>
                <a:gd name="T5" fmla="*/ 377 h 377"/>
                <a:gd name="T6" fmla="*/ 376 w 376"/>
                <a:gd name="T7" fmla="*/ 189 h 377"/>
                <a:gd name="T8" fmla="*/ 188 w 376"/>
                <a:gd name="T9" fmla="*/ 0 h 377"/>
                <a:gd name="T10" fmla="*/ 188 w 376"/>
                <a:gd name="T11" fmla="*/ 329 h 377"/>
                <a:gd name="T12" fmla="*/ 48 w 376"/>
                <a:gd name="T13" fmla="*/ 189 h 377"/>
                <a:gd name="T14" fmla="*/ 188 w 376"/>
                <a:gd name="T15" fmla="*/ 48 h 377"/>
                <a:gd name="T16" fmla="*/ 328 w 376"/>
                <a:gd name="T17" fmla="*/ 189 h 377"/>
                <a:gd name="T18" fmla="*/ 188 w 376"/>
                <a:gd name="T19" fmla="*/ 329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6" h="377">
                  <a:moveTo>
                    <a:pt x="188" y="0"/>
                  </a:moveTo>
                  <a:cubicBezTo>
                    <a:pt x="84" y="0"/>
                    <a:pt x="0" y="85"/>
                    <a:pt x="0" y="189"/>
                  </a:cubicBezTo>
                  <a:cubicBezTo>
                    <a:pt x="0" y="292"/>
                    <a:pt x="84" y="377"/>
                    <a:pt x="188" y="377"/>
                  </a:cubicBezTo>
                  <a:cubicBezTo>
                    <a:pt x="292" y="377"/>
                    <a:pt x="376" y="292"/>
                    <a:pt x="376" y="189"/>
                  </a:cubicBezTo>
                  <a:cubicBezTo>
                    <a:pt x="376" y="85"/>
                    <a:pt x="292" y="0"/>
                    <a:pt x="188" y="0"/>
                  </a:cubicBezTo>
                  <a:close/>
                  <a:moveTo>
                    <a:pt x="188" y="329"/>
                  </a:moveTo>
                  <a:cubicBezTo>
                    <a:pt x="111" y="329"/>
                    <a:pt x="48" y="266"/>
                    <a:pt x="48" y="189"/>
                  </a:cubicBezTo>
                  <a:cubicBezTo>
                    <a:pt x="48" y="111"/>
                    <a:pt x="111" y="48"/>
                    <a:pt x="188" y="48"/>
                  </a:cubicBezTo>
                  <a:cubicBezTo>
                    <a:pt x="265" y="48"/>
                    <a:pt x="328" y="111"/>
                    <a:pt x="328" y="189"/>
                  </a:cubicBezTo>
                  <a:cubicBezTo>
                    <a:pt x="328" y="266"/>
                    <a:pt x="265" y="329"/>
                    <a:pt x="188" y="3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2" name="Freeform 12"/>
            <p:cNvSpPr/>
            <p:nvPr/>
          </p:nvSpPr>
          <p:spPr bwMode="auto">
            <a:xfrm>
              <a:off x="3933826" y="1538288"/>
              <a:ext cx="111125" cy="115888"/>
            </a:xfrm>
            <a:custGeom>
              <a:avLst/>
              <a:gdLst>
                <a:gd name="T0" fmla="*/ 34 w 38"/>
                <a:gd name="T1" fmla="*/ 4 h 40"/>
                <a:gd name="T2" fmla="*/ 34 w 38"/>
                <a:gd name="T3" fmla="*/ 19 h 40"/>
                <a:gd name="T4" fmla="*/ 19 w 38"/>
                <a:gd name="T5" fmla="*/ 35 h 40"/>
                <a:gd name="T6" fmla="*/ 4 w 38"/>
                <a:gd name="T7" fmla="*/ 36 h 40"/>
                <a:gd name="T8" fmla="*/ 4 w 38"/>
                <a:gd name="T9" fmla="*/ 36 h 40"/>
                <a:gd name="T10" fmla="*/ 5 w 38"/>
                <a:gd name="T11" fmla="*/ 21 h 40"/>
                <a:gd name="T12" fmla="*/ 19 w 38"/>
                <a:gd name="T13" fmla="*/ 6 h 40"/>
                <a:gd name="T14" fmla="*/ 34 w 38"/>
                <a:gd name="T15" fmla="*/ 4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40">
                  <a:moveTo>
                    <a:pt x="34" y="4"/>
                  </a:moveTo>
                  <a:cubicBezTo>
                    <a:pt x="38" y="8"/>
                    <a:pt x="38" y="15"/>
                    <a:pt x="34" y="19"/>
                  </a:cubicBezTo>
                  <a:cubicBezTo>
                    <a:pt x="19" y="35"/>
                    <a:pt x="19" y="35"/>
                    <a:pt x="19" y="35"/>
                  </a:cubicBezTo>
                  <a:cubicBezTo>
                    <a:pt x="15" y="39"/>
                    <a:pt x="8" y="40"/>
                    <a:pt x="4" y="36"/>
                  </a:cubicBezTo>
                  <a:cubicBezTo>
                    <a:pt x="4" y="36"/>
                    <a:pt x="4" y="36"/>
                    <a:pt x="4" y="36"/>
                  </a:cubicBezTo>
                  <a:cubicBezTo>
                    <a:pt x="0" y="32"/>
                    <a:pt x="1" y="26"/>
                    <a:pt x="5" y="21"/>
                  </a:cubicBezTo>
                  <a:cubicBezTo>
                    <a:pt x="19" y="6"/>
                    <a:pt x="19" y="6"/>
                    <a:pt x="19" y="6"/>
                  </a:cubicBezTo>
                  <a:cubicBezTo>
                    <a:pt x="24" y="1"/>
                    <a:pt x="30" y="0"/>
                    <a:pt x="34"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3" name="Freeform 13"/>
            <p:cNvSpPr/>
            <p:nvPr/>
          </p:nvSpPr>
          <p:spPr bwMode="auto">
            <a:xfrm>
              <a:off x="3971926" y="1573213"/>
              <a:ext cx="493713" cy="479425"/>
            </a:xfrm>
            <a:custGeom>
              <a:avLst/>
              <a:gdLst>
                <a:gd name="T0" fmla="*/ 163 w 169"/>
                <a:gd name="T1" fmla="*/ 104 h 164"/>
                <a:gd name="T2" fmla="*/ 162 w 169"/>
                <a:gd name="T3" fmla="*/ 129 h 164"/>
                <a:gd name="T4" fmla="*/ 137 w 169"/>
                <a:gd name="T5" fmla="*/ 155 h 164"/>
                <a:gd name="T6" fmla="*/ 112 w 169"/>
                <a:gd name="T7" fmla="*/ 158 h 164"/>
                <a:gd name="T8" fmla="*/ 112 w 169"/>
                <a:gd name="T9" fmla="*/ 158 h 164"/>
                <a:gd name="T10" fmla="*/ 7 w 169"/>
                <a:gd name="T11" fmla="*/ 33 h 164"/>
                <a:gd name="T12" fmla="*/ 32 w 169"/>
                <a:gd name="T13" fmla="*/ 7 h 164"/>
                <a:gd name="T14" fmla="*/ 163 w 169"/>
                <a:gd name="T15" fmla="*/ 104 h 1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9" h="164">
                  <a:moveTo>
                    <a:pt x="163" y="104"/>
                  </a:moveTo>
                  <a:cubicBezTo>
                    <a:pt x="169" y="110"/>
                    <a:pt x="169" y="121"/>
                    <a:pt x="162" y="129"/>
                  </a:cubicBezTo>
                  <a:cubicBezTo>
                    <a:pt x="137" y="155"/>
                    <a:pt x="137" y="155"/>
                    <a:pt x="137" y="155"/>
                  </a:cubicBezTo>
                  <a:cubicBezTo>
                    <a:pt x="130" y="163"/>
                    <a:pt x="119" y="164"/>
                    <a:pt x="112" y="158"/>
                  </a:cubicBezTo>
                  <a:cubicBezTo>
                    <a:pt x="112" y="158"/>
                    <a:pt x="112" y="158"/>
                    <a:pt x="112" y="158"/>
                  </a:cubicBezTo>
                  <a:cubicBezTo>
                    <a:pt x="105" y="151"/>
                    <a:pt x="0" y="41"/>
                    <a:pt x="7" y="33"/>
                  </a:cubicBezTo>
                  <a:cubicBezTo>
                    <a:pt x="32" y="7"/>
                    <a:pt x="32" y="7"/>
                    <a:pt x="32" y="7"/>
                  </a:cubicBezTo>
                  <a:cubicBezTo>
                    <a:pt x="39" y="0"/>
                    <a:pt x="156" y="97"/>
                    <a:pt x="163" y="10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4" name="Freeform 14"/>
            <p:cNvSpPr/>
            <p:nvPr/>
          </p:nvSpPr>
          <p:spPr bwMode="auto">
            <a:xfrm>
              <a:off x="4000501" y="771525"/>
              <a:ext cx="271463" cy="58738"/>
            </a:xfrm>
            <a:custGeom>
              <a:avLst/>
              <a:gdLst>
                <a:gd name="T0" fmla="*/ 93 w 93"/>
                <a:gd name="T1" fmla="*/ 10 h 20"/>
                <a:gd name="T2" fmla="*/ 83 w 93"/>
                <a:gd name="T3" fmla="*/ 20 h 20"/>
                <a:gd name="T4" fmla="*/ 9 w 93"/>
                <a:gd name="T5" fmla="*/ 20 h 20"/>
                <a:gd name="T6" fmla="*/ 0 w 93"/>
                <a:gd name="T7" fmla="*/ 10 h 20"/>
                <a:gd name="T8" fmla="*/ 0 w 93"/>
                <a:gd name="T9" fmla="*/ 10 h 20"/>
                <a:gd name="T10" fmla="*/ 9 w 93"/>
                <a:gd name="T11" fmla="*/ 0 h 20"/>
                <a:gd name="T12" fmla="*/ 83 w 93"/>
                <a:gd name="T13" fmla="*/ 0 h 20"/>
                <a:gd name="T14" fmla="*/ 93 w 93"/>
                <a:gd name="T15" fmla="*/ 1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 h="20">
                  <a:moveTo>
                    <a:pt x="93" y="10"/>
                  </a:moveTo>
                  <a:cubicBezTo>
                    <a:pt x="93" y="15"/>
                    <a:pt x="89" y="20"/>
                    <a:pt x="83" y="20"/>
                  </a:cubicBezTo>
                  <a:cubicBezTo>
                    <a:pt x="9" y="20"/>
                    <a:pt x="9" y="20"/>
                    <a:pt x="9" y="20"/>
                  </a:cubicBezTo>
                  <a:cubicBezTo>
                    <a:pt x="4" y="20"/>
                    <a:pt x="0" y="15"/>
                    <a:pt x="0" y="10"/>
                  </a:cubicBezTo>
                  <a:cubicBezTo>
                    <a:pt x="0" y="10"/>
                    <a:pt x="0" y="10"/>
                    <a:pt x="0" y="10"/>
                  </a:cubicBezTo>
                  <a:cubicBezTo>
                    <a:pt x="0" y="4"/>
                    <a:pt x="4" y="0"/>
                    <a:pt x="9" y="0"/>
                  </a:cubicBezTo>
                  <a:cubicBezTo>
                    <a:pt x="83" y="0"/>
                    <a:pt x="83" y="0"/>
                    <a:pt x="83" y="0"/>
                  </a:cubicBezTo>
                  <a:cubicBezTo>
                    <a:pt x="89" y="0"/>
                    <a:pt x="93" y="4"/>
                    <a:pt x="93"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5" name="Freeform 15"/>
            <p:cNvSpPr/>
            <p:nvPr/>
          </p:nvSpPr>
          <p:spPr bwMode="auto">
            <a:xfrm>
              <a:off x="4108451" y="663575"/>
              <a:ext cx="55563" cy="271463"/>
            </a:xfrm>
            <a:custGeom>
              <a:avLst/>
              <a:gdLst>
                <a:gd name="T0" fmla="*/ 9 w 19"/>
                <a:gd name="T1" fmla="*/ 0 h 93"/>
                <a:gd name="T2" fmla="*/ 19 w 19"/>
                <a:gd name="T3" fmla="*/ 10 h 93"/>
                <a:gd name="T4" fmla="*/ 19 w 19"/>
                <a:gd name="T5" fmla="*/ 84 h 93"/>
                <a:gd name="T6" fmla="*/ 9 w 19"/>
                <a:gd name="T7" fmla="*/ 93 h 93"/>
                <a:gd name="T8" fmla="*/ 9 w 19"/>
                <a:gd name="T9" fmla="*/ 93 h 93"/>
                <a:gd name="T10" fmla="*/ 0 w 19"/>
                <a:gd name="T11" fmla="*/ 84 h 93"/>
                <a:gd name="T12" fmla="*/ 0 w 19"/>
                <a:gd name="T13" fmla="*/ 10 h 93"/>
                <a:gd name="T14" fmla="*/ 9 w 19"/>
                <a:gd name="T15" fmla="*/ 0 h 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93">
                  <a:moveTo>
                    <a:pt x="9" y="0"/>
                  </a:moveTo>
                  <a:cubicBezTo>
                    <a:pt x="15" y="0"/>
                    <a:pt x="19" y="4"/>
                    <a:pt x="19" y="10"/>
                  </a:cubicBezTo>
                  <a:cubicBezTo>
                    <a:pt x="19" y="84"/>
                    <a:pt x="19" y="84"/>
                    <a:pt x="19" y="84"/>
                  </a:cubicBezTo>
                  <a:cubicBezTo>
                    <a:pt x="19" y="89"/>
                    <a:pt x="15" y="93"/>
                    <a:pt x="9" y="93"/>
                  </a:cubicBezTo>
                  <a:cubicBezTo>
                    <a:pt x="9" y="93"/>
                    <a:pt x="9" y="93"/>
                    <a:pt x="9" y="93"/>
                  </a:cubicBezTo>
                  <a:cubicBezTo>
                    <a:pt x="4" y="93"/>
                    <a:pt x="0" y="89"/>
                    <a:pt x="0" y="84"/>
                  </a:cubicBezTo>
                  <a:cubicBezTo>
                    <a:pt x="0" y="10"/>
                    <a:pt x="0" y="10"/>
                    <a:pt x="0" y="10"/>
                  </a:cubicBezTo>
                  <a:cubicBezTo>
                    <a:pt x="0" y="4"/>
                    <a:pt x="4" y="0"/>
                    <a:pt x="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6" name="Freeform 16"/>
            <p:cNvSpPr/>
            <p:nvPr/>
          </p:nvSpPr>
          <p:spPr bwMode="auto">
            <a:xfrm>
              <a:off x="3590926" y="844550"/>
              <a:ext cx="354013" cy="287338"/>
            </a:xfrm>
            <a:custGeom>
              <a:avLst/>
              <a:gdLst>
                <a:gd name="T0" fmla="*/ 105 w 121"/>
                <a:gd name="T1" fmla="*/ 93 h 98"/>
                <a:gd name="T2" fmla="*/ 7 w 121"/>
                <a:gd name="T3" fmla="*/ 15 h 98"/>
                <a:gd name="T4" fmla="*/ 7 w 121"/>
                <a:gd name="T5" fmla="*/ 15 h 98"/>
                <a:gd name="T6" fmla="*/ 1 w 121"/>
                <a:gd name="T7" fmla="*/ 7 h 98"/>
                <a:gd name="T8" fmla="*/ 1 w 121"/>
                <a:gd name="T9" fmla="*/ 7 h 98"/>
                <a:gd name="T10" fmla="*/ 9 w 121"/>
                <a:gd name="T11" fmla="*/ 0 h 98"/>
                <a:gd name="T12" fmla="*/ 9 w 121"/>
                <a:gd name="T13" fmla="*/ 0 h 98"/>
                <a:gd name="T14" fmla="*/ 119 w 121"/>
                <a:gd name="T15" fmla="*/ 88 h 98"/>
                <a:gd name="T16" fmla="*/ 119 w 121"/>
                <a:gd name="T17" fmla="*/ 88 h 98"/>
                <a:gd name="T18" fmla="*/ 115 w 121"/>
                <a:gd name="T19" fmla="*/ 98 h 98"/>
                <a:gd name="T20" fmla="*/ 115 w 121"/>
                <a:gd name="T21" fmla="*/ 98 h 98"/>
                <a:gd name="T22" fmla="*/ 112 w 121"/>
                <a:gd name="T23" fmla="*/ 98 h 98"/>
                <a:gd name="T24" fmla="*/ 112 w 121"/>
                <a:gd name="T25" fmla="*/ 98 h 98"/>
                <a:gd name="T26" fmla="*/ 105 w 121"/>
                <a:gd name="T27" fmla="*/ 93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 h="98">
                  <a:moveTo>
                    <a:pt x="105" y="93"/>
                  </a:moveTo>
                  <a:cubicBezTo>
                    <a:pt x="91" y="51"/>
                    <a:pt x="53" y="19"/>
                    <a:pt x="7" y="15"/>
                  </a:cubicBezTo>
                  <a:cubicBezTo>
                    <a:pt x="7" y="15"/>
                    <a:pt x="7" y="15"/>
                    <a:pt x="7" y="15"/>
                  </a:cubicBezTo>
                  <a:cubicBezTo>
                    <a:pt x="3" y="14"/>
                    <a:pt x="0" y="11"/>
                    <a:pt x="1" y="7"/>
                  </a:cubicBezTo>
                  <a:cubicBezTo>
                    <a:pt x="1" y="7"/>
                    <a:pt x="1" y="7"/>
                    <a:pt x="1" y="7"/>
                  </a:cubicBezTo>
                  <a:cubicBezTo>
                    <a:pt x="1" y="3"/>
                    <a:pt x="5" y="0"/>
                    <a:pt x="9" y="0"/>
                  </a:cubicBezTo>
                  <a:cubicBezTo>
                    <a:pt x="9" y="0"/>
                    <a:pt x="9" y="0"/>
                    <a:pt x="9" y="0"/>
                  </a:cubicBezTo>
                  <a:cubicBezTo>
                    <a:pt x="61" y="5"/>
                    <a:pt x="103" y="41"/>
                    <a:pt x="119" y="88"/>
                  </a:cubicBezTo>
                  <a:cubicBezTo>
                    <a:pt x="119" y="88"/>
                    <a:pt x="119" y="88"/>
                    <a:pt x="119" y="88"/>
                  </a:cubicBezTo>
                  <a:cubicBezTo>
                    <a:pt x="121" y="92"/>
                    <a:pt x="118" y="96"/>
                    <a:pt x="115" y="98"/>
                  </a:cubicBezTo>
                  <a:cubicBezTo>
                    <a:pt x="115" y="98"/>
                    <a:pt x="115" y="98"/>
                    <a:pt x="115" y="98"/>
                  </a:cubicBezTo>
                  <a:cubicBezTo>
                    <a:pt x="114" y="98"/>
                    <a:pt x="113" y="98"/>
                    <a:pt x="112" y="98"/>
                  </a:cubicBezTo>
                  <a:cubicBezTo>
                    <a:pt x="112" y="98"/>
                    <a:pt x="112" y="98"/>
                    <a:pt x="112" y="98"/>
                  </a:cubicBezTo>
                  <a:cubicBezTo>
                    <a:pt x="109" y="98"/>
                    <a:pt x="106" y="96"/>
                    <a:pt x="105" y="9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7" name="Oval 17"/>
            <p:cNvSpPr>
              <a:spLocks noChangeArrowheads="1"/>
            </p:cNvSpPr>
            <p:nvPr/>
          </p:nvSpPr>
          <p:spPr bwMode="auto">
            <a:xfrm>
              <a:off x="3906838" y="1149350"/>
              <a:ext cx="52388" cy="5238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sp>
        <p:nvSpPr>
          <p:cNvPr id="38" name="TextBox 37"/>
          <p:cNvSpPr txBox="1"/>
          <p:nvPr/>
        </p:nvSpPr>
        <p:spPr>
          <a:xfrm>
            <a:off x="1187700" y="1639253"/>
            <a:ext cx="3357903" cy="584775"/>
          </a:xfrm>
          <a:prstGeom prst="rect">
            <a:avLst/>
          </a:prstGeom>
          <a:noFill/>
        </p:spPr>
        <p:txBody>
          <a:bodyPr wrap="square" rtlCol="0">
            <a:spAutoFit/>
          </a:bodyPr>
          <a:lstStyle/>
          <a:p>
            <a:r>
              <a:rPr lang="zh-CN" altLang="en-US" sz="1600" dirty="0">
                <a:solidFill>
                  <a:schemeClr val="bg1">
                    <a:alpha val="90000"/>
                  </a:schemeClr>
                </a:solidFill>
                <a:latin typeface="微软雅黑" pitchFamily="34" charset="-122"/>
                <a:ea typeface="微软雅黑" pitchFamily="34" charset="-122"/>
              </a:rPr>
              <a:t>点击输入文本点击输入文本点击输入文本点击输入文本点击输入文本</a:t>
            </a:r>
            <a:endParaRPr lang="zh-CN" altLang="en-US" sz="1600" dirty="0">
              <a:solidFill>
                <a:schemeClr val="bg1">
                  <a:alpha val="90000"/>
                </a:schemeClr>
              </a:solidFill>
              <a:latin typeface="微软雅黑" pitchFamily="34" charset="-122"/>
              <a:ea typeface="微软雅黑" pitchFamily="34" charset="-122"/>
            </a:endParaRPr>
          </a:p>
        </p:txBody>
      </p:sp>
      <p:sp>
        <p:nvSpPr>
          <p:cNvPr id="39" name="TextBox 38"/>
          <p:cNvSpPr txBox="1"/>
          <p:nvPr/>
        </p:nvSpPr>
        <p:spPr>
          <a:xfrm>
            <a:off x="5388607" y="1639253"/>
            <a:ext cx="3357903" cy="584775"/>
          </a:xfrm>
          <a:prstGeom prst="rect">
            <a:avLst/>
          </a:prstGeom>
          <a:noFill/>
        </p:spPr>
        <p:txBody>
          <a:bodyPr wrap="square" rtlCol="0">
            <a:spAutoFit/>
          </a:bodyPr>
          <a:lstStyle/>
          <a:p>
            <a:r>
              <a:rPr lang="zh-CN" altLang="en-US" sz="1600" dirty="0">
                <a:solidFill>
                  <a:schemeClr val="bg1">
                    <a:alpha val="90000"/>
                  </a:schemeClr>
                </a:solidFill>
                <a:latin typeface="微软雅黑" pitchFamily="34" charset="-122"/>
                <a:ea typeface="微软雅黑" pitchFamily="34" charset="-122"/>
              </a:rPr>
              <a:t>点击输入</a:t>
            </a:r>
            <a:r>
              <a:rPr lang="zh-CN" altLang="en-US" sz="1600" dirty="0" smtClean="0">
                <a:solidFill>
                  <a:schemeClr val="bg1">
                    <a:alpha val="90000"/>
                  </a:schemeClr>
                </a:solidFill>
                <a:latin typeface="微软雅黑" pitchFamily="34" charset="-122"/>
                <a:ea typeface="微软雅黑" pitchFamily="34" charset="-122"/>
              </a:rPr>
              <a:t>文本点击输入文本点击输入文本点击输入文本点击输入文本</a:t>
            </a:r>
            <a:endParaRPr lang="zh-CN" altLang="en-US" sz="1600" dirty="0">
              <a:solidFill>
                <a:schemeClr val="bg1">
                  <a:alpha val="90000"/>
                </a:schemeClr>
              </a:solidFill>
              <a:latin typeface="微软雅黑" pitchFamily="34" charset="-122"/>
              <a:ea typeface="微软雅黑" pitchFamily="34" charset="-122"/>
            </a:endParaRPr>
          </a:p>
        </p:txBody>
      </p:sp>
      <p:sp>
        <p:nvSpPr>
          <p:cNvPr id="40" name="TextBox 39"/>
          <p:cNvSpPr txBox="1"/>
          <p:nvPr/>
        </p:nvSpPr>
        <p:spPr>
          <a:xfrm>
            <a:off x="5389565" y="3530791"/>
            <a:ext cx="3357903" cy="584775"/>
          </a:xfrm>
          <a:prstGeom prst="rect">
            <a:avLst/>
          </a:prstGeom>
          <a:noFill/>
        </p:spPr>
        <p:txBody>
          <a:bodyPr wrap="square" rtlCol="0">
            <a:spAutoFit/>
          </a:bodyPr>
          <a:lstStyle/>
          <a:p>
            <a:r>
              <a:rPr lang="zh-CN" altLang="en-US" sz="1600" dirty="0">
                <a:solidFill>
                  <a:schemeClr val="bg1">
                    <a:alpha val="90000"/>
                  </a:schemeClr>
                </a:solidFill>
                <a:latin typeface="微软雅黑" pitchFamily="34" charset="-122"/>
                <a:ea typeface="微软雅黑" pitchFamily="34" charset="-122"/>
              </a:rPr>
              <a:t>点击输入文本点击输入文本点击输入文本点击输入文本点击输入文本</a:t>
            </a:r>
            <a:endParaRPr lang="zh-CN" altLang="en-US" sz="1600" dirty="0">
              <a:solidFill>
                <a:schemeClr val="bg1">
                  <a:alpha val="90000"/>
                </a:schemeClr>
              </a:solidFill>
              <a:latin typeface="微软雅黑" pitchFamily="34" charset="-122"/>
              <a:ea typeface="微软雅黑" pitchFamily="34" charset="-122"/>
            </a:endParaRPr>
          </a:p>
        </p:txBody>
      </p:sp>
      <p:sp>
        <p:nvSpPr>
          <p:cNvPr id="41" name="TextBox 40"/>
          <p:cNvSpPr txBox="1"/>
          <p:nvPr/>
        </p:nvSpPr>
        <p:spPr>
          <a:xfrm>
            <a:off x="1023581" y="3530792"/>
            <a:ext cx="3357903" cy="584775"/>
          </a:xfrm>
          <a:prstGeom prst="rect">
            <a:avLst/>
          </a:prstGeom>
          <a:noFill/>
        </p:spPr>
        <p:txBody>
          <a:bodyPr wrap="square" rtlCol="0">
            <a:spAutoFit/>
          </a:bodyPr>
          <a:lstStyle/>
          <a:p>
            <a:r>
              <a:rPr lang="zh-CN" altLang="en-US" sz="1600" dirty="0">
                <a:solidFill>
                  <a:schemeClr val="bg1">
                    <a:alpha val="90000"/>
                  </a:schemeClr>
                </a:solidFill>
                <a:latin typeface="微软雅黑" pitchFamily="34" charset="-122"/>
                <a:ea typeface="微软雅黑" pitchFamily="34" charset="-122"/>
              </a:rPr>
              <a:t>点击输入文本点击输入文本点击输入文本点击输入文本点击输入文本</a:t>
            </a:r>
            <a:endParaRPr lang="zh-CN" altLang="en-US" sz="1600" dirty="0">
              <a:solidFill>
                <a:schemeClr val="bg1">
                  <a:alpha val="90000"/>
                </a:schemeClr>
              </a:solidFill>
              <a:latin typeface="微软雅黑" pitchFamily="34" charset="-122"/>
              <a:ea typeface="微软雅黑" pitchFamily="34" charset="-122"/>
            </a:endParaRPr>
          </a:p>
        </p:txBody>
      </p:sp>
      <p:sp>
        <p:nvSpPr>
          <p:cNvPr id="44" name="Freeform 11"/>
          <p:cNvSpPr>
            <a:spLocks noEditPoints="1"/>
          </p:cNvSpPr>
          <p:nvPr/>
        </p:nvSpPr>
        <p:spPr bwMode="auto">
          <a:xfrm>
            <a:off x="370627" y="2573911"/>
            <a:ext cx="584168" cy="584168"/>
          </a:xfrm>
          <a:custGeom>
            <a:avLst/>
            <a:gdLst>
              <a:gd name="T0" fmla="*/ 153 w 207"/>
              <a:gd name="T1" fmla="*/ 51 h 207"/>
              <a:gd name="T2" fmla="*/ 142 w 207"/>
              <a:gd name="T3" fmla="*/ 128 h 207"/>
              <a:gd name="T4" fmla="*/ 161 w 207"/>
              <a:gd name="T5" fmla="*/ 130 h 207"/>
              <a:gd name="T6" fmla="*/ 179 w 207"/>
              <a:gd name="T7" fmla="*/ 108 h 207"/>
              <a:gd name="T8" fmla="*/ 176 w 207"/>
              <a:gd name="T9" fmla="*/ 58 h 207"/>
              <a:gd name="T10" fmla="*/ 137 w 207"/>
              <a:gd name="T11" fmla="*/ 27 h 207"/>
              <a:gd name="T12" fmla="*/ 76 w 207"/>
              <a:gd name="T13" fmla="*/ 30 h 207"/>
              <a:gd name="T14" fmla="*/ 31 w 207"/>
              <a:gd name="T15" fmla="*/ 74 h 207"/>
              <a:gd name="T16" fmla="*/ 30 w 207"/>
              <a:gd name="T17" fmla="*/ 139 h 207"/>
              <a:gd name="T18" fmla="*/ 71 w 207"/>
              <a:gd name="T19" fmla="*/ 178 h 207"/>
              <a:gd name="T20" fmla="*/ 121 w 207"/>
              <a:gd name="T21" fmla="*/ 182 h 207"/>
              <a:gd name="T22" fmla="*/ 143 w 207"/>
              <a:gd name="T23" fmla="*/ 199 h 207"/>
              <a:gd name="T24" fmla="*/ 102 w 207"/>
              <a:gd name="T25" fmla="*/ 207 h 207"/>
              <a:gd name="T26" fmla="*/ 29 w 207"/>
              <a:gd name="T27" fmla="*/ 182 h 207"/>
              <a:gd name="T28" fmla="*/ 0 w 207"/>
              <a:gd name="T29" fmla="*/ 108 h 207"/>
              <a:gd name="T30" fmla="*/ 32 w 207"/>
              <a:gd name="T31" fmla="*/ 29 h 207"/>
              <a:gd name="T32" fmla="*/ 109 w 207"/>
              <a:gd name="T33" fmla="*/ 0 h 207"/>
              <a:gd name="T34" fmla="*/ 179 w 207"/>
              <a:gd name="T35" fmla="*/ 23 h 207"/>
              <a:gd name="T36" fmla="*/ 207 w 207"/>
              <a:gd name="T37" fmla="*/ 87 h 207"/>
              <a:gd name="T38" fmla="*/ 188 w 207"/>
              <a:gd name="T39" fmla="*/ 137 h 207"/>
              <a:gd name="T40" fmla="*/ 141 w 207"/>
              <a:gd name="T41" fmla="*/ 157 h 207"/>
              <a:gd name="T42" fmla="*/ 123 w 207"/>
              <a:gd name="T43" fmla="*/ 151 h 207"/>
              <a:gd name="T44" fmla="*/ 117 w 207"/>
              <a:gd name="T45" fmla="*/ 132 h 207"/>
              <a:gd name="T46" fmla="*/ 109 w 207"/>
              <a:gd name="T47" fmla="*/ 141 h 207"/>
              <a:gd name="T48" fmla="*/ 89 w 207"/>
              <a:gd name="T49" fmla="*/ 155 h 207"/>
              <a:gd name="T50" fmla="*/ 66 w 207"/>
              <a:gd name="T51" fmla="*/ 154 h 207"/>
              <a:gd name="T52" fmla="*/ 52 w 207"/>
              <a:gd name="T53" fmla="*/ 137 h 207"/>
              <a:gd name="T54" fmla="*/ 54 w 207"/>
              <a:gd name="T55" fmla="*/ 96 h 207"/>
              <a:gd name="T56" fmla="*/ 85 w 207"/>
              <a:gd name="T57" fmla="*/ 56 h 207"/>
              <a:gd name="T58" fmla="*/ 120 w 207"/>
              <a:gd name="T59" fmla="*/ 52 h 207"/>
              <a:gd name="T60" fmla="*/ 137 w 207"/>
              <a:gd name="T61" fmla="*/ 51 h 207"/>
              <a:gd name="T62" fmla="*/ 117 w 207"/>
              <a:gd name="T63" fmla="*/ 75 h 207"/>
              <a:gd name="T64" fmla="*/ 96 w 207"/>
              <a:gd name="T65" fmla="*/ 78 h 207"/>
              <a:gd name="T66" fmla="*/ 80 w 207"/>
              <a:gd name="T67" fmla="*/ 101 h 207"/>
              <a:gd name="T68" fmla="*/ 81 w 207"/>
              <a:gd name="T69" fmla="*/ 128 h 207"/>
              <a:gd name="T70" fmla="*/ 98 w 207"/>
              <a:gd name="T71" fmla="*/ 131 h 207"/>
              <a:gd name="T72" fmla="*/ 112 w 207"/>
              <a:gd name="T73" fmla="*/ 119 h 207"/>
              <a:gd name="T74" fmla="*/ 123 w 207"/>
              <a:gd name="T75" fmla="*/ 79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07" h="207">
                <a:moveTo>
                  <a:pt x="137" y="51"/>
                </a:moveTo>
                <a:cubicBezTo>
                  <a:pt x="153" y="51"/>
                  <a:pt x="153" y="51"/>
                  <a:pt x="153" y="51"/>
                </a:cubicBezTo>
                <a:cubicBezTo>
                  <a:pt x="142" y="113"/>
                  <a:pt x="142" y="113"/>
                  <a:pt x="142" y="113"/>
                </a:cubicBezTo>
                <a:cubicBezTo>
                  <a:pt x="141" y="120"/>
                  <a:pt x="141" y="125"/>
                  <a:pt x="142" y="128"/>
                </a:cubicBezTo>
                <a:cubicBezTo>
                  <a:pt x="143" y="132"/>
                  <a:pt x="146" y="133"/>
                  <a:pt x="150" y="133"/>
                </a:cubicBezTo>
                <a:cubicBezTo>
                  <a:pt x="154" y="133"/>
                  <a:pt x="158" y="132"/>
                  <a:pt x="161" y="130"/>
                </a:cubicBezTo>
                <a:cubicBezTo>
                  <a:pt x="165" y="129"/>
                  <a:pt x="169" y="126"/>
                  <a:pt x="172" y="122"/>
                </a:cubicBezTo>
                <a:cubicBezTo>
                  <a:pt x="175" y="118"/>
                  <a:pt x="177" y="114"/>
                  <a:pt x="179" y="108"/>
                </a:cubicBezTo>
                <a:cubicBezTo>
                  <a:pt x="181" y="102"/>
                  <a:pt x="182" y="95"/>
                  <a:pt x="182" y="87"/>
                </a:cubicBezTo>
                <a:cubicBezTo>
                  <a:pt x="182" y="76"/>
                  <a:pt x="180" y="66"/>
                  <a:pt x="176" y="58"/>
                </a:cubicBezTo>
                <a:cubicBezTo>
                  <a:pt x="172" y="50"/>
                  <a:pt x="167" y="44"/>
                  <a:pt x="161" y="38"/>
                </a:cubicBezTo>
                <a:cubicBezTo>
                  <a:pt x="154" y="33"/>
                  <a:pt x="146" y="29"/>
                  <a:pt x="137" y="27"/>
                </a:cubicBezTo>
                <a:cubicBezTo>
                  <a:pt x="128" y="24"/>
                  <a:pt x="119" y="23"/>
                  <a:pt x="109" y="23"/>
                </a:cubicBezTo>
                <a:cubicBezTo>
                  <a:pt x="97" y="23"/>
                  <a:pt x="86" y="25"/>
                  <a:pt x="76" y="30"/>
                </a:cubicBezTo>
                <a:cubicBezTo>
                  <a:pt x="65" y="34"/>
                  <a:pt x="57" y="40"/>
                  <a:pt x="49" y="47"/>
                </a:cubicBezTo>
                <a:cubicBezTo>
                  <a:pt x="42" y="55"/>
                  <a:pt x="36" y="63"/>
                  <a:pt x="31" y="74"/>
                </a:cubicBezTo>
                <a:cubicBezTo>
                  <a:pt x="27" y="84"/>
                  <a:pt x="25" y="95"/>
                  <a:pt x="25" y="107"/>
                </a:cubicBezTo>
                <a:cubicBezTo>
                  <a:pt x="25" y="119"/>
                  <a:pt x="27" y="129"/>
                  <a:pt x="30" y="139"/>
                </a:cubicBezTo>
                <a:cubicBezTo>
                  <a:pt x="34" y="148"/>
                  <a:pt x="39" y="156"/>
                  <a:pt x="46" y="163"/>
                </a:cubicBezTo>
                <a:cubicBezTo>
                  <a:pt x="53" y="169"/>
                  <a:pt x="61" y="174"/>
                  <a:pt x="71" y="178"/>
                </a:cubicBezTo>
                <a:cubicBezTo>
                  <a:pt x="81" y="181"/>
                  <a:pt x="93" y="183"/>
                  <a:pt x="106" y="183"/>
                </a:cubicBezTo>
                <a:cubicBezTo>
                  <a:pt x="110" y="183"/>
                  <a:pt x="115" y="183"/>
                  <a:pt x="121" y="182"/>
                </a:cubicBezTo>
                <a:cubicBezTo>
                  <a:pt x="127" y="181"/>
                  <a:pt x="132" y="179"/>
                  <a:pt x="136" y="177"/>
                </a:cubicBezTo>
                <a:cubicBezTo>
                  <a:pt x="143" y="199"/>
                  <a:pt x="143" y="199"/>
                  <a:pt x="143" y="199"/>
                </a:cubicBezTo>
                <a:cubicBezTo>
                  <a:pt x="137" y="202"/>
                  <a:pt x="131" y="204"/>
                  <a:pt x="124" y="205"/>
                </a:cubicBezTo>
                <a:cubicBezTo>
                  <a:pt x="118" y="206"/>
                  <a:pt x="110" y="207"/>
                  <a:pt x="102" y="207"/>
                </a:cubicBezTo>
                <a:cubicBezTo>
                  <a:pt x="87" y="207"/>
                  <a:pt x="74" y="205"/>
                  <a:pt x="61" y="200"/>
                </a:cubicBezTo>
                <a:cubicBezTo>
                  <a:pt x="49" y="196"/>
                  <a:pt x="38" y="190"/>
                  <a:pt x="29" y="182"/>
                </a:cubicBezTo>
                <a:cubicBezTo>
                  <a:pt x="20" y="173"/>
                  <a:pt x="13" y="163"/>
                  <a:pt x="7" y="151"/>
                </a:cubicBezTo>
                <a:cubicBezTo>
                  <a:pt x="2" y="138"/>
                  <a:pt x="0" y="124"/>
                  <a:pt x="0" y="108"/>
                </a:cubicBezTo>
                <a:cubicBezTo>
                  <a:pt x="0" y="91"/>
                  <a:pt x="3" y="76"/>
                  <a:pt x="9" y="63"/>
                </a:cubicBezTo>
                <a:cubicBezTo>
                  <a:pt x="14" y="50"/>
                  <a:pt x="22" y="38"/>
                  <a:pt x="32" y="29"/>
                </a:cubicBezTo>
                <a:cubicBezTo>
                  <a:pt x="42" y="20"/>
                  <a:pt x="54" y="12"/>
                  <a:pt x="67" y="7"/>
                </a:cubicBezTo>
                <a:cubicBezTo>
                  <a:pt x="80" y="2"/>
                  <a:pt x="94" y="0"/>
                  <a:pt x="109" y="0"/>
                </a:cubicBezTo>
                <a:cubicBezTo>
                  <a:pt x="123" y="0"/>
                  <a:pt x="136" y="2"/>
                  <a:pt x="148" y="6"/>
                </a:cubicBezTo>
                <a:cubicBezTo>
                  <a:pt x="160" y="10"/>
                  <a:pt x="170" y="15"/>
                  <a:pt x="179" y="23"/>
                </a:cubicBezTo>
                <a:cubicBezTo>
                  <a:pt x="188" y="30"/>
                  <a:pt x="195" y="40"/>
                  <a:pt x="200" y="50"/>
                </a:cubicBezTo>
                <a:cubicBezTo>
                  <a:pt x="205" y="61"/>
                  <a:pt x="207" y="74"/>
                  <a:pt x="207" y="87"/>
                </a:cubicBezTo>
                <a:cubicBezTo>
                  <a:pt x="207" y="97"/>
                  <a:pt x="205" y="106"/>
                  <a:pt x="202" y="115"/>
                </a:cubicBezTo>
                <a:cubicBezTo>
                  <a:pt x="199" y="123"/>
                  <a:pt x="194" y="130"/>
                  <a:pt x="188" y="137"/>
                </a:cubicBezTo>
                <a:cubicBezTo>
                  <a:pt x="182" y="143"/>
                  <a:pt x="175" y="148"/>
                  <a:pt x="167" y="151"/>
                </a:cubicBezTo>
                <a:cubicBezTo>
                  <a:pt x="159" y="155"/>
                  <a:pt x="151" y="157"/>
                  <a:pt x="141" y="157"/>
                </a:cubicBezTo>
                <a:cubicBezTo>
                  <a:pt x="138" y="157"/>
                  <a:pt x="134" y="156"/>
                  <a:pt x="131" y="156"/>
                </a:cubicBezTo>
                <a:cubicBezTo>
                  <a:pt x="128" y="155"/>
                  <a:pt x="125" y="153"/>
                  <a:pt x="123" y="151"/>
                </a:cubicBezTo>
                <a:cubicBezTo>
                  <a:pt x="121" y="149"/>
                  <a:pt x="119" y="147"/>
                  <a:pt x="118" y="144"/>
                </a:cubicBezTo>
                <a:cubicBezTo>
                  <a:pt x="117" y="140"/>
                  <a:pt x="116" y="137"/>
                  <a:pt x="117" y="132"/>
                </a:cubicBezTo>
                <a:cubicBezTo>
                  <a:pt x="116" y="132"/>
                  <a:pt x="116" y="132"/>
                  <a:pt x="116" y="132"/>
                </a:cubicBezTo>
                <a:cubicBezTo>
                  <a:pt x="114" y="135"/>
                  <a:pt x="111" y="138"/>
                  <a:pt x="109" y="141"/>
                </a:cubicBezTo>
                <a:cubicBezTo>
                  <a:pt x="106" y="144"/>
                  <a:pt x="103" y="147"/>
                  <a:pt x="100" y="149"/>
                </a:cubicBezTo>
                <a:cubicBezTo>
                  <a:pt x="97" y="152"/>
                  <a:pt x="93" y="153"/>
                  <a:pt x="89" y="155"/>
                </a:cubicBezTo>
                <a:cubicBezTo>
                  <a:pt x="86" y="156"/>
                  <a:pt x="81" y="157"/>
                  <a:pt x="77" y="157"/>
                </a:cubicBezTo>
                <a:cubicBezTo>
                  <a:pt x="73" y="157"/>
                  <a:pt x="70" y="156"/>
                  <a:pt x="66" y="154"/>
                </a:cubicBezTo>
                <a:cubicBezTo>
                  <a:pt x="63" y="153"/>
                  <a:pt x="60" y="151"/>
                  <a:pt x="58" y="148"/>
                </a:cubicBezTo>
                <a:cubicBezTo>
                  <a:pt x="55" y="145"/>
                  <a:pt x="53" y="141"/>
                  <a:pt x="52" y="137"/>
                </a:cubicBezTo>
                <a:cubicBezTo>
                  <a:pt x="51" y="133"/>
                  <a:pt x="50" y="129"/>
                  <a:pt x="50" y="124"/>
                </a:cubicBezTo>
                <a:cubicBezTo>
                  <a:pt x="50" y="114"/>
                  <a:pt x="51" y="105"/>
                  <a:pt x="54" y="96"/>
                </a:cubicBezTo>
                <a:cubicBezTo>
                  <a:pt x="57" y="87"/>
                  <a:pt x="62" y="80"/>
                  <a:pt x="67" y="73"/>
                </a:cubicBezTo>
                <a:cubicBezTo>
                  <a:pt x="72" y="66"/>
                  <a:pt x="78" y="60"/>
                  <a:pt x="85" y="56"/>
                </a:cubicBezTo>
                <a:cubicBezTo>
                  <a:pt x="92" y="52"/>
                  <a:pt x="99" y="50"/>
                  <a:pt x="107" y="50"/>
                </a:cubicBezTo>
                <a:cubicBezTo>
                  <a:pt x="112" y="50"/>
                  <a:pt x="117" y="51"/>
                  <a:pt x="120" y="52"/>
                </a:cubicBezTo>
                <a:cubicBezTo>
                  <a:pt x="124" y="54"/>
                  <a:pt x="127" y="56"/>
                  <a:pt x="130" y="59"/>
                </a:cubicBezTo>
                <a:lnTo>
                  <a:pt x="137" y="51"/>
                </a:lnTo>
                <a:close/>
                <a:moveTo>
                  <a:pt x="123" y="79"/>
                </a:moveTo>
                <a:cubicBezTo>
                  <a:pt x="121" y="77"/>
                  <a:pt x="119" y="76"/>
                  <a:pt x="117" y="75"/>
                </a:cubicBezTo>
                <a:cubicBezTo>
                  <a:pt x="115" y="74"/>
                  <a:pt x="112" y="74"/>
                  <a:pt x="109" y="74"/>
                </a:cubicBezTo>
                <a:cubicBezTo>
                  <a:pt x="104" y="74"/>
                  <a:pt x="100" y="75"/>
                  <a:pt x="96" y="78"/>
                </a:cubicBezTo>
                <a:cubicBezTo>
                  <a:pt x="92" y="80"/>
                  <a:pt x="89" y="83"/>
                  <a:pt x="86" y="88"/>
                </a:cubicBezTo>
                <a:cubicBezTo>
                  <a:pt x="84" y="92"/>
                  <a:pt x="81" y="96"/>
                  <a:pt x="80" y="101"/>
                </a:cubicBezTo>
                <a:cubicBezTo>
                  <a:pt x="78" y="106"/>
                  <a:pt x="78" y="111"/>
                  <a:pt x="78" y="116"/>
                </a:cubicBezTo>
                <a:cubicBezTo>
                  <a:pt x="78" y="121"/>
                  <a:pt x="79" y="125"/>
                  <a:pt x="81" y="128"/>
                </a:cubicBezTo>
                <a:cubicBezTo>
                  <a:pt x="83" y="132"/>
                  <a:pt x="86" y="133"/>
                  <a:pt x="91" y="133"/>
                </a:cubicBezTo>
                <a:cubicBezTo>
                  <a:pt x="93" y="133"/>
                  <a:pt x="96" y="133"/>
                  <a:pt x="98" y="131"/>
                </a:cubicBezTo>
                <a:cubicBezTo>
                  <a:pt x="100" y="130"/>
                  <a:pt x="103" y="128"/>
                  <a:pt x="105" y="126"/>
                </a:cubicBezTo>
                <a:cubicBezTo>
                  <a:pt x="107" y="124"/>
                  <a:pt x="110" y="122"/>
                  <a:pt x="112" y="119"/>
                </a:cubicBezTo>
                <a:cubicBezTo>
                  <a:pt x="114" y="116"/>
                  <a:pt x="116" y="113"/>
                  <a:pt x="117" y="110"/>
                </a:cubicBezTo>
                <a:lnTo>
                  <a:pt x="123" y="79"/>
                </a:lnTo>
                <a:close/>
              </a:path>
            </a:pathLst>
          </a:custGeom>
          <a:solidFill>
            <a:srgbClr val="FFFFFF">
              <a:alpha val="85098"/>
            </a:srgbClr>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5" name="Freeform 65"/>
          <p:cNvSpPr>
            <a:spLocks noEditPoints="1"/>
          </p:cNvSpPr>
          <p:nvPr/>
        </p:nvSpPr>
        <p:spPr bwMode="auto">
          <a:xfrm>
            <a:off x="4529156" y="2581442"/>
            <a:ext cx="544195" cy="602969"/>
          </a:xfrm>
          <a:custGeom>
            <a:avLst/>
            <a:gdLst>
              <a:gd name="T0" fmla="*/ 157 w 178"/>
              <a:gd name="T1" fmla="*/ 53 h 197"/>
              <a:gd name="T2" fmla="*/ 125 w 178"/>
              <a:gd name="T3" fmla="*/ 21 h 197"/>
              <a:gd name="T4" fmla="*/ 141 w 178"/>
              <a:gd name="T5" fmla="*/ 5 h 197"/>
              <a:gd name="T6" fmla="*/ 160 w 178"/>
              <a:gd name="T7" fmla="*/ 5 h 197"/>
              <a:gd name="T8" fmla="*/ 173 w 178"/>
              <a:gd name="T9" fmla="*/ 18 h 197"/>
              <a:gd name="T10" fmla="*/ 173 w 178"/>
              <a:gd name="T11" fmla="*/ 37 h 197"/>
              <a:gd name="T12" fmla="*/ 157 w 178"/>
              <a:gd name="T13" fmla="*/ 53 h 197"/>
              <a:gd name="T14" fmla="*/ 65 w 178"/>
              <a:gd name="T15" fmla="*/ 144 h 197"/>
              <a:gd name="T16" fmla="*/ 33 w 178"/>
              <a:gd name="T17" fmla="*/ 113 h 197"/>
              <a:gd name="T18" fmla="*/ 119 w 178"/>
              <a:gd name="T19" fmla="*/ 28 h 197"/>
              <a:gd name="T20" fmla="*/ 151 w 178"/>
              <a:gd name="T21" fmla="*/ 59 h 197"/>
              <a:gd name="T22" fmla="*/ 65 w 178"/>
              <a:gd name="T23" fmla="*/ 144 h 197"/>
              <a:gd name="T24" fmla="*/ 8 w 178"/>
              <a:gd name="T25" fmla="*/ 170 h 197"/>
              <a:gd name="T26" fmla="*/ 27 w 178"/>
              <a:gd name="T27" fmla="*/ 119 h 197"/>
              <a:gd name="T28" fmla="*/ 59 w 178"/>
              <a:gd name="T29" fmla="*/ 150 h 197"/>
              <a:gd name="T30" fmla="*/ 8 w 178"/>
              <a:gd name="T31" fmla="*/ 170 h 197"/>
              <a:gd name="T32" fmla="*/ 150 w 178"/>
              <a:gd name="T33" fmla="*/ 181 h 197"/>
              <a:gd name="T34" fmla="*/ 158 w 178"/>
              <a:gd name="T35" fmla="*/ 189 h 197"/>
              <a:gd name="T36" fmla="*/ 150 w 178"/>
              <a:gd name="T37" fmla="*/ 197 h 197"/>
              <a:gd name="T38" fmla="*/ 8 w 178"/>
              <a:gd name="T39" fmla="*/ 197 h 197"/>
              <a:gd name="T40" fmla="*/ 0 w 178"/>
              <a:gd name="T41" fmla="*/ 189 h 197"/>
              <a:gd name="T42" fmla="*/ 8 w 178"/>
              <a:gd name="T43" fmla="*/ 181 h 197"/>
              <a:gd name="T44" fmla="*/ 150 w 178"/>
              <a:gd name="T45" fmla="*/ 181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8" h="197">
                <a:moveTo>
                  <a:pt x="157" y="53"/>
                </a:moveTo>
                <a:cubicBezTo>
                  <a:pt x="125" y="21"/>
                  <a:pt x="125" y="21"/>
                  <a:pt x="125" y="21"/>
                </a:cubicBezTo>
                <a:cubicBezTo>
                  <a:pt x="141" y="5"/>
                  <a:pt x="141" y="5"/>
                  <a:pt x="141" y="5"/>
                </a:cubicBezTo>
                <a:cubicBezTo>
                  <a:pt x="146" y="0"/>
                  <a:pt x="155" y="0"/>
                  <a:pt x="160" y="5"/>
                </a:cubicBezTo>
                <a:cubicBezTo>
                  <a:pt x="173" y="18"/>
                  <a:pt x="173" y="18"/>
                  <a:pt x="173" y="18"/>
                </a:cubicBezTo>
                <a:cubicBezTo>
                  <a:pt x="178" y="23"/>
                  <a:pt x="178" y="32"/>
                  <a:pt x="173" y="37"/>
                </a:cubicBezTo>
                <a:lnTo>
                  <a:pt x="157" y="53"/>
                </a:lnTo>
                <a:close/>
                <a:moveTo>
                  <a:pt x="65" y="144"/>
                </a:moveTo>
                <a:cubicBezTo>
                  <a:pt x="33" y="113"/>
                  <a:pt x="33" y="113"/>
                  <a:pt x="33" y="113"/>
                </a:cubicBezTo>
                <a:cubicBezTo>
                  <a:pt x="119" y="28"/>
                  <a:pt x="119" y="28"/>
                  <a:pt x="119" y="28"/>
                </a:cubicBezTo>
                <a:cubicBezTo>
                  <a:pt x="151" y="59"/>
                  <a:pt x="151" y="59"/>
                  <a:pt x="151" y="59"/>
                </a:cubicBezTo>
                <a:lnTo>
                  <a:pt x="65" y="144"/>
                </a:lnTo>
                <a:close/>
                <a:moveTo>
                  <a:pt x="8" y="170"/>
                </a:moveTo>
                <a:cubicBezTo>
                  <a:pt x="27" y="119"/>
                  <a:pt x="27" y="119"/>
                  <a:pt x="27" y="119"/>
                </a:cubicBezTo>
                <a:cubicBezTo>
                  <a:pt x="59" y="150"/>
                  <a:pt x="59" y="150"/>
                  <a:pt x="59" y="150"/>
                </a:cubicBezTo>
                <a:lnTo>
                  <a:pt x="8" y="170"/>
                </a:lnTo>
                <a:close/>
                <a:moveTo>
                  <a:pt x="150" y="181"/>
                </a:moveTo>
                <a:cubicBezTo>
                  <a:pt x="154" y="181"/>
                  <a:pt x="158" y="185"/>
                  <a:pt x="158" y="189"/>
                </a:cubicBezTo>
                <a:cubicBezTo>
                  <a:pt x="158" y="194"/>
                  <a:pt x="154" y="197"/>
                  <a:pt x="150" y="197"/>
                </a:cubicBezTo>
                <a:cubicBezTo>
                  <a:pt x="8" y="197"/>
                  <a:pt x="8" y="197"/>
                  <a:pt x="8" y="197"/>
                </a:cubicBezTo>
                <a:cubicBezTo>
                  <a:pt x="4" y="197"/>
                  <a:pt x="0" y="194"/>
                  <a:pt x="0" y="189"/>
                </a:cubicBezTo>
                <a:cubicBezTo>
                  <a:pt x="0" y="185"/>
                  <a:pt x="4" y="181"/>
                  <a:pt x="8" y="181"/>
                </a:cubicBezTo>
                <a:lnTo>
                  <a:pt x="150" y="181"/>
                </a:lnTo>
                <a:close/>
              </a:path>
            </a:pathLst>
          </a:custGeom>
          <a:solidFill>
            <a:srgbClr val="FFFFFF">
              <a:alpha val="85098"/>
            </a:srgbClr>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6" name="TextBox 45"/>
          <p:cNvSpPr txBox="1"/>
          <p:nvPr/>
        </p:nvSpPr>
        <p:spPr>
          <a:xfrm>
            <a:off x="1187700" y="2608342"/>
            <a:ext cx="3357903" cy="584775"/>
          </a:xfrm>
          <a:prstGeom prst="rect">
            <a:avLst/>
          </a:prstGeom>
          <a:noFill/>
        </p:spPr>
        <p:txBody>
          <a:bodyPr wrap="square" rtlCol="0">
            <a:spAutoFit/>
          </a:bodyPr>
          <a:lstStyle/>
          <a:p>
            <a:r>
              <a:rPr lang="zh-CN" altLang="en-US" sz="1600" dirty="0">
                <a:solidFill>
                  <a:schemeClr val="bg1">
                    <a:alpha val="90000"/>
                  </a:schemeClr>
                </a:solidFill>
                <a:latin typeface="微软雅黑" pitchFamily="34" charset="-122"/>
                <a:ea typeface="微软雅黑" pitchFamily="34" charset="-122"/>
              </a:rPr>
              <a:t>点击输入文本点击输入文本点击输入文本点击输入文本点击输入文本</a:t>
            </a:r>
            <a:endParaRPr lang="zh-CN" altLang="en-US" sz="1600" dirty="0">
              <a:solidFill>
                <a:schemeClr val="bg1">
                  <a:alpha val="90000"/>
                </a:schemeClr>
              </a:solidFill>
              <a:latin typeface="微软雅黑" pitchFamily="34" charset="-122"/>
              <a:ea typeface="微软雅黑" pitchFamily="34" charset="-122"/>
            </a:endParaRPr>
          </a:p>
        </p:txBody>
      </p:sp>
      <p:sp>
        <p:nvSpPr>
          <p:cNvPr id="47" name="TextBox 46"/>
          <p:cNvSpPr txBox="1"/>
          <p:nvPr/>
        </p:nvSpPr>
        <p:spPr>
          <a:xfrm>
            <a:off x="5388607" y="2608342"/>
            <a:ext cx="3357903" cy="584775"/>
          </a:xfrm>
          <a:prstGeom prst="rect">
            <a:avLst/>
          </a:prstGeom>
          <a:noFill/>
        </p:spPr>
        <p:txBody>
          <a:bodyPr wrap="square" rtlCol="0">
            <a:spAutoFit/>
          </a:bodyPr>
          <a:lstStyle>
            <a:defPPr>
              <a:defRPr lang="zh-CN"/>
            </a:defPPr>
            <a:lvl1pPr>
              <a:defRPr sz="1600">
                <a:solidFill>
                  <a:schemeClr val="bg1">
                    <a:alpha val="90000"/>
                  </a:schemeClr>
                </a:solidFill>
                <a:latin typeface="微软雅黑" pitchFamily="34" charset="-122"/>
                <a:ea typeface="微软雅黑" pitchFamily="34" charset="-122"/>
              </a:defRPr>
            </a:lvl1pPr>
          </a:lstStyle>
          <a:p>
            <a:r>
              <a:rPr lang="zh-CN" altLang="en-US" dirty="0"/>
              <a:t>点击输入文本点击输入文本点击输入文本点击输入文本点击输入文本</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4000" advClick="0" advTm="5000">
        <p14:vortex dir="r"/>
      </p:transition>
    </mc:Choice>
    <mc:Fallback>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par>
                                <p:cTn id="8" presetID="2" presetClass="entr" presetSubtype="8" fill="hold" grpId="0" nodeType="withEffect">
                                  <p:stCondLst>
                                    <p:cond delay="100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500" fill="hold"/>
                                        <p:tgtEl>
                                          <p:spTgt spid="6"/>
                                        </p:tgtEl>
                                        <p:attrNameLst>
                                          <p:attrName>ppt_x</p:attrName>
                                        </p:attrNameLst>
                                      </p:cBhvr>
                                      <p:tavLst>
                                        <p:tav tm="0">
                                          <p:val>
                                            <p:strVal val="0-#ppt_w/2"/>
                                          </p:val>
                                        </p:tav>
                                        <p:tav tm="100000">
                                          <p:val>
                                            <p:strVal val="#ppt_x"/>
                                          </p:val>
                                        </p:tav>
                                      </p:tavLst>
                                    </p:anim>
                                    <p:anim calcmode="lin" valueType="num">
                                      <p:cBhvr additive="base">
                                        <p:cTn id="11" dur="500" fill="hold"/>
                                        <p:tgtEl>
                                          <p:spTgt spid="6"/>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1250"/>
                                  </p:stCondLst>
                                  <p:childTnLst>
                                    <p:set>
                                      <p:cBhvr>
                                        <p:cTn id="13" dur="1" fill="hold">
                                          <p:stCondLst>
                                            <p:cond delay="0"/>
                                          </p:stCondLst>
                                        </p:cTn>
                                        <p:tgtEl>
                                          <p:spTgt spid="7"/>
                                        </p:tgtEl>
                                        <p:attrNameLst>
                                          <p:attrName>style.visibility</p:attrName>
                                        </p:attrNameLst>
                                      </p:cBhvr>
                                      <p:to>
                                        <p:strVal val="visible"/>
                                      </p:to>
                                    </p:set>
                                    <p:anim calcmode="lin" valueType="num">
                                      <p:cBhvr additive="base">
                                        <p:cTn id="14" dur="500" fill="hold"/>
                                        <p:tgtEl>
                                          <p:spTgt spid="7"/>
                                        </p:tgtEl>
                                        <p:attrNameLst>
                                          <p:attrName>ppt_x</p:attrName>
                                        </p:attrNameLst>
                                      </p:cBhvr>
                                      <p:tavLst>
                                        <p:tav tm="0">
                                          <p:val>
                                            <p:strVal val="0-#ppt_w/2"/>
                                          </p:val>
                                        </p:tav>
                                        <p:tav tm="100000">
                                          <p:val>
                                            <p:strVal val="#ppt_x"/>
                                          </p:val>
                                        </p:tav>
                                      </p:tavLst>
                                    </p:anim>
                                    <p:anim calcmode="lin" valueType="num">
                                      <p:cBhvr additive="base">
                                        <p:cTn id="15" dur="500" fill="hold"/>
                                        <p:tgtEl>
                                          <p:spTgt spid="7"/>
                                        </p:tgtEl>
                                        <p:attrNameLst>
                                          <p:attrName>ppt_y</p:attrName>
                                        </p:attrNameLst>
                                      </p:cBhvr>
                                      <p:tavLst>
                                        <p:tav tm="0">
                                          <p:val>
                                            <p:strVal val="#ppt_y"/>
                                          </p:val>
                                        </p:tav>
                                        <p:tav tm="100000">
                                          <p:val>
                                            <p:strVal val="#ppt_y"/>
                                          </p:val>
                                        </p:tav>
                                      </p:tavLst>
                                    </p:anim>
                                  </p:childTnLst>
                                </p:cTn>
                              </p:par>
                              <p:par>
                                <p:cTn id="16" presetID="2" presetClass="entr" presetSubtype="2" fill="hold" grpId="0" nodeType="withEffect">
                                  <p:stCondLst>
                                    <p:cond delay="175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1+#ppt_w/2"/>
                                          </p:val>
                                        </p:tav>
                                        <p:tav tm="100000">
                                          <p:val>
                                            <p:strVal val="#ppt_x"/>
                                          </p:val>
                                        </p:tav>
                                      </p:tavLst>
                                    </p:anim>
                                    <p:anim calcmode="lin" valueType="num">
                                      <p:cBhvr additive="base">
                                        <p:cTn id="19" dur="500" fill="hold"/>
                                        <p:tgtEl>
                                          <p:spTgt spid="5"/>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175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500" fill="hold"/>
                                        <p:tgtEl>
                                          <p:spTgt spid="4"/>
                                        </p:tgtEl>
                                        <p:attrNameLst>
                                          <p:attrName>ppt_x</p:attrName>
                                        </p:attrNameLst>
                                      </p:cBhvr>
                                      <p:tavLst>
                                        <p:tav tm="0">
                                          <p:val>
                                            <p:strVal val="1+#ppt_w/2"/>
                                          </p:val>
                                        </p:tav>
                                        <p:tav tm="100000">
                                          <p:val>
                                            <p:strVal val="#ppt_x"/>
                                          </p:val>
                                        </p:tav>
                                      </p:tavLst>
                                    </p:anim>
                                    <p:anim calcmode="lin" valueType="num">
                                      <p:cBhvr additive="base">
                                        <p:cTn id="23" dur="500" fill="hold"/>
                                        <p:tgtEl>
                                          <p:spTgt spid="4"/>
                                        </p:tgtEl>
                                        <p:attrNameLst>
                                          <p:attrName>ppt_y</p:attrName>
                                        </p:attrNameLst>
                                      </p:cBhvr>
                                      <p:tavLst>
                                        <p:tav tm="0">
                                          <p:val>
                                            <p:strVal val="#ppt_y"/>
                                          </p:val>
                                        </p:tav>
                                        <p:tav tm="100000">
                                          <p:val>
                                            <p:strVal val="#ppt_y"/>
                                          </p:val>
                                        </p:tav>
                                      </p:tavLst>
                                    </p:anim>
                                  </p:childTnLst>
                                </p:cTn>
                              </p:par>
                              <p:par>
                                <p:cTn id="24" presetID="2" presetClass="entr" presetSubtype="2" fill="hold" grpId="0" nodeType="withEffect">
                                  <p:stCondLst>
                                    <p:cond delay="175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500" fill="hold"/>
                                        <p:tgtEl>
                                          <p:spTgt spid="3"/>
                                        </p:tgtEl>
                                        <p:attrNameLst>
                                          <p:attrName>ppt_x</p:attrName>
                                        </p:attrNameLst>
                                      </p:cBhvr>
                                      <p:tavLst>
                                        <p:tav tm="0">
                                          <p:val>
                                            <p:strVal val="1+#ppt_w/2"/>
                                          </p:val>
                                        </p:tav>
                                        <p:tav tm="100000">
                                          <p:val>
                                            <p:strVal val="#ppt_x"/>
                                          </p:val>
                                        </p:tav>
                                      </p:tavLst>
                                    </p:anim>
                                    <p:anim calcmode="lin" valueType="num">
                                      <p:cBhvr additive="base">
                                        <p:cTn id="27" dur="500" fill="hold"/>
                                        <p:tgtEl>
                                          <p:spTgt spid="3"/>
                                        </p:tgtEl>
                                        <p:attrNameLst>
                                          <p:attrName>ppt_y</p:attrName>
                                        </p:attrNameLst>
                                      </p:cBhvr>
                                      <p:tavLst>
                                        <p:tav tm="0">
                                          <p:val>
                                            <p:strVal val="#ppt_y"/>
                                          </p:val>
                                        </p:tav>
                                        <p:tav tm="100000">
                                          <p:val>
                                            <p:strVal val="#ppt_y"/>
                                          </p:val>
                                        </p:tav>
                                      </p:tavLst>
                                    </p:anim>
                                  </p:childTnLst>
                                </p:cTn>
                              </p:par>
                              <p:par>
                                <p:cTn id="28" presetID="2" presetClass="entr" presetSubtype="4" fill="hold" nodeType="withEffect">
                                  <p:stCondLst>
                                    <p:cond delay="2250"/>
                                  </p:stCondLst>
                                  <p:childTnLst>
                                    <p:set>
                                      <p:cBhvr>
                                        <p:cTn id="29" dur="1" fill="hold">
                                          <p:stCondLst>
                                            <p:cond delay="0"/>
                                          </p:stCondLst>
                                        </p:cTn>
                                        <p:tgtEl>
                                          <p:spTgt spid="25"/>
                                        </p:tgtEl>
                                        <p:attrNameLst>
                                          <p:attrName>style.visibility</p:attrName>
                                        </p:attrNameLst>
                                      </p:cBhvr>
                                      <p:to>
                                        <p:strVal val="visible"/>
                                      </p:to>
                                    </p:set>
                                    <p:anim calcmode="lin" valueType="num">
                                      <p:cBhvr additive="base">
                                        <p:cTn id="30" dur="750" fill="hold"/>
                                        <p:tgtEl>
                                          <p:spTgt spid="25"/>
                                        </p:tgtEl>
                                        <p:attrNameLst>
                                          <p:attrName>ppt_x</p:attrName>
                                        </p:attrNameLst>
                                      </p:cBhvr>
                                      <p:tavLst>
                                        <p:tav tm="0">
                                          <p:val>
                                            <p:strVal val="#ppt_x"/>
                                          </p:val>
                                        </p:tav>
                                        <p:tav tm="100000">
                                          <p:val>
                                            <p:strVal val="#ppt_x"/>
                                          </p:val>
                                        </p:tav>
                                      </p:tavLst>
                                    </p:anim>
                                    <p:anim calcmode="lin" valueType="num">
                                      <p:cBhvr additive="base">
                                        <p:cTn id="31" dur="750" fill="hold"/>
                                        <p:tgtEl>
                                          <p:spTgt spid="25"/>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2250"/>
                                  </p:stCondLst>
                                  <p:childTnLst>
                                    <p:set>
                                      <p:cBhvr>
                                        <p:cTn id="33" dur="1" fill="hold">
                                          <p:stCondLst>
                                            <p:cond delay="0"/>
                                          </p:stCondLst>
                                        </p:cTn>
                                        <p:tgtEl>
                                          <p:spTgt spid="44"/>
                                        </p:tgtEl>
                                        <p:attrNameLst>
                                          <p:attrName>style.visibility</p:attrName>
                                        </p:attrNameLst>
                                      </p:cBhvr>
                                      <p:to>
                                        <p:strVal val="visible"/>
                                      </p:to>
                                    </p:set>
                                    <p:anim calcmode="lin" valueType="num">
                                      <p:cBhvr additive="base">
                                        <p:cTn id="34" dur="750" fill="hold"/>
                                        <p:tgtEl>
                                          <p:spTgt spid="44"/>
                                        </p:tgtEl>
                                        <p:attrNameLst>
                                          <p:attrName>ppt_x</p:attrName>
                                        </p:attrNameLst>
                                      </p:cBhvr>
                                      <p:tavLst>
                                        <p:tav tm="0">
                                          <p:val>
                                            <p:strVal val="#ppt_x"/>
                                          </p:val>
                                        </p:tav>
                                        <p:tav tm="100000">
                                          <p:val>
                                            <p:strVal val="#ppt_x"/>
                                          </p:val>
                                        </p:tav>
                                      </p:tavLst>
                                    </p:anim>
                                    <p:anim calcmode="lin" valueType="num">
                                      <p:cBhvr additive="base">
                                        <p:cTn id="35" dur="750" fill="hold"/>
                                        <p:tgtEl>
                                          <p:spTgt spid="44"/>
                                        </p:tgtEl>
                                        <p:attrNameLst>
                                          <p:attrName>ppt_y</p:attrName>
                                        </p:attrNameLst>
                                      </p:cBhvr>
                                      <p:tavLst>
                                        <p:tav tm="0">
                                          <p:val>
                                            <p:strVal val="1+#ppt_h/2"/>
                                          </p:val>
                                        </p:tav>
                                        <p:tav tm="100000">
                                          <p:val>
                                            <p:strVal val="#ppt_y"/>
                                          </p:val>
                                        </p:tav>
                                      </p:tavLst>
                                    </p:anim>
                                  </p:childTnLst>
                                </p:cTn>
                              </p:par>
                              <p:par>
                                <p:cTn id="36" presetID="2" presetClass="entr" presetSubtype="4" fill="hold" nodeType="withEffect">
                                  <p:stCondLst>
                                    <p:cond delay="2250"/>
                                  </p:stCondLst>
                                  <p:childTnLst>
                                    <p:set>
                                      <p:cBhvr>
                                        <p:cTn id="37" dur="1" fill="hold">
                                          <p:stCondLst>
                                            <p:cond delay="0"/>
                                          </p:stCondLst>
                                        </p:cTn>
                                        <p:tgtEl>
                                          <p:spTgt spid="9"/>
                                        </p:tgtEl>
                                        <p:attrNameLst>
                                          <p:attrName>style.visibility</p:attrName>
                                        </p:attrNameLst>
                                      </p:cBhvr>
                                      <p:to>
                                        <p:strVal val="visible"/>
                                      </p:to>
                                    </p:set>
                                    <p:anim calcmode="lin" valueType="num">
                                      <p:cBhvr additive="base">
                                        <p:cTn id="38" dur="750" fill="hold"/>
                                        <p:tgtEl>
                                          <p:spTgt spid="9"/>
                                        </p:tgtEl>
                                        <p:attrNameLst>
                                          <p:attrName>ppt_x</p:attrName>
                                        </p:attrNameLst>
                                      </p:cBhvr>
                                      <p:tavLst>
                                        <p:tav tm="0">
                                          <p:val>
                                            <p:strVal val="#ppt_x"/>
                                          </p:val>
                                        </p:tav>
                                        <p:tav tm="100000">
                                          <p:val>
                                            <p:strVal val="#ppt_x"/>
                                          </p:val>
                                        </p:tav>
                                      </p:tavLst>
                                    </p:anim>
                                    <p:anim calcmode="lin" valueType="num">
                                      <p:cBhvr additive="base">
                                        <p:cTn id="39" dur="750" fill="hold"/>
                                        <p:tgtEl>
                                          <p:spTgt spid="9"/>
                                        </p:tgtEl>
                                        <p:attrNameLst>
                                          <p:attrName>ppt_y</p:attrName>
                                        </p:attrNameLst>
                                      </p:cBhvr>
                                      <p:tavLst>
                                        <p:tav tm="0">
                                          <p:val>
                                            <p:strVal val="1+#ppt_h/2"/>
                                          </p:val>
                                        </p:tav>
                                        <p:tav tm="100000">
                                          <p:val>
                                            <p:strVal val="#ppt_y"/>
                                          </p:val>
                                        </p:tav>
                                      </p:tavLst>
                                    </p:anim>
                                  </p:childTnLst>
                                </p:cTn>
                              </p:par>
                              <p:par>
                                <p:cTn id="40" presetID="2" presetClass="entr" presetSubtype="4" fill="hold" nodeType="withEffect">
                                  <p:stCondLst>
                                    <p:cond delay="2250"/>
                                  </p:stCondLst>
                                  <p:childTnLst>
                                    <p:set>
                                      <p:cBhvr>
                                        <p:cTn id="41" dur="1" fill="hold">
                                          <p:stCondLst>
                                            <p:cond delay="0"/>
                                          </p:stCondLst>
                                        </p:cTn>
                                        <p:tgtEl>
                                          <p:spTgt spid="30"/>
                                        </p:tgtEl>
                                        <p:attrNameLst>
                                          <p:attrName>style.visibility</p:attrName>
                                        </p:attrNameLst>
                                      </p:cBhvr>
                                      <p:to>
                                        <p:strVal val="visible"/>
                                      </p:to>
                                    </p:set>
                                    <p:anim calcmode="lin" valueType="num">
                                      <p:cBhvr additive="base">
                                        <p:cTn id="42" dur="750" fill="hold"/>
                                        <p:tgtEl>
                                          <p:spTgt spid="30"/>
                                        </p:tgtEl>
                                        <p:attrNameLst>
                                          <p:attrName>ppt_x</p:attrName>
                                        </p:attrNameLst>
                                      </p:cBhvr>
                                      <p:tavLst>
                                        <p:tav tm="0">
                                          <p:val>
                                            <p:strVal val="#ppt_x"/>
                                          </p:val>
                                        </p:tav>
                                        <p:tav tm="100000">
                                          <p:val>
                                            <p:strVal val="#ppt_x"/>
                                          </p:val>
                                        </p:tav>
                                      </p:tavLst>
                                    </p:anim>
                                    <p:anim calcmode="lin" valueType="num">
                                      <p:cBhvr additive="base">
                                        <p:cTn id="43" dur="750" fill="hold"/>
                                        <p:tgtEl>
                                          <p:spTgt spid="30"/>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2250"/>
                                  </p:stCondLst>
                                  <p:childTnLst>
                                    <p:set>
                                      <p:cBhvr>
                                        <p:cTn id="45" dur="1" fill="hold">
                                          <p:stCondLst>
                                            <p:cond delay="0"/>
                                          </p:stCondLst>
                                        </p:cTn>
                                        <p:tgtEl>
                                          <p:spTgt spid="45"/>
                                        </p:tgtEl>
                                        <p:attrNameLst>
                                          <p:attrName>style.visibility</p:attrName>
                                        </p:attrNameLst>
                                      </p:cBhvr>
                                      <p:to>
                                        <p:strVal val="visible"/>
                                      </p:to>
                                    </p:set>
                                    <p:anim calcmode="lin" valueType="num">
                                      <p:cBhvr additive="base">
                                        <p:cTn id="46" dur="750" fill="hold"/>
                                        <p:tgtEl>
                                          <p:spTgt spid="45"/>
                                        </p:tgtEl>
                                        <p:attrNameLst>
                                          <p:attrName>ppt_x</p:attrName>
                                        </p:attrNameLst>
                                      </p:cBhvr>
                                      <p:tavLst>
                                        <p:tav tm="0">
                                          <p:val>
                                            <p:strVal val="#ppt_x"/>
                                          </p:val>
                                        </p:tav>
                                        <p:tav tm="100000">
                                          <p:val>
                                            <p:strVal val="#ppt_x"/>
                                          </p:val>
                                        </p:tav>
                                      </p:tavLst>
                                    </p:anim>
                                    <p:anim calcmode="lin" valueType="num">
                                      <p:cBhvr additive="base">
                                        <p:cTn id="47" dur="750" fill="hold"/>
                                        <p:tgtEl>
                                          <p:spTgt spid="45"/>
                                        </p:tgtEl>
                                        <p:attrNameLst>
                                          <p:attrName>ppt_y</p:attrName>
                                        </p:attrNameLst>
                                      </p:cBhvr>
                                      <p:tavLst>
                                        <p:tav tm="0">
                                          <p:val>
                                            <p:strVal val="1+#ppt_h/2"/>
                                          </p:val>
                                        </p:tav>
                                        <p:tav tm="100000">
                                          <p:val>
                                            <p:strVal val="#ppt_y"/>
                                          </p:val>
                                        </p:tav>
                                      </p:tavLst>
                                    </p:anim>
                                  </p:childTnLst>
                                </p:cTn>
                              </p:par>
                              <p:par>
                                <p:cTn id="48" presetID="2" presetClass="entr" presetSubtype="4" fill="hold" nodeType="withEffect">
                                  <p:stCondLst>
                                    <p:cond delay="2250"/>
                                  </p:stCondLst>
                                  <p:childTnLst>
                                    <p:set>
                                      <p:cBhvr>
                                        <p:cTn id="49" dur="1" fill="hold">
                                          <p:stCondLst>
                                            <p:cond delay="0"/>
                                          </p:stCondLst>
                                        </p:cTn>
                                        <p:tgtEl>
                                          <p:spTgt spid="19"/>
                                        </p:tgtEl>
                                        <p:attrNameLst>
                                          <p:attrName>style.visibility</p:attrName>
                                        </p:attrNameLst>
                                      </p:cBhvr>
                                      <p:to>
                                        <p:strVal val="visible"/>
                                      </p:to>
                                    </p:set>
                                    <p:anim calcmode="lin" valueType="num">
                                      <p:cBhvr additive="base">
                                        <p:cTn id="50" dur="750" fill="hold"/>
                                        <p:tgtEl>
                                          <p:spTgt spid="19"/>
                                        </p:tgtEl>
                                        <p:attrNameLst>
                                          <p:attrName>ppt_x</p:attrName>
                                        </p:attrNameLst>
                                      </p:cBhvr>
                                      <p:tavLst>
                                        <p:tav tm="0">
                                          <p:val>
                                            <p:strVal val="#ppt_x"/>
                                          </p:val>
                                        </p:tav>
                                        <p:tav tm="100000">
                                          <p:val>
                                            <p:strVal val="#ppt_x"/>
                                          </p:val>
                                        </p:tav>
                                      </p:tavLst>
                                    </p:anim>
                                    <p:anim calcmode="lin" valueType="num">
                                      <p:cBhvr additive="base">
                                        <p:cTn id="51" dur="750" fill="hold"/>
                                        <p:tgtEl>
                                          <p:spTgt spid="19"/>
                                        </p:tgtEl>
                                        <p:attrNameLst>
                                          <p:attrName>ppt_y</p:attrName>
                                        </p:attrNameLst>
                                      </p:cBhvr>
                                      <p:tavLst>
                                        <p:tav tm="0">
                                          <p:val>
                                            <p:strVal val="1+#ppt_h/2"/>
                                          </p:val>
                                        </p:tav>
                                        <p:tav tm="100000">
                                          <p:val>
                                            <p:strVal val="#ppt_y"/>
                                          </p:val>
                                        </p:tav>
                                      </p:tavLst>
                                    </p:anim>
                                  </p:childTnLst>
                                </p:cTn>
                              </p:par>
                              <p:par>
                                <p:cTn id="52" presetID="10" presetClass="entr" presetSubtype="0" fill="hold" grpId="0" nodeType="withEffect">
                                  <p:stCondLst>
                                    <p:cond delay="2750"/>
                                  </p:stCondLst>
                                  <p:childTnLst>
                                    <p:set>
                                      <p:cBhvr>
                                        <p:cTn id="53" dur="1" fill="hold">
                                          <p:stCondLst>
                                            <p:cond delay="0"/>
                                          </p:stCondLst>
                                        </p:cTn>
                                        <p:tgtEl>
                                          <p:spTgt spid="38"/>
                                        </p:tgtEl>
                                        <p:attrNameLst>
                                          <p:attrName>style.visibility</p:attrName>
                                        </p:attrNameLst>
                                      </p:cBhvr>
                                      <p:to>
                                        <p:strVal val="visible"/>
                                      </p:to>
                                    </p:set>
                                    <p:animEffect transition="in" filter="fade">
                                      <p:cBhvr>
                                        <p:cTn id="54" dur="750"/>
                                        <p:tgtEl>
                                          <p:spTgt spid="38"/>
                                        </p:tgtEl>
                                      </p:cBhvr>
                                    </p:animEffect>
                                  </p:childTnLst>
                                </p:cTn>
                              </p:par>
                              <p:par>
                                <p:cTn id="55" presetID="10" presetClass="entr" presetSubtype="0" fill="hold" grpId="0" nodeType="withEffect">
                                  <p:stCondLst>
                                    <p:cond delay="2750"/>
                                  </p:stCondLst>
                                  <p:childTnLst>
                                    <p:set>
                                      <p:cBhvr>
                                        <p:cTn id="56" dur="1" fill="hold">
                                          <p:stCondLst>
                                            <p:cond delay="0"/>
                                          </p:stCondLst>
                                        </p:cTn>
                                        <p:tgtEl>
                                          <p:spTgt spid="46"/>
                                        </p:tgtEl>
                                        <p:attrNameLst>
                                          <p:attrName>style.visibility</p:attrName>
                                        </p:attrNameLst>
                                      </p:cBhvr>
                                      <p:to>
                                        <p:strVal val="visible"/>
                                      </p:to>
                                    </p:set>
                                    <p:animEffect transition="in" filter="fade">
                                      <p:cBhvr>
                                        <p:cTn id="57" dur="750"/>
                                        <p:tgtEl>
                                          <p:spTgt spid="46"/>
                                        </p:tgtEl>
                                      </p:cBhvr>
                                    </p:animEffect>
                                  </p:childTnLst>
                                </p:cTn>
                              </p:par>
                              <p:par>
                                <p:cTn id="58" presetID="10" presetClass="entr" presetSubtype="0" fill="hold" grpId="0" nodeType="withEffect">
                                  <p:stCondLst>
                                    <p:cond delay="2750"/>
                                  </p:stCondLst>
                                  <p:childTnLst>
                                    <p:set>
                                      <p:cBhvr>
                                        <p:cTn id="59" dur="1" fill="hold">
                                          <p:stCondLst>
                                            <p:cond delay="0"/>
                                          </p:stCondLst>
                                        </p:cTn>
                                        <p:tgtEl>
                                          <p:spTgt spid="41"/>
                                        </p:tgtEl>
                                        <p:attrNameLst>
                                          <p:attrName>style.visibility</p:attrName>
                                        </p:attrNameLst>
                                      </p:cBhvr>
                                      <p:to>
                                        <p:strVal val="visible"/>
                                      </p:to>
                                    </p:set>
                                    <p:animEffect transition="in" filter="fade">
                                      <p:cBhvr>
                                        <p:cTn id="60" dur="750"/>
                                        <p:tgtEl>
                                          <p:spTgt spid="41"/>
                                        </p:tgtEl>
                                      </p:cBhvr>
                                    </p:animEffect>
                                  </p:childTnLst>
                                </p:cTn>
                              </p:par>
                              <p:par>
                                <p:cTn id="61" presetID="10" presetClass="entr" presetSubtype="0" fill="hold" grpId="0" nodeType="withEffect">
                                  <p:stCondLst>
                                    <p:cond delay="2750"/>
                                  </p:stCondLst>
                                  <p:childTnLst>
                                    <p:set>
                                      <p:cBhvr>
                                        <p:cTn id="62" dur="1" fill="hold">
                                          <p:stCondLst>
                                            <p:cond delay="0"/>
                                          </p:stCondLst>
                                        </p:cTn>
                                        <p:tgtEl>
                                          <p:spTgt spid="40"/>
                                        </p:tgtEl>
                                        <p:attrNameLst>
                                          <p:attrName>style.visibility</p:attrName>
                                        </p:attrNameLst>
                                      </p:cBhvr>
                                      <p:to>
                                        <p:strVal val="visible"/>
                                      </p:to>
                                    </p:set>
                                    <p:animEffect transition="in" filter="fade">
                                      <p:cBhvr>
                                        <p:cTn id="63" dur="750"/>
                                        <p:tgtEl>
                                          <p:spTgt spid="40"/>
                                        </p:tgtEl>
                                      </p:cBhvr>
                                    </p:animEffect>
                                  </p:childTnLst>
                                </p:cTn>
                              </p:par>
                              <p:par>
                                <p:cTn id="64" presetID="10" presetClass="entr" presetSubtype="0" fill="hold" grpId="0" nodeType="withEffect">
                                  <p:stCondLst>
                                    <p:cond delay="2750"/>
                                  </p:stCondLst>
                                  <p:childTnLst>
                                    <p:set>
                                      <p:cBhvr>
                                        <p:cTn id="65" dur="1" fill="hold">
                                          <p:stCondLst>
                                            <p:cond delay="0"/>
                                          </p:stCondLst>
                                        </p:cTn>
                                        <p:tgtEl>
                                          <p:spTgt spid="47"/>
                                        </p:tgtEl>
                                        <p:attrNameLst>
                                          <p:attrName>style.visibility</p:attrName>
                                        </p:attrNameLst>
                                      </p:cBhvr>
                                      <p:to>
                                        <p:strVal val="visible"/>
                                      </p:to>
                                    </p:set>
                                    <p:animEffect transition="in" filter="fade">
                                      <p:cBhvr>
                                        <p:cTn id="66" dur="750"/>
                                        <p:tgtEl>
                                          <p:spTgt spid="47"/>
                                        </p:tgtEl>
                                      </p:cBhvr>
                                    </p:animEffect>
                                  </p:childTnLst>
                                </p:cTn>
                              </p:par>
                              <p:par>
                                <p:cTn id="67" presetID="10" presetClass="entr" presetSubtype="0" fill="hold" grpId="0" nodeType="withEffect">
                                  <p:stCondLst>
                                    <p:cond delay="2750"/>
                                  </p:stCondLst>
                                  <p:childTnLst>
                                    <p:set>
                                      <p:cBhvr>
                                        <p:cTn id="68" dur="1" fill="hold">
                                          <p:stCondLst>
                                            <p:cond delay="0"/>
                                          </p:stCondLst>
                                        </p:cTn>
                                        <p:tgtEl>
                                          <p:spTgt spid="39"/>
                                        </p:tgtEl>
                                        <p:attrNameLst>
                                          <p:attrName>style.visibility</p:attrName>
                                        </p:attrNameLst>
                                      </p:cBhvr>
                                      <p:to>
                                        <p:strVal val="visible"/>
                                      </p:to>
                                    </p:set>
                                    <p:animEffect transition="in" filter="fade">
                                      <p:cBhvr>
                                        <p:cTn id="69" dur="75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animBg="1"/>
      <p:bldP spid="7" grpId="0" animBg="1"/>
      <p:bldP spid="38" grpId="0"/>
      <p:bldP spid="39" grpId="0"/>
      <p:bldP spid="40" grpId="0"/>
      <p:bldP spid="41" grpId="0"/>
      <p:bldP spid="44" grpId="0" animBg="1"/>
      <p:bldP spid="45" grpId="0" animBg="1"/>
      <p:bldP spid="46" grpId="0"/>
      <p:bldP spid="4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E:\PPT资料合集\背景颜色探究\ISO风格背景1.jpg"/>
          <p:cNvPicPr>
            <a:picLocks noChangeAspect="1" noChangeArrowheads="1"/>
          </p:cNvPicPr>
          <p:nvPr/>
        </p:nvPicPr>
        <p:blipFill rotWithShape="1">
          <a:blip r:embed="rId1">
            <a:extLst>
              <a:ext uri="{28A0092B-C50C-407E-A947-70E740481C1C}">
                <a14:useLocalDpi xmlns:a14="http://schemas.microsoft.com/office/drawing/2010/main" val="0"/>
              </a:ext>
            </a:extLst>
          </a:blip>
          <a:srcRect t="31836"/>
          <a:stretch>
            <a:fillRect/>
          </a:stretch>
        </p:blipFill>
        <p:spPr bwMode="auto">
          <a:xfrm>
            <a:off x="0" y="0"/>
            <a:ext cx="9144000" cy="5714999"/>
          </a:xfrm>
          <a:prstGeom prst="rect">
            <a:avLst/>
          </a:prstGeom>
          <a:solidFill>
            <a:srgbClr val="64C0E0"/>
          </a:solidFill>
          <a:ln>
            <a:noFill/>
          </a:ln>
        </p:spPr>
      </p:pic>
      <p:sp>
        <p:nvSpPr>
          <p:cNvPr id="4" name="圆角矩形 3"/>
          <p:cNvSpPr/>
          <p:nvPr/>
        </p:nvSpPr>
        <p:spPr>
          <a:xfrm>
            <a:off x="8532813" y="5161756"/>
            <a:ext cx="935731" cy="288032"/>
          </a:xfrm>
          <a:prstGeom prst="roundRect">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fld id="{C768ADE4-CA4D-47BA-AC6C-6EAE284E7D5B}" type="slidenum">
              <a:rPr lang="zh-CN" altLang="en-US" smtClean="0"/>
            </a:fld>
            <a:endParaRPr lang="zh-CN" altLang="en-US" dirty="0"/>
          </a:p>
        </p:txBody>
      </p:sp>
      <p:cxnSp>
        <p:nvCxnSpPr>
          <p:cNvPr id="8" name="直接连接符 7"/>
          <p:cNvCxnSpPr>
            <a:stCxn id="4" idx="1"/>
          </p:cNvCxnSpPr>
          <p:nvPr/>
        </p:nvCxnSpPr>
        <p:spPr>
          <a:xfrm flipH="1">
            <a:off x="3131840" y="5305772"/>
            <a:ext cx="5400973" cy="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259260" y="5169621"/>
            <a:ext cx="1872580" cy="352425"/>
          </a:xfrm>
          <a:prstGeom prst="rect">
            <a:avLst/>
          </a:prstGeom>
          <a:noFill/>
        </p:spPr>
        <p:txBody>
          <a:bodyPr wrap="square" rtlCol="0">
            <a:spAutoFit/>
          </a:bodyPr>
          <a:lstStyle/>
          <a:p>
            <a:pPr algn="r"/>
            <a:r>
              <a:rPr lang="zh-CN" altLang="en-US" sz="1600" dirty="0">
                <a:solidFill>
                  <a:schemeClr val="bg1">
                    <a:alpha val="80000"/>
                  </a:schemeClr>
                </a:solidFill>
                <a:latin typeface="微软雅黑" pitchFamily="34" charset="-122"/>
                <a:ea typeface="微软雅黑" pitchFamily="34" charset="-122"/>
                <a:sym typeface="+mn-ea"/>
              </a:rPr>
              <a:t>培训新闻</a:t>
            </a:r>
            <a:endParaRPr lang="zh-CN" altLang="en-US" sz="1600" dirty="0">
              <a:solidFill>
                <a:schemeClr val="bg1">
                  <a:alpha val="80000"/>
                </a:schemeClr>
              </a:solidFill>
              <a:latin typeface="微软雅黑" pitchFamily="34" charset="-122"/>
              <a:ea typeface="微软雅黑" pitchFamily="34" charset="-122"/>
            </a:endParaRPr>
          </a:p>
        </p:txBody>
      </p:sp>
      <p:sp>
        <p:nvSpPr>
          <p:cNvPr id="11" name="TextBox 10"/>
          <p:cNvSpPr txBox="1"/>
          <p:nvPr/>
        </p:nvSpPr>
        <p:spPr>
          <a:xfrm>
            <a:off x="2877700" y="2072670"/>
            <a:ext cx="1656184" cy="1569660"/>
          </a:xfrm>
          <a:prstGeom prst="rect">
            <a:avLst/>
          </a:prstGeom>
          <a:noFill/>
        </p:spPr>
        <p:txBody>
          <a:bodyPr wrap="square" rtlCol="0">
            <a:spAutoFit/>
          </a:bodyPr>
          <a:lstStyle/>
          <a:p>
            <a:r>
              <a:rPr lang="en-US" altLang="zh-CN" sz="9600" dirty="0" smtClean="0">
                <a:solidFill>
                  <a:schemeClr val="bg1">
                    <a:alpha val="40000"/>
                  </a:schemeClr>
                </a:solidFill>
                <a:ea typeface="方正小标宋_GBK" pitchFamily="65" charset="-122"/>
              </a:rPr>
              <a:t>04</a:t>
            </a:r>
            <a:endParaRPr lang="zh-CN" altLang="en-US" sz="9600" dirty="0">
              <a:solidFill>
                <a:schemeClr val="bg1">
                  <a:alpha val="40000"/>
                </a:schemeClr>
              </a:solidFill>
              <a:ea typeface="方正小标宋_GBK" pitchFamily="65" charset="-122"/>
            </a:endParaRPr>
          </a:p>
        </p:txBody>
      </p:sp>
      <p:sp>
        <p:nvSpPr>
          <p:cNvPr id="12" name="圆角矩形 11"/>
          <p:cNvSpPr/>
          <p:nvPr/>
        </p:nvSpPr>
        <p:spPr>
          <a:xfrm>
            <a:off x="4355976" y="2579940"/>
            <a:ext cx="2160240" cy="555118"/>
          </a:xfrm>
          <a:prstGeom prst="roundRect">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zh-CN" altLang="en-US" sz="2000" dirty="0" smtClean="0">
                <a:latin typeface="方正兰亭细黑_GBK" pitchFamily="2" charset="-122"/>
                <a:ea typeface="方正兰亭细黑_GBK" pitchFamily="2" charset="-122"/>
              </a:rPr>
              <a:t>点击输入标题</a:t>
            </a:r>
            <a:endParaRPr lang="zh-CN" altLang="en-US" sz="2000" dirty="0">
              <a:latin typeface="方正兰亭细黑_GBK" pitchFamily="2" charset="-122"/>
              <a:ea typeface="方正兰亭细黑_GBK" pitchFamily="2" charset="-122"/>
            </a:endParaRPr>
          </a:p>
        </p:txBody>
      </p:sp>
      <p:sp>
        <p:nvSpPr>
          <p:cNvPr id="13" name="燕尾形 12"/>
          <p:cNvSpPr/>
          <p:nvPr/>
        </p:nvSpPr>
        <p:spPr>
          <a:xfrm>
            <a:off x="467544" y="409228"/>
            <a:ext cx="360040" cy="360040"/>
          </a:xfrm>
          <a:prstGeom prst="chevron">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14" name="燕尾形 13"/>
          <p:cNvSpPr/>
          <p:nvPr/>
        </p:nvSpPr>
        <p:spPr>
          <a:xfrm>
            <a:off x="854057" y="409228"/>
            <a:ext cx="360040" cy="360040"/>
          </a:xfrm>
          <a:prstGeom prst="chevron">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15" name="TextBox 14"/>
          <p:cNvSpPr txBox="1"/>
          <p:nvPr/>
        </p:nvSpPr>
        <p:spPr>
          <a:xfrm>
            <a:off x="1377008" y="266082"/>
            <a:ext cx="1610816" cy="584775"/>
          </a:xfrm>
          <a:prstGeom prst="rect">
            <a:avLst/>
          </a:prstGeom>
          <a:noFill/>
        </p:spPr>
        <p:txBody>
          <a:bodyPr wrap="square" rtlCol="0">
            <a:spAutoFit/>
          </a:bodyPr>
          <a:lstStyle/>
          <a:p>
            <a:pPr algn="dist"/>
            <a:r>
              <a:rPr lang="zh-CN" altLang="en-US" sz="3200" dirty="0" smtClean="0">
                <a:solidFill>
                  <a:schemeClr val="lt1">
                    <a:alpha val="50000"/>
                  </a:schemeClr>
                </a:solidFill>
                <a:latin typeface="方正兰亭细黑_GBK" pitchFamily="2" charset="-122"/>
                <a:ea typeface="方正兰亭细黑_GBK" pitchFamily="2" charset="-122"/>
              </a:rPr>
              <a:t>过渡页</a:t>
            </a:r>
            <a:endParaRPr lang="zh-CN" altLang="en-US" sz="3200" dirty="0">
              <a:solidFill>
                <a:schemeClr val="lt1">
                  <a:alpha val="50000"/>
                </a:schemeClr>
              </a:solidFill>
              <a:latin typeface="方正兰亭细黑_GBK" pitchFamily="2" charset="-122"/>
              <a:ea typeface="方正兰亭细黑_GBK"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4000" advClick="0" advTm="5000">
        <p14:vortex dir="r"/>
      </p:transition>
    </mc:Choice>
    <mc:Fallback>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par>
                                <p:cTn id="8" presetID="2" presetClass="entr" presetSubtype="8" fill="hold" grpId="0" nodeType="withEffect">
                                  <p:stCondLst>
                                    <p:cond delay="1000"/>
                                  </p:stCondLst>
                                  <p:childTnLst>
                                    <p:set>
                                      <p:cBhvr>
                                        <p:cTn id="9" dur="1" fill="hold">
                                          <p:stCondLst>
                                            <p:cond delay="0"/>
                                          </p:stCondLst>
                                        </p:cTn>
                                        <p:tgtEl>
                                          <p:spTgt spid="13"/>
                                        </p:tgtEl>
                                        <p:attrNameLst>
                                          <p:attrName>style.visibility</p:attrName>
                                        </p:attrNameLst>
                                      </p:cBhvr>
                                      <p:to>
                                        <p:strVal val="visible"/>
                                      </p:to>
                                    </p:set>
                                    <p:anim calcmode="lin" valueType="num">
                                      <p:cBhvr additive="base">
                                        <p:cTn id="10" dur="500" fill="hold"/>
                                        <p:tgtEl>
                                          <p:spTgt spid="13"/>
                                        </p:tgtEl>
                                        <p:attrNameLst>
                                          <p:attrName>ppt_x</p:attrName>
                                        </p:attrNameLst>
                                      </p:cBhvr>
                                      <p:tavLst>
                                        <p:tav tm="0">
                                          <p:val>
                                            <p:strVal val="0-#ppt_w/2"/>
                                          </p:val>
                                        </p:tav>
                                        <p:tav tm="100000">
                                          <p:val>
                                            <p:strVal val="#ppt_x"/>
                                          </p:val>
                                        </p:tav>
                                      </p:tavLst>
                                    </p:anim>
                                    <p:anim calcmode="lin" valueType="num">
                                      <p:cBhvr additive="base">
                                        <p:cTn id="11" dur="500" fill="hold"/>
                                        <p:tgtEl>
                                          <p:spTgt spid="13"/>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1250"/>
                                  </p:stCondLst>
                                  <p:childTnLst>
                                    <p:set>
                                      <p:cBhvr>
                                        <p:cTn id="13" dur="1" fill="hold">
                                          <p:stCondLst>
                                            <p:cond delay="0"/>
                                          </p:stCondLst>
                                        </p:cTn>
                                        <p:tgtEl>
                                          <p:spTgt spid="14"/>
                                        </p:tgtEl>
                                        <p:attrNameLst>
                                          <p:attrName>style.visibility</p:attrName>
                                        </p:attrNameLst>
                                      </p:cBhvr>
                                      <p:to>
                                        <p:strVal val="visible"/>
                                      </p:to>
                                    </p:set>
                                    <p:anim calcmode="lin" valueType="num">
                                      <p:cBhvr additive="base">
                                        <p:cTn id="14" dur="500" fill="hold"/>
                                        <p:tgtEl>
                                          <p:spTgt spid="14"/>
                                        </p:tgtEl>
                                        <p:attrNameLst>
                                          <p:attrName>ppt_x</p:attrName>
                                        </p:attrNameLst>
                                      </p:cBhvr>
                                      <p:tavLst>
                                        <p:tav tm="0">
                                          <p:val>
                                            <p:strVal val="0-#ppt_w/2"/>
                                          </p:val>
                                        </p:tav>
                                        <p:tav tm="100000">
                                          <p:val>
                                            <p:strVal val="#ppt_x"/>
                                          </p:val>
                                        </p:tav>
                                      </p:tavLst>
                                    </p:anim>
                                    <p:anim calcmode="lin" valueType="num">
                                      <p:cBhvr additive="base">
                                        <p:cTn id="15" dur="500" fill="hold"/>
                                        <p:tgtEl>
                                          <p:spTgt spid="14"/>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1500"/>
                                  </p:stCondLst>
                                  <p:childTnLst>
                                    <p:set>
                                      <p:cBhvr>
                                        <p:cTn id="17" dur="1" fill="hold">
                                          <p:stCondLst>
                                            <p:cond delay="0"/>
                                          </p:stCondLst>
                                        </p:cTn>
                                        <p:tgtEl>
                                          <p:spTgt spid="15"/>
                                        </p:tgtEl>
                                        <p:attrNameLst>
                                          <p:attrName>style.visibility</p:attrName>
                                        </p:attrNameLst>
                                      </p:cBhvr>
                                      <p:to>
                                        <p:strVal val="visible"/>
                                      </p:to>
                                    </p:set>
                                    <p:anim calcmode="lin" valueType="num">
                                      <p:cBhvr additive="base">
                                        <p:cTn id="18" dur="500" fill="hold"/>
                                        <p:tgtEl>
                                          <p:spTgt spid="15"/>
                                        </p:tgtEl>
                                        <p:attrNameLst>
                                          <p:attrName>ppt_x</p:attrName>
                                        </p:attrNameLst>
                                      </p:cBhvr>
                                      <p:tavLst>
                                        <p:tav tm="0">
                                          <p:val>
                                            <p:strVal val="0-#ppt_w/2"/>
                                          </p:val>
                                        </p:tav>
                                        <p:tav tm="100000">
                                          <p:val>
                                            <p:strVal val="#ppt_x"/>
                                          </p:val>
                                        </p:tav>
                                      </p:tavLst>
                                    </p:anim>
                                    <p:anim calcmode="lin" valueType="num">
                                      <p:cBhvr additive="base">
                                        <p:cTn id="19" dur="500" fill="hold"/>
                                        <p:tgtEl>
                                          <p:spTgt spid="15"/>
                                        </p:tgtEl>
                                        <p:attrNameLst>
                                          <p:attrName>ppt_y</p:attrName>
                                        </p:attrNameLst>
                                      </p:cBhvr>
                                      <p:tavLst>
                                        <p:tav tm="0">
                                          <p:val>
                                            <p:strVal val="#ppt_y"/>
                                          </p:val>
                                        </p:tav>
                                        <p:tav tm="100000">
                                          <p:val>
                                            <p:strVal val="#ppt_y"/>
                                          </p:val>
                                        </p:tav>
                                      </p:tavLst>
                                    </p:anim>
                                  </p:childTnLst>
                                </p:cTn>
                              </p:par>
                              <p:par>
                                <p:cTn id="20" presetID="2" presetClass="entr" presetSubtype="2" fill="hold" grpId="0" nodeType="withEffect">
                                  <p:stCondLst>
                                    <p:cond delay="175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fill="hold"/>
                                        <p:tgtEl>
                                          <p:spTgt spid="10"/>
                                        </p:tgtEl>
                                        <p:attrNameLst>
                                          <p:attrName>ppt_x</p:attrName>
                                        </p:attrNameLst>
                                      </p:cBhvr>
                                      <p:tavLst>
                                        <p:tav tm="0">
                                          <p:val>
                                            <p:strVal val="1+#ppt_w/2"/>
                                          </p:val>
                                        </p:tav>
                                        <p:tav tm="100000">
                                          <p:val>
                                            <p:strVal val="#ppt_x"/>
                                          </p:val>
                                        </p:tav>
                                      </p:tavLst>
                                    </p:anim>
                                    <p:anim calcmode="lin" valueType="num">
                                      <p:cBhvr additive="base">
                                        <p:cTn id="23" dur="500" fill="hold"/>
                                        <p:tgtEl>
                                          <p:spTgt spid="10"/>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1750"/>
                                  </p:stCondLst>
                                  <p:childTnLst>
                                    <p:set>
                                      <p:cBhvr>
                                        <p:cTn id="25" dur="1" fill="hold">
                                          <p:stCondLst>
                                            <p:cond delay="0"/>
                                          </p:stCondLst>
                                        </p:cTn>
                                        <p:tgtEl>
                                          <p:spTgt spid="8"/>
                                        </p:tgtEl>
                                        <p:attrNameLst>
                                          <p:attrName>style.visibility</p:attrName>
                                        </p:attrNameLst>
                                      </p:cBhvr>
                                      <p:to>
                                        <p:strVal val="visible"/>
                                      </p:to>
                                    </p:set>
                                    <p:anim calcmode="lin" valueType="num">
                                      <p:cBhvr additive="base">
                                        <p:cTn id="26" dur="500" fill="hold"/>
                                        <p:tgtEl>
                                          <p:spTgt spid="8"/>
                                        </p:tgtEl>
                                        <p:attrNameLst>
                                          <p:attrName>ppt_x</p:attrName>
                                        </p:attrNameLst>
                                      </p:cBhvr>
                                      <p:tavLst>
                                        <p:tav tm="0">
                                          <p:val>
                                            <p:strVal val="1+#ppt_w/2"/>
                                          </p:val>
                                        </p:tav>
                                        <p:tav tm="100000">
                                          <p:val>
                                            <p:strVal val="#ppt_x"/>
                                          </p:val>
                                        </p:tav>
                                      </p:tavLst>
                                    </p:anim>
                                    <p:anim calcmode="lin" valueType="num">
                                      <p:cBhvr additive="base">
                                        <p:cTn id="27" dur="500" fill="hold"/>
                                        <p:tgtEl>
                                          <p:spTgt spid="8"/>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1750"/>
                                  </p:stCondLst>
                                  <p:childTnLst>
                                    <p:set>
                                      <p:cBhvr>
                                        <p:cTn id="29" dur="1" fill="hold">
                                          <p:stCondLst>
                                            <p:cond delay="0"/>
                                          </p:stCondLst>
                                        </p:cTn>
                                        <p:tgtEl>
                                          <p:spTgt spid="4"/>
                                        </p:tgtEl>
                                        <p:attrNameLst>
                                          <p:attrName>style.visibility</p:attrName>
                                        </p:attrNameLst>
                                      </p:cBhvr>
                                      <p:to>
                                        <p:strVal val="visible"/>
                                      </p:to>
                                    </p:set>
                                    <p:anim calcmode="lin" valueType="num">
                                      <p:cBhvr additive="base">
                                        <p:cTn id="30" dur="500" fill="hold"/>
                                        <p:tgtEl>
                                          <p:spTgt spid="4"/>
                                        </p:tgtEl>
                                        <p:attrNameLst>
                                          <p:attrName>ppt_x</p:attrName>
                                        </p:attrNameLst>
                                      </p:cBhvr>
                                      <p:tavLst>
                                        <p:tav tm="0">
                                          <p:val>
                                            <p:strVal val="1+#ppt_w/2"/>
                                          </p:val>
                                        </p:tav>
                                        <p:tav tm="100000">
                                          <p:val>
                                            <p:strVal val="#ppt_x"/>
                                          </p:val>
                                        </p:tav>
                                      </p:tavLst>
                                    </p:anim>
                                    <p:anim calcmode="lin" valueType="num">
                                      <p:cBhvr additive="base">
                                        <p:cTn id="31" dur="500" fill="hold"/>
                                        <p:tgtEl>
                                          <p:spTgt spid="4"/>
                                        </p:tgtEl>
                                        <p:attrNameLst>
                                          <p:attrName>ppt_y</p:attrName>
                                        </p:attrNameLst>
                                      </p:cBhvr>
                                      <p:tavLst>
                                        <p:tav tm="0">
                                          <p:val>
                                            <p:strVal val="#ppt_y"/>
                                          </p:val>
                                        </p:tav>
                                        <p:tav tm="100000">
                                          <p:val>
                                            <p:strVal val="#ppt_y"/>
                                          </p:val>
                                        </p:tav>
                                      </p:tavLst>
                                    </p:anim>
                                  </p:childTnLst>
                                </p:cTn>
                              </p:par>
                              <p:par>
                                <p:cTn id="32" presetID="53" presetClass="entr" presetSubtype="16" fill="hold" grpId="0" nodeType="withEffect">
                                  <p:stCondLst>
                                    <p:cond delay="2000"/>
                                  </p:stCondLst>
                                  <p:childTnLst>
                                    <p:set>
                                      <p:cBhvr>
                                        <p:cTn id="33" dur="1" fill="hold">
                                          <p:stCondLst>
                                            <p:cond delay="0"/>
                                          </p:stCondLst>
                                        </p:cTn>
                                        <p:tgtEl>
                                          <p:spTgt spid="11"/>
                                        </p:tgtEl>
                                        <p:attrNameLst>
                                          <p:attrName>style.visibility</p:attrName>
                                        </p:attrNameLst>
                                      </p:cBhvr>
                                      <p:to>
                                        <p:strVal val="visible"/>
                                      </p:to>
                                    </p:set>
                                    <p:anim calcmode="lin" valueType="num">
                                      <p:cBhvr>
                                        <p:cTn id="34" dur="750" fill="hold"/>
                                        <p:tgtEl>
                                          <p:spTgt spid="11"/>
                                        </p:tgtEl>
                                        <p:attrNameLst>
                                          <p:attrName>ppt_w</p:attrName>
                                        </p:attrNameLst>
                                      </p:cBhvr>
                                      <p:tavLst>
                                        <p:tav tm="0">
                                          <p:val>
                                            <p:fltVal val="0"/>
                                          </p:val>
                                        </p:tav>
                                        <p:tav tm="100000">
                                          <p:val>
                                            <p:strVal val="#ppt_w"/>
                                          </p:val>
                                        </p:tav>
                                      </p:tavLst>
                                    </p:anim>
                                    <p:anim calcmode="lin" valueType="num">
                                      <p:cBhvr>
                                        <p:cTn id="35" dur="750" fill="hold"/>
                                        <p:tgtEl>
                                          <p:spTgt spid="11"/>
                                        </p:tgtEl>
                                        <p:attrNameLst>
                                          <p:attrName>ppt_h</p:attrName>
                                        </p:attrNameLst>
                                      </p:cBhvr>
                                      <p:tavLst>
                                        <p:tav tm="0">
                                          <p:val>
                                            <p:fltVal val="0"/>
                                          </p:val>
                                        </p:tav>
                                        <p:tav tm="100000">
                                          <p:val>
                                            <p:strVal val="#ppt_h"/>
                                          </p:val>
                                        </p:tav>
                                      </p:tavLst>
                                    </p:anim>
                                    <p:animEffect transition="in" filter="fade">
                                      <p:cBhvr>
                                        <p:cTn id="36" dur="750"/>
                                        <p:tgtEl>
                                          <p:spTgt spid="11"/>
                                        </p:tgtEl>
                                      </p:cBhvr>
                                    </p:animEffect>
                                  </p:childTnLst>
                                </p:cTn>
                              </p:par>
                              <p:par>
                                <p:cTn id="37" presetID="10" presetClass="entr" presetSubtype="0" fill="hold" grpId="0" nodeType="withEffect">
                                  <p:stCondLst>
                                    <p:cond delay="225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7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0" grpId="0"/>
      <p:bldP spid="11" grpId="0"/>
      <p:bldP spid="12" grpId="0" animBg="1"/>
      <p:bldP spid="13" grpId="0" animBg="1"/>
      <p:bldP spid="14" grpId="0" animBg="1"/>
      <p:bldP spid="1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E:\PPT资料合集\背景颜色探究\ISO风格背景1.jpg"/>
          <p:cNvPicPr>
            <a:picLocks noChangeAspect="1" noChangeArrowheads="1"/>
          </p:cNvPicPr>
          <p:nvPr/>
        </p:nvPicPr>
        <p:blipFill rotWithShape="1">
          <a:blip r:embed="rId1">
            <a:extLst>
              <a:ext uri="{28A0092B-C50C-407E-A947-70E740481C1C}">
                <a14:useLocalDpi xmlns:a14="http://schemas.microsoft.com/office/drawing/2010/main" val="0"/>
              </a:ext>
            </a:extLst>
          </a:blip>
          <a:srcRect t="31836"/>
          <a:stretch>
            <a:fillRect/>
          </a:stretch>
        </p:blipFill>
        <p:spPr bwMode="auto">
          <a:xfrm>
            <a:off x="0" y="0"/>
            <a:ext cx="9144000" cy="5714999"/>
          </a:xfrm>
          <a:prstGeom prst="rect">
            <a:avLst/>
          </a:prstGeom>
          <a:solidFill>
            <a:srgbClr val="64C0E0"/>
          </a:solidFill>
          <a:ln>
            <a:noFill/>
          </a:ln>
        </p:spPr>
      </p:pic>
      <p:sp>
        <p:nvSpPr>
          <p:cNvPr id="3" name="圆角矩形 2"/>
          <p:cNvSpPr/>
          <p:nvPr/>
        </p:nvSpPr>
        <p:spPr>
          <a:xfrm>
            <a:off x="8532813" y="5161756"/>
            <a:ext cx="935731" cy="288032"/>
          </a:xfrm>
          <a:prstGeom prst="roundRect">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fld id="{C768ADE4-CA4D-47BA-AC6C-6EAE284E7D5B}" type="slidenum">
              <a:rPr lang="zh-CN" altLang="en-US" smtClean="0"/>
            </a:fld>
            <a:endParaRPr lang="zh-CN" altLang="en-US" dirty="0"/>
          </a:p>
        </p:txBody>
      </p:sp>
      <p:cxnSp>
        <p:nvCxnSpPr>
          <p:cNvPr id="4" name="直接连接符 3"/>
          <p:cNvCxnSpPr>
            <a:stCxn id="3" idx="1"/>
          </p:cNvCxnSpPr>
          <p:nvPr/>
        </p:nvCxnSpPr>
        <p:spPr>
          <a:xfrm flipH="1">
            <a:off x="3131840" y="5305772"/>
            <a:ext cx="5400973" cy="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1259260" y="5169621"/>
            <a:ext cx="1872580" cy="352425"/>
          </a:xfrm>
          <a:prstGeom prst="rect">
            <a:avLst/>
          </a:prstGeom>
          <a:noFill/>
        </p:spPr>
        <p:txBody>
          <a:bodyPr wrap="square" rtlCol="0">
            <a:spAutoFit/>
          </a:bodyPr>
          <a:lstStyle/>
          <a:p>
            <a:pPr algn="r"/>
            <a:r>
              <a:rPr lang="zh-CN" altLang="en-US" sz="1600" dirty="0">
                <a:solidFill>
                  <a:schemeClr val="bg1">
                    <a:alpha val="80000"/>
                  </a:schemeClr>
                </a:solidFill>
                <a:latin typeface="微软雅黑" pitchFamily="34" charset="-122"/>
                <a:ea typeface="微软雅黑" pitchFamily="34" charset="-122"/>
                <a:sym typeface="+mn-ea"/>
              </a:rPr>
              <a:t>培训新闻</a:t>
            </a:r>
            <a:endParaRPr lang="zh-CN" altLang="en-US" sz="1600" dirty="0">
              <a:solidFill>
                <a:schemeClr val="bg1">
                  <a:alpha val="80000"/>
                </a:schemeClr>
              </a:solidFill>
              <a:latin typeface="微软雅黑" pitchFamily="34" charset="-122"/>
              <a:ea typeface="微软雅黑" pitchFamily="34" charset="-122"/>
            </a:endParaRPr>
          </a:p>
        </p:txBody>
      </p:sp>
      <p:sp>
        <p:nvSpPr>
          <p:cNvPr id="6" name="燕尾形 5"/>
          <p:cNvSpPr/>
          <p:nvPr/>
        </p:nvSpPr>
        <p:spPr>
          <a:xfrm>
            <a:off x="467544" y="409228"/>
            <a:ext cx="360040" cy="360040"/>
          </a:xfrm>
          <a:prstGeom prst="chevron">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7" name="燕尾形 6"/>
          <p:cNvSpPr/>
          <p:nvPr/>
        </p:nvSpPr>
        <p:spPr>
          <a:xfrm>
            <a:off x="854057" y="409228"/>
            <a:ext cx="360040" cy="360040"/>
          </a:xfrm>
          <a:prstGeom prst="chevron">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8" name="TextBox 7"/>
          <p:cNvSpPr txBox="1"/>
          <p:nvPr/>
        </p:nvSpPr>
        <p:spPr>
          <a:xfrm>
            <a:off x="1259260" y="358415"/>
            <a:ext cx="2736676" cy="461665"/>
          </a:xfrm>
          <a:prstGeom prst="rect">
            <a:avLst/>
          </a:prstGeom>
          <a:noFill/>
        </p:spPr>
        <p:txBody>
          <a:bodyPr wrap="square" rtlCol="0">
            <a:spAutoFit/>
          </a:bodyPr>
          <a:lstStyle/>
          <a:p>
            <a:pPr algn="dist"/>
            <a:r>
              <a:rPr lang="zh-CN" altLang="en-US" sz="2400" dirty="0">
                <a:solidFill>
                  <a:schemeClr val="lt1">
                    <a:alpha val="50000"/>
                  </a:schemeClr>
                </a:solidFill>
                <a:latin typeface="方正兰亭细黑_GBK" pitchFamily="2" charset="-122"/>
                <a:ea typeface="方正兰亭细黑_GBK" pitchFamily="2" charset="-122"/>
              </a:rPr>
              <a:t>点击</a:t>
            </a:r>
            <a:r>
              <a:rPr lang="zh-CN" altLang="en-US" sz="2400" dirty="0" smtClean="0">
                <a:solidFill>
                  <a:schemeClr val="lt1">
                    <a:alpha val="50000"/>
                  </a:schemeClr>
                </a:solidFill>
                <a:latin typeface="方正兰亭细黑_GBK" pitchFamily="2" charset="-122"/>
                <a:ea typeface="方正兰亭细黑_GBK" pitchFamily="2" charset="-122"/>
              </a:rPr>
              <a:t>输入标题</a:t>
            </a:r>
            <a:endParaRPr lang="zh-CN" altLang="en-US" sz="2400" dirty="0">
              <a:solidFill>
                <a:schemeClr val="lt1">
                  <a:alpha val="50000"/>
                </a:schemeClr>
              </a:solidFill>
              <a:latin typeface="方正兰亭细黑_GBK" pitchFamily="2" charset="-122"/>
              <a:ea typeface="方正兰亭细黑_GBK" pitchFamily="2" charset="-122"/>
            </a:endParaRPr>
          </a:p>
        </p:txBody>
      </p:sp>
      <p:sp>
        <p:nvSpPr>
          <p:cNvPr id="73" name="Freeform 105"/>
          <p:cNvSpPr/>
          <p:nvPr/>
        </p:nvSpPr>
        <p:spPr bwMode="auto">
          <a:xfrm>
            <a:off x="4434947" y="3401299"/>
            <a:ext cx="968270" cy="1051926"/>
          </a:xfrm>
          <a:custGeom>
            <a:avLst/>
            <a:gdLst>
              <a:gd name="T0" fmla="*/ 0 w 876"/>
              <a:gd name="T1" fmla="*/ 2147483647 h 952"/>
              <a:gd name="T2" fmla="*/ 0 w 876"/>
              <a:gd name="T3" fmla="*/ 2147483647 h 952"/>
              <a:gd name="T4" fmla="*/ 2147483647 w 876"/>
              <a:gd name="T5" fmla="*/ 2147483647 h 952"/>
              <a:gd name="T6" fmla="*/ 2147483647 w 876"/>
              <a:gd name="T7" fmla="*/ 0 h 952"/>
              <a:gd name="T8" fmla="*/ 2147483647 w 876"/>
              <a:gd name="T9" fmla="*/ 0 h 952"/>
              <a:gd name="T10" fmla="*/ 2147483647 w 876"/>
              <a:gd name="T11" fmla="*/ 2147483647 h 952"/>
              <a:gd name="T12" fmla="*/ 0 w 876"/>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6" h="952">
                <a:moveTo>
                  <a:pt x="0" y="30"/>
                </a:moveTo>
                <a:lnTo>
                  <a:pt x="0" y="492"/>
                </a:lnTo>
                <a:lnTo>
                  <a:pt x="876" y="952"/>
                </a:lnTo>
                <a:lnTo>
                  <a:pt x="712" y="0"/>
                </a:lnTo>
                <a:lnTo>
                  <a:pt x="378" y="0"/>
                </a:lnTo>
                <a:lnTo>
                  <a:pt x="422" y="252"/>
                </a:lnTo>
                <a:lnTo>
                  <a:pt x="0"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pPr>
            <a:endParaRPr lang="zh-CN" altLang="en-US" sz="2400">
              <a:solidFill>
                <a:prstClr val="black"/>
              </a:solidFill>
            </a:endParaRPr>
          </a:p>
        </p:txBody>
      </p:sp>
      <p:sp>
        <p:nvSpPr>
          <p:cNvPr id="75" name="Freeform 107"/>
          <p:cNvSpPr/>
          <p:nvPr/>
        </p:nvSpPr>
        <p:spPr bwMode="auto">
          <a:xfrm>
            <a:off x="3306486" y="3401299"/>
            <a:ext cx="971829" cy="1051926"/>
          </a:xfrm>
          <a:custGeom>
            <a:avLst/>
            <a:gdLst>
              <a:gd name="T0" fmla="*/ 878 w 878"/>
              <a:gd name="T1" fmla="*/ 30 h 952"/>
              <a:gd name="T2" fmla="*/ 456 w 878"/>
              <a:gd name="T3" fmla="*/ 252 h 952"/>
              <a:gd name="T4" fmla="*/ 498 w 878"/>
              <a:gd name="T5" fmla="*/ 0 h 952"/>
              <a:gd name="T6" fmla="*/ 164 w 878"/>
              <a:gd name="T7" fmla="*/ 0 h 952"/>
              <a:gd name="T8" fmla="*/ 0 w 878"/>
              <a:gd name="T9" fmla="*/ 952 h 952"/>
              <a:gd name="T10" fmla="*/ 878 w 878"/>
              <a:gd name="T11" fmla="*/ 492 h 952"/>
              <a:gd name="T12" fmla="*/ 878 w 878"/>
              <a:gd name="T13" fmla="*/ 30 h 952"/>
            </a:gdLst>
            <a:ahLst/>
            <a:cxnLst>
              <a:cxn ang="0">
                <a:pos x="T0" y="T1"/>
              </a:cxn>
              <a:cxn ang="0">
                <a:pos x="T2" y="T3"/>
              </a:cxn>
              <a:cxn ang="0">
                <a:pos x="T4" y="T5"/>
              </a:cxn>
              <a:cxn ang="0">
                <a:pos x="T6" y="T7"/>
              </a:cxn>
              <a:cxn ang="0">
                <a:pos x="T8" y="T9"/>
              </a:cxn>
              <a:cxn ang="0">
                <a:pos x="T10" y="T11"/>
              </a:cxn>
              <a:cxn ang="0">
                <a:pos x="T12" y="T13"/>
              </a:cxn>
            </a:cxnLst>
            <a:rect l="0" t="0" r="r" b="b"/>
            <a:pathLst>
              <a:path w="878" h="952">
                <a:moveTo>
                  <a:pt x="878" y="30"/>
                </a:moveTo>
                <a:lnTo>
                  <a:pt x="456" y="252"/>
                </a:lnTo>
                <a:lnTo>
                  <a:pt x="498" y="0"/>
                </a:lnTo>
                <a:lnTo>
                  <a:pt x="164" y="0"/>
                </a:lnTo>
                <a:lnTo>
                  <a:pt x="0" y="952"/>
                </a:lnTo>
                <a:lnTo>
                  <a:pt x="878" y="492"/>
                </a:lnTo>
                <a:lnTo>
                  <a:pt x="878"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defRPr/>
            </a:pPr>
            <a:endParaRPr lang="zh-CN" altLang="en-US" sz="2400">
              <a:solidFill>
                <a:prstClr val="black"/>
              </a:solidFill>
              <a:effectLst>
                <a:outerShdw blurRad="60007" dist="310007" dir="7680000" sy="30000" kx="1300200" algn="ctr" rotWithShape="0">
                  <a:prstClr val="black">
                    <a:alpha val="32000"/>
                  </a:prstClr>
                </a:outerShdw>
              </a:effectLst>
            </a:endParaRPr>
          </a:p>
        </p:txBody>
      </p:sp>
      <p:grpSp>
        <p:nvGrpSpPr>
          <p:cNvPr id="9" name="组合 8"/>
          <p:cNvGrpSpPr/>
          <p:nvPr/>
        </p:nvGrpSpPr>
        <p:grpSpPr>
          <a:xfrm>
            <a:off x="2660378" y="1229812"/>
            <a:ext cx="3388944" cy="3223413"/>
            <a:chOff x="2660378" y="1229812"/>
            <a:chExt cx="3388944" cy="3223413"/>
          </a:xfrm>
        </p:grpSpPr>
        <p:sp>
          <p:nvSpPr>
            <p:cNvPr id="72" name="Freeform 104"/>
            <p:cNvSpPr/>
            <p:nvPr/>
          </p:nvSpPr>
          <p:spPr bwMode="auto">
            <a:xfrm>
              <a:off x="4434947" y="3401299"/>
              <a:ext cx="968270" cy="1051926"/>
            </a:xfrm>
            <a:custGeom>
              <a:avLst/>
              <a:gdLst>
                <a:gd name="T0" fmla="*/ 0 w 876"/>
                <a:gd name="T1" fmla="*/ 2147483647 h 952"/>
                <a:gd name="T2" fmla="*/ 0 w 876"/>
                <a:gd name="T3" fmla="*/ 2147483647 h 952"/>
                <a:gd name="T4" fmla="*/ 2147483647 w 876"/>
                <a:gd name="T5" fmla="*/ 2147483647 h 952"/>
                <a:gd name="T6" fmla="*/ 2147483647 w 876"/>
                <a:gd name="T7" fmla="*/ 0 h 952"/>
                <a:gd name="T8" fmla="*/ 2147483647 w 876"/>
                <a:gd name="T9" fmla="*/ 0 h 952"/>
                <a:gd name="T10" fmla="*/ 2147483647 w 876"/>
                <a:gd name="T11" fmla="*/ 2147483647 h 952"/>
                <a:gd name="T12" fmla="*/ 0 w 876"/>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6" h="952">
                  <a:moveTo>
                    <a:pt x="0" y="30"/>
                  </a:moveTo>
                  <a:lnTo>
                    <a:pt x="0" y="492"/>
                  </a:lnTo>
                  <a:lnTo>
                    <a:pt x="876" y="952"/>
                  </a:lnTo>
                  <a:lnTo>
                    <a:pt x="712" y="0"/>
                  </a:lnTo>
                  <a:lnTo>
                    <a:pt x="378" y="0"/>
                  </a:lnTo>
                  <a:lnTo>
                    <a:pt x="422" y="252"/>
                  </a:lnTo>
                  <a:lnTo>
                    <a:pt x="0" y="30"/>
                  </a:lnTo>
                  <a:close/>
                </a:path>
              </a:pathLst>
            </a:custGeom>
            <a:solidFill>
              <a:srgbClr val="F5C773"/>
            </a:solidFill>
            <a:ln>
              <a:noFill/>
            </a:ln>
          </p:spPr>
          <p:txBody>
            <a:bodyPr/>
            <a:lstStyle/>
            <a:p>
              <a:pPr fontAlgn="base">
                <a:spcBef>
                  <a:spcPct val="0"/>
                </a:spcBef>
                <a:spcAft>
                  <a:spcPct val="0"/>
                </a:spcAft>
              </a:pPr>
              <a:endParaRPr lang="zh-CN" altLang="en-US" sz="2400">
                <a:solidFill>
                  <a:prstClr val="black"/>
                </a:solidFill>
              </a:endParaRPr>
            </a:p>
          </p:txBody>
        </p:sp>
        <p:sp>
          <p:nvSpPr>
            <p:cNvPr id="74" name="Freeform 106"/>
            <p:cNvSpPr/>
            <p:nvPr/>
          </p:nvSpPr>
          <p:spPr bwMode="auto">
            <a:xfrm>
              <a:off x="3306486" y="3401299"/>
              <a:ext cx="971829" cy="1051926"/>
            </a:xfrm>
            <a:custGeom>
              <a:avLst/>
              <a:gdLst>
                <a:gd name="T0" fmla="*/ 2147483647 w 878"/>
                <a:gd name="T1" fmla="*/ 2147483647 h 952"/>
                <a:gd name="T2" fmla="*/ 2147483647 w 878"/>
                <a:gd name="T3" fmla="*/ 2147483647 h 952"/>
                <a:gd name="T4" fmla="*/ 2147483647 w 878"/>
                <a:gd name="T5" fmla="*/ 0 h 952"/>
                <a:gd name="T6" fmla="*/ 2147483647 w 878"/>
                <a:gd name="T7" fmla="*/ 0 h 952"/>
                <a:gd name="T8" fmla="*/ 0 w 878"/>
                <a:gd name="T9" fmla="*/ 2147483647 h 952"/>
                <a:gd name="T10" fmla="*/ 2147483647 w 878"/>
                <a:gd name="T11" fmla="*/ 2147483647 h 952"/>
                <a:gd name="T12" fmla="*/ 2147483647 w 878"/>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8" h="952">
                  <a:moveTo>
                    <a:pt x="878" y="30"/>
                  </a:moveTo>
                  <a:lnTo>
                    <a:pt x="456" y="252"/>
                  </a:lnTo>
                  <a:lnTo>
                    <a:pt x="498" y="0"/>
                  </a:lnTo>
                  <a:lnTo>
                    <a:pt x="164" y="0"/>
                  </a:lnTo>
                  <a:lnTo>
                    <a:pt x="0" y="952"/>
                  </a:lnTo>
                  <a:lnTo>
                    <a:pt x="878" y="492"/>
                  </a:lnTo>
                  <a:lnTo>
                    <a:pt x="878" y="30"/>
                  </a:lnTo>
                  <a:close/>
                </a:path>
              </a:pathLst>
            </a:custGeom>
            <a:solidFill>
              <a:srgbClr val="A1CB77"/>
            </a:solidFill>
            <a:ln>
              <a:noFill/>
            </a:ln>
          </p:spPr>
          <p:txBody>
            <a:bodyPr/>
            <a:lstStyle/>
            <a:p>
              <a:pPr fontAlgn="base">
                <a:spcBef>
                  <a:spcPct val="0"/>
                </a:spcBef>
                <a:spcAft>
                  <a:spcPct val="0"/>
                </a:spcAft>
              </a:pPr>
              <a:endParaRPr lang="zh-CN" altLang="en-US" sz="2400">
                <a:solidFill>
                  <a:prstClr val="black"/>
                </a:solidFill>
              </a:endParaRPr>
            </a:p>
          </p:txBody>
        </p:sp>
        <p:sp>
          <p:nvSpPr>
            <p:cNvPr id="76" name="Freeform 108"/>
            <p:cNvSpPr/>
            <p:nvPr/>
          </p:nvSpPr>
          <p:spPr bwMode="auto">
            <a:xfrm>
              <a:off x="4354850" y="1229812"/>
              <a:ext cx="1694472" cy="1993496"/>
            </a:xfrm>
            <a:custGeom>
              <a:avLst/>
              <a:gdLst>
                <a:gd name="T0" fmla="*/ 2147483647 w 1534"/>
                <a:gd name="T1" fmla="*/ 2147483647 h 1804"/>
                <a:gd name="T2" fmla="*/ 0 w 1534"/>
                <a:gd name="T3" fmla="*/ 0 h 1804"/>
                <a:gd name="T4" fmla="*/ 0 w 1534"/>
                <a:gd name="T5" fmla="*/ 2147483647 h 1804"/>
                <a:gd name="T6" fmla="*/ 2147483647 w 1534"/>
                <a:gd name="T7" fmla="*/ 2147483647 h 1804"/>
                <a:gd name="T8" fmla="*/ 2147483647 w 1534"/>
                <a:gd name="T9" fmla="*/ 2147483647 h 1804"/>
                <a:gd name="T10" fmla="*/ 2147483647 w 1534"/>
                <a:gd name="T11" fmla="*/ 2147483647 h 1804"/>
                <a:gd name="T12" fmla="*/ 2147483647 w 1534"/>
                <a:gd name="T13" fmla="*/ 2147483647 h 1804"/>
                <a:gd name="T14" fmla="*/ 2147483647 w 1534"/>
                <a:gd name="T15" fmla="*/ 2147483647 h 1804"/>
                <a:gd name="T16" fmla="*/ 2147483647 w 1534"/>
                <a:gd name="T17" fmla="*/ 2147483647 h 1804"/>
                <a:gd name="T18" fmla="*/ 2147483647 w 1534"/>
                <a:gd name="T19" fmla="*/ 2147483647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4" h="1804">
                  <a:moveTo>
                    <a:pt x="474" y="962"/>
                  </a:moveTo>
                  <a:lnTo>
                    <a:pt x="0" y="0"/>
                  </a:lnTo>
                  <a:lnTo>
                    <a:pt x="0" y="700"/>
                  </a:lnTo>
                  <a:lnTo>
                    <a:pt x="246" y="1200"/>
                  </a:lnTo>
                  <a:lnTo>
                    <a:pt x="798" y="1280"/>
                  </a:lnTo>
                  <a:lnTo>
                    <a:pt x="400" y="1670"/>
                  </a:lnTo>
                  <a:lnTo>
                    <a:pt x="422" y="1804"/>
                  </a:lnTo>
                  <a:lnTo>
                    <a:pt x="826" y="1804"/>
                  </a:lnTo>
                  <a:lnTo>
                    <a:pt x="1534" y="1116"/>
                  </a:lnTo>
                  <a:lnTo>
                    <a:pt x="474" y="962"/>
                  </a:lnTo>
                  <a:close/>
                </a:path>
              </a:pathLst>
            </a:custGeom>
            <a:solidFill>
              <a:srgbClr val="EF7B89"/>
            </a:solidFill>
            <a:ln>
              <a:noFill/>
            </a:ln>
          </p:spPr>
          <p:txBody>
            <a:bodyPr/>
            <a:lstStyle/>
            <a:p>
              <a:pPr fontAlgn="base">
                <a:spcBef>
                  <a:spcPct val="0"/>
                </a:spcBef>
                <a:spcAft>
                  <a:spcPct val="0"/>
                </a:spcAft>
              </a:pPr>
              <a:endParaRPr lang="zh-CN" altLang="en-US" sz="2400">
                <a:solidFill>
                  <a:prstClr val="black"/>
                </a:solidFill>
              </a:endParaRPr>
            </a:p>
          </p:txBody>
        </p:sp>
        <p:sp>
          <p:nvSpPr>
            <p:cNvPr id="77" name="Freeform 109"/>
            <p:cNvSpPr/>
            <p:nvPr/>
          </p:nvSpPr>
          <p:spPr bwMode="auto">
            <a:xfrm>
              <a:off x="2660378" y="1229812"/>
              <a:ext cx="1694472" cy="1993496"/>
            </a:xfrm>
            <a:custGeom>
              <a:avLst/>
              <a:gdLst>
                <a:gd name="T0" fmla="*/ 2147483647 w 1534"/>
                <a:gd name="T1" fmla="*/ 2147483647 h 1804"/>
                <a:gd name="T2" fmla="*/ 0 w 1534"/>
                <a:gd name="T3" fmla="*/ 2147483647 h 1804"/>
                <a:gd name="T4" fmla="*/ 2147483647 w 1534"/>
                <a:gd name="T5" fmla="*/ 2147483647 h 1804"/>
                <a:gd name="T6" fmla="*/ 2147483647 w 1534"/>
                <a:gd name="T7" fmla="*/ 2147483647 h 1804"/>
                <a:gd name="T8" fmla="*/ 2147483647 w 1534"/>
                <a:gd name="T9" fmla="*/ 2147483647 h 1804"/>
                <a:gd name="T10" fmla="*/ 2147483647 w 1534"/>
                <a:gd name="T11" fmla="*/ 2147483647 h 1804"/>
                <a:gd name="T12" fmla="*/ 2147483647 w 1534"/>
                <a:gd name="T13" fmla="*/ 2147483647 h 1804"/>
                <a:gd name="T14" fmla="*/ 2147483647 w 1534"/>
                <a:gd name="T15" fmla="*/ 2147483647 h 1804"/>
                <a:gd name="T16" fmla="*/ 2147483647 w 1534"/>
                <a:gd name="T17" fmla="*/ 0 h 1804"/>
                <a:gd name="T18" fmla="*/ 2147483647 w 1534"/>
                <a:gd name="T19" fmla="*/ 2147483647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4" h="1804">
                  <a:moveTo>
                    <a:pt x="1060" y="962"/>
                  </a:moveTo>
                  <a:lnTo>
                    <a:pt x="0" y="1116"/>
                  </a:lnTo>
                  <a:lnTo>
                    <a:pt x="708" y="1804"/>
                  </a:lnTo>
                  <a:lnTo>
                    <a:pt x="1112" y="1804"/>
                  </a:lnTo>
                  <a:lnTo>
                    <a:pt x="1136" y="1670"/>
                  </a:lnTo>
                  <a:lnTo>
                    <a:pt x="736" y="1280"/>
                  </a:lnTo>
                  <a:lnTo>
                    <a:pt x="1288" y="1200"/>
                  </a:lnTo>
                  <a:lnTo>
                    <a:pt x="1534" y="700"/>
                  </a:lnTo>
                  <a:lnTo>
                    <a:pt x="1534" y="0"/>
                  </a:lnTo>
                  <a:lnTo>
                    <a:pt x="1060" y="962"/>
                  </a:lnTo>
                  <a:close/>
                </a:path>
              </a:pathLst>
            </a:custGeom>
            <a:solidFill>
              <a:srgbClr val="85CDE7"/>
            </a:solidFill>
            <a:ln>
              <a:noFill/>
            </a:ln>
          </p:spPr>
          <p:txBody>
            <a:bodyPr/>
            <a:lstStyle/>
            <a:p>
              <a:pPr fontAlgn="base">
                <a:spcBef>
                  <a:spcPct val="0"/>
                </a:spcBef>
                <a:spcAft>
                  <a:spcPct val="0"/>
                </a:spcAft>
              </a:pPr>
              <a:endParaRPr lang="zh-CN" altLang="en-US" sz="2400">
                <a:solidFill>
                  <a:prstClr val="black"/>
                </a:solidFill>
              </a:endParaRPr>
            </a:p>
          </p:txBody>
        </p:sp>
      </p:grpSp>
      <p:sp>
        <p:nvSpPr>
          <p:cNvPr id="78" name="Freeform 121"/>
          <p:cNvSpPr/>
          <p:nvPr/>
        </p:nvSpPr>
        <p:spPr bwMode="auto">
          <a:xfrm>
            <a:off x="4102103" y="2774773"/>
            <a:ext cx="213589" cy="211810"/>
          </a:xfrm>
          <a:custGeom>
            <a:avLst/>
            <a:gdLst>
              <a:gd name="T0" fmla="*/ 2147483647 w 192"/>
              <a:gd name="T1" fmla="*/ 2147483647 h 192"/>
              <a:gd name="T2" fmla="*/ 2147483647 w 192"/>
              <a:gd name="T3" fmla="*/ 2147483647 h 192"/>
              <a:gd name="T4" fmla="*/ 2147483647 w 192"/>
              <a:gd name="T5" fmla="*/ 2147483647 h 192"/>
              <a:gd name="T6" fmla="*/ 2147483647 w 192"/>
              <a:gd name="T7" fmla="*/ 2147483647 h 192"/>
              <a:gd name="T8" fmla="*/ 2147483647 w 192"/>
              <a:gd name="T9" fmla="*/ 2147483647 h 192"/>
              <a:gd name="T10" fmla="*/ 2147483647 w 192"/>
              <a:gd name="T11" fmla="*/ 2147483647 h 192"/>
              <a:gd name="T12" fmla="*/ 2147483647 w 192"/>
              <a:gd name="T13" fmla="*/ 2147483647 h 192"/>
              <a:gd name="T14" fmla="*/ 2147483647 w 192"/>
              <a:gd name="T15" fmla="*/ 2147483647 h 192"/>
              <a:gd name="T16" fmla="*/ 2147483647 w 192"/>
              <a:gd name="T17" fmla="*/ 2147483647 h 192"/>
              <a:gd name="T18" fmla="*/ 2147483647 w 192"/>
              <a:gd name="T19" fmla="*/ 2147483647 h 192"/>
              <a:gd name="T20" fmla="*/ 2147483647 w 192"/>
              <a:gd name="T21" fmla="*/ 2147483647 h 192"/>
              <a:gd name="T22" fmla="*/ 2147483647 w 192"/>
              <a:gd name="T23" fmla="*/ 2147483647 h 192"/>
              <a:gd name="T24" fmla="*/ 2147483647 w 192"/>
              <a:gd name="T25" fmla="*/ 2147483647 h 192"/>
              <a:gd name="T26" fmla="*/ 2147483647 w 192"/>
              <a:gd name="T27" fmla="*/ 2147483647 h 192"/>
              <a:gd name="T28" fmla="*/ 2147483647 w 192"/>
              <a:gd name="T29" fmla="*/ 2147483647 h 192"/>
              <a:gd name="T30" fmla="*/ 2147483647 w 192"/>
              <a:gd name="T31" fmla="*/ 2147483647 h 192"/>
              <a:gd name="T32" fmla="*/ 2147483647 w 192"/>
              <a:gd name="T33" fmla="*/ 2147483647 h 192"/>
              <a:gd name="T34" fmla="*/ 2147483647 w 192"/>
              <a:gd name="T35" fmla="*/ 2147483647 h 192"/>
              <a:gd name="T36" fmla="*/ 0 w 192"/>
              <a:gd name="T37" fmla="*/ 2147483647 h 192"/>
              <a:gd name="T38" fmla="*/ 0 w 192"/>
              <a:gd name="T39" fmla="*/ 2147483647 h 192"/>
              <a:gd name="T40" fmla="*/ 2147483647 w 192"/>
              <a:gd name="T41" fmla="*/ 2147483647 h 192"/>
              <a:gd name="T42" fmla="*/ 2147483647 w 192"/>
              <a:gd name="T43" fmla="*/ 2147483647 h 192"/>
              <a:gd name="T44" fmla="*/ 2147483647 w 192"/>
              <a:gd name="T45" fmla="*/ 2147483647 h 192"/>
              <a:gd name="T46" fmla="*/ 2147483647 w 192"/>
              <a:gd name="T47" fmla="*/ 2147483647 h 192"/>
              <a:gd name="T48" fmla="*/ 2147483647 w 192"/>
              <a:gd name="T49" fmla="*/ 2147483647 h 192"/>
              <a:gd name="T50" fmla="*/ 2147483647 w 192"/>
              <a:gd name="T51" fmla="*/ 2147483647 h 192"/>
              <a:gd name="T52" fmla="*/ 2147483647 w 192"/>
              <a:gd name="T53" fmla="*/ 2147483647 h 192"/>
              <a:gd name="T54" fmla="*/ 2147483647 w 192"/>
              <a:gd name="T55" fmla="*/ 0 h 192"/>
              <a:gd name="T56" fmla="*/ 2147483647 w 192"/>
              <a:gd name="T57" fmla="*/ 0 h 192"/>
              <a:gd name="T58" fmla="*/ 2147483647 w 192"/>
              <a:gd name="T59" fmla="*/ 2147483647 h 192"/>
              <a:gd name="T60" fmla="*/ 2147483647 w 192"/>
              <a:gd name="T61" fmla="*/ 2147483647 h 192"/>
              <a:gd name="T62" fmla="*/ 2147483647 w 192"/>
              <a:gd name="T63" fmla="*/ 2147483647 h 192"/>
              <a:gd name="T64" fmla="*/ 2147483647 w 192"/>
              <a:gd name="T65" fmla="*/ 2147483647 h 192"/>
              <a:gd name="T66" fmla="*/ 2147483647 w 192"/>
              <a:gd name="T67" fmla="*/ 2147483647 h 192"/>
              <a:gd name="T68" fmla="*/ 2147483647 w 192"/>
              <a:gd name="T69" fmla="*/ 2147483647 h 192"/>
              <a:gd name="T70" fmla="*/ 2147483647 w 192"/>
              <a:gd name="T71" fmla="*/ 2147483647 h 192"/>
              <a:gd name="T72" fmla="*/ 2147483647 w 192"/>
              <a:gd name="T73" fmla="*/ 2147483647 h 192"/>
              <a:gd name="T74" fmla="*/ 2147483647 w 192"/>
              <a:gd name="T75" fmla="*/ 2147483647 h 19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2" h="192">
                <a:moveTo>
                  <a:pt x="192" y="96"/>
                </a:moveTo>
                <a:lnTo>
                  <a:pt x="192" y="96"/>
                </a:lnTo>
                <a:lnTo>
                  <a:pt x="190" y="116"/>
                </a:lnTo>
                <a:lnTo>
                  <a:pt x="184" y="134"/>
                </a:lnTo>
                <a:lnTo>
                  <a:pt x="174" y="150"/>
                </a:lnTo>
                <a:lnTo>
                  <a:pt x="164" y="164"/>
                </a:lnTo>
                <a:lnTo>
                  <a:pt x="150" y="176"/>
                </a:lnTo>
                <a:lnTo>
                  <a:pt x="132" y="184"/>
                </a:lnTo>
                <a:lnTo>
                  <a:pt x="116" y="190"/>
                </a:lnTo>
                <a:lnTo>
                  <a:pt x="96" y="192"/>
                </a:lnTo>
                <a:lnTo>
                  <a:pt x="76" y="190"/>
                </a:lnTo>
                <a:lnTo>
                  <a:pt x="58" y="184"/>
                </a:lnTo>
                <a:lnTo>
                  <a:pt x="42" y="176"/>
                </a:lnTo>
                <a:lnTo>
                  <a:pt x="28" y="164"/>
                </a:lnTo>
                <a:lnTo>
                  <a:pt x="16" y="150"/>
                </a:lnTo>
                <a:lnTo>
                  <a:pt x="8" y="134"/>
                </a:lnTo>
                <a:lnTo>
                  <a:pt x="2" y="116"/>
                </a:lnTo>
                <a:lnTo>
                  <a:pt x="0" y="96"/>
                </a:lnTo>
                <a:lnTo>
                  <a:pt x="2" y="76"/>
                </a:lnTo>
                <a:lnTo>
                  <a:pt x="8" y="58"/>
                </a:lnTo>
                <a:lnTo>
                  <a:pt x="16" y="42"/>
                </a:lnTo>
                <a:lnTo>
                  <a:pt x="28" y="28"/>
                </a:lnTo>
                <a:lnTo>
                  <a:pt x="42" y="18"/>
                </a:lnTo>
                <a:lnTo>
                  <a:pt x="58" y="8"/>
                </a:lnTo>
                <a:lnTo>
                  <a:pt x="76" y="2"/>
                </a:lnTo>
                <a:lnTo>
                  <a:pt x="96" y="0"/>
                </a:lnTo>
                <a:lnTo>
                  <a:pt x="116" y="2"/>
                </a:lnTo>
                <a:lnTo>
                  <a:pt x="132" y="8"/>
                </a:lnTo>
                <a:lnTo>
                  <a:pt x="150" y="18"/>
                </a:lnTo>
                <a:lnTo>
                  <a:pt x="164" y="28"/>
                </a:lnTo>
                <a:lnTo>
                  <a:pt x="174" y="42"/>
                </a:lnTo>
                <a:lnTo>
                  <a:pt x="184" y="58"/>
                </a:lnTo>
                <a:lnTo>
                  <a:pt x="190" y="76"/>
                </a:lnTo>
                <a:lnTo>
                  <a:pt x="192" y="96"/>
                </a:lnTo>
                <a:close/>
              </a:path>
            </a:pathLst>
          </a:custGeom>
          <a:solidFill>
            <a:srgbClr val="FFFFFF">
              <a:alpha val="50196"/>
            </a:srgbClr>
          </a:solidFill>
          <a:ln>
            <a:noFill/>
          </a:ln>
        </p:spPr>
        <p:txBody>
          <a:bodyPr/>
          <a:lstStyle/>
          <a:p>
            <a:pPr fontAlgn="base">
              <a:spcBef>
                <a:spcPct val="0"/>
              </a:spcBef>
              <a:spcAft>
                <a:spcPct val="0"/>
              </a:spcAft>
            </a:pPr>
            <a:endParaRPr lang="zh-CN" altLang="en-US" sz="2400">
              <a:solidFill>
                <a:prstClr val="black"/>
              </a:solidFill>
            </a:endParaRPr>
          </a:p>
        </p:txBody>
      </p:sp>
      <p:sp>
        <p:nvSpPr>
          <p:cNvPr id="79" name="Freeform 122"/>
          <p:cNvSpPr/>
          <p:nvPr/>
        </p:nvSpPr>
        <p:spPr bwMode="auto">
          <a:xfrm>
            <a:off x="4356631" y="2721375"/>
            <a:ext cx="265206" cy="265207"/>
          </a:xfrm>
          <a:custGeom>
            <a:avLst/>
            <a:gdLst>
              <a:gd name="T0" fmla="*/ 2147483647 w 240"/>
              <a:gd name="T1" fmla="*/ 2147483647 h 240"/>
              <a:gd name="T2" fmla="*/ 2147483647 w 240"/>
              <a:gd name="T3" fmla="*/ 2147483647 h 240"/>
              <a:gd name="T4" fmla="*/ 2147483647 w 240"/>
              <a:gd name="T5" fmla="*/ 2147483647 h 240"/>
              <a:gd name="T6" fmla="*/ 2147483647 w 240"/>
              <a:gd name="T7" fmla="*/ 2147483647 h 240"/>
              <a:gd name="T8" fmla="*/ 2147483647 w 240"/>
              <a:gd name="T9" fmla="*/ 2147483647 h 240"/>
              <a:gd name="T10" fmla="*/ 2147483647 w 240"/>
              <a:gd name="T11" fmla="*/ 2147483647 h 240"/>
              <a:gd name="T12" fmla="*/ 2147483647 w 240"/>
              <a:gd name="T13" fmla="*/ 2147483647 h 240"/>
              <a:gd name="T14" fmla="*/ 2147483647 w 240"/>
              <a:gd name="T15" fmla="*/ 2147483647 h 240"/>
              <a:gd name="T16" fmla="*/ 2147483647 w 240"/>
              <a:gd name="T17" fmla="*/ 2147483647 h 240"/>
              <a:gd name="T18" fmla="*/ 2147483647 w 240"/>
              <a:gd name="T19" fmla="*/ 2147483647 h 240"/>
              <a:gd name="T20" fmla="*/ 2147483647 w 240"/>
              <a:gd name="T21" fmla="*/ 2147483647 h 240"/>
              <a:gd name="T22" fmla="*/ 2147483647 w 240"/>
              <a:gd name="T23" fmla="*/ 2147483647 h 240"/>
              <a:gd name="T24" fmla="*/ 2147483647 w 240"/>
              <a:gd name="T25" fmla="*/ 2147483647 h 240"/>
              <a:gd name="T26" fmla="*/ 2147483647 w 240"/>
              <a:gd name="T27" fmla="*/ 2147483647 h 240"/>
              <a:gd name="T28" fmla="*/ 2147483647 w 240"/>
              <a:gd name="T29" fmla="*/ 2147483647 h 240"/>
              <a:gd name="T30" fmla="*/ 2147483647 w 240"/>
              <a:gd name="T31" fmla="*/ 2147483647 h 240"/>
              <a:gd name="T32" fmla="*/ 2147483647 w 240"/>
              <a:gd name="T33" fmla="*/ 2147483647 h 240"/>
              <a:gd name="T34" fmla="*/ 2147483647 w 240"/>
              <a:gd name="T35" fmla="*/ 2147483647 h 240"/>
              <a:gd name="T36" fmla="*/ 2147483647 w 240"/>
              <a:gd name="T37" fmla="*/ 2147483647 h 240"/>
              <a:gd name="T38" fmla="*/ 2147483647 w 240"/>
              <a:gd name="T39" fmla="*/ 2147483647 h 240"/>
              <a:gd name="T40" fmla="*/ 2147483647 w 240"/>
              <a:gd name="T41" fmla="*/ 2147483647 h 240"/>
              <a:gd name="T42" fmla="*/ 0 w 240"/>
              <a:gd name="T43" fmla="*/ 2147483647 h 240"/>
              <a:gd name="T44" fmla="*/ 0 w 240"/>
              <a:gd name="T45" fmla="*/ 2147483647 h 240"/>
              <a:gd name="T46" fmla="*/ 0 w 240"/>
              <a:gd name="T47" fmla="*/ 2147483647 h 240"/>
              <a:gd name="T48" fmla="*/ 0 w 240"/>
              <a:gd name="T49" fmla="*/ 2147483647 h 240"/>
              <a:gd name="T50" fmla="*/ 2147483647 w 240"/>
              <a:gd name="T51" fmla="*/ 2147483647 h 240"/>
              <a:gd name="T52" fmla="*/ 2147483647 w 240"/>
              <a:gd name="T53" fmla="*/ 2147483647 h 240"/>
              <a:gd name="T54" fmla="*/ 2147483647 w 240"/>
              <a:gd name="T55" fmla="*/ 2147483647 h 240"/>
              <a:gd name="T56" fmla="*/ 2147483647 w 240"/>
              <a:gd name="T57" fmla="*/ 2147483647 h 240"/>
              <a:gd name="T58" fmla="*/ 2147483647 w 240"/>
              <a:gd name="T59" fmla="*/ 2147483647 h 240"/>
              <a:gd name="T60" fmla="*/ 2147483647 w 240"/>
              <a:gd name="T61" fmla="*/ 2147483647 h 240"/>
              <a:gd name="T62" fmla="*/ 2147483647 w 240"/>
              <a:gd name="T63" fmla="*/ 2147483647 h 240"/>
              <a:gd name="T64" fmla="*/ 2147483647 w 240"/>
              <a:gd name="T65" fmla="*/ 0 h 240"/>
              <a:gd name="T66" fmla="*/ 2147483647 w 240"/>
              <a:gd name="T67" fmla="*/ 0 h 240"/>
              <a:gd name="T68" fmla="*/ 2147483647 w 240"/>
              <a:gd name="T69" fmla="*/ 0 h 240"/>
              <a:gd name="T70" fmla="*/ 2147483647 w 240"/>
              <a:gd name="T71" fmla="*/ 0 h 240"/>
              <a:gd name="T72" fmla="*/ 2147483647 w 240"/>
              <a:gd name="T73" fmla="*/ 2147483647 h 240"/>
              <a:gd name="T74" fmla="*/ 2147483647 w 240"/>
              <a:gd name="T75" fmla="*/ 2147483647 h 240"/>
              <a:gd name="T76" fmla="*/ 2147483647 w 240"/>
              <a:gd name="T77" fmla="*/ 2147483647 h 240"/>
              <a:gd name="T78" fmla="*/ 2147483647 w 240"/>
              <a:gd name="T79" fmla="*/ 2147483647 h 240"/>
              <a:gd name="T80" fmla="*/ 2147483647 w 240"/>
              <a:gd name="T81" fmla="*/ 2147483647 h 240"/>
              <a:gd name="T82" fmla="*/ 2147483647 w 240"/>
              <a:gd name="T83" fmla="*/ 2147483647 h 240"/>
              <a:gd name="T84" fmla="*/ 2147483647 w 240"/>
              <a:gd name="T85" fmla="*/ 2147483647 h 240"/>
              <a:gd name="T86" fmla="*/ 2147483647 w 240"/>
              <a:gd name="T87" fmla="*/ 2147483647 h 240"/>
              <a:gd name="T88" fmla="*/ 2147483647 w 240"/>
              <a:gd name="T89" fmla="*/ 2147483647 h 240"/>
              <a:gd name="T90" fmla="*/ 2147483647 w 240"/>
              <a:gd name="T91" fmla="*/ 2147483647 h 24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40" h="240">
                <a:moveTo>
                  <a:pt x="240" y="120"/>
                </a:moveTo>
                <a:lnTo>
                  <a:pt x="240" y="120"/>
                </a:lnTo>
                <a:lnTo>
                  <a:pt x="238" y="132"/>
                </a:lnTo>
                <a:lnTo>
                  <a:pt x="238" y="144"/>
                </a:lnTo>
                <a:lnTo>
                  <a:pt x="230" y="166"/>
                </a:lnTo>
                <a:lnTo>
                  <a:pt x="218" y="186"/>
                </a:lnTo>
                <a:lnTo>
                  <a:pt x="204" y="204"/>
                </a:lnTo>
                <a:lnTo>
                  <a:pt x="186" y="218"/>
                </a:lnTo>
                <a:lnTo>
                  <a:pt x="166" y="230"/>
                </a:lnTo>
                <a:lnTo>
                  <a:pt x="144" y="236"/>
                </a:lnTo>
                <a:lnTo>
                  <a:pt x="132" y="238"/>
                </a:lnTo>
                <a:lnTo>
                  <a:pt x="120" y="240"/>
                </a:lnTo>
                <a:lnTo>
                  <a:pt x="108" y="238"/>
                </a:lnTo>
                <a:lnTo>
                  <a:pt x="96" y="236"/>
                </a:lnTo>
                <a:lnTo>
                  <a:pt x="72" y="230"/>
                </a:lnTo>
                <a:lnTo>
                  <a:pt x="52" y="218"/>
                </a:lnTo>
                <a:lnTo>
                  <a:pt x="34" y="204"/>
                </a:lnTo>
                <a:lnTo>
                  <a:pt x="20" y="186"/>
                </a:lnTo>
                <a:lnTo>
                  <a:pt x="8" y="166"/>
                </a:lnTo>
                <a:lnTo>
                  <a:pt x="2" y="144"/>
                </a:lnTo>
                <a:lnTo>
                  <a:pt x="0" y="132"/>
                </a:lnTo>
                <a:lnTo>
                  <a:pt x="0" y="120"/>
                </a:lnTo>
                <a:lnTo>
                  <a:pt x="0" y="108"/>
                </a:lnTo>
                <a:lnTo>
                  <a:pt x="2" y="96"/>
                </a:lnTo>
                <a:lnTo>
                  <a:pt x="8" y="72"/>
                </a:lnTo>
                <a:lnTo>
                  <a:pt x="20" y="52"/>
                </a:lnTo>
                <a:lnTo>
                  <a:pt x="34" y="34"/>
                </a:lnTo>
                <a:lnTo>
                  <a:pt x="52" y="20"/>
                </a:lnTo>
                <a:lnTo>
                  <a:pt x="72" y="8"/>
                </a:lnTo>
                <a:lnTo>
                  <a:pt x="96" y="2"/>
                </a:lnTo>
                <a:lnTo>
                  <a:pt x="108" y="0"/>
                </a:lnTo>
                <a:lnTo>
                  <a:pt x="120" y="0"/>
                </a:lnTo>
                <a:lnTo>
                  <a:pt x="132" y="0"/>
                </a:lnTo>
                <a:lnTo>
                  <a:pt x="144" y="2"/>
                </a:lnTo>
                <a:lnTo>
                  <a:pt x="166" y="8"/>
                </a:lnTo>
                <a:lnTo>
                  <a:pt x="186" y="20"/>
                </a:lnTo>
                <a:lnTo>
                  <a:pt x="204" y="34"/>
                </a:lnTo>
                <a:lnTo>
                  <a:pt x="218" y="52"/>
                </a:lnTo>
                <a:lnTo>
                  <a:pt x="230" y="72"/>
                </a:lnTo>
                <a:lnTo>
                  <a:pt x="238" y="96"/>
                </a:lnTo>
                <a:lnTo>
                  <a:pt x="238" y="108"/>
                </a:lnTo>
                <a:lnTo>
                  <a:pt x="240" y="120"/>
                </a:lnTo>
                <a:close/>
              </a:path>
            </a:pathLst>
          </a:custGeom>
          <a:solidFill>
            <a:srgbClr val="FFFFFF">
              <a:alpha val="50196"/>
            </a:srgbClr>
          </a:solidFill>
          <a:ln>
            <a:noFill/>
          </a:ln>
        </p:spPr>
        <p:txBody>
          <a:bodyPr/>
          <a:lstStyle/>
          <a:p>
            <a:pPr fontAlgn="base">
              <a:spcBef>
                <a:spcPct val="0"/>
              </a:spcBef>
              <a:spcAft>
                <a:spcPct val="0"/>
              </a:spcAft>
            </a:pPr>
            <a:endParaRPr lang="zh-CN" altLang="en-US" sz="2400">
              <a:solidFill>
                <a:prstClr val="black"/>
              </a:solidFill>
            </a:endParaRPr>
          </a:p>
        </p:txBody>
      </p:sp>
      <p:sp>
        <p:nvSpPr>
          <p:cNvPr id="80" name="Freeform 123"/>
          <p:cNvSpPr/>
          <p:nvPr/>
        </p:nvSpPr>
        <p:spPr bwMode="auto">
          <a:xfrm>
            <a:off x="4102103" y="3031078"/>
            <a:ext cx="213589" cy="208250"/>
          </a:xfrm>
          <a:custGeom>
            <a:avLst/>
            <a:gdLst>
              <a:gd name="T0" fmla="*/ 2147483647 w 192"/>
              <a:gd name="T1" fmla="*/ 2147483647 h 190"/>
              <a:gd name="T2" fmla="*/ 2147483647 w 192"/>
              <a:gd name="T3" fmla="*/ 2147483647 h 190"/>
              <a:gd name="T4" fmla="*/ 2147483647 w 192"/>
              <a:gd name="T5" fmla="*/ 2147483647 h 190"/>
              <a:gd name="T6" fmla="*/ 2147483647 w 192"/>
              <a:gd name="T7" fmla="*/ 2147483647 h 190"/>
              <a:gd name="T8" fmla="*/ 2147483647 w 192"/>
              <a:gd name="T9" fmla="*/ 2147483647 h 190"/>
              <a:gd name="T10" fmla="*/ 2147483647 w 192"/>
              <a:gd name="T11" fmla="*/ 2147483647 h 190"/>
              <a:gd name="T12" fmla="*/ 2147483647 w 192"/>
              <a:gd name="T13" fmla="*/ 2147483647 h 190"/>
              <a:gd name="T14" fmla="*/ 2147483647 w 192"/>
              <a:gd name="T15" fmla="*/ 2147483647 h 190"/>
              <a:gd name="T16" fmla="*/ 2147483647 w 192"/>
              <a:gd name="T17" fmla="*/ 2147483647 h 190"/>
              <a:gd name="T18" fmla="*/ 2147483647 w 192"/>
              <a:gd name="T19" fmla="*/ 2147483647 h 190"/>
              <a:gd name="T20" fmla="*/ 2147483647 w 192"/>
              <a:gd name="T21" fmla="*/ 2147483647 h 190"/>
              <a:gd name="T22" fmla="*/ 2147483647 w 192"/>
              <a:gd name="T23" fmla="*/ 2147483647 h 190"/>
              <a:gd name="T24" fmla="*/ 2147483647 w 192"/>
              <a:gd name="T25" fmla="*/ 2147483647 h 190"/>
              <a:gd name="T26" fmla="*/ 2147483647 w 192"/>
              <a:gd name="T27" fmla="*/ 2147483647 h 190"/>
              <a:gd name="T28" fmla="*/ 2147483647 w 192"/>
              <a:gd name="T29" fmla="*/ 2147483647 h 190"/>
              <a:gd name="T30" fmla="*/ 2147483647 w 192"/>
              <a:gd name="T31" fmla="*/ 2147483647 h 190"/>
              <a:gd name="T32" fmla="*/ 2147483647 w 192"/>
              <a:gd name="T33" fmla="*/ 2147483647 h 190"/>
              <a:gd name="T34" fmla="*/ 2147483647 w 192"/>
              <a:gd name="T35" fmla="*/ 2147483647 h 190"/>
              <a:gd name="T36" fmla="*/ 0 w 192"/>
              <a:gd name="T37" fmla="*/ 2147483647 h 190"/>
              <a:gd name="T38" fmla="*/ 0 w 192"/>
              <a:gd name="T39" fmla="*/ 2147483647 h 190"/>
              <a:gd name="T40" fmla="*/ 2147483647 w 192"/>
              <a:gd name="T41" fmla="*/ 2147483647 h 190"/>
              <a:gd name="T42" fmla="*/ 2147483647 w 192"/>
              <a:gd name="T43" fmla="*/ 2147483647 h 190"/>
              <a:gd name="T44" fmla="*/ 2147483647 w 192"/>
              <a:gd name="T45" fmla="*/ 2147483647 h 190"/>
              <a:gd name="T46" fmla="*/ 2147483647 w 192"/>
              <a:gd name="T47" fmla="*/ 2147483647 h 190"/>
              <a:gd name="T48" fmla="*/ 2147483647 w 192"/>
              <a:gd name="T49" fmla="*/ 2147483647 h 190"/>
              <a:gd name="T50" fmla="*/ 2147483647 w 192"/>
              <a:gd name="T51" fmla="*/ 2147483647 h 190"/>
              <a:gd name="T52" fmla="*/ 2147483647 w 192"/>
              <a:gd name="T53" fmla="*/ 2147483647 h 190"/>
              <a:gd name="T54" fmla="*/ 2147483647 w 192"/>
              <a:gd name="T55" fmla="*/ 0 h 190"/>
              <a:gd name="T56" fmla="*/ 2147483647 w 192"/>
              <a:gd name="T57" fmla="*/ 0 h 190"/>
              <a:gd name="T58" fmla="*/ 2147483647 w 192"/>
              <a:gd name="T59" fmla="*/ 2147483647 h 190"/>
              <a:gd name="T60" fmla="*/ 2147483647 w 192"/>
              <a:gd name="T61" fmla="*/ 2147483647 h 190"/>
              <a:gd name="T62" fmla="*/ 2147483647 w 192"/>
              <a:gd name="T63" fmla="*/ 2147483647 h 190"/>
              <a:gd name="T64" fmla="*/ 2147483647 w 192"/>
              <a:gd name="T65" fmla="*/ 2147483647 h 190"/>
              <a:gd name="T66" fmla="*/ 2147483647 w 192"/>
              <a:gd name="T67" fmla="*/ 2147483647 h 190"/>
              <a:gd name="T68" fmla="*/ 2147483647 w 192"/>
              <a:gd name="T69" fmla="*/ 2147483647 h 190"/>
              <a:gd name="T70" fmla="*/ 2147483647 w 192"/>
              <a:gd name="T71" fmla="*/ 2147483647 h 190"/>
              <a:gd name="T72" fmla="*/ 2147483647 w 192"/>
              <a:gd name="T73" fmla="*/ 2147483647 h 190"/>
              <a:gd name="T74" fmla="*/ 2147483647 w 192"/>
              <a:gd name="T75" fmla="*/ 2147483647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2" h="190">
                <a:moveTo>
                  <a:pt x="192" y="94"/>
                </a:moveTo>
                <a:lnTo>
                  <a:pt x="192" y="94"/>
                </a:lnTo>
                <a:lnTo>
                  <a:pt x="190" y="114"/>
                </a:lnTo>
                <a:lnTo>
                  <a:pt x="184" y="132"/>
                </a:lnTo>
                <a:lnTo>
                  <a:pt x="174" y="148"/>
                </a:lnTo>
                <a:lnTo>
                  <a:pt x="164" y="162"/>
                </a:lnTo>
                <a:lnTo>
                  <a:pt x="150" y="174"/>
                </a:lnTo>
                <a:lnTo>
                  <a:pt x="132" y="182"/>
                </a:lnTo>
                <a:lnTo>
                  <a:pt x="116" y="188"/>
                </a:lnTo>
                <a:lnTo>
                  <a:pt x="96"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6" y="0"/>
                </a:lnTo>
                <a:lnTo>
                  <a:pt x="116" y="2"/>
                </a:lnTo>
                <a:lnTo>
                  <a:pt x="132" y="8"/>
                </a:lnTo>
                <a:lnTo>
                  <a:pt x="150" y="16"/>
                </a:lnTo>
                <a:lnTo>
                  <a:pt x="164" y="28"/>
                </a:lnTo>
                <a:lnTo>
                  <a:pt x="174" y="42"/>
                </a:lnTo>
                <a:lnTo>
                  <a:pt x="184" y="58"/>
                </a:lnTo>
                <a:lnTo>
                  <a:pt x="190" y="76"/>
                </a:lnTo>
                <a:lnTo>
                  <a:pt x="192" y="94"/>
                </a:lnTo>
                <a:close/>
              </a:path>
            </a:pathLst>
          </a:custGeom>
          <a:solidFill>
            <a:srgbClr val="FFFFFF">
              <a:alpha val="50196"/>
            </a:srgbClr>
          </a:solidFill>
          <a:ln>
            <a:noFill/>
          </a:ln>
        </p:spPr>
        <p:txBody>
          <a:bodyPr/>
          <a:lstStyle/>
          <a:p>
            <a:pPr fontAlgn="base">
              <a:spcBef>
                <a:spcPct val="0"/>
              </a:spcBef>
              <a:spcAft>
                <a:spcPct val="0"/>
              </a:spcAft>
            </a:pPr>
            <a:endParaRPr lang="zh-CN" altLang="en-US" sz="2400">
              <a:solidFill>
                <a:prstClr val="black"/>
              </a:solidFill>
            </a:endParaRPr>
          </a:p>
        </p:txBody>
      </p:sp>
      <p:sp>
        <p:nvSpPr>
          <p:cNvPr id="81" name="Freeform 124"/>
          <p:cNvSpPr/>
          <p:nvPr/>
        </p:nvSpPr>
        <p:spPr bwMode="auto">
          <a:xfrm>
            <a:off x="4356631" y="3031078"/>
            <a:ext cx="210029" cy="208250"/>
          </a:xfrm>
          <a:custGeom>
            <a:avLst/>
            <a:gdLst>
              <a:gd name="T0" fmla="*/ 2147483647 w 190"/>
              <a:gd name="T1" fmla="*/ 2147483647 h 190"/>
              <a:gd name="T2" fmla="*/ 2147483647 w 190"/>
              <a:gd name="T3" fmla="*/ 2147483647 h 190"/>
              <a:gd name="T4" fmla="*/ 2147483647 w 190"/>
              <a:gd name="T5" fmla="*/ 2147483647 h 190"/>
              <a:gd name="T6" fmla="*/ 2147483647 w 190"/>
              <a:gd name="T7" fmla="*/ 2147483647 h 190"/>
              <a:gd name="T8" fmla="*/ 2147483647 w 190"/>
              <a:gd name="T9" fmla="*/ 2147483647 h 190"/>
              <a:gd name="T10" fmla="*/ 2147483647 w 190"/>
              <a:gd name="T11" fmla="*/ 2147483647 h 190"/>
              <a:gd name="T12" fmla="*/ 2147483647 w 190"/>
              <a:gd name="T13" fmla="*/ 2147483647 h 190"/>
              <a:gd name="T14" fmla="*/ 2147483647 w 190"/>
              <a:gd name="T15" fmla="*/ 2147483647 h 190"/>
              <a:gd name="T16" fmla="*/ 2147483647 w 190"/>
              <a:gd name="T17" fmla="*/ 2147483647 h 190"/>
              <a:gd name="T18" fmla="*/ 2147483647 w 190"/>
              <a:gd name="T19" fmla="*/ 2147483647 h 190"/>
              <a:gd name="T20" fmla="*/ 2147483647 w 190"/>
              <a:gd name="T21" fmla="*/ 2147483647 h 190"/>
              <a:gd name="T22" fmla="*/ 2147483647 w 190"/>
              <a:gd name="T23" fmla="*/ 2147483647 h 190"/>
              <a:gd name="T24" fmla="*/ 2147483647 w 190"/>
              <a:gd name="T25" fmla="*/ 2147483647 h 190"/>
              <a:gd name="T26" fmla="*/ 2147483647 w 190"/>
              <a:gd name="T27" fmla="*/ 2147483647 h 190"/>
              <a:gd name="T28" fmla="*/ 2147483647 w 190"/>
              <a:gd name="T29" fmla="*/ 2147483647 h 190"/>
              <a:gd name="T30" fmla="*/ 2147483647 w 190"/>
              <a:gd name="T31" fmla="*/ 2147483647 h 190"/>
              <a:gd name="T32" fmla="*/ 2147483647 w 190"/>
              <a:gd name="T33" fmla="*/ 2147483647 h 190"/>
              <a:gd name="T34" fmla="*/ 2147483647 w 190"/>
              <a:gd name="T35" fmla="*/ 2147483647 h 190"/>
              <a:gd name="T36" fmla="*/ 0 w 190"/>
              <a:gd name="T37" fmla="*/ 2147483647 h 190"/>
              <a:gd name="T38" fmla="*/ 0 w 190"/>
              <a:gd name="T39" fmla="*/ 2147483647 h 190"/>
              <a:gd name="T40" fmla="*/ 2147483647 w 190"/>
              <a:gd name="T41" fmla="*/ 2147483647 h 190"/>
              <a:gd name="T42" fmla="*/ 2147483647 w 190"/>
              <a:gd name="T43" fmla="*/ 2147483647 h 190"/>
              <a:gd name="T44" fmla="*/ 2147483647 w 190"/>
              <a:gd name="T45" fmla="*/ 2147483647 h 190"/>
              <a:gd name="T46" fmla="*/ 2147483647 w 190"/>
              <a:gd name="T47" fmla="*/ 2147483647 h 190"/>
              <a:gd name="T48" fmla="*/ 2147483647 w 190"/>
              <a:gd name="T49" fmla="*/ 2147483647 h 190"/>
              <a:gd name="T50" fmla="*/ 2147483647 w 190"/>
              <a:gd name="T51" fmla="*/ 2147483647 h 190"/>
              <a:gd name="T52" fmla="*/ 2147483647 w 190"/>
              <a:gd name="T53" fmla="*/ 2147483647 h 190"/>
              <a:gd name="T54" fmla="*/ 2147483647 w 190"/>
              <a:gd name="T55" fmla="*/ 0 h 190"/>
              <a:gd name="T56" fmla="*/ 2147483647 w 190"/>
              <a:gd name="T57" fmla="*/ 0 h 190"/>
              <a:gd name="T58" fmla="*/ 2147483647 w 190"/>
              <a:gd name="T59" fmla="*/ 2147483647 h 190"/>
              <a:gd name="T60" fmla="*/ 2147483647 w 190"/>
              <a:gd name="T61" fmla="*/ 2147483647 h 190"/>
              <a:gd name="T62" fmla="*/ 2147483647 w 190"/>
              <a:gd name="T63" fmla="*/ 2147483647 h 190"/>
              <a:gd name="T64" fmla="*/ 2147483647 w 190"/>
              <a:gd name="T65" fmla="*/ 2147483647 h 190"/>
              <a:gd name="T66" fmla="*/ 2147483647 w 190"/>
              <a:gd name="T67" fmla="*/ 2147483647 h 190"/>
              <a:gd name="T68" fmla="*/ 2147483647 w 190"/>
              <a:gd name="T69" fmla="*/ 2147483647 h 190"/>
              <a:gd name="T70" fmla="*/ 2147483647 w 190"/>
              <a:gd name="T71" fmla="*/ 2147483647 h 190"/>
              <a:gd name="T72" fmla="*/ 2147483647 w 190"/>
              <a:gd name="T73" fmla="*/ 2147483647 h 190"/>
              <a:gd name="T74" fmla="*/ 2147483647 w 190"/>
              <a:gd name="T75" fmla="*/ 2147483647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0" h="190">
                <a:moveTo>
                  <a:pt x="190" y="94"/>
                </a:moveTo>
                <a:lnTo>
                  <a:pt x="190" y="94"/>
                </a:lnTo>
                <a:lnTo>
                  <a:pt x="188" y="114"/>
                </a:lnTo>
                <a:lnTo>
                  <a:pt x="182" y="132"/>
                </a:lnTo>
                <a:lnTo>
                  <a:pt x="174" y="148"/>
                </a:lnTo>
                <a:lnTo>
                  <a:pt x="162" y="162"/>
                </a:lnTo>
                <a:lnTo>
                  <a:pt x="148" y="174"/>
                </a:lnTo>
                <a:lnTo>
                  <a:pt x="132" y="182"/>
                </a:lnTo>
                <a:lnTo>
                  <a:pt x="114" y="188"/>
                </a:lnTo>
                <a:lnTo>
                  <a:pt x="94"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4" y="0"/>
                </a:lnTo>
                <a:lnTo>
                  <a:pt x="114" y="2"/>
                </a:lnTo>
                <a:lnTo>
                  <a:pt x="132" y="8"/>
                </a:lnTo>
                <a:lnTo>
                  <a:pt x="148" y="16"/>
                </a:lnTo>
                <a:lnTo>
                  <a:pt x="162" y="28"/>
                </a:lnTo>
                <a:lnTo>
                  <a:pt x="174" y="42"/>
                </a:lnTo>
                <a:lnTo>
                  <a:pt x="182" y="58"/>
                </a:lnTo>
                <a:lnTo>
                  <a:pt x="188" y="76"/>
                </a:lnTo>
                <a:lnTo>
                  <a:pt x="190" y="94"/>
                </a:lnTo>
                <a:close/>
              </a:path>
            </a:pathLst>
          </a:custGeom>
          <a:solidFill>
            <a:srgbClr val="FFFFFF">
              <a:alpha val="50196"/>
            </a:srgbClr>
          </a:solidFill>
          <a:ln>
            <a:noFill/>
          </a:ln>
        </p:spPr>
        <p:txBody>
          <a:bodyPr/>
          <a:lstStyle/>
          <a:p>
            <a:pPr fontAlgn="base">
              <a:spcBef>
                <a:spcPct val="0"/>
              </a:spcBef>
              <a:spcAft>
                <a:spcPct val="0"/>
              </a:spcAft>
            </a:pPr>
            <a:endParaRPr lang="zh-CN" altLang="en-US" sz="2400">
              <a:solidFill>
                <a:prstClr val="black"/>
              </a:solidFill>
            </a:endParaRPr>
          </a:p>
        </p:txBody>
      </p:sp>
      <p:sp>
        <p:nvSpPr>
          <p:cNvPr id="82" name="矩形 1"/>
          <p:cNvSpPr>
            <a:spLocks noChangeArrowheads="1"/>
          </p:cNvSpPr>
          <p:nvPr/>
        </p:nvSpPr>
        <p:spPr bwMode="auto">
          <a:xfrm>
            <a:off x="6240957" y="1254731"/>
            <a:ext cx="2138265" cy="16930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just" eaLnBrk="1" fontAlgn="base" hangingPunct="1">
              <a:lnSpc>
                <a:spcPct val="150000"/>
              </a:lnSpc>
              <a:spcBef>
                <a:spcPct val="0"/>
              </a:spcBef>
              <a:spcAft>
                <a:spcPct val="0"/>
              </a:spcAft>
            </a:pPr>
            <a:r>
              <a:rPr lang="zh-CN" altLang="en-US" sz="1865" b="1" dirty="0">
                <a:solidFill>
                  <a:schemeClr val="bg1">
                    <a:alpha val="80000"/>
                  </a:schemeClr>
                </a:solidFill>
                <a:latin typeface="微软雅黑" pitchFamily="34" charset="-122"/>
                <a:ea typeface="微软雅黑" pitchFamily="34" charset="-122"/>
              </a:rPr>
              <a:t>此处添加标题内容</a:t>
            </a:r>
            <a:endParaRPr lang="en-US" altLang="zh-CN" sz="1865" b="1" dirty="0">
              <a:solidFill>
                <a:schemeClr val="bg1">
                  <a:alpha val="80000"/>
                </a:schemeClr>
              </a:solidFill>
              <a:latin typeface="微软雅黑" pitchFamily="34" charset="-122"/>
              <a:ea typeface="微软雅黑" pitchFamily="34" charset="-122"/>
            </a:endParaRPr>
          </a:p>
          <a:p>
            <a:pPr algn="just" eaLnBrk="1" fontAlgn="base" hangingPunct="1">
              <a:lnSpc>
                <a:spcPct val="150000"/>
              </a:lnSpc>
              <a:spcBef>
                <a:spcPct val="0"/>
              </a:spcBef>
              <a:spcAft>
                <a:spcPct val="0"/>
              </a:spcAft>
            </a:pPr>
            <a:r>
              <a:rPr lang="zh-CN" altLang="en-US" sz="1600" dirty="0">
                <a:solidFill>
                  <a:schemeClr val="bg1">
                    <a:alpha val="80000"/>
                  </a:schemeClr>
                </a:solidFill>
                <a:latin typeface="微软雅黑" pitchFamily="34" charset="-122"/>
                <a:ea typeface="微软雅黑" pitchFamily="34" charset="-122"/>
              </a:rPr>
              <a:t>点击此处添加内容</a:t>
            </a:r>
            <a:endParaRPr lang="en-US" altLang="zh-CN" sz="1600" dirty="0">
              <a:solidFill>
                <a:schemeClr val="bg1">
                  <a:alpha val="80000"/>
                </a:schemeClr>
              </a:solidFill>
              <a:latin typeface="微软雅黑" pitchFamily="34" charset="-122"/>
              <a:ea typeface="微软雅黑" pitchFamily="34" charset="-122"/>
            </a:endParaRPr>
          </a:p>
          <a:p>
            <a:pPr algn="just" eaLnBrk="1" fontAlgn="base" hangingPunct="1">
              <a:lnSpc>
                <a:spcPct val="150000"/>
              </a:lnSpc>
              <a:spcBef>
                <a:spcPct val="0"/>
              </a:spcBef>
              <a:spcAft>
                <a:spcPct val="0"/>
              </a:spcAft>
            </a:pPr>
            <a:r>
              <a:rPr lang="zh-CN" altLang="en-US" sz="1600" dirty="0">
                <a:solidFill>
                  <a:schemeClr val="bg1">
                    <a:alpha val="80000"/>
                  </a:schemeClr>
                </a:solidFill>
                <a:latin typeface="微软雅黑" pitchFamily="34" charset="-122"/>
                <a:ea typeface="微软雅黑" pitchFamily="34" charset="-122"/>
              </a:rPr>
              <a:t>点击此处添加内容</a:t>
            </a:r>
            <a:endParaRPr lang="zh-CN" altLang="zh-CN" sz="1600" dirty="0">
              <a:solidFill>
                <a:schemeClr val="bg1">
                  <a:alpha val="80000"/>
                </a:schemeClr>
              </a:solidFill>
              <a:latin typeface="微软雅黑" pitchFamily="34" charset="-122"/>
              <a:ea typeface="微软雅黑" pitchFamily="34" charset="-122"/>
            </a:endParaRPr>
          </a:p>
          <a:p>
            <a:pPr algn="just" eaLnBrk="1" fontAlgn="base" hangingPunct="1">
              <a:lnSpc>
                <a:spcPct val="150000"/>
              </a:lnSpc>
              <a:spcBef>
                <a:spcPct val="0"/>
              </a:spcBef>
              <a:spcAft>
                <a:spcPct val="0"/>
              </a:spcAft>
            </a:pPr>
            <a:endParaRPr lang="zh-CN" altLang="zh-CN" sz="1865" b="1" dirty="0">
              <a:solidFill>
                <a:schemeClr val="bg1"/>
              </a:solidFill>
              <a:latin typeface="微软雅黑" pitchFamily="34" charset="-122"/>
              <a:ea typeface="微软雅黑" pitchFamily="34" charset="-122"/>
            </a:endParaRPr>
          </a:p>
        </p:txBody>
      </p:sp>
      <p:sp>
        <p:nvSpPr>
          <p:cNvPr id="83" name="任意多边形 82"/>
          <p:cNvSpPr/>
          <p:nvPr/>
        </p:nvSpPr>
        <p:spPr>
          <a:xfrm flipH="1">
            <a:off x="764778" y="1683689"/>
            <a:ext cx="3068560" cy="690604"/>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1" fmla="*/ 0 w 1238249"/>
              <a:gd name="connsiteY0-2" fmla="*/ 581025 h 581025"/>
              <a:gd name="connsiteX1-3" fmla="*/ 333375 w 1238249"/>
              <a:gd name="connsiteY1-4" fmla="*/ 0 h 581025"/>
              <a:gd name="connsiteX2-5" fmla="*/ 1238250 w 1238249"/>
              <a:gd name="connsiteY2-6" fmla="*/ 0 h 581025"/>
              <a:gd name="connsiteX0-7" fmla="*/ 0 w 2896333"/>
              <a:gd name="connsiteY0-8" fmla="*/ 581025 h 581025"/>
              <a:gd name="connsiteX1-9" fmla="*/ 333375 w 2896333"/>
              <a:gd name="connsiteY1-10" fmla="*/ 0 h 581025"/>
              <a:gd name="connsiteX2-11" fmla="*/ 2896333 w 2896333"/>
              <a:gd name="connsiteY2-12" fmla="*/ 0 h 581025"/>
            </a:gdLst>
            <a:ahLst/>
            <a:cxnLst>
              <a:cxn ang="0">
                <a:pos x="connsiteX0-7" y="connsiteY0-8"/>
              </a:cxn>
              <a:cxn ang="0">
                <a:pos x="connsiteX1-9" y="connsiteY1-10"/>
              </a:cxn>
              <a:cxn ang="0">
                <a:pos x="connsiteX2-11" y="connsiteY2-12"/>
              </a:cxn>
            </a:cxnLst>
            <a:rect l="l" t="t" r="r" b="b"/>
            <a:pathLst>
              <a:path w="2896333" h="581025">
                <a:moveTo>
                  <a:pt x="0" y="581025"/>
                </a:moveTo>
                <a:lnTo>
                  <a:pt x="333375" y="0"/>
                </a:lnTo>
                <a:lnTo>
                  <a:pt x="2896333" y="0"/>
                </a:lnTo>
              </a:path>
            </a:pathLst>
          </a:custGeom>
          <a:noFill/>
          <a:ln w="12700">
            <a:solidFill>
              <a:schemeClr val="bg1">
                <a:lumMod val="75000"/>
              </a:schemeClr>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sz="2400">
              <a:solidFill>
                <a:prstClr val="white"/>
              </a:solidFill>
            </a:endParaRPr>
          </a:p>
        </p:txBody>
      </p:sp>
      <p:sp>
        <p:nvSpPr>
          <p:cNvPr id="84" name="矩形 1"/>
          <p:cNvSpPr>
            <a:spLocks noChangeArrowheads="1"/>
          </p:cNvSpPr>
          <p:nvPr/>
        </p:nvSpPr>
        <p:spPr bwMode="auto">
          <a:xfrm>
            <a:off x="1124320" y="1254731"/>
            <a:ext cx="2182166" cy="16930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just" eaLnBrk="1" fontAlgn="base" hangingPunct="1">
              <a:lnSpc>
                <a:spcPct val="150000"/>
              </a:lnSpc>
              <a:spcBef>
                <a:spcPct val="0"/>
              </a:spcBef>
              <a:spcAft>
                <a:spcPct val="0"/>
              </a:spcAft>
            </a:pPr>
            <a:r>
              <a:rPr lang="zh-CN" altLang="en-US" sz="1865" b="1" dirty="0">
                <a:solidFill>
                  <a:schemeClr val="bg1">
                    <a:alpha val="80000"/>
                  </a:schemeClr>
                </a:solidFill>
                <a:latin typeface="微软雅黑" pitchFamily="34" charset="-122"/>
                <a:ea typeface="微软雅黑" pitchFamily="34" charset="-122"/>
              </a:rPr>
              <a:t>此处添加标题内容</a:t>
            </a:r>
            <a:endParaRPr lang="en-US" altLang="zh-CN" sz="1865" b="1" dirty="0">
              <a:solidFill>
                <a:schemeClr val="bg1">
                  <a:alpha val="80000"/>
                </a:schemeClr>
              </a:solidFill>
              <a:latin typeface="微软雅黑" pitchFamily="34" charset="-122"/>
              <a:ea typeface="微软雅黑" pitchFamily="34" charset="-122"/>
            </a:endParaRPr>
          </a:p>
          <a:p>
            <a:pPr algn="just" eaLnBrk="1" fontAlgn="base" hangingPunct="1">
              <a:lnSpc>
                <a:spcPct val="150000"/>
              </a:lnSpc>
              <a:spcBef>
                <a:spcPct val="0"/>
              </a:spcBef>
              <a:spcAft>
                <a:spcPct val="0"/>
              </a:spcAft>
            </a:pPr>
            <a:r>
              <a:rPr lang="zh-CN" altLang="en-US" sz="1600" dirty="0">
                <a:solidFill>
                  <a:schemeClr val="bg1">
                    <a:alpha val="80000"/>
                  </a:schemeClr>
                </a:solidFill>
                <a:latin typeface="微软雅黑" pitchFamily="34" charset="-122"/>
                <a:ea typeface="微软雅黑" pitchFamily="34" charset="-122"/>
              </a:rPr>
              <a:t>点击此处添加内容</a:t>
            </a:r>
            <a:endParaRPr lang="en-US" altLang="zh-CN" sz="1600" dirty="0">
              <a:solidFill>
                <a:schemeClr val="bg1">
                  <a:alpha val="80000"/>
                </a:schemeClr>
              </a:solidFill>
              <a:latin typeface="微软雅黑" pitchFamily="34" charset="-122"/>
              <a:ea typeface="微软雅黑" pitchFamily="34" charset="-122"/>
            </a:endParaRPr>
          </a:p>
          <a:p>
            <a:pPr algn="just" eaLnBrk="1" fontAlgn="base" hangingPunct="1">
              <a:lnSpc>
                <a:spcPct val="150000"/>
              </a:lnSpc>
              <a:spcBef>
                <a:spcPct val="0"/>
              </a:spcBef>
              <a:spcAft>
                <a:spcPct val="0"/>
              </a:spcAft>
            </a:pPr>
            <a:r>
              <a:rPr lang="zh-CN" altLang="en-US" sz="1600" dirty="0">
                <a:solidFill>
                  <a:schemeClr val="bg1">
                    <a:alpha val="80000"/>
                  </a:schemeClr>
                </a:solidFill>
                <a:latin typeface="微软雅黑" pitchFamily="34" charset="-122"/>
                <a:ea typeface="微软雅黑" pitchFamily="34" charset="-122"/>
              </a:rPr>
              <a:t>点击此处添加内容</a:t>
            </a:r>
            <a:endParaRPr lang="zh-CN" altLang="zh-CN" sz="1600" dirty="0">
              <a:solidFill>
                <a:schemeClr val="bg1">
                  <a:alpha val="80000"/>
                </a:schemeClr>
              </a:solidFill>
              <a:latin typeface="微软雅黑" pitchFamily="34" charset="-122"/>
              <a:ea typeface="微软雅黑" pitchFamily="34" charset="-122"/>
            </a:endParaRPr>
          </a:p>
          <a:p>
            <a:pPr algn="just" eaLnBrk="1" fontAlgn="base" hangingPunct="1">
              <a:lnSpc>
                <a:spcPct val="150000"/>
              </a:lnSpc>
              <a:spcBef>
                <a:spcPct val="0"/>
              </a:spcBef>
              <a:spcAft>
                <a:spcPct val="0"/>
              </a:spcAft>
            </a:pPr>
            <a:endParaRPr lang="zh-CN" altLang="zh-CN" sz="1865" b="1" dirty="0">
              <a:solidFill>
                <a:schemeClr val="bg1"/>
              </a:solidFill>
              <a:latin typeface="微软雅黑" pitchFamily="34" charset="-122"/>
              <a:ea typeface="微软雅黑" pitchFamily="34" charset="-122"/>
            </a:endParaRPr>
          </a:p>
        </p:txBody>
      </p:sp>
      <p:sp>
        <p:nvSpPr>
          <p:cNvPr id="85" name="任意多边形 84"/>
          <p:cNvSpPr/>
          <p:nvPr/>
        </p:nvSpPr>
        <p:spPr>
          <a:xfrm flipH="1">
            <a:off x="775458" y="3394180"/>
            <a:ext cx="2728597" cy="695944"/>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1" fmla="*/ 0 w 1238249"/>
              <a:gd name="connsiteY0-2" fmla="*/ 581025 h 581025"/>
              <a:gd name="connsiteX1-3" fmla="*/ 333375 w 1238249"/>
              <a:gd name="connsiteY1-4" fmla="*/ 0 h 581025"/>
              <a:gd name="connsiteX2-5" fmla="*/ 1238250 w 1238249"/>
              <a:gd name="connsiteY2-6" fmla="*/ 0 h 581025"/>
              <a:gd name="connsiteX0-7" fmla="*/ 0 w 2528430"/>
              <a:gd name="connsiteY0-8" fmla="*/ 587027 h 587027"/>
              <a:gd name="connsiteX1-9" fmla="*/ 333375 w 2528430"/>
              <a:gd name="connsiteY1-10" fmla="*/ 6002 h 587027"/>
              <a:gd name="connsiteX2-11" fmla="*/ 2528430 w 2528430"/>
              <a:gd name="connsiteY2-12" fmla="*/ 0 h 587027"/>
            </a:gdLst>
            <a:ahLst/>
            <a:cxnLst>
              <a:cxn ang="0">
                <a:pos x="connsiteX0-7" y="connsiteY0-8"/>
              </a:cxn>
              <a:cxn ang="0">
                <a:pos x="connsiteX1-9" y="connsiteY1-10"/>
              </a:cxn>
              <a:cxn ang="0">
                <a:pos x="connsiteX2-11" y="connsiteY2-12"/>
              </a:cxn>
            </a:cxnLst>
            <a:rect l="l" t="t" r="r" b="b"/>
            <a:pathLst>
              <a:path w="2528430" h="587027">
                <a:moveTo>
                  <a:pt x="0" y="587027"/>
                </a:moveTo>
                <a:lnTo>
                  <a:pt x="333375" y="6002"/>
                </a:lnTo>
                <a:lnTo>
                  <a:pt x="2528430" y="0"/>
                </a:lnTo>
              </a:path>
            </a:pathLst>
          </a:custGeom>
          <a:noFill/>
          <a:ln w="12700">
            <a:solidFill>
              <a:schemeClr val="bg1">
                <a:lumMod val="75000"/>
              </a:schemeClr>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sz="2400">
              <a:solidFill>
                <a:prstClr val="white"/>
              </a:solidFill>
            </a:endParaRPr>
          </a:p>
        </p:txBody>
      </p:sp>
      <p:sp>
        <p:nvSpPr>
          <p:cNvPr id="86" name="矩形 1"/>
          <p:cNvSpPr>
            <a:spLocks noChangeArrowheads="1"/>
          </p:cNvSpPr>
          <p:nvPr/>
        </p:nvSpPr>
        <p:spPr bwMode="auto">
          <a:xfrm>
            <a:off x="1124320" y="2959883"/>
            <a:ext cx="2182166" cy="1262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just" eaLnBrk="1" fontAlgn="base" hangingPunct="1">
              <a:lnSpc>
                <a:spcPct val="150000"/>
              </a:lnSpc>
              <a:spcBef>
                <a:spcPct val="0"/>
              </a:spcBef>
              <a:spcAft>
                <a:spcPct val="0"/>
              </a:spcAft>
            </a:pPr>
            <a:r>
              <a:rPr lang="zh-CN" altLang="en-US" sz="1865" b="1" dirty="0">
                <a:solidFill>
                  <a:schemeClr val="bg1">
                    <a:alpha val="80000"/>
                  </a:schemeClr>
                </a:solidFill>
                <a:latin typeface="微软雅黑" pitchFamily="34" charset="-122"/>
                <a:ea typeface="微软雅黑" pitchFamily="34" charset="-122"/>
              </a:rPr>
              <a:t>此处添加标题内容</a:t>
            </a:r>
            <a:endParaRPr lang="en-US" altLang="zh-CN" sz="1865" b="1" dirty="0">
              <a:solidFill>
                <a:schemeClr val="bg1">
                  <a:alpha val="80000"/>
                </a:schemeClr>
              </a:solidFill>
              <a:latin typeface="微软雅黑" pitchFamily="34" charset="-122"/>
              <a:ea typeface="微软雅黑" pitchFamily="34" charset="-122"/>
            </a:endParaRPr>
          </a:p>
          <a:p>
            <a:pPr algn="just" eaLnBrk="1" fontAlgn="base" hangingPunct="1">
              <a:lnSpc>
                <a:spcPct val="150000"/>
              </a:lnSpc>
              <a:spcBef>
                <a:spcPct val="0"/>
              </a:spcBef>
              <a:spcAft>
                <a:spcPct val="0"/>
              </a:spcAft>
            </a:pPr>
            <a:r>
              <a:rPr lang="zh-CN" altLang="en-US" sz="1600" dirty="0">
                <a:solidFill>
                  <a:schemeClr val="bg1">
                    <a:alpha val="80000"/>
                  </a:schemeClr>
                </a:solidFill>
                <a:latin typeface="微软雅黑" pitchFamily="34" charset="-122"/>
                <a:ea typeface="微软雅黑" pitchFamily="34" charset="-122"/>
              </a:rPr>
              <a:t>点击此处添加内容</a:t>
            </a:r>
            <a:endParaRPr lang="en-US" altLang="zh-CN" sz="1600" dirty="0">
              <a:solidFill>
                <a:schemeClr val="bg1">
                  <a:alpha val="80000"/>
                </a:schemeClr>
              </a:solidFill>
              <a:latin typeface="微软雅黑" pitchFamily="34" charset="-122"/>
              <a:ea typeface="微软雅黑" pitchFamily="34" charset="-122"/>
            </a:endParaRPr>
          </a:p>
          <a:p>
            <a:pPr algn="just" eaLnBrk="1" fontAlgn="base" hangingPunct="1">
              <a:lnSpc>
                <a:spcPct val="150000"/>
              </a:lnSpc>
              <a:spcBef>
                <a:spcPct val="0"/>
              </a:spcBef>
              <a:spcAft>
                <a:spcPct val="0"/>
              </a:spcAft>
            </a:pPr>
            <a:r>
              <a:rPr lang="zh-CN" altLang="en-US" sz="1600" dirty="0">
                <a:solidFill>
                  <a:schemeClr val="bg1">
                    <a:alpha val="80000"/>
                  </a:schemeClr>
                </a:solidFill>
                <a:latin typeface="微软雅黑" pitchFamily="34" charset="-122"/>
                <a:ea typeface="微软雅黑" pitchFamily="34" charset="-122"/>
              </a:rPr>
              <a:t>点击此处添加内容</a:t>
            </a:r>
            <a:endParaRPr lang="zh-CN" altLang="zh-CN" sz="1600" dirty="0">
              <a:solidFill>
                <a:schemeClr val="bg1">
                  <a:alpha val="80000"/>
                </a:schemeClr>
              </a:solidFill>
              <a:latin typeface="微软雅黑" pitchFamily="34" charset="-122"/>
              <a:ea typeface="微软雅黑" pitchFamily="34" charset="-122"/>
            </a:endParaRPr>
          </a:p>
        </p:txBody>
      </p:sp>
      <p:sp>
        <p:nvSpPr>
          <p:cNvPr id="87" name="矩形 1"/>
          <p:cNvSpPr>
            <a:spLocks noChangeArrowheads="1"/>
          </p:cNvSpPr>
          <p:nvPr/>
        </p:nvSpPr>
        <p:spPr bwMode="auto">
          <a:xfrm>
            <a:off x="6240957" y="2958103"/>
            <a:ext cx="2138265" cy="18160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just" eaLnBrk="1" fontAlgn="base" hangingPunct="1">
              <a:lnSpc>
                <a:spcPct val="150000"/>
              </a:lnSpc>
              <a:spcBef>
                <a:spcPct val="0"/>
              </a:spcBef>
              <a:spcAft>
                <a:spcPct val="0"/>
              </a:spcAft>
            </a:pPr>
            <a:r>
              <a:rPr lang="zh-CN" altLang="en-US" sz="1865" b="1" dirty="0">
                <a:solidFill>
                  <a:schemeClr val="bg1">
                    <a:alpha val="80000"/>
                  </a:schemeClr>
                </a:solidFill>
                <a:latin typeface="微软雅黑" pitchFamily="34" charset="-122"/>
                <a:ea typeface="微软雅黑" pitchFamily="34" charset="-122"/>
              </a:rPr>
              <a:t>此处添加标题内容</a:t>
            </a:r>
            <a:endParaRPr lang="en-US" altLang="zh-CN" sz="1865" b="1" dirty="0">
              <a:solidFill>
                <a:schemeClr val="bg1">
                  <a:alpha val="80000"/>
                </a:schemeClr>
              </a:solidFill>
              <a:latin typeface="微软雅黑" pitchFamily="34" charset="-122"/>
              <a:ea typeface="微软雅黑" pitchFamily="34" charset="-122"/>
            </a:endParaRPr>
          </a:p>
          <a:p>
            <a:pPr algn="just" eaLnBrk="1" fontAlgn="base" hangingPunct="1">
              <a:lnSpc>
                <a:spcPct val="150000"/>
              </a:lnSpc>
              <a:spcBef>
                <a:spcPct val="0"/>
              </a:spcBef>
              <a:spcAft>
                <a:spcPct val="0"/>
              </a:spcAft>
            </a:pPr>
            <a:r>
              <a:rPr lang="zh-CN" altLang="en-US" sz="1600" dirty="0">
                <a:solidFill>
                  <a:schemeClr val="bg1">
                    <a:alpha val="80000"/>
                  </a:schemeClr>
                </a:solidFill>
                <a:latin typeface="微软雅黑" pitchFamily="34" charset="-122"/>
                <a:ea typeface="微软雅黑" pitchFamily="34" charset="-122"/>
              </a:rPr>
              <a:t>点击此处添加内容</a:t>
            </a:r>
            <a:endParaRPr lang="en-US" altLang="zh-CN" sz="1600" dirty="0">
              <a:solidFill>
                <a:schemeClr val="bg1">
                  <a:alpha val="80000"/>
                </a:schemeClr>
              </a:solidFill>
              <a:latin typeface="微软雅黑" pitchFamily="34" charset="-122"/>
              <a:ea typeface="微软雅黑" pitchFamily="34" charset="-122"/>
            </a:endParaRPr>
          </a:p>
          <a:p>
            <a:pPr algn="just" eaLnBrk="1" fontAlgn="base" hangingPunct="1">
              <a:lnSpc>
                <a:spcPct val="150000"/>
              </a:lnSpc>
              <a:spcBef>
                <a:spcPct val="0"/>
              </a:spcBef>
              <a:spcAft>
                <a:spcPct val="0"/>
              </a:spcAft>
            </a:pPr>
            <a:r>
              <a:rPr lang="zh-CN" altLang="en-US" sz="1600" dirty="0">
                <a:solidFill>
                  <a:schemeClr val="bg1">
                    <a:alpha val="80000"/>
                  </a:schemeClr>
                </a:solidFill>
                <a:latin typeface="微软雅黑" pitchFamily="34" charset="-122"/>
                <a:ea typeface="微软雅黑" pitchFamily="34" charset="-122"/>
              </a:rPr>
              <a:t>点击此处添加内容</a:t>
            </a:r>
            <a:endParaRPr lang="zh-CN" altLang="zh-CN" sz="1600" dirty="0">
              <a:solidFill>
                <a:schemeClr val="bg1">
                  <a:alpha val="80000"/>
                </a:schemeClr>
              </a:solidFill>
              <a:latin typeface="微软雅黑" pitchFamily="34" charset="-122"/>
              <a:ea typeface="微软雅黑" pitchFamily="34" charset="-122"/>
            </a:endParaRPr>
          </a:p>
          <a:p>
            <a:pPr algn="just" eaLnBrk="1" fontAlgn="base" hangingPunct="1">
              <a:lnSpc>
                <a:spcPct val="150000"/>
              </a:lnSpc>
              <a:spcBef>
                <a:spcPct val="0"/>
              </a:spcBef>
              <a:spcAft>
                <a:spcPct val="0"/>
              </a:spcAft>
            </a:pPr>
            <a:endParaRPr lang="zh-CN" altLang="zh-CN" sz="2400" dirty="0">
              <a:solidFill>
                <a:schemeClr val="bg1"/>
              </a:solidFill>
            </a:endParaRPr>
          </a:p>
        </p:txBody>
      </p:sp>
      <p:sp>
        <p:nvSpPr>
          <p:cNvPr id="88" name="Freeform 11"/>
          <p:cNvSpPr/>
          <p:nvPr/>
        </p:nvSpPr>
        <p:spPr bwMode="auto">
          <a:xfrm>
            <a:off x="5940152" y="1366865"/>
            <a:ext cx="300805" cy="263427"/>
          </a:xfrm>
          <a:custGeom>
            <a:avLst/>
            <a:gdLst>
              <a:gd name="T0" fmla="*/ 2147483647 w 478"/>
              <a:gd name="T1" fmla="*/ 2147483647 h 420"/>
              <a:gd name="T2" fmla="*/ 2147483647 w 478"/>
              <a:gd name="T3" fmla="*/ 2147483647 h 420"/>
              <a:gd name="T4" fmla="*/ 2147483647 w 478"/>
              <a:gd name="T5" fmla="*/ 2147483647 h 420"/>
              <a:gd name="T6" fmla="*/ 2147483647 w 478"/>
              <a:gd name="T7" fmla="*/ 2147483647 h 420"/>
              <a:gd name="T8" fmla="*/ 2147483647 w 478"/>
              <a:gd name="T9" fmla="*/ 0 h 420"/>
              <a:gd name="T10" fmla="*/ 2147483647 w 478"/>
              <a:gd name="T11" fmla="*/ 0 h 420"/>
              <a:gd name="T12" fmla="*/ 2147483647 w 478"/>
              <a:gd name="T13" fmla="*/ 2147483647 h 420"/>
              <a:gd name="T14" fmla="*/ 2147483647 w 478"/>
              <a:gd name="T15" fmla="*/ 2147483647 h 420"/>
              <a:gd name="T16" fmla="*/ 2147483647 w 478"/>
              <a:gd name="T17" fmla="*/ 2147483647 h 420"/>
              <a:gd name="T18" fmla="*/ 2147483647 w 478"/>
              <a:gd name="T19" fmla="*/ 2147483647 h 420"/>
              <a:gd name="T20" fmla="*/ 2147483647 w 478"/>
              <a:gd name="T21" fmla="*/ 2147483647 h 420"/>
              <a:gd name="T22" fmla="*/ 2147483647 w 478"/>
              <a:gd name="T23" fmla="*/ 2147483647 h 420"/>
              <a:gd name="T24" fmla="*/ 2147483647 w 478"/>
              <a:gd name="T25" fmla="*/ 2147483647 h 420"/>
              <a:gd name="T26" fmla="*/ 2147483647 w 478"/>
              <a:gd name="T27" fmla="*/ 2147483647 h 420"/>
              <a:gd name="T28" fmla="*/ 2147483647 w 478"/>
              <a:gd name="T29" fmla="*/ 2147483647 h 420"/>
              <a:gd name="T30" fmla="*/ 2147483647 w 478"/>
              <a:gd name="T31" fmla="*/ 2147483647 h 420"/>
              <a:gd name="T32" fmla="*/ 2147483647 w 478"/>
              <a:gd name="T33" fmla="*/ 2147483647 h 420"/>
              <a:gd name="T34" fmla="*/ 2147483647 w 478"/>
              <a:gd name="T35" fmla="*/ 2147483647 h 420"/>
              <a:gd name="T36" fmla="*/ 2147483647 w 478"/>
              <a:gd name="T37" fmla="*/ 2147483647 h 420"/>
              <a:gd name="T38" fmla="*/ 0 w 478"/>
              <a:gd name="T39" fmla="*/ 2147483647 h 420"/>
              <a:gd name="T40" fmla="*/ 2147483647 w 478"/>
              <a:gd name="T41" fmla="*/ 2147483647 h 420"/>
              <a:gd name="T42" fmla="*/ 2147483647 w 478"/>
              <a:gd name="T43" fmla="*/ 2147483647 h 420"/>
              <a:gd name="T44" fmla="*/ 2147483647 w 478"/>
              <a:gd name="T45" fmla="*/ 2147483647 h 420"/>
              <a:gd name="T46" fmla="*/ 2147483647 w 478"/>
              <a:gd name="T47" fmla="*/ 2147483647 h 420"/>
              <a:gd name="T48" fmla="*/ 2147483647 w 478"/>
              <a:gd name="T49" fmla="*/ 2147483647 h 420"/>
              <a:gd name="T50" fmla="*/ 2147483647 w 478"/>
              <a:gd name="T51" fmla="*/ 2147483647 h 420"/>
              <a:gd name="T52" fmla="*/ 2147483647 w 478"/>
              <a:gd name="T53" fmla="*/ 2147483647 h 420"/>
              <a:gd name="T54" fmla="*/ 2147483647 w 478"/>
              <a:gd name="T55" fmla="*/ 2147483647 h 420"/>
              <a:gd name="T56" fmla="*/ 2147483647 w 478"/>
              <a:gd name="T57" fmla="*/ 2147483647 h 420"/>
              <a:gd name="T58" fmla="*/ 2147483647 w 478"/>
              <a:gd name="T59" fmla="*/ 2147483647 h 420"/>
              <a:gd name="T60" fmla="*/ 2147483647 w 478"/>
              <a:gd name="T61" fmla="*/ 2147483647 h 420"/>
              <a:gd name="T62" fmla="*/ 2147483647 w 478"/>
              <a:gd name="T63" fmla="*/ 2147483647 h 420"/>
              <a:gd name="T64" fmla="*/ 2147483647 w 478"/>
              <a:gd name="T65" fmla="*/ 2147483647 h 420"/>
              <a:gd name="T66" fmla="*/ 2147483647 w 478"/>
              <a:gd name="T67" fmla="*/ 2147483647 h 420"/>
              <a:gd name="T68" fmla="*/ 2147483647 w 478"/>
              <a:gd name="T69" fmla="*/ 2147483647 h 420"/>
              <a:gd name="T70" fmla="*/ 2147483647 w 478"/>
              <a:gd name="T71" fmla="*/ 2147483647 h 420"/>
              <a:gd name="T72" fmla="*/ 2147483647 w 478"/>
              <a:gd name="T73" fmla="*/ 2147483647 h 42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478" h="420">
                <a:moveTo>
                  <a:pt x="478" y="72"/>
                </a:moveTo>
                <a:lnTo>
                  <a:pt x="478" y="72"/>
                </a:lnTo>
                <a:lnTo>
                  <a:pt x="478" y="56"/>
                </a:lnTo>
                <a:lnTo>
                  <a:pt x="474" y="44"/>
                </a:lnTo>
                <a:lnTo>
                  <a:pt x="466" y="30"/>
                </a:lnTo>
                <a:lnTo>
                  <a:pt x="458" y="20"/>
                </a:lnTo>
                <a:lnTo>
                  <a:pt x="448" y="12"/>
                </a:lnTo>
                <a:lnTo>
                  <a:pt x="434" y="4"/>
                </a:lnTo>
                <a:lnTo>
                  <a:pt x="422" y="0"/>
                </a:lnTo>
                <a:lnTo>
                  <a:pt x="406" y="0"/>
                </a:lnTo>
                <a:lnTo>
                  <a:pt x="392" y="0"/>
                </a:lnTo>
                <a:lnTo>
                  <a:pt x="378" y="4"/>
                </a:lnTo>
                <a:lnTo>
                  <a:pt x="366" y="12"/>
                </a:lnTo>
                <a:lnTo>
                  <a:pt x="356" y="20"/>
                </a:lnTo>
                <a:lnTo>
                  <a:pt x="348" y="30"/>
                </a:lnTo>
                <a:lnTo>
                  <a:pt x="340" y="44"/>
                </a:lnTo>
                <a:lnTo>
                  <a:pt x="336" y="56"/>
                </a:lnTo>
                <a:lnTo>
                  <a:pt x="336" y="72"/>
                </a:lnTo>
                <a:lnTo>
                  <a:pt x="336" y="86"/>
                </a:lnTo>
                <a:lnTo>
                  <a:pt x="342" y="100"/>
                </a:lnTo>
                <a:lnTo>
                  <a:pt x="348" y="112"/>
                </a:lnTo>
                <a:lnTo>
                  <a:pt x="358" y="124"/>
                </a:lnTo>
                <a:lnTo>
                  <a:pt x="276" y="318"/>
                </a:lnTo>
                <a:lnTo>
                  <a:pt x="208" y="168"/>
                </a:lnTo>
                <a:lnTo>
                  <a:pt x="148" y="160"/>
                </a:lnTo>
                <a:lnTo>
                  <a:pt x="96" y="226"/>
                </a:lnTo>
                <a:lnTo>
                  <a:pt x="84" y="222"/>
                </a:lnTo>
                <a:lnTo>
                  <a:pt x="72" y="222"/>
                </a:lnTo>
                <a:lnTo>
                  <a:pt x="58" y="222"/>
                </a:lnTo>
                <a:lnTo>
                  <a:pt x="44" y="226"/>
                </a:lnTo>
                <a:lnTo>
                  <a:pt x="32" y="234"/>
                </a:lnTo>
                <a:lnTo>
                  <a:pt x="22" y="242"/>
                </a:lnTo>
                <a:lnTo>
                  <a:pt x="14" y="252"/>
                </a:lnTo>
                <a:lnTo>
                  <a:pt x="6" y="264"/>
                </a:lnTo>
                <a:lnTo>
                  <a:pt x="2" y="278"/>
                </a:lnTo>
                <a:lnTo>
                  <a:pt x="0" y="292"/>
                </a:lnTo>
                <a:lnTo>
                  <a:pt x="2" y="308"/>
                </a:lnTo>
                <a:lnTo>
                  <a:pt x="6" y="320"/>
                </a:lnTo>
                <a:lnTo>
                  <a:pt x="14" y="334"/>
                </a:lnTo>
                <a:lnTo>
                  <a:pt x="22" y="344"/>
                </a:lnTo>
                <a:lnTo>
                  <a:pt x="32" y="352"/>
                </a:lnTo>
                <a:lnTo>
                  <a:pt x="44" y="360"/>
                </a:lnTo>
                <a:lnTo>
                  <a:pt x="58" y="364"/>
                </a:lnTo>
                <a:lnTo>
                  <a:pt x="72" y="364"/>
                </a:lnTo>
                <a:lnTo>
                  <a:pt x="88" y="364"/>
                </a:lnTo>
                <a:lnTo>
                  <a:pt x="100" y="360"/>
                </a:lnTo>
                <a:lnTo>
                  <a:pt x="112" y="352"/>
                </a:lnTo>
                <a:lnTo>
                  <a:pt x="124" y="344"/>
                </a:lnTo>
                <a:lnTo>
                  <a:pt x="132" y="334"/>
                </a:lnTo>
                <a:lnTo>
                  <a:pt x="138" y="320"/>
                </a:lnTo>
                <a:lnTo>
                  <a:pt x="144" y="308"/>
                </a:lnTo>
                <a:lnTo>
                  <a:pt x="144" y="292"/>
                </a:lnTo>
                <a:lnTo>
                  <a:pt x="144" y="278"/>
                </a:lnTo>
                <a:lnTo>
                  <a:pt x="168" y="248"/>
                </a:lnTo>
                <a:lnTo>
                  <a:pt x="244" y="420"/>
                </a:lnTo>
                <a:lnTo>
                  <a:pt x="308" y="418"/>
                </a:lnTo>
                <a:lnTo>
                  <a:pt x="426" y="140"/>
                </a:lnTo>
                <a:lnTo>
                  <a:pt x="436" y="136"/>
                </a:lnTo>
                <a:lnTo>
                  <a:pt x="448" y="130"/>
                </a:lnTo>
                <a:lnTo>
                  <a:pt x="456" y="124"/>
                </a:lnTo>
                <a:lnTo>
                  <a:pt x="464" y="114"/>
                </a:lnTo>
                <a:lnTo>
                  <a:pt x="470" y="106"/>
                </a:lnTo>
                <a:lnTo>
                  <a:pt x="474" y="94"/>
                </a:lnTo>
                <a:lnTo>
                  <a:pt x="478" y="84"/>
                </a:lnTo>
                <a:lnTo>
                  <a:pt x="478" y="72"/>
                </a:lnTo>
                <a:close/>
              </a:path>
            </a:pathLst>
          </a:custGeom>
          <a:solidFill>
            <a:srgbClr val="EF7B89"/>
          </a:solidFill>
          <a:ln>
            <a:noFill/>
          </a:ln>
        </p:spPr>
        <p:txBody>
          <a:bodyPr/>
          <a:lstStyle/>
          <a:p>
            <a:pPr fontAlgn="base">
              <a:spcBef>
                <a:spcPct val="0"/>
              </a:spcBef>
              <a:spcAft>
                <a:spcPct val="0"/>
              </a:spcAft>
            </a:pPr>
            <a:endParaRPr lang="zh-CN" altLang="en-US" sz="2400">
              <a:solidFill>
                <a:prstClr val="black"/>
              </a:solidFill>
            </a:endParaRPr>
          </a:p>
        </p:txBody>
      </p:sp>
      <p:grpSp>
        <p:nvGrpSpPr>
          <p:cNvPr id="89" name="组合 122"/>
          <p:cNvGrpSpPr/>
          <p:nvPr/>
        </p:nvGrpSpPr>
        <p:grpSpPr bwMode="auto">
          <a:xfrm>
            <a:off x="828856" y="1379325"/>
            <a:ext cx="215368" cy="217148"/>
            <a:chOff x="3889445" y="2973091"/>
            <a:chExt cx="319708" cy="324921"/>
          </a:xfrm>
          <a:solidFill>
            <a:srgbClr val="85CDE7"/>
          </a:solidFill>
        </p:grpSpPr>
        <p:sp>
          <p:nvSpPr>
            <p:cNvPr id="90" name="Rectangle 12"/>
            <p:cNvSpPr>
              <a:spLocks noChangeArrowheads="1"/>
            </p:cNvSpPr>
            <p:nvPr/>
          </p:nvSpPr>
          <p:spPr bwMode="auto">
            <a:xfrm>
              <a:off x="3889445" y="3006104"/>
              <a:ext cx="128578" cy="126841"/>
            </a:xfrm>
            <a:prstGeom prst="rect">
              <a:avLst/>
            </a:prstGeom>
            <a:grp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fontAlgn="base" hangingPunct="1">
                <a:spcBef>
                  <a:spcPct val="0"/>
                </a:spcBef>
                <a:spcAft>
                  <a:spcPct val="0"/>
                </a:spcAft>
              </a:pPr>
              <a:endParaRPr lang="zh-CN" altLang="en-US" sz="2400">
                <a:solidFill>
                  <a:prstClr val="black"/>
                </a:solidFill>
              </a:endParaRPr>
            </a:p>
          </p:txBody>
        </p:sp>
        <p:sp>
          <p:nvSpPr>
            <p:cNvPr id="91" name="Rectangle 13"/>
            <p:cNvSpPr>
              <a:spLocks noChangeArrowheads="1"/>
            </p:cNvSpPr>
            <p:nvPr/>
          </p:nvSpPr>
          <p:spPr bwMode="auto">
            <a:xfrm>
              <a:off x="4049299" y="2973091"/>
              <a:ext cx="159854" cy="159854"/>
            </a:xfrm>
            <a:prstGeom prst="rect">
              <a:avLst/>
            </a:prstGeom>
            <a:grp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fontAlgn="base" hangingPunct="1">
                <a:spcBef>
                  <a:spcPct val="0"/>
                </a:spcBef>
                <a:spcAft>
                  <a:spcPct val="0"/>
                </a:spcAft>
              </a:pPr>
              <a:endParaRPr lang="zh-CN" altLang="en-US" sz="2400">
                <a:solidFill>
                  <a:prstClr val="black"/>
                </a:solidFill>
              </a:endParaRPr>
            </a:p>
          </p:txBody>
        </p:sp>
        <p:sp>
          <p:nvSpPr>
            <p:cNvPr id="92" name="Rectangle 14"/>
            <p:cNvSpPr>
              <a:spLocks noChangeArrowheads="1"/>
            </p:cNvSpPr>
            <p:nvPr/>
          </p:nvSpPr>
          <p:spPr bwMode="auto">
            <a:xfrm>
              <a:off x="3889445" y="3171171"/>
              <a:ext cx="128578" cy="126841"/>
            </a:xfrm>
            <a:prstGeom prst="rect">
              <a:avLst/>
            </a:prstGeom>
            <a:grp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fontAlgn="base" hangingPunct="1">
                <a:spcBef>
                  <a:spcPct val="0"/>
                </a:spcBef>
                <a:spcAft>
                  <a:spcPct val="0"/>
                </a:spcAft>
              </a:pPr>
              <a:endParaRPr lang="zh-CN" altLang="en-US" sz="2400">
                <a:solidFill>
                  <a:prstClr val="black"/>
                </a:solidFill>
              </a:endParaRPr>
            </a:p>
          </p:txBody>
        </p:sp>
        <p:sp>
          <p:nvSpPr>
            <p:cNvPr id="93" name="Rectangle 15"/>
            <p:cNvSpPr>
              <a:spLocks noChangeArrowheads="1"/>
            </p:cNvSpPr>
            <p:nvPr/>
          </p:nvSpPr>
          <p:spPr bwMode="auto">
            <a:xfrm>
              <a:off x="4049299" y="3171171"/>
              <a:ext cx="126841" cy="126841"/>
            </a:xfrm>
            <a:prstGeom prst="rect">
              <a:avLst/>
            </a:prstGeom>
            <a:grp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fontAlgn="base" hangingPunct="1">
                <a:spcBef>
                  <a:spcPct val="0"/>
                </a:spcBef>
                <a:spcAft>
                  <a:spcPct val="0"/>
                </a:spcAft>
              </a:pPr>
              <a:endParaRPr lang="zh-CN" altLang="en-US" sz="2400">
                <a:solidFill>
                  <a:prstClr val="black"/>
                </a:solidFill>
              </a:endParaRPr>
            </a:p>
          </p:txBody>
        </p:sp>
      </p:grpSp>
      <p:grpSp>
        <p:nvGrpSpPr>
          <p:cNvPr id="94" name="组合 13321"/>
          <p:cNvGrpSpPr/>
          <p:nvPr/>
        </p:nvGrpSpPr>
        <p:grpSpPr bwMode="auto">
          <a:xfrm>
            <a:off x="5972190" y="3107615"/>
            <a:ext cx="236728" cy="234948"/>
            <a:chOff x="1057275" y="3008313"/>
            <a:chExt cx="368300" cy="368300"/>
          </a:xfrm>
          <a:solidFill>
            <a:srgbClr val="F5C773"/>
          </a:solidFill>
        </p:grpSpPr>
        <p:sp>
          <p:nvSpPr>
            <p:cNvPr id="95" name="Freeform 11"/>
            <p:cNvSpPr/>
            <p:nvPr/>
          </p:nvSpPr>
          <p:spPr bwMode="auto">
            <a:xfrm>
              <a:off x="1057275" y="3033713"/>
              <a:ext cx="342900" cy="342900"/>
            </a:xfrm>
            <a:custGeom>
              <a:avLst/>
              <a:gdLst>
                <a:gd name="T0" fmla="*/ 2147483647 w 216"/>
                <a:gd name="T1" fmla="*/ 0 h 216"/>
                <a:gd name="T2" fmla="*/ 2147483647 w 216"/>
                <a:gd name="T3" fmla="*/ 0 h 216"/>
                <a:gd name="T4" fmla="*/ 2147483647 w 216"/>
                <a:gd name="T5" fmla="*/ 2147483647 h 216"/>
                <a:gd name="T6" fmla="*/ 2147483647 w 216"/>
                <a:gd name="T7" fmla="*/ 2147483647 h 216"/>
                <a:gd name="T8" fmla="*/ 2147483647 w 216"/>
                <a:gd name="T9" fmla="*/ 2147483647 h 216"/>
                <a:gd name="T10" fmla="*/ 2147483647 w 216"/>
                <a:gd name="T11" fmla="*/ 2147483647 h 216"/>
                <a:gd name="T12" fmla="*/ 2147483647 w 216"/>
                <a:gd name="T13" fmla="*/ 2147483647 h 216"/>
                <a:gd name="T14" fmla="*/ 2147483647 w 216"/>
                <a:gd name="T15" fmla="*/ 2147483647 h 216"/>
                <a:gd name="T16" fmla="*/ 2147483647 w 216"/>
                <a:gd name="T17" fmla="*/ 2147483647 h 216"/>
                <a:gd name="T18" fmla="*/ 0 w 216"/>
                <a:gd name="T19" fmla="*/ 2147483647 h 216"/>
                <a:gd name="T20" fmla="*/ 0 w 216"/>
                <a:gd name="T21" fmla="*/ 2147483647 h 216"/>
                <a:gd name="T22" fmla="*/ 0 w 216"/>
                <a:gd name="T23" fmla="*/ 2147483647 h 216"/>
                <a:gd name="T24" fmla="*/ 2147483647 w 216"/>
                <a:gd name="T25" fmla="*/ 2147483647 h 216"/>
                <a:gd name="T26" fmla="*/ 2147483647 w 216"/>
                <a:gd name="T27" fmla="*/ 2147483647 h 216"/>
                <a:gd name="T28" fmla="*/ 2147483647 w 216"/>
                <a:gd name="T29" fmla="*/ 2147483647 h 216"/>
                <a:gd name="T30" fmla="*/ 2147483647 w 216"/>
                <a:gd name="T31" fmla="*/ 2147483647 h 216"/>
                <a:gd name="T32" fmla="*/ 2147483647 w 216"/>
                <a:gd name="T33" fmla="*/ 2147483647 h 216"/>
                <a:gd name="T34" fmla="*/ 2147483647 w 216"/>
                <a:gd name="T35" fmla="*/ 2147483647 h 216"/>
                <a:gd name="T36" fmla="*/ 2147483647 w 216"/>
                <a:gd name="T37" fmla="*/ 2147483647 h 216"/>
                <a:gd name="T38" fmla="*/ 2147483647 w 216"/>
                <a:gd name="T39" fmla="*/ 2147483647 h 216"/>
                <a:gd name="T40" fmla="*/ 2147483647 w 216"/>
                <a:gd name="T41" fmla="*/ 2147483647 h 216"/>
                <a:gd name="T42" fmla="*/ 2147483647 w 216"/>
                <a:gd name="T43" fmla="*/ 2147483647 h 216"/>
                <a:gd name="T44" fmla="*/ 2147483647 w 216"/>
                <a:gd name="T45" fmla="*/ 2147483647 h 216"/>
                <a:gd name="T46" fmla="*/ 2147483647 w 216"/>
                <a:gd name="T47" fmla="*/ 2147483647 h 216"/>
                <a:gd name="T48" fmla="*/ 2147483647 w 216"/>
                <a:gd name="T49" fmla="*/ 2147483647 h 216"/>
                <a:gd name="T50" fmla="*/ 2147483647 w 216"/>
                <a:gd name="T51" fmla="*/ 2147483647 h 216"/>
                <a:gd name="T52" fmla="*/ 2147483647 w 216"/>
                <a:gd name="T53" fmla="*/ 2147483647 h 216"/>
                <a:gd name="T54" fmla="*/ 2147483647 w 216"/>
                <a:gd name="T55" fmla="*/ 2147483647 h 216"/>
                <a:gd name="T56" fmla="*/ 2147483647 w 216"/>
                <a:gd name="T57" fmla="*/ 2147483647 h 216"/>
                <a:gd name="T58" fmla="*/ 2147483647 w 216"/>
                <a:gd name="T59" fmla="*/ 2147483647 h 216"/>
                <a:gd name="T60" fmla="*/ 2147483647 w 216"/>
                <a:gd name="T61" fmla="*/ 0 h 21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6" h="216">
                  <a:moveTo>
                    <a:pt x="100" y="0"/>
                  </a:moveTo>
                  <a:lnTo>
                    <a:pt x="100" y="0"/>
                  </a:lnTo>
                  <a:lnTo>
                    <a:pt x="80" y="2"/>
                  </a:lnTo>
                  <a:lnTo>
                    <a:pt x="62" y="10"/>
                  </a:lnTo>
                  <a:lnTo>
                    <a:pt x="46" y="18"/>
                  </a:lnTo>
                  <a:lnTo>
                    <a:pt x="30" y="32"/>
                  </a:lnTo>
                  <a:lnTo>
                    <a:pt x="16" y="48"/>
                  </a:lnTo>
                  <a:lnTo>
                    <a:pt x="6" y="68"/>
                  </a:lnTo>
                  <a:lnTo>
                    <a:pt x="0" y="88"/>
                  </a:lnTo>
                  <a:lnTo>
                    <a:pt x="0" y="108"/>
                  </a:lnTo>
                  <a:lnTo>
                    <a:pt x="0" y="128"/>
                  </a:lnTo>
                  <a:lnTo>
                    <a:pt x="6" y="148"/>
                  </a:lnTo>
                  <a:lnTo>
                    <a:pt x="16" y="168"/>
                  </a:lnTo>
                  <a:lnTo>
                    <a:pt x="30" y="184"/>
                  </a:lnTo>
                  <a:lnTo>
                    <a:pt x="48" y="198"/>
                  </a:lnTo>
                  <a:lnTo>
                    <a:pt x="66" y="208"/>
                  </a:lnTo>
                  <a:lnTo>
                    <a:pt x="86" y="214"/>
                  </a:lnTo>
                  <a:lnTo>
                    <a:pt x="108" y="216"/>
                  </a:lnTo>
                  <a:lnTo>
                    <a:pt x="128" y="214"/>
                  </a:lnTo>
                  <a:lnTo>
                    <a:pt x="148" y="208"/>
                  </a:lnTo>
                  <a:lnTo>
                    <a:pt x="168" y="198"/>
                  </a:lnTo>
                  <a:lnTo>
                    <a:pt x="184" y="184"/>
                  </a:lnTo>
                  <a:lnTo>
                    <a:pt x="198" y="170"/>
                  </a:lnTo>
                  <a:lnTo>
                    <a:pt x="206" y="152"/>
                  </a:lnTo>
                  <a:lnTo>
                    <a:pt x="212" y="134"/>
                  </a:lnTo>
                  <a:lnTo>
                    <a:pt x="216" y="116"/>
                  </a:lnTo>
                  <a:lnTo>
                    <a:pt x="100" y="116"/>
                  </a:lnTo>
                  <a:lnTo>
                    <a:pt x="10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pPr>
              <a:endParaRPr lang="zh-CN" altLang="en-US" sz="2400">
                <a:solidFill>
                  <a:prstClr val="black"/>
                </a:solidFill>
              </a:endParaRPr>
            </a:p>
          </p:txBody>
        </p:sp>
        <p:sp>
          <p:nvSpPr>
            <p:cNvPr id="96" name="Freeform 12"/>
            <p:cNvSpPr/>
            <p:nvPr/>
          </p:nvSpPr>
          <p:spPr bwMode="auto">
            <a:xfrm>
              <a:off x="1238250" y="3008313"/>
              <a:ext cx="187325" cy="184150"/>
            </a:xfrm>
            <a:custGeom>
              <a:avLst/>
              <a:gdLst>
                <a:gd name="T0" fmla="*/ 2147483647 w 118"/>
                <a:gd name="T1" fmla="*/ 2147483647 h 116"/>
                <a:gd name="T2" fmla="*/ 2147483647 w 118"/>
                <a:gd name="T3" fmla="*/ 2147483647 h 116"/>
                <a:gd name="T4" fmla="*/ 2147483647 w 118"/>
                <a:gd name="T5" fmla="*/ 2147483647 h 116"/>
                <a:gd name="T6" fmla="*/ 2147483647 w 118"/>
                <a:gd name="T7" fmla="*/ 2147483647 h 116"/>
                <a:gd name="T8" fmla="*/ 2147483647 w 118"/>
                <a:gd name="T9" fmla="*/ 2147483647 h 116"/>
                <a:gd name="T10" fmla="*/ 2147483647 w 118"/>
                <a:gd name="T11" fmla="*/ 2147483647 h 116"/>
                <a:gd name="T12" fmla="*/ 2147483647 w 118"/>
                <a:gd name="T13" fmla="*/ 2147483647 h 116"/>
                <a:gd name="T14" fmla="*/ 2147483647 w 118"/>
                <a:gd name="T15" fmla="*/ 0 h 116"/>
                <a:gd name="T16" fmla="*/ 2147483647 w 118"/>
                <a:gd name="T17" fmla="*/ 0 h 116"/>
                <a:gd name="T18" fmla="*/ 0 w 118"/>
                <a:gd name="T19" fmla="*/ 0 h 116"/>
                <a:gd name="T20" fmla="*/ 0 w 118"/>
                <a:gd name="T21" fmla="*/ 2147483647 h 116"/>
                <a:gd name="T22" fmla="*/ 2147483647 w 118"/>
                <a:gd name="T23" fmla="*/ 2147483647 h 116"/>
                <a:gd name="T24" fmla="*/ 2147483647 w 118"/>
                <a:gd name="T25" fmla="*/ 2147483647 h 116"/>
                <a:gd name="T26" fmla="*/ 2147483647 w 118"/>
                <a:gd name="T27" fmla="*/ 2147483647 h 116"/>
                <a:gd name="T28" fmla="*/ 2147483647 w 118"/>
                <a:gd name="T29" fmla="*/ 2147483647 h 116"/>
                <a:gd name="T30" fmla="*/ 2147483647 w 118"/>
                <a:gd name="T31" fmla="*/ 2147483647 h 116"/>
                <a:gd name="T32" fmla="*/ 2147483647 w 118"/>
                <a:gd name="T33" fmla="*/ 2147483647 h 116"/>
                <a:gd name="T34" fmla="*/ 2147483647 w 118"/>
                <a:gd name="T35" fmla="*/ 2147483647 h 116"/>
                <a:gd name="T36" fmla="*/ 2147483647 w 118"/>
                <a:gd name="T37" fmla="*/ 2147483647 h 116"/>
                <a:gd name="T38" fmla="*/ 2147483647 w 118"/>
                <a:gd name="T39" fmla="*/ 2147483647 h 116"/>
                <a:gd name="T40" fmla="*/ 2147483647 w 118"/>
                <a:gd name="T41" fmla="*/ 2147483647 h 116"/>
                <a:gd name="T42" fmla="*/ 2147483647 w 118"/>
                <a:gd name="T43" fmla="*/ 2147483647 h 11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18" h="116">
                  <a:moveTo>
                    <a:pt x="86" y="32"/>
                  </a:moveTo>
                  <a:lnTo>
                    <a:pt x="86" y="32"/>
                  </a:lnTo>
                  <a:lnTo>
                    <a:pt x="78" y="24"/>
                  </a:lnTo>
                  <a:lnTo>
                    <a:pt x="68" y="16"/>
                  </a:lnTo>
                  <a:lnTo>
                    <a:pt x="56" y="10"/>
                  </a:lnTo>
                  <a:lnTo>
                    <a:pt x="46" y="6"/>
                  </a:lnTo>
                  <a:lnTo>
                    <a:pt x="36" y="2"/>
                  </a:lnTo>
                  <a:lnTo>
                    <a:pt x="24" y="0"/>
                  </a:lnTo>
                  <a:lnTo>
                    <a:pt x="12" y="0"/>
                  </a:lnTo>
                  <a:lnTo>
                    <a:pt x="0" y="0"/>
                  </a:lnTo>
                  <a:lnTo>
                    <a:pt x="0" y="116"/>
                  </a:lnTo>
                  <a:lnTo>
                    <a:pt x="118" y="116"/>
                  </a:lnTo>
                  <a:lnTo>
                    <a:pt x="118" y="106"/>
                  </a:lnTo>
                  <a:lnTo>
                    <a:pt x="118" y="94"/>
                  </a:lnTo>
                  <a:lnTo>
                    <a:pt x="114" y="82"/>
                  </a:lnTo>
                  <a:lnTo>
                    <a:pt x="112" y="72"/>
                  </a:lnTo>
                  <a:lnTo>
                    <a:pt x="108" y="60"/>
                  </a:lnTo>
                  <a:lnTo>
                    <a:pt x="102" y="50"/>
                  </a:lnTo>
                  <a:lnTo>
                    <a:pt x="94" y="40"/>
                  </a:lnTo>
                  <a:lnTo>
                    <a:pt x="86" y="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pPr>
              <a:endParaRPr lang="zh-CN" altLang="en-US" sz="2400">
                <a:solidFill>
                  <a:prstClr val="black"/>
                </a:solidFill>
              </a:endParaRPr>
            </a:p>
          </p:txBody>
        </p:sp>
      </p:grpSp>
      <p:grpSp>
        <p:nvGrpSpPr>
          <p:cNvPr id="97" name="组合 13322"/>
          <p:cNvGrpSpPr/>
          <p:nvPr/>
        </p:nvGrpSpPr>
        <p:grpSpPr bwMode="auto">
          <a:xfrm>
            <a:off x="868013" y="3066676"/>
            <a:ext cx="234948" cy="250968"/>
            <a:chOff x="1946500" y="2659080"/>
            <a:chExt cx="249236" cy="264850"/>
          </a:xfrm>
          <a:solidFill>
            <a:srgbClr val="A1CB77"/>
          </a:solidFill>
        </p:grpSpPr>
        <p:sp>
          <p:nvSpPr>
            <p:cNvPr id="98" name="Rectangle 13"/>
            <p:cNvSpPr>
              <a:spLocks noChangeArrowheads="1"/>
            </p:cNvSpPr>
            <p:nvPr/>
          </p:nvSpPr>
          <p:spPr bwMode="auto">
            <a:xfrm>
              <a:off x="1946500" y="2712050"/>
              <a:ext cx="40474" cy="211880"/>
            </a:xfrm>
            <a:prstGeom prst="rect">
              <a:avLst/>
            </a:prstGeom>
            <a:grp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fontAlgn="base" hangingPunct="1">
                <a:spcBef>
                  <a:spcPct val="0"/>
                </a:spcBef>
                <a:spcAft>
                  <a:spcPct val="0"/>
                </a:spcAft>
              </a:pPr>
              <a:endParaRPr lang="zh-CN" altLang="en-US" sz="2400">
                <a:solidFill>
                  <a:prstClr val="black"/>
                </a:solidFill>
              </a:endParaRPr>
            </a:p>
          </p:txBody>
        </p:sp>
        <p:sp>
          <p:nvSpPr>
            <p:cNvPr id="99" name="Rectangle 14"/>
            <p:cNvSpPr>
              <a:spLocks noChangeArrowheads="1"/>
            </p:cNvSpPr>
            <p:nvPr/>
          </p:nvSpPr>
          <p:spPr bwMode="auto">
            <a:xfrm>
              <a:off x="2016797" y="2679947"/>
              <a:ext cx="40474" cy="243983"/>
            </a:xfrm>
            <a:prstGeom prst="rect">
              <a:avLst/>
            </a:prstGeom>
            <a:grp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fontAlgn="base" hangingPunct="1">
                <a:spcBef>
                  <a:spcPct val="0"/>
                </a:spcBef>
                <a:spcAft>
                  <a:spcPct val="0"/>
                </a:spcAft>
              </a:pPr>
              <a:endParaRPr lang="zh-CN" altLang="en-US" sz="2400">
                <a:solidFill>
                  <a:prstClr val="black"/>
                </a:solidFill>
              </a:endParaRPr>
            </a:p>
          </p:txBody>
        </p:sp>
        <p:sp>
          <p:nvSpPr>
            <p:cNvPr id="100" name="Rectangle 15"/>
            <p:cNvSpPr>
              <a:spLocks noChangeArrowheads="1"/>
            </p:cNvSpPr>
            <p:nvPr/>
          </p:nvSpPr>
          <p:spPr bwMode="auto">
            <a:xfrm>
              <a:off x="2084964" y="2659080"/>
              <a:ext cx="42604" cy="264850"/>
            </a:xfrm>
            <a:prstGeom prst="rect">
              <a:avLst/>
            </a:prstGeom>
            <a:grp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fontAlgn="base" hangingPunct="1">
                <a:spcBef>
                  <a:spcPct val="0"/>
                </a:spcBef>
                <a:spcAft>
                  <a:spcPct val="0"/>
                </a:spcAft>
              </a:pPr>
              <a:endParaRPr lang="zh-CN" altLang="en-US" sz="2400">
                <a:solidFill>
                  <a:prstClr val="black"/>
                </a:solidFill>
              </a:endParaRPr>
            </a:p>
          </p:txBody>
        </p:sp>
        <p:sp>
          <p:nvSpPr>
            <p:cNvPr id="101" name="Rectangle 16"/>
            <p:cNvSpPr>
              <a:spLocks noChangeArrowheads="1"/>
            </p:cNvSpPr>
            <p:nvPr/>
          </p:nvSpPr>
          <p:spPr bwMode="auto">
            <a:xfrm>
              <a:off x="2155262" y="2790702"/>
              <a:ext cx="40474" cy="133228"/>
            </a:xfrm>
            <a:prstGeom prst="rect">
              <a:avLst/>
            </a:prstGeom>
            <a:grp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fontAlgn="base" hangingPunct="1">
                <a:spcBef>
                  <a:spcPct val="0"/>
                </a:spcBef>
                <a:spcAft>
                  <a:spcPct val="0"/>
                </a:spcAft>
              </a:pPr>
              <a:endParaRPr lang="zh-CN" altLang="en-US" sz="2400">
                <a:solidFill>
                  <a:prstClr val="black"/>
                </a:solidFill>
              </a:endParaRPr>
            </a:p>
          </p:txBody>
        </p:sp>
      </p:grpSp>
      <p:sp>
        <p:nvSpPr>
          <p:cNvPr id="102" name="任意多边形 101"/>
          <p:cNvSpPr/>
          <p:nvPr/>
        </p:nvSpPr>
        <p:spPr>
          <a:xfrm>
            <a:off x="5081052" y="1694369"/>
            <a:ext cx="3068560" cy="690604"/>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1" fmla="*/ 0 w 1238249"/>
              <a:gd name="connsiteY0-2" fmla="*/ 581025 h 581025"/>
              <a:gd name="connsiteX1-3" fmla="*/ 333375 w 1238249"/>
              <a:gd name="connsiteY1-4" fmla="*/ 0 h 581025"/>
              <a:gd name="connsiteX2-5" fmla="*/ 1238250 w 1238249"/>
              <a:gd name="connsiteY2-6" fmla="*/ 0 h 581025"/>
              <a:gd name="connsiteX0-7" fmla="*/ 0 w 2896333"/>
              <a:gd name="connsiteY0-8" fmla="*/ 581025 h 581025"/>
              <a:gd name="connsiteX1-9" fmla="*/ 333375 w 2896333"/>
              <a:gd name="connsiteY1-10" fmla="*/ 0 h 581025"/>
              <a:gd name="connsiteX2-11" fmla="*/ 2896333 w 2896333"/>
              <a:gd name="connsiteY2-12" fmla="*/ 0 h 581025"/>
            </a:gdLst>
            <a:ahLst/>
            <a:cxnLst>
              <a:cxn ang="0">
                <a:pos x="connsiteX0-7" y="connsiteY0-8"/>
              </a:cxn>
              <a:cxn ang="0">
                <a:pos x="connsiteX1-9" y="connsiteY1-10"/>
              </a:cxn>
              <a:cxn ang="0">
                <a:pos x="connsiteX2-11" y="connsiteY2-12"/>
              </a:cxn>
            </a:cxnLst>
            <a:rect l="l" t="t" r="r" b="b"/>
            <a:pathLst>
              <a:path w="2896333" h="581025">
                <a:moveTo>
                  <a:pt x="0" y="581025"/>
                </a:moveTo>
                <a:lnTo>
                  <a:pt x="333375" y="0"/>
                </a:lnTo>
                <a:lnTo>
                  <a:pt x="2896333" y="0"/>
                </a:lnTo>
              </a:path>
            </a:pathLst>
          </a:custGeom>
          <a:noFill/>
          <a:ln w="12700">
            <a:solidFill>
              <a:schemeClr val="bg1">
                <a:lumMod val="75000"/>
              </a:schemeClr>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sz="2400">
              <a:solidFill>
                <a:prstClr val="white"/>
              </a:solidFill>
            </a:endParaRPr>
          </a:p>
        </p:txBody>
      </p:sp>
      <p:sp>
        <p:nvSpPr>
          <p:cNvPr id="103" name="任意多边形 102"/>
          <p:cNvSpPr/>
          <p:nvPr/>
        </p:nvSpPr>
        <p:spPr>
          <a:xfrm>
            <a:off x="5130890" y="3394180"/>
            <a:ext cx="3041862" cy="695944"/>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1" fmla="*/ 0 w 1238249"/>
              <a:gd name="connsiteY0-2" fmla="*/ 581025 h 581025"/>
              <a:gd name="connsiteX1-3" fmla="*/ 333375 w 1238249"/>
              <a:gd name="connsiteY1-4" fmla="*/ 0 h 581025"/>
              <a:gd name="connsiteX2-5" fmla="*/ 1238250 w 1238249"/>
              <a:gd name="connsiteY2-6" fmla="*/ 0 h 581025"/>
              <a:gd name="connsiteX0-7" fmla="*/ 0 w 2528430"/>
              <a:gd name="connsiteY0-8" fmla="*/ 587027 h 587027"/>
              <a:gd name="connsiteX1-9" fmla="*/ 333375 w 2528430"/>
              <a:gd name="connsiteY1-10" fmla="*/ 6002 h 587027"/>
              <a:gd name="connsiteX2-11" fmla="*/ 2528430 w 2528430"/>
              <a:gd name="connsiteY2-12" fmla="*/ 0 h 587027"/>
            </a:gdLst>
            <a:ahLst/>
            <a:cxnLst>
              <a:cxn ang="0">
                <a:pos x="connsiteX0-7" y="connsiteY0-8"/>
              </a:cxn>
              <a:cxn ang="0">
                <a:pos x="connsiteX1-9" y="connsiteY1-10"/>
              </a:cxn>
              <a:cxn ang="0">
                <a:pos x="connsiteX2-11" y="connsiteY2-12"/>
              </a:cxn>
            </a:cxnLst>
            <a:rect l="l" t="t" r="r" b="b"/>
            <a:pathLst>
              <a:path w="2528430" h="587027">
                <a:moveTo>
                  <a:pt x="0" y="587027"/>
                </a:moveTo>
                <a:lnTo>
                  <a:pt x="333375" y="6002"/>
                </a:lnTo>
                <a:lnTo>
                  <a:pt x="2528430" y="0"/>
                </a:lnTo>
              </a:path>
            </a:pathLst>
          </a:custGeom>
          <a:noFill/>
          <a:ln w="12700">
            <a:solidFill>
              <a:schemeClr val="bg1">
                <a:lumMod val="75000"/>
              </a:schemeClr>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sz="2400">
              <a:solidFill>
                <a:prstClr val="white"/>
              </a:solidFill>
            </a:endParaRPr>
          </a:p>
        </p:txBody>
      </p:sp>
      <p:sp>
        <p:nvSpPr>
          <p:cNvPr id="104" name="Oval 54"/>
          <p:cNvSpPr>
            <a:spLocks noChangeArrowheads="1"/>
          </p:cNvSpPr>
          <p:nvPr/>
        </p:nvSpPr>
        <p:spPr bwMode="auto">
          <a:xfrm>
            <a:off x="3785280" y="2333355"/>
            <a:ext cx="92555" cy="92555"/>
          </a:xfrm>
          <a:prstGeom prst="ellipse">
            <a:avLst/>
          </a:prstGeom>
          <a:ln>
            <a:noFill/>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fontAlgn="base">
              <a:spcBef>
                <a:spcPct val="0"/>
              </a:spcBef>
              <a:spcAft>
                <a:spcPct val="0"/>
              </a:spcAft>
              <a:defRPr/>
            </a:pPr>
            <a:endParaRPr lang="zh-CN" altLang="en-US" sz="2400">
              <a:solidFill>
                <a:prstClr val="black"/>
              </a:solidFill>
            </a:endParaRPr>
          </a:p>
        </p:txBody>
      </p:sp>
      <p:sp>
        <p:nvSpPr>
          <p:cNvPr id="105" name="Oval 54"/>
          <p:cNvSpPr>
            <a:spLocks noChangeArrowheads="1"/>
          </p:cNvSpPr>
          <p:nvPr/>
        </p:nvSpPr>
        <p:spPr bwMode="auto">
          <a:xfrm>
            <a:off x="5027655" y="2340474"/>
            <a:ext cx="92555" cy="92555"/>
          </a:xfrm>
          <a:prstGeom prst="ellipse">
            <a:avLst/>
          </a:prstGeom>
          <a:ln>
            <a:noFill/>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fontAlgn="base">
              <a:spcBef>
                <a:spcPct val="0"/>
              </a:spcBef>
              <a:spcAft>
                <a:spcPct val="0"/>
              </a:spcAft>
              <a:defRPr/>
            </a:pPr>
            <a:endParaRPr lang="zh-CN" altLang="en-US" sz="2400">
              <a:solidFill>
                <a:prstClr val="black"/>
              </a:solidFill>
            </a:endParaRPr>
          </a:p>
        </p:txBody>
      </p:sp>
      <p:sp>
        <p:nvSpPr>
          <p:cNvPr id="106" name="Oval 54"/>
          <p:cNvSpPr>
            <a:spLocks noChangeArrowheads="1"/>
          </p:cNvSpPr>
          <p:nvPr/>
        </p:nvSpPr>
        <p:spPr bwMode="auto">
          <a:xfrm>
            <a:off x="5081052" y="4043846"/>
            <a:ext cx="92555" cy="92555"/>
          </a:xfrm>
          <a:prstGeom prst="ellipse">
            <a:avLst/>
          </a:prstGeom>
          <a:ln>
            <a:noFill/>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fontAlgn="base">
              <a:spcBef>
                <a:spcPct val="0"/>
              </a:spcBef>
              <a:spcAft>
                <a:spcPct val="0"/>
              </a:spcAft>
              <a:defRPr/>
            </a:pPr>
            <a:endParaRPr lang="zh-CN" altLang="en-US" sz="2400">
              <a:solidFill>
                <a:prstClr val="black"/>
              </a:solidFill>
            </a:endParaRPr>
          </a:p>
        </p:txBody>
      </p:sp>
      <p:sp>
        <p:nvSpPr>
          <p:cNvPr id="107" name="Oval 54"/>
          <p:cNvSpPr>
            <a:spLocks noChangeArrowheads="1"/>
          </p:cNvSpPr>
          <p:nvPr/>
        </p:nvSpPr>
        <p:spPr bwMode="auto">
          <a:xfrm>
            <a:off x="3466677" y="4043846"/>
            <a:ext cx="92555" cy="92555"/>
          </a:xfrm>
          <a:prstGeom prst="ellipse">
            <a:avLst/>
          </a:prstGeom>
          <a:ln>
            <a:noFill/>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fontAlgn="base">
              <a:spcBef>
                <a:spcPct val="0"/>
              </a:spcBef>
              <a:spcAft>
                <a:spcPct val="0"/>
              </a:spcAft>
              <a:defRPr/>
            </a:pPr>
            <a:endParaRPr lang="zh-CN" altLang="en-US" sz="2400">
              <a:solidFill>
                <a:prstClr val="black"/>
              </a:solidFill>
            </a:endParaRPr>
          </a:p>
        </p:txBody>
      </p:sp>
    </p:spTree>
  </p:cSld>
  <p:clrMapOvr>
    <a:masterClrMapping/>
  </p:clrMapOvr>
  <mc:AlternateContent xmlns:mc="http://schemas.openxmlformats.org/markup-compatibility/2006">
    <mc:Choice xmlns:p14="http://schemas.microsoft.com/office/powerpoint/2010/main" Requires="p14">
      <p:transition spd="slow" p14:dur="4000" advClick="0" advTm="5000">
        <p14:vortex dir="r"/>
      </p:transition>
    </mc:Choice>
    <mc:Fallback>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par>
                                <p:cTn id="8" presetID="2" presetClass="entr" presetSubtype="8" fill="hold" grpId="0" nodeType="withEffect">
                                  <p:stCondLst>
                                    <p:cond delay="100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500" fill="hold"/>
                                        <p:tgtEl>
                                          <p:spTgt spid="6"/>
                                        </p:tgtEl>
                                        <p:attrNameLst>
                                          <p:attrName>ppt_x</p:attrName>
                                        </p:attrNameLst>
                                      </p:cBhvr>
                                      <p:tavLst>
                                        <p:tav tm="0">
                                          <p:val>
                                            <p:strVal val="0-#ppt_w/2"/>
                                          </p:val>
                                        </p:tav>
                                        <p:tav tm="100000">
                                          <p:val>
                                            <p:strVal val="#ppt_x"/>
                                          </p:val>
                                        </p:tav>
                                      </p:tavLst>
                                    </p:anim>
                                    <p:anim calcmode="lin" valueType="num">
                                      <p:cBhvr additive="base">
                                        <p:cTn id="11" dur="500" fill="hold"/>
                                        <p:tgtEl>
                                          <p:spTgt spid="6"/>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1250"/>
                                  </p:stCondLst>
                                  <p:childTnLst>
                                    <p:set>
                                      <p:cBhvr>
                                        <p:cTn id="13" dur="1" fill="hold">
                                          <p:stCondLst>
                                            <p:cond delay="0"/>
                                          </p:stCondLst>
                                        </p:cTn>
                                        <p:tgtEl>
                                          <p:spTgt spid="7"/>
                                        </p:tgtEl>
                                        <p:attrNameLst>
                                          <p:attrName>style.visibility</p:attrName>
                                        </p:attrNameLst>
                                      </p:cBhvr>
                                      <p:to>
                                        <p:strVal val="visible"/>
                                      </p:to>
                                    </p:set>
                                    <p:anim calcmode="lin" valueType="num">
                                      <p:cBhvr additive="base">
                                        <p:cTn id="14" dur="500" fill="hold"/>
                                        <p:tgtEl>
                                          <p:spTgt spid="7"/>
                                        </p:tgtEl>
                                        <p:attrNameLst>
                                          <p:attrName>ppt_x</p:attrName>
                                        </p:attrNameLst>
                                      </p:cBhvr>
                                      <p:tavLst>
                                        <p:tav tm="0">
                                          <p:val>
                                            <p:strVal val="0-#ppt_w/2"/>
                                          </p:val>
                                        </p:tav>
                                        <p:tav tm="100000">
                                          <p:val>
                                            <p:strVal val="#ppt_x"/>
                                          </p:val>
                                        </p:tav>
                                      </p:tavLst>
                                    </p:anim>
                                    <p:anim calcmode="lin" valueType="num">
                                      <p:cBhvr additive="base">
                                        <p:cTn id="15" dur="500" fill="hold"/>
                                        <p:tgtEl>
                                          <p:spTgt spid="7"/>
                                        </p:tgtEl>
                                        <p:attrNameLst>
                                          <p:attrName>ppt_y</p:attrName>
                                        </p:attrNameLst>
                                      </p:cBhvr>
                                      <p:tavLst>
                                        <p:tav tm="0">
                                          <p:val>
                                            <p:strVal val="#ppt_y"/>
                                          </p:val>
                                        </p:tav>
                                        <p:tav tm="100000">
                                          <p:val>
                                            <p:strVal val="#ppt_y"/>
                                          </p:val>
                                        </p:tav>
                                      </p:tavLst>
                                    </p:anim>
                                  </p:childTnLst>
                                </p:cTn>
                              </p:par>
                              <p:par>
                                <p:cTn id="16" presetID="2" presetClass="entr" presetSubtype="2" fill="hold" grpId="0" nodeType="withEffect">
                                  <p:stCondLst>
                                    <p:cond delay="175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1+#ppt_w/2"/>
                                          </p:val>
                                        </p:tav>
                                        <p:tav tm="100000">
                                          <p:val>
                                            <p:strVal val="#ppt_x"/>
                                          </p:val>
                                        </p:tav>
                                      </p:tavLst>
                                    </p:anim>
                                    <p:anim calcmode="lin" valueType="num">
                                      <p:cBhvr additive="base">
                                        <p:cTn id="19" dur="500" fill="hold"/>
                                        <p:tgtEl>
                                          <p:spTgt spid="5"/>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175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500" fill="hold"/>
                                        <p:tgtEl>
                                          <p:spTgt spid="4"/>
                                        </p:tgtEl>
                                        <p:attrNameLst>
                                          <p:attrName>ppt_x</p:attrName>
                                        </p:attrNameLst>
                                      </p:cBhvr>
                                      <p:tavLst>
                                        <p:tav tm="0">
                                          <p:val>
                                            <p:strVal val="1+#ppt_w/2"/>
                                          </p:val>
                                        </p:tav>
                                        <p:tav tm="100000">
                                          <p:val>
                                            <p:strVal val="#ppt_x"/>
                                          </p:val>
                                        </p:tav>
                                      </p:tavLst>
                                    </p:anim>
                                    <p:anim calcmode="lin" valueType="num">
                                      <p:cBhvr additive="base">
                                        <p:cTn id="23" dur="500" fill="hold"/>
                                        <p:tgtEl>
                                          <p:spTgt spid="4"/>
                                        </p:tgtEl>
                                        <p:attrNameLst>
                                          <p:attrName>ppt_y</p:attrName>
                                        </p:attrNameLst>
                                      </p:cBhvr>
                                      <p:tavLst>
                                        <p:tav tm="0">
                                          <p:val>
                                            <p:strVal val="#ppt_y"/>
                                          </p:val>
                                        </p:tav>
                                        <p:tav tm="100000">
                                          <p:val>
                                            <p:strVal val="#ppt_y"/>
                                          </p:val>
                                        </p:tav>
                                      </p:tavLst>
                                    </p:anim>
                                  </p:childTnLst>
                                </p:cTn>
                              </p:par>
                              <p:par>
                                <p:cTn id="24" presetID="2" presetClass="entr" presetSubtype="2" fill="hold" grpId="0" nodeType="withEffect">
                                  <p:stCondLst>
                                    <p:cond delay="175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500" fill="hold"/>
                                        <p:tgtEl>
                                          <p:spTgt spid="3"/>
                                        </p:tgtEl>
                                        <p:attrNameLst>
                                          <p:attrName>ppt_x</p:attrName>
                                        </p:attrNameLst>
                                      </p:cBhvr>
                                      <p:tavLst>
                                        <p:tav tm="0">
                                          <p:val>
                                            <p:strVal val="1+#ppt_w/2"/>
                                          </p:val>
                                        </p:tav>
                                        <p:tav tm="100000">
                                          <p:val>
                                            <p:strVal val="#ppt_x"/>
                                          </p:val>
                                        </p:tav>
                                      </p:tavLst>
                                    </p:anim>
                                    <p:anim calcmode="lin" valueType="num">
                                      <p:cBhvr additive="base">
                                        <p:cTn id="27" dur="500" fill="hold"/>
                                        <p:tgtEl>
                                          <p:spTgt spid="3"/>
                                        </p:tgtEl>
                                        <p:attrNameLst>
                                          <p:attrName>ppt_y</p:attrName>
                                        </p:attrNameLst>
                                      </p:cBhvr>
                                      <p:tavLst>
                                        <p:tav tm="0">
                                          <p:val>
                                            <p:strVal val="#ppt_y"/>
                                          </p:val>
                                        </p:tav>
                                        <p:tav tm="100000">
                                          <p:val>
                                            <p:strVal val="#ppt_y"/>
                                          </p:val>
                                        </p:tav>
                                      </p:tavLst>
                                    </p:anim>
                                  </p:childTnLst>
                                </p:cTn>
                              </p:par>
                              <p:par>
                                <p:cTn id="28" presetID="8" presetClass="entr" presetSubtype="32" fill="hold" nodeType="withEffect">
                                  <p:stCondLst>
                                    <p:cond delay="2000"/>
                                  </p:stCondLst>
                                  <p:childTnLst>
                                    <p:set>
                                      <p:cBhvr>
                                        <p:cTn id="29" dur="1" fill="hold">
                                          <p:stCondLst>
                                            <p:cond delay="0"/>
                                          </p:stCondLst>
                                        </p:cTn>
                                        <p:tgtEl>
                                          <p:spTgt spid="9"/>
                                        </p:tgtEl>
                                        <p:attrNameLst>
                                          <p:attrName>style.visibility</p:attrName>
                                        </p:attrNameLst>
                                      </p:cBhvr>
                                      <p:to>
                                        <p:strVal val="visible"/>
                                      </p:to>
                                    </p:set>
                                    <p:animEffect transition="in" filter="diamond(out)">
                                      <p:cBhvr>
                                        <p:cTn id="30" dur="2000"/>
                                        <p:tgtEl>
                                          <p:spTgt spid="9"/>
                                        </p:tgtEl>
                                      </p:cBhvr>
                                    </p:animEffect>
                                  </p:childTnLst>
                                </p:cTn>
                              </p:par>
                              <p:par>
                                <p:cTn id="31" presetID="10" presetClass="entr" presetSubtype="0" fill="hold" grpId="0" nodeType="withEffect">
                                  <p:stCondLst>
                                    <p:cond delay="2250"/>
                                  </p:stCondLst>
                                  <p:childTnLst>
                                    <p:set>
                                      <p:cBhvr>
                                        <p:cTn id="32" dur="1" fill="hold">
                                          <p:stCondLst>
                                            <p:cond delay="0"/>
                                          </p:stCondLst>
                                        </p:cTn>
                                        <p:tgtEl>
                                          <p:spTgt spid="79"/>
                                        </p:tgtEl>
                                        <p:attrNameLst>
                                          <p:attrName>style.visibility</p:attrName>
                                        </p:attrNameLst>
                                      </p:cBhvr>
                                      <p:to>
                                        <p:strVal val="visible"/>
                                      </p:to>
                                    </p:set>
                                    <p:animEffect transition="in" filter="fade">
                                      <p:cBhvr>
                                        <p:cTn id="33" dur="750"/>
                                        <p:tgtEl>
                                          <p:spTgt spid="79"/>
                                        </p:tgtEl>
                                      </p:cBhvr>
                                    </p:animEffect>
                                  </p:childTnLst>
                                </p:cTn>
                              </p:par>
                              <p:par>
                                <p:cTn id="34" presetID="10" presetClass="entr" presetSubtype="0" fill="hold" grpId="0" nodeType="withEffect">
                                  <p:stCondLst>
                                    <p:cond delay="2250"/>
                                  </p:stCondLst>
                                  <p:childTnLst>
                                    <p:set>
                                      <p:cBhvr>
                                        <p:cTn id="35" dur="1" fill="hold">
                                          <p:stCondLst>
                                            <p:cond delay="0"/>
                                          </p:stCondLst>
                                        </p:cTn>
                                        <p:tgtEl>
                                          <p:spTgt spid="81"/>
                                        </p:tgtEl>
                                        <p:attrNameLst>
                                          <p:attrName>style.visibility</p:attrName>
                                        </p:attrNameLst>
                                      </p:cBhvr>
                                      <p:to>
                                        <p:strVal val="visible"/>
                                      </p:to>
                                    </p:set>
                                    <p:animEffect transition="in" filter="fade">
                                      <p:cBhvr>
                                        <p:cTn id="36" dur="750"/>
                                        <p:tgtEl>
                                          <p:spTgt spid="81"/>
                                        </p:tgtEl>
                                      </p:cBhvr>
                                    </p:animEffect>
                                  </p:childTnLst>
                                </p:cTn>
                              </p:par>
                              <p:par>
                                <p:cTn id="37" presetID="10" presetClass="entr" presetSubtype="0" fill="hold" grpId="0" nodeType="withEffect">
                                  <p:stCondLst>
                                    <p:cond delay="2250"/>
                                  </p:stCondLst>
                                  <p:childTnLst>
                                    <p:set>
                                      <p:cBhvr>
                                        <p:cTn id="38" dur="1" fill="hold">
                                          <p:stCondLst>
                                            <p:cond delay="0"/>
                                          </p:stCondLst>
                                        </p:cTn>
                                        <p:tgtEl>
                                          <p:spTgt spid="80"/>
                                        </p:tgtEl>
                                        <p:attrNameLst>
                                          <p:attrName>style.visibility</p:attrName>
                                        </p:attrNameLst>
                                      </p:cBhvr>
                                      <p:to>
                                        <p:strVal val="visible"/>
                                      </p:to>
                                    </p:set>
                                    <p:animEffect transition="in" filter="fade">
                                      <p:cBhvr>
                                        <p:cTn id="39" dur="750"/>
                                        <p:tgtEl>
                                          <p:spTgt spid="80"/>
                                        </p:tgtEl>
                                      </p:cBhvr>
                                    </p:animEffect>
                                  </p:childTnLst>
                                </p:cTn>
                              </p:par>
                              <p:par>
                                <p:cTn id="40" presetID="10" presetClass="entr" presetSubtype="0" fill="hold" grpId="0" nodeType="withEffect">
                                  <p:stCondLst>
                                    <p:cond delay="2250"/>
                                  </p:stCondLst>
                                  <p:childTnLst>
                                    <p:set>
                                      <p:cBhvr>
                                        <p:cTn id="41" dur="1" fill="hold">
                                          <p:stCondLst>
                                            <p:cond delay="0"/>
                                          </p:stCondLst>
                                        </p:cTn>
                                        <p:tgtEl>
                                          <p:spTgt spid="78"/>
                                        </p:tgtEl>
                                        <p:attrNameLst>
                                          <p:attrName>style.visibility</p:attrName>
                                        </p:attrNameLst>
                                      </p:cBhvr>
                                      <p:to>
                                        <p:strVal val="visible"/>
                                      </p:to>
                                    </p:set>
                                    <p:animEffect transition="in" filter="fade">
                                      <p:cBhvr>
                                        <p:cTn id="42" dur="750"/>
                                        <p:tgtEl>
                                          <p:spTgt spid="78"/>
                                        </p:tgtEl>
                                      </p:cBhvr>
                                    </p:animEffect>
                                  </p:childTnLst>
                                </p:cTn>
                              </p:par>
                              <p:par>
                                <p:cTn id="43" presetID="22" presetClass="entr" presetSubtype="4" fill="hold" grpId="0" nodeType="withEffect">
                                  <p:stCondLst>
                                    <p:cond delay="2250"/>
                                  </p:stCondLst>
                                  <p:childTnLst>
                                    <p:set>
                                      <p:cBhvr>
                                        <p:cTn id="44" dur="1" fill="hold">
                                          <p:stCondLst>
                                            <p:cond delay="0"/>
                                          </p:stCondLst>
                                        </p:cTn>
                                        <p:tgtEl>
                                          <p:spTgt spid="102"/>
                                        </p:tgtEl>
                                        <p:attrNameLst>
                                          <p:attrName>style.visibility</p:attrName>
                                        </p:attrNameLst>
                                      </p:cBhvr>
                                      <p:to>
                                        <p:strVal val="visible"/>
                                      </p:to>
                                    </p:set>
                                    <p:animEffect transition="in" filter="wipe(down)">
                                      <p:cBhvr>
                                        <p:cTn id="45" dur="750"/>
                                        <p:tgtEl>
                                          <p:spTgt spid="102"/>
                                        </p:tgtEl>
                                      </p:cBhvr>
                                    </p:animEffect>
                                  </p:childTnLst>
                                </p:cTn>
                              </p:par>
                              <p:par>
                                <p:cTn id="46" presetID="22" presetClass="entr" presetSubtype="4" fill="hold" grpId="0" nodeType="withEffect">
                                  <p:stCondLst>
                                    <p:cond delay="2250"/>
                                  </p:stCondLst>
                                  <p:childTnLst>
                                    <p:set>
                                      <p:cBhvr>
                                        <p:cTn id="47" dur="1" fill="hold">
                                          <p:stCondLst>
                                            <p:cond delay="0"/>
                                          </p:stCondLst>
                                        </p:cTn>
                                        <p:tgtEl>
                                          <p:spTgt spid="103"/>
                                        </p:tgtEl>
                                        <p:attrNameLst>
                                          <p:attrName>style.visibility</p:attrName>
                                        </p:attrNameLst>
                                      </p:cBhvr>
                                      <p:to>
                                        <p:strVal val="visible"/>
                                      </p:to>
                                    </p:set>
                                    <p:animEffect transition="in" filter="wipe(down)">
                                      <p:cBhvr>
                                        <p:cTn id="48" dur="750"/>
                                        <p:tgtEl>
                                          <p:spTgt spid="103"/>
                                        </p:tgtEl>
                                      </p:cBhvr>
                                    </p:animEffect>
                                  </p:childTnLst>
                                </p:cTn>
                              </p:par>
                              <p:par>
                                <p:cTn id="49" presetID="22" presetClass="entr" presetSubtype="2" fill="hold" grpId="0" nodeType="withEffect">
                                  <p:stCondLst>
                                    <p:cond delay="2250"/>
                                  </p:stCondLst>
                                  <p:childTnLst>
                                    <p:set>
                                      <p:cBhvr>
                                        <p:cTn id="50" dur="1" fill="hold">
                                          <p:stCondLst>
                                            <p:cond delay="0"/>
                                          </p:stCondLst>
                                        </p:cTn>
                                        <p:tgtEl>
                                          <p:spTgt spid="83"/>
                                        </p:tgtEl>
                                        <p:attrNameLst>
                                          <p:attrName>style.visibility</p:attrName>
                                        </p:attrNameLst>
                                      </p:cBhvr>
                                      <p:to>
                                        <p:strVal val="visible"/>
                                      </p:to>
                                    </p:set>
                                    <p:animEffect transition="in" filter="wipe(right)">
                                      <p:cBhvr>
                                        <p:cTn id="51" dur="500"/>
                                        <p:tgtEl>
                                          <p:spTgt spid="83"/>
                                        </p:tgtEl>
                                      </p:cBhvr>
                                    </p:animEffect>
                                  </p:childTnLst>
                                </p:cTn>
                              </p:par>
                              <p:par>
                                <p:cTn id="52" presetID="22" presetClass="entr" presetSubtype="2" fill="hold" grpId="0" nodeType="withEffect">
                                  <p:stCondLst>
                                    <p:cond delay="2250"/>
                                  </p:stCondLst>
                                  <p:childTnLst>
                                    <p:set>
                                      <p:cBhvr>
                                        <p:cTn id="53" dur="1" fill="hold">
                                          <p:stCondLst>
                                            <p:cond delay="0"/>
                                          </p:stCondLst>
                                        </p:cTn>
                                        <p:tgtEl>
                                          <p:spTgt spid="85"/>
                                        </p:tgtEl>
                                        <p:attrNameLst>
                                          <p:attrName>style.visibility</p:attrName>
                                        </p:attrNameLst>
                                      </p:cBhvr>
                                      <p:to>
                                        <p:strVal val="visible"/>
                                      </p:to>
                                    </p:set>
                                    <p:animEffect transition="in" filter="wipe(right)">
                                      <p:cBhvr>
                                        <p:cTn id="54" dur="500"/>
                                        <p:tgtEl>
                                          <p:spTgt spid="85"/>
                                        </p:tgtEl>
                                      </p:cBhvr>
                                    </p:animEffect>
                                  </p:childTnLst>
                                </p:cTn>
                              </p:par>
                              <p:par>
                                <p:cTn id="55" presetID="10" presetClass="entr" presetSubtype="0" fill="hold" grpId="0" nodeType="withEffect">
                                  <p:stCondLst>
                                    <p:cond delay="2250"/>
                                  </p:stCondLst>
                                  <p:childTnLst>
                                    <p:set>
                                      <p:cBhvr>
                                        <p:cTn id="56" dur="1" fill="hold">
                                          <p:stCondLst>
                                            <p:cond delay="0"/>
                                          </p:stCondLst>
                                        </p:cTn>
                                        <p:tgtEl>
                                          <p:spTgt spid="105"/>
                                        </p:tgtEl>
                                        <p:attrNameLst>
                                          <p:attrName>style.visibility</p:attrName>
                                        </p:attrNameLst>
                                      </p:cBhvr>
                                      <p:to>
                                        <p:strVal val="visible"/>
                                      </p:to>
                                    </p:set>
                                    <p:animEffect transition="in" filter="fade">
                                      <p:cBhvr>
                                        <p:cTn id="57" dur="500"/>
                                        <p:tgtEl>
                                          <p:spTgt spid="105"/>
                                        </p:tgtEl>
                                      </p:cBhvr>
                                    </p:animEffect>
                                  </p:childTnLst>
                                </p:cTn>
                              </p:par>
                              <p:par>
                                <p:cTn id="58" presetID="10" presetClass="entr" presetSubtype="0" fill="hold" grpId="0" nodeType="withEffect">
                                  <p:stCondLst>
                                    <p:cond delay="2250"/>
                                  </p:stCondLst>
                                  <p:childTnLst>
                                    <p:set>
                                      <p:cBhvr>
                                        <p:cTn id="59" dur="1" fill="hold">
                                          <p:stCondLst>
                                            <p:cond delay="0"/>
                                          </p:stCondLst>
                                        </p:cTn>
                                        <p:tgtEl>
                                          <p:spTgt spid="106"/>
                                        </p:tgtEl>
                                        <p:attrNameLst>
                                          <p:attrName>style.visibility</p:attrName>
                                        </p:attrNameLst>
                                      </p:cBhvr>
                                      <p:to>
                                        <p:strVal val="visible"/>
                                      </p:to>
                                    </p:set>
                                    <p:animEffect transition="in" filter="fade">
                                      <p:cBhvr>
                                        <p:cTn id="60" dur="500"/>
                                        <p:tgtEl>
                                          <p:spTgt spid="106"/>
                                        </p:tgtEl>
                                      </p:cBhvr>
                                    </p:animEffect>
                                  </p:childTnLst>
                                </p:cTn>
                              </p:par>
                              <p:par>
                                <p:cTn id="61" presetID="10" presetClass="entr" presetSubtype="0" fill="hold" grpId="0" nodeType="withEffect">
                                  <p:stCondLst>
                                    <p:cond delay="2250"/>
                                  </p:stCondLst>
                                  <p:childTnLst>
                                    <p:set>
                                      <p:cBhvr>
                                        <p:cTn id="62" dur="1" fill="hold">
                                          <p:stCondLst>
                                            <p:cond delay="0"/>
                                          </p:stCondLst>
                                        </p:cTn>
                                        <p:tgtEl>
                                          <p:spTgt spid="107"/>
                                        </p:tgtEl>
                                        <p:attrNameLst>
                                          <p:attrName>style.visibility</p:attrName>
                                        </p:attrNameLst>
                                      </p:cBhvr>
                                      <p:to>
                                        <p:strVal val="visible"/>
                                      </p:to>
                                    </p:set>
                                    <p:animEffect transition="in" filter="fade">
                                      <p:cBhvr>
                                        <p:cTn id="63" dur="500"/>
                                        <p:tgtEl>
                                          <p:spTgt spid="107"/>
                                        </p:tgtEl>
                                      </p:cBhvr>
                                    </p:animEffect>
                                  </p:childTnLst>
                                </p:cTn>
                              </p:par>
                              <p:par>
                                <p:cTn id="64" presetID="10" presetClass="entr" presetSubtype="0" fill="hold" grpId="0" nodeType="withEffect">
                                  <p:stCondLst>
                                    <p:cond delay="2250"/>
                                  </p:stCondLst>
                                  <p:childTnLst>
                                    <p:set>
                                      <p:cBhvr>
                                        <p:cTn id="65" dur="1" fill="hold">
                                          <p:stCondLst>
                                            <p:cond delay="0"/>
                                          </p:stCondLst>
                                        </p:cTn>
                                        <p:tgtEl>
                                          <p:spTgt spid="104"/>
                                        </p:tgtEl>
                                        <p:attrNameLst>
                                          <p:attrName>style.visibility</p:attrName>
                                        </p:attrNameLst>
                                      </p:cBhvr>
                                      <p:to>
                                        <p:strVal val="visible"/>
                                      </p:to>
                                    </p:set>
                                    <p:animEffect transition="in" filter="fade">
                                      <p:cBhvr>
                                        <p:cTn id="66" dur="500"/>
                                        <p:tgtEl>
                                          <p:spTgt spid="104"/>
                                        </p:tgtEl>
                                      </p:cBhvr>
                                    </p:animEffect>
                                  </p:childTnLst>
                                </p:cTn>
                              </p:par>
                              <p:par>
                                <p:cTn id="67" presetID="2" presetClass="entr" presetSubtype="4" fill="hold" grpId="0" nodeType="withEffect">
                                  <p:stCondLst>
                                    <p:cond delay="2750"/>
                                  </p:stCondLst>
                                  <p:childTnLst>
                                    <p:set>
                                      <p:cBhvr>
                                        <p:cTn id="68" dur="1" fill="hold">
                                          <p:stCondLst>
                                            <p:cond delay="0"/>
                                          </p:stCondLst>
                                        </p:cTn>
                                        <p:tgtEl>
                                          <p:spTgt spid="82"/>
                                        </p:tgtEl>
                                        <p:attrNameLst>
                                          <p:attrName>style.visibility</p:attrName>
                                        </p:attrNameLst>
                                      </p:cBhvr>
                                      <p:to>
                                        <p:strVal val="visible"/>
                                      </p:to>
                                    </p:set>
                                    <p:anim calcmode="lin" valueType="num">
                                      <p:cBhvr additive="base">
                                        <p:cTn id="69" dur="500" fill="hold"/>
                                        <p:tgtEl>
                                          <p:spTgt spid="82"/>
                                        </p:tgtEl>
                                        <p:attrNameLst>
                                          <p:attrName>ppt_x</p:attrName>
                                        </p:attrNameLst>
                                      </p:cBhvr>
                                      <p:tavLst>
                                        <p:tav tm="0">
                                          <p:val>
                                            <p:strVal val="#ppt_x"/>
                                          </p:val>
                                        </p:tav>
                                        <p:tav tm="100000">
                                          <p:val>
                                            <p:strVal val="#ppt_x"/>
                                          </p:val>
                                        </p:tav>
                                      </p:tavLst>
                                    </p:anim>
                                    <p:anim calcmode="lin" valueType="num">
                                      <p:cBhvr additive="base">
                                        <p:cTn id="70" dur="500" fill="hold"/>
                                        <p:tgtEl>
                                          <p:spTgt spid="82"/>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2750"/>
                                  </p:stCondLst>
                                  <p:childTnLst>
                                    <p:set>
                                      <p:cBhvr>
                                        <p:cTn id="72" dur="1" fill="hold">
                                          <p:stCondLst>
                                            <p:cond delay="0"/>
                                          </p:stCondLst>
                                        </p:cTn>
                                        <p:tgtEl>
                                          <p:spTgt spid="87"/>
                                        </p:tgtEl>
                                        <p:attrNameLst>
                                          <p:attrName>style.visibility</p:attrName>
                                        </p:attrNameLst>
                                      </p:cBhvr>
                                      <p:to>
                                        <p:strVal val="visible"/>
                                      </p:to>
                                    </p:set>
                                    <p:anim calcmode="lin" valueType="num">
                                      <p:cBhvr additive="base">
                                        <p:cTn id="73" dur="500" fill="hold"/>
                                        <p:tgtEl>
                                          <p:spTgt spid="87"/>
                                        </p:tgtEl>
                                        <p:attrNameLst>
                                          <p:attrName>ppt_x</p:attrName>
                                        </p:attrNameLst>
                                      </p:cBhvr>
                                      <p:tavLst>
                                        <p:tav tm="0">
                                          <p:val>
                                            <p:strVal val="#ppt_x"/>
                                          </p:val>
                                        </p:tav>
                                        <p:tav tm="100000">
                                          <p:val>
                                            <p:strVal val="#ppt_x"/>
                                          </p:val>
                                        </p:tav>
                                      </p:tavLst>
                                    </p:anim>
                                    <p:anim calcmode="lin" valueType="num">
                                      <p:cBhvr additive="base">
                                        <p:cTn id="74" dur="500" fill="hold"/>
                                        <p:tgtEl>
                                          <p:spTgt spid="87"/>
                                        </p:tgtEl>
                                        <p:attrNameLst>
                                          <p:attrName>ppt_y</p:attrName>
                                        </p:attrNameLst>
                                      </p:cBhvr>
                                      <p:tavLst>
                                        <p:tav tm="0">
                                          <p:val>
                                            <p:strVal val="1+#ppt_h/2"/>
                                          </p:val>
                                        </p:tav>
                                        <p:tav tm="100000">
                                          <p:val>
                                            <p:strVal val="#ppt_y"/>
                                          </p:val>
                                        </p:tav>
                                      </p:tavLst>
                                    </p:anim>
                                  </p:childTnLst>
                                </p:cTn>
                              </p:par>
                              <p:par>
                                <p:cTn id="75" presetID="2" presetClass="entr" presetSubtype="4" fill="hold" nodeType="withEffect">
                                  <p:stCondLst>
                                    <p:cond delay="2750"/>
                                  </p:stCondLst>
                                  <p:childTnLst>
                                    <p:set>
                                      <p:cBhvr>
                                        <p:cTn id="76" dur="1" fill="hold">
                                          <p:stCondLst>
                                            <p:cond delay="0"/>
                                          </p:stCondLst>
                                        </p:cTn>
                                        <p:tgtEl>
                                          <p:spTgt spid="94"/>
                                        </p:tgtEl>
                                        <p:attrNameLst>
                                          <p:attrName>style.visibility</p:attrName>
                                        </p:attrNameLst>
                                      </p:cBhvr>
                                      <p:to>
                                        <p:strVal val="visible"/>
                                      </p:to>
                                    </p:set>
                                    <p:anim calcmode="lin" valueType="num">
                                      <p:cBhvr additive="base">
                                        <p:cTn id="77" dur="500" fill="hold"/>
                                        <p:tgtEl>
                                          <p:spTgt spid="94"/>
                                        </p:tgtEl>
                                        <p:attrNameLst>
                                          <p:attrName>ppt_x</p:attrName>
                                        </p:attrNameLst>
                                      </p:cBhvr>
                                      <p:tavLst>
                                        <p:tav tm="0">
                                          <p:val>
                                            <p:strVal val="#ppt_x"/>
                                          </p:val>
                                        </p:tav>
                                        <p:tav tm="100000">
                                          <p:val>
                                            <p:strVal val="#ppt_x"/>
                                          </p:val>
                                        </p:tav>
                                      </p:tavLst>
                                    </p:anim>
                                    <p:anim calcmode="lin" valueType="num">
                                      <p:cBhvr additive="base">
                                        <p:cTn id="78" dur="500" fill="hold"/>
                                        <p:tgtEl>
                                          <p:spTgt spid="94"/>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2750"/>
                                  </p:stCondLst>
                                  <p:childTnLst>
                                    <p:set>
                                      <p:cBhvr>
                                        <p:cTn id="80" dur="1" fill="hold">
                                          <p:stCondLst>
                                            <p:cond delay="0"/>
                                          </p:stCondLst>
                                        </p:cTn>
                                        <p:tgtEl>
                                          <p:spTgt spid="88"/>
                                        </p:tgtEl>
                                        <p:attrNameLst>
                                          <p:attrName>style.visibility</p:attrName>
                                        </p:attrNameLst>
                                      </p:cBhvr>
                                      <p:to>
                                        <p:strVal val="visible"/>
                                      </p:to>
                                    </p:set>
                                    <p:anim calcmode="lin" valueType="num">
                                      <p:cBhvr additive="base">
                                        <p:cTn id="81" dur="500" fill="hold"/>
                                        <p:tgtEl>
                                          <p:spTgt spid="88"/>
                                        </p:tgtEl>
                                        <p:attrNameLst>
                                          <p:attrName>ppt_x</p:attrName>
                                        </p:attrNameLst>
                                      </p:cBhvr>
                                      <p:tavLst>
                                        <p:tav tm="0">
                                          <p:val>
                                            <p:strVal val="#ppt_x"/>
                                          </p:val>
                                        </p:tav>
                                        <p:tav tm="100000">
                                          <p:val>
                                            <p:strVal val="#ppt_x"/>
                                          </p:val>
                                        </p:tav>
                                      </p:tavLst>
                                    </p:anim>
                                    <p:anim calcmode="lin" valueType="num">
                                      <p:cBhvr additive="base">
                                        <p:cTn id="82" dur="500" fill="hold"/>
                                        <p:tgtEl>
                                          <p:spTgt spid="88"/>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3250"/>
                                  </p:stCondLst>
                                  <p:childTnLst>
                                    <p:set>
                                      <p:cBhvr>
                                        <p:cTn id="84" dur="1" fill="hold">
                                          <p:stCondLst>
                                            <p:cond delay="0"/>
                                          </p:stCondLst>
                                        </p:cTn>
                                        <p:tgtEl>
                                          <p:spTgt spid="84"/>
                                        </p:tgtEl>
                                        <p:attrNameLst>
                                          <p:attrName>style.visibility</p:attrName>
                                        </p:attrNameLst>
                                      </p:cBhvr>
                                      <p:to>
                                        <p:strVal val="visible"/>
                                      </p:to>
                                    </p:set>
                                    <p:anim calcmode="lin" valueType="num">
                                      <p:cBhvr additive="base">
                                        <p:cTn id="85" dur="500" fill="hold"/>
                                        <p:tgtEl>
                                          <p:spTgt spid="84"/>
                                        </p:tgtEl>
                                        <p:attrNameLst>
                                          <p:attrName>ppt_x</p:attrName>
                                        </p:attrNameLst>
                                      </p:cBhvr>
                                      <p:tavLst>
                                        <p:tav tm="0">
                                          <p:val>
                                            <p:strVal val="#ppt_x"/>
                                          </p:val>
                                        </p:tav>
                                        <p:tav tm="100000">
                                          <p:val>
                                            <p:strVal val="#ppt_x"/>
                                          </p:val>
                                        </p:tav>
                                      </p:tavLst>
                                    </p:anim>
                                    <p:anim calcmode="lin" valueType="num">
                                      <p:cBhvr additive="base">
                                        <p:cTn id="86" dur="500" fill="hold"/>
                                        <p:tgtEl>
                                          <p:spTgt spid="84"/>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3250"/>
                                  </p:stCondLst>
                                  <p:childTnLst>
                                    <p:set>
                                      <p:cBhvr>
                                        <p:cTn id="88" dur="1" fill="hold">
                                          <p:stCondLst>
                                            <p:cond delay="0"/>
                                          </p:stCondLst>
                                        </p:cTn>
                                        <p:tgtEl>
                                          <p:spTgt spid="86"/>
                                        </p:tgtEl>
                                        <p:attrNameLst>
                                          <p:attrName>style.visibility</p:attrName>
                                        </p:attrNameLst>
                                      </p:cBhvr>
                                      <p:to>
                                        <p:strVal val="visible"/>
                                      </p:to>
                                    </p:set>
                                    <p:anim calcmode="lin" valueType="num">
                                      <p:cBhvr additive="base">
                                        <p:cTn id="89" dur="500" fill="hold"/>
                                        <p:tgtEl>
                                          <p:spTgt spid="86"/>
                                        </p:tgtEl>
                                        <p:attrNameLst>
                                          <p:attrName>ppt_x</p:attrName>
                                        </p:attrNameLst>
                                      </p:cBhvr>
                                      <p:tavLst>
                                        <p:tav tm="0">
                                          <p:val>
                                            <p:strVal val="#ppt_x"/>
                                          </p:val>
                                        </p:tav>
                                        <p:tav tm="100000">
                                          <p:val>
                                            <p:strVal val="#ppt_x"/>
                                          </p:val>
                                        </p:tav>
                                      </p:tavLst>
                                    </p:anim>
                                    <p:anim calcmode="lin" valueType="num">
                                      <p:cBhvr additive="base">
                                        <p:cTn id="90" dur="500" fill="hold"/>
                                        <p:tgtEl>
                                          <p:spTgt spid="86"/>
                                        </p:tgtEl>
                                        <p:attrNameLst>
                                          <p:attrName>ppt_y</p:attrName>
                                        </p:attrNameLst>
                                      </p:cBhvr>
                                      <p:tavLst>
                                        <p:tav tm="0">
                                          <p:val>
                                            <p:strVal val="1+#ppt_h/2"/>
                                          </p:val>
                                        </p:tav>
                                        <p:tav tm="100000">
                                          <p:val>
                                            <p:strVal val="#ppt_y"/>
                                          </p:val>
                                        </p:tav>
                                      </p:tavLst>
                                    </p:anim>
                                  </p:childTnLst>
                                </p:cTn>
                              </p:par>
                              <p:par>
                                <p:cTn id="91" presetID="2" presetClass="entr" presetSubtype="4" fill="hold" nodeType="withEffect">
                                  <p:stCondLst>
                                    <p:cond delay="3250"/>
                                  </p:stCondLst>
                                  <p:childTnLst>
                                    <p:set>
                                      <p:cBhvr>
                                        <p:cTn id="92" dur="1" fill="hold">
                                          <p:stCondLst>
                                            <p:cond delay="0"/>
                                          </p:stCondLst>
                                        </p:cTn>
                                        <p:tgtEl>
                                          <p:spTgt spid="89"/>
                                        </p:tgtEl>
                                        <p:attrNameLst>
                                          <p:attrName>style.visibility</p:attrName>
                                        </p:attrNameLst>
                                      </p:cBhvr>
                                      <p:to>
                                        <p:strVal val="visible"/>
                                      </p:to>
                                    </p:set>
                                    <p:anim calcmode="lin" valueType="num">
                                      <p:cBhvr additive="base">
                                        <p:cTn id="93" dur="500" fill="hold"/>
                                        <p:tgtEl>
                                          <p:spTgt spid="89"/>
                                        </p:tgtEl>
                                        <p:attrNameLst>
                                          <p:attrName>ppt_x</p:attrName>
                                        </p:attrNameLst>
                                      </p:cBhvr>
                                      <p:tavLst>
                                        <p:tav tm="0">
                                          <p:val>
                                            <p:strVal val="#ppt_x"/>
                                          </p:val>
                                        </p:tav>
                                        <p:tav tm="100000">
                                          <p:val>
                                            <p:strVal val="#ppt_x"/>
                                          </p:val>
                                        </p:tav>
                                      </p:tavLst>
                                    </p:anim>
                                    <p:anim calcmode="lin" valueType="num">
                                      <p:cBhvr additive="base">
                                        <p:cTn id="94" dur="500" fill="hold"/>
                                        <p:tgtEl>
                                          <p:spTgt spid="89"/>
                                        </p:tgtEl>
                                        <p:attrNameLst>
                                          <p:attrName>ppt_y</p:attrName>
                                        </p:attrNameLst>
                                      </p:cBhvr>
                                      <p:tavLst>
                                        <p:tav tm="0">
                                          <p:val>
                                            <p:strVal val="1+#ppt_h/2"/>
                                          </p:val>
                                        </p:tav>
                                        <p:tav tm="100000">
                                          <p:val>
                                            <p:strVal val="#ppt_y"/>
                                          </p:val>
                                        </p:tav>
                                      </p:tavLst>
                                    </p:anim>
                                  </p:childTnLst>
                                </p:cTn>
                              </p:par>
                              <p:par>
                                <p:cTn id="95" presetID="2" presetClass="entr" presetSubtype="4" fill="hold" nodeType="withEffect">
                                  <p:stCondLst>
                                    <p:cond delay="3250"/>
                                  </p:stCondLst>
                                  <p:childTnLst>
                                    <p:set>
                                      <p:cBhvr>
                                        <p:cTn id="96" dur="1" fill="hold">
                                          <p:stCondLst>
                                            <p:cond delay="0"/>
                                          </p:stCondLst>
                                        </p:cTn>
                                        <p:tgtEl>
                                          <p:spTgt spid="97"/>
                                        </p:tgtEl>
                                        <p:attrNameLst>
                                          <p:attrName>style.visibility</p:attrName>
                                        </p:attrNameLst>
                                      </p:cBhvr>
                                      <p:to>
                                        <p:strVal val="visible"/>
                                      </p:to>
                                    </p:set>
                                    <p:anim calcmode="lin" valueType="num">
                                      <p:cBhvr additive="base">
                                        <p:cTn id="97" dur="500" fill="hold"/>
                                        <p:tgtEl>
                                          <p:spTgt spid="97"/>
                                        </p:tgtEl>
                                        <p:attrNameLst>
                                          <p:attrName>ppt_x</p:attrName>
                                        </p:attrNameLst>
                                      </p:cBhvr>
                                      <p:tavLst>
                                        <p:tav tm="0">
                                          <p:val>
                                            <p:strVal val="#ppt_x"/>
                                          </p:val>
                                        </p:tav>
                                        <p:tav tm="100000">
                                          <p:val>
                                            <p:strVal val="#ppt_x"/>
                                          </p:val>
                                        </p:tav>
                                      </p:tavLst>
                                    </p:anim>
                                    <p:anim calcmode="lin" valueType="num">
                                      <p:cBhvr additive="base">
                                        <p:cTn id="98" dur="500" fill="hold"/>
                                        <p:tgtEl>
                                          <p:spTgt spid="9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animBg="1"/>
      <p:bldP spid="7" grpId="0" animBg="1"/>
      <p:bldP spid="78" grpId="0" animBg="1"/>
      <p:bldP spid="79" grpId="0" animBg="1"/>
      <p:bldP spid="80" grpId="0" animBg="1"/>
      <p:bldP spid="81" grpId="0" animBg="1"/>
      <p:bldP spid="82" grpId="0"/>
      <p:bldP spid="83" grpId="0" animBg="1"/>
      <p:bldP spid="84" grpId="0"/>
      <p:bldP spid="85" grpId="0" animBg="1"/>
      <p:bldP spid="86" grpId="0"/>
      <p:bldP spid="87" grpId="0"/>
      <p:bldP spid="88" grpId="0" animBg="1"/>
      <p:bldP spid="102" grpId="0" animBg="1"/>
      <p:bldP spid="103" grpId="0" animBg="1"/>
      <p:bldP spid="104" grpId="0" animBg="1"/>
      <p:bldP spid="105" grpId="0" animBg="1"/>
      <p:bldP spid="106" grpId="0" animBg="1"/>
      <p:bldP spid="107"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E:\PPT资料合集\背景颜色探究\ISO风格背景1.jpg"/>
          <p:cNvPicPr>
            <a:picLocks noChangeAspect="1" noChangeArrowheads="1"/>
          </p:cNvPicPr>
          <p:nvPr/>
        </p:nvPicPr>
        <p:blipFill rotWithShape="1">
          <a:blip r:embed="rId1">
            <a:extLst>
              <a:ext uri="{28A0092B-C50C-407E-A947-70E740481C1C}">
                <a14:useLocalDpi xmlns:a14="http://schemas.microsoft.com/office/drawing/2010/main" val="0"/>
              </a:ext>
            </a:extLst>
          </a:blip>
          <a:srcRect t="31836"/>
          <a:stretch>
            <a:fillRect/>
          </a:stretch>
        </p:blipFill>
        <p:spPr bwMode="auto">
          <a:xfrm>
            <a:off x="0" y="0"/>
            <a:ext cx="9144000" cy="5714999"/>
          </a:xfrm>
          <a:prstGeom prst="rect">
            <a:avLst/>
          </a:prstGeom>
          <a:solidFill>
            <a:srgbClr val="64C0E0"/>
          </a:solidFill>
          <a:ln>
            <a:noFill/>
          </a:ln>
        </p:spPr>
      </p:pic>
      <p:sp>
        <p:nvSpPr>
          <p:cNvPr id="3" name="圆角矩形 2"/>
          <p:cNvSpPr/>
          <p:nvPr/>
        </p:nvSpPr>
        <p:spPr>
          <a:xfrm>
            <a:off x="8532813" y="5161756"/>
            <a:ext cx="935731" cy="288032"/>
          </a:xfrm>
          <a:prstGeom prst="roundRect">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fld id="{C768ADE4-CA4D-47BA-AC6C-6EAE284E7D5B}" type="slidenum">
              <a:rPr lang="zh-CN" altLang="en-US" smtClean="0"/>
            </a:fld>
            <a:endParaRPr lang="zh-CN" altLang="en-US" dirty="0"/>
          </a:p>
        </p:txBody>
      </p:sp>
      <p:cxnSp>
        <p:nvCxnSpPr>
          <p:cNvPr id="4" name="直接连接符 3"/>
          <p:cNvCxnSpPr>
            <a:stCxn id="3" idx="1"/>
          </p:cNvCxnSpPr>
          <p:nvPr/>
        </p:nvCxnSpPr>
        <p:spPr>
          <a:xfrm flipH="1">
            <a:off x="3131840" y="5305772"/>
            <a:ext cx="5400973" cy="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1259260" y="5169621"/>
            <a:ext cx="1872580" cy="352425"/>
          </a:xfrm>
          <a:prstGeom prst="rect">
            <a:avLst/>
          </a:prstGeom>
          <a:noFill/>
        </p:spPr>
        <p:txBody>
          <a:bodyPr wrap="square" rtlCol="0">
            <a:spAutoFit/>
          </a:bodyPr>
          <a:lstStyle/>
          <a:p>
            <a:pPr algn="r"/>
            <a:r>
              <a:rPr lang="zh-CN" altLang="en-US" sz="1600" dirty="0">
                <a:solidFill>
                  <a:schemeClr val="bg1">
                    <a:alpha val="80000"/>
                  </a:schemeClr>
                </a:solidFill>
                <a:latin typeface="微软雅黑" pitchFamily="34" charset="-122"/>
                <a:ea typeface="微软雅黑" pitchFamily="34" charset="-122"/>
                <a:sym typeface="+mn-ea"/>
              </a:rPr>
              <a:t>培训新闻</a:t>
            </a:r>
            <a:endParaRPr lang="zh-CN" altLang="en-US" sz="1600" dirty="0">
              <a:solidFill>
                <a:schemeClr val="bg1">
                  <a:alpha val="80000"/>
                </a:schemeClr>
              </a:solidFill>
              <a:latin typeface="微软雅黑" pitchFamily="34" charset="-122"/>
              <a:ea typeface="微软雅黑" pitchFamily="34" charset="-122"/>
            </a:endParaRPr>
          </a:p>
        </p:txBody>
      </p:sp>
      <p:sp>
        <p:nvSpPr>
          <p:cNvPr id="6" name="燕尾形 5"/>
          <p:cNvSpPr/>
          <p:nvPr/>
        </p:nvSpPr>
        <p:spPr>
          <a:xfrm>
            <a:off x="467544" y="409228"/>
            <a:ext cx="360040" cy="360040"/>
          </a:xfrm>
          <a:prstGeom prst="chevron">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7" name="燕尾形 6"/>
          <p:cNvSpPr/>
          <p:nvPr/>
        </p:nvSpPr>
        <p:spPr>
          <a:xfrm>
            <a:off x="854057" y="409228"/>
            <a:ext cx="360040" cy="360040"/>
          </a:xfrm>
          <a:prstGeom prst="chevron">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8" name="TextBox 7"/>
          <p:cNvSpPr txBox="1"/>
          <p:nvPr/>
        </p:nvSpPr>
        <p:spPr>
          <a:xfrm>
            <a:off x="1259260" y="358415"/>
            <a:ext cx="2736676" cy="461665"/>
          </a:xfrm>
          <a:prstGeom prst="rect">
            <a:avLst/>
          </a:prstGeom>
          <a:noFill/>
        </p:spPr>
        <p:txBody>
          <a:bodyPr wrap="square" rtlCol="0">
            <a:spAutoFit/>
          </a:bodyPr>
          <a:lstStyle/>
          <a:p>
            <a:pPr algn="dist"/>
            <a:r>
              <a:rPr lang="zh-CN" altLang="en-US" sz="2400" dirty="0">
                <a:solidFill>
                  <a:schemeClr val="lt1">
                    <a:alpha val="50000"/>
                  </a:schemeClr>
                </a:solidFill>
                <a:latin typeface="方正兰亭细黑_GBK" pitchFamily="2" charset="-122"/>
                <a:ea typeface="方正兰亭细黑_GBK" pitchFamily="2" charset="-122"/>
              </a:rPr>
              <a:t>点击</a:t>
            </a:r>
            <a:r>
              <a:rPr lang="zh-CN" altLang="en-US" sz="2400" dirty="0" smtClean="0">
                <a:solidFill>
                  <a:schemeClr val="lt1">
                    <a:alpha val="50000"/>
                  </a:schemeClr>
                </a:solidFill>
                <a:latin typeface="方正兰亭细黑_GBK" pitchFamily="2" charset="-122"/>
                <a:ea typeface="方正兰亭细黑_GBK" pitchFamily="2" charset="-122"/>
              </a:rPr>
              <a:t>输入标题</a:t>
            </a:r>
            <a:endParaRPr lang="zh-CN" altLang="en-US" sz="2400" dirty="0">
              <a:solidFill>
                <a:schemeClr val="lt1">
                  <a:alpha val="50000"/>
                </a:schemeClr>
              </a:solidFill>
              <a:latin typeface="方正兰亭细黑_GBK" pitchFamily="2" charset="-122"/>
              <a:ea typeface="方正兰亭细黑_GBK" pitchFamily="2" charset="-122"/>
            </a:endParaRPr>
          </a:p>
        </p:txBody>
      </p:sp>
      <p:sp>
        <p:nvSpPr>
          <p:cNvPr id="9" name="矩形 8"/>
          <p:cNvSpPr/>
          <p:nvPr/>
        </p:nvSpPr>
        <p:spPr>
          <a:xfrm>
            <a:off x="395288" y="1212574"/>
            <a:ext cx="8353425" cy="3672408"/>
          </a:xfrm>
          <a:prstGeom prst="rect">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弧形 17"/>
          <p:cNvSpPr/>
          <p:nvPr/>
        </p:nvSpPr>
        <p:spPr>
          <a:xfrm rot="18900000">
            <a:off x="4506218" y="3638172"/>
            <a:ext cx="1007164" cy="1007164"/>
          </a:xfrm>
          <a:prstGeom prst="arc">
            <a:avLst>
              <a:gd name="adj1" fmla="val 2080221"/>
              <a:gd name="adj2" fmla="val 10437088"/>
            </a:avLst>
          </a:prstGeom>
          <a:ln w="28575">
            <a:solidFill>
              <a:srgbClr val="F56B1C"/>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lIns="91436" tIns="45718" rIns="91436" bIns="45718" rtlCol="0" anchor="ctr"/>
          <a:lstStyle/>
          <a:p>
            <a:pPr algn="ctr" defTabSz="913765"/>
            <a:endParaRPr lang="zh-CN" altLang="en-US" sz="1900">
              <a:solidFill>
                <a:prstClr val="black"/>
              </a:solidFill>
            </a:endParaRPr>
          </a:p>
        </p:txBody>
      </p:sp>
      <p:sp>
        <p:nvSpPr>
          <p:cNvPr id="11" name="任意多边形 10"/>
          <p:cNvSpPr/>
          <p:nvPr/>
        </p:nvSpPr>
        <p:spPr>
          <a:xfrm rot="5400000">
            <a:off x="499146" y="2015452"/>
            <a:ext cx="215940" cy="3475"/>
          </a:xfrm>
          <a:custGeom>
            <a:avLst/>
            <a:gdLst>
              <a:gd name="connsiteX0" fmla="*/ 0 w 215940"/>
              <a:gd name="connsiteY0" fmla="*/ 3475 h 3475"/>
              <a:gd name="connsiteX1" fmla="*/ 2015 w 215940"/>
              <a:gd name="connsiteY1" fmla="*/ 0 h 3475"/>
              <a:gd name="connsiteX2" fmla="*/ 213924 w 215940"/>
              <a:gd name="connsiteY2" fmla="*/ 0 h 3475"/>
              <a:gd name="connsiteX3" fmla="*/ 215940 w 215940"/>
              <a:gd name="connsiteY3" fmla="*/ 3475 h 3475"/>
              <a:gd name="connsiteX4" fmla="*/ 0 w 215940"/>
              <a:gd name="connsiteY4" fmla="*/ 3475 h 3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5940" h="3475">
                <a:moveTo>
                  <a:pt x="0" y="3475"/>
                </a:moveTo>
                <a:lnTo>
                  <a:pt x="2015" y="0"/>
                </a:lnTo>
                <a:lnTo>
                  <a:pt x="213924" y="0"/>
                </a:lnTo>
                <a:lnTo>
                  <a:pt x="215940" y="3475"/>
                </a:lnTo>
                <a:lnTo>
                  <a:pt x="0" y="3475"/>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defTabSz="913765"/>
            <a:endParaRPr lang="zh-CN" altLang="en-US" sz="1900">
              <a:solidFill>
                <a:prstClr val="white"/>
              </a:solidFill>
            </a:endParaRPr>
          </a:p>
        </p:txBody>
      </p:sp>
      <p:grpSp>
        <p:nvGrpSpPr>
          <p:cNvPr id="10" name="组合 9"/>
          <p:cNvGrpSpPr/>
          <p:nvPr/>
        </p:nvGrpSpPr>
        <p:grpSpPr>
          <a:xfrm>
            <a:off x="4290744" y="2019642"/>
            <a:ext cx="4247879" cy="2293973"/>
            <a:chOff x="4290744" y="2019642"/>
            <a:chExt cx="4247879" cy="2293973"/>
          </a:xfrm>
        </p:grpSpPr>
        <p:cxnSp>
          <p:nvCxnSpPr>
            <p:cNvPr id="12" name="直接连接符 11"/>
            <p:cNvCxnSpPr/>
            <p:nvPr/>
          </p:nvCxnSpPr>
          <p:spPr>
            <a:xfrm flipV="1">
              <a:off x="4519982" y="2268870"/>
              <a:ext cx="3748007" cy="1776839"/>
            </a:xfrm>
            <a:prstGeom prst="line">
              <a:avLst/>
            </a:prstGeom>
            <a:solidFill>
              <a:srgbClr val="D0D6DB"/>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13" name="椭圆 12"/>
            <p:cNvSpPr/>
            <p:nvPr/>
          </p:nvSpPr>
          <p:spPr>
            <a:xfrm>
              <a:off x="4290744" y="3897600"/>
              <a:ext cx="416015" cy="416015"/>
            </a:xfrm>
            <a:prstGeom prst="ellipse">
              <a:avLst/>
            </a:prstGeom>
            <a:solidFill>
              <a:srgbClr val="D0D6DB"/>
            </a:solidFill>
            <a:ln w="28575">
              <a:solidFill>
                <a:srgbClr val="8368A4"/>
              </a:solid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defTabSz="913765"/>
              <a:endParaRPr lang="zh-CN" altLang="en-US" sz="1900">
                <a:solidFill>
                  <a:prstClr val="white"/>
                </a:solidFill>
              </a:endParaRPr>
            </a:p>
          </p:txBody>
        </p:sp>
        <p:sp>
          <p:nvSpPr>
            <p:cNvPr id="14" name="椭圆 13"/>
            <p:cNvSpPr/>
            <p:nvPr/>
          </p:nvSpPr>
          <p:spPr>
            <a:xfrm>
              <a:off x="5190054" y="3401458"/>
              <a:ext cx="416015" cy="416015"/>
            </a:xfrm>
            <a:prstGeom prst="ellipse">
              <a:avLst/>
            </a:prstGeom>
            <a:solidFill>
              <a:srgbClr val="D0D6DB"/>
            </a:solidFill>
            <a:ln w="28575">
              <a:solidFill>
                <a:srgbClr val="85CDE7"/>
              </a:solid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defTabSz="913765"/>
              <a:endParaRPr lang="zh-CN" altLang="en-US" sz="1900">
                <a:solidFill>
                  <a:prstClr val="white"/>
                </a:solidFill>
              </a:endParaRPr>
            </a:p>
          </p:txBody>
        </p:sp>
        <p:sp>
          <p:nvSpPr>
            <p:cNvPr id="15" name="椭圆 14"/>
            <p:cNvSpPr/>
            <p:nvPr/>
          </p:nvSpPr>
          <p:spPr>
            <a:xfrm>
              <a:off x="6159622" y="2939776"/>
              <a:ext cx="416015" cy="416015"/>
            </a:xfrm>
            <a:prstGeom prst="ellipse">
              <a:avLst/>
            </a:prstGeom>
            <a:solidFill>
              <a:srgbClr val="D0D6DB"/>
            </a:solidFill>
            <a:ln w="28575">
              <a:solidFill>
                <a:srgbClr val="8CBF59"/>
              </a:solid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defTabSz="913765"/>
              <a:endParaRPr lang="zh-CN" altLang="en-US" sz="1900">
                <a:solidFill>
                  <a:prstClr val="white"/>
                </a:solidFill>
              </a:endParaRPr>
            </a:p>
          </p:txBody>
        </p:sp>
        <p:sp>
          <p:nvSpPr>
            <p:cNvPr id="16" name="椭圆 15"/>
            <p:cNvSpPr/>
            <p:nvPr/>
          </p:nvSpPr>
          <p:spPr>
            <a:xfrm>
              <a:off x="7082670" y="2505193"/>
              <a:ext cx="416015" cy="416015"/>
            </a:xfrm>
            <a:prstGeom prst="ellipse">
              <a:avLst/>
            </a:prstGeom>
            <a:solidFill>
              <a:srgbClr val="D0D6DB"/>
            </a:solidFill>
            <a:ln w="28575">
              <a:solidFill>
                <a:srgbClr val="F5C773"/>
              </a:solid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defTabSz="913765"/>
              <a:endParaRPr lang="zh-CN" altLang="en-US" sz="1900">
                <a:solidFill>
                  <a:prstClr val="white"/>
                </a:solidFill>
              </a:endParaRPr>
            </a:p>
          </p:txBody>
        </p:sp>
        <p:sp>
          <p:nvSpPr>
            <p:cNvPr id="17" name="椭圆 16"/>
            <p:cNvSpPr/>
            <p:nvPr/>
          </p:nvSpPr>
          <p:spPr>
            <a:xfrm>
              <a:off x="8122608" y="2019642"/>
              <a:ext cx="416015" cy="416015"/>
            </a:xfrm>
            <a:prstGeom prst="ellipse">
              <a:avLst/>
            </a:prstGeom>
            <a:solidFill>
              <a:srgbClr val="EBECF2"/>
            </a:solidFill>
            <a:ln w="28575">
              <a:solidFill>
                <a:srgbClr val="EF7B8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36" tIns="45718" rIns="91436" bIns="45718"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prstClr val="white"/>
                </a:solidFill>
              </a:endParaRPr>
            </a:p>
          </p:txBody>
        </p:sp>
      </p:grpSp>
      <p:sp>
        <p:nvSpPr>
          <p:cNvPr id="19" name="弧形 18"/>
          <p:cNvSpPr/>
          <p:nvPr/>
        </p:nvSpPr>
        <p:spPr>
          <a:xfrm rot="19129586">
            <a:off x="5486927" y="2996701"/>
            <a:ext cx="1007164" cy="1007164"/>
          </a:xfrm>
          <a:prstGeom prst="arc">
            <a:avLst>
              <a:gd name="adj1" fmla="val 2080221"/>
              <a:gd name="adj2" fmla="val 10437088"/>
            </a:avLst>
          </a:prstGeom>
          <a:ln w="28575">
            <a:solidFill>
              <a:srgbClr val="77AC42"/>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lIns="91436" tIns="45718" rIns="91436" bIns="45718" rtlCol="0" anchor="ctr"/>
          <a:lstStyle/>
          <a:p>
            <a:pPr algn="ctr" defTabSz="913765"/>
            <a:endParaRPr lang="zh-CN" altLang="en-US" sz="1900">
              <a:solidFill>
                <a:prstClr val="black"/>
              </a:solidFill>
            </a:endParaRPr>
          </a:p>
        </p:txBody>
      </p:sp>
      <p:grpSp>
        <p:nvGrpSpPr>
          <p:cNvPr id="21" name="组合 20"/>
          <p:cNvGrpSpPr/>
          <p:nvPr/>
        </p:nvGrpSpPr>
        <p:grpSpPr>
          <a:xfrm>
            <a:off x="3825410" y="3007073"/>
            <a:ext cx="1512588" cy="392212"/>
            <a:chOff x="4581886" y="3866508"/>
            <a:chExt cx="1512588" cy="392212"/>
          </a:xfrm>
        </p:grpSpPr>
        <p:cxnSp>
          <p:nvCxnSpPr>
            <p:cNvPr id="22" name="直接连接符 21"/>
            <p:cNvCxnSpPr/>
            <p:nvPr/>
          </p:nvCxnSpPr>
          <p:spPr>
            <a:xfrm flipH="1" flipV="1">
              <a:off x="5933830" y="3866508"/>
              <a:ext cx="160644" cy="392212"/>
            </a:xfrm>
            <a:prstGeom prst="line">
              <a:avLst/>
            </a:prstGeom>
            <a:solidFill>
              <a:srgbClr val="D0D6DB"/>
            </a:solid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cxnSp>
        <p:cxnSp>
          <p:nvCxnSpPr>
            <p:cNvPr id="23" name="直接连接符 22"/>
            <p:cNvCxnSpPr/>
            <p:nvPr/>
          </p:nvCxnSpPr>
          <p:spPr>
            <a:xfrm>
              <a:off x="4581886" y="3866508"/>
              <a:ext cx="1326382" cy="0"/>
            </a:xfrm>
            <a:prstGeom prst="line">
              <a:avLst/>
            </a:prstGeom>
            <a:solidFill>
              <a:srgbClr val="D0D6DB"/>
            </a:solid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cxnSp>
      </p:grpSp>
      <p:grpSp>
        <p:nvGrpSpPr>
          <p:cNvPr id="24" name="组合 23"/>
          <p:cNvGrpSpPr/>
          <p:nvPr/>
        </p:nvGrpSpPr>
        <p:grpSpPr>
          <a:xfrm>
            <a:off x="4672109" y="2545841"/>
            <a:ext cx="1597311" cy="392212"/>
            <a:chOff x="4497163" y="3866508"/>
            <a:chExt cx="1597311" cy="392212"/>
          </a:xfrm>
        </p:grpSpPr>
        <p:cxnSp>
          <p:nvCxnSpPr>
            <p:cNvPr id="25" name="直接连接符 24"/>
            <p:cNvCxnSpPr/>
            <p:nvPr/>
          </p:nvCxnSpPr>
          <p:spPr>
            <a:xfrm flipH="1" flipV="1">
              <a:off x="5933830" y="3866508"/>
              <a:ext cx="160644" cy="392212"/>
            </a:xfrm>
            <a:prstGeom prst="line">
              <a:avLst/>
            </a:prstGeom>
            <a:solidFill>
              <a:srgbClr val="D0D6DB"/>
            </a:solid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cxnSp>
        <p:cxnSp>
          <p:nvCxnSpPr>
            <p:cNvPr id="26" name="直接连接符 25"/>
            <p:cNvCxnSpPr/>
            <p:nvPr/>
          </p:nvCxnSpPr>
          <p:spPr>
            <a:xfrm>
              <a:off x="4497163" y="3866508"/>
              <a:ext cx="1411105" cy="0"/>
            </a:xfrm>
            <a:prstGeom prst="line">
              <a:avLst/>
            </a:prstGeom>
            <a:solidFill>
              <a:srgbClr val="D0D6DB"/>
            </a:solid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cxnSp>
      </p:grpSp>
      <p:grpSp>
        <p:nvGrpSpPr>
          <p:cNvPr id="27" name="组合 26"/>
          <p:cNvGrpSpPr/>
          <p:nvPr/>
        </p:nvGrpSpPr>
        <p:grpSpPr>
          <a:xfrm>
            <a:off x="5606069" y="2111162"/>
            <a:ext cx="1597903" cy="392212"/>
            <a:chOff x="4496571" y="3866508"/>
            <a:chExt cx="1597903" cy="392212"/>
          </a:xfrm>
        </p:grpSpPr>
        <p:cxnSp>
          <p:nvCxnSpPr>
            <p:cNvPr id="28" name="直接连接符 27"/>
            <p:cNvCxnSpPr/>
            <p:nvPr/>
          </p:nvCxnSpPr>
          <p:spPr>
            <a:xfrm flipH="1" flipV="1">
              <a:off x="5933830" y="3866508"/>
              <a:ext cx="160644" cy="392212"/>
            </a:xfrm>
            <a:prstGeom prst="line">
              <a:avLst/>
            </a:prstGeom>
            <a:solidFill>
              <a:srgbClr val="D0D6DB"/>
            </a:solid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cxnSp>
        <p:cxnSp>
          <p:nvCxnSpPr>
            <p:cNvPr id="29" name="直接连接符 28"/>
            <p:cNvCxnSpPr/>
            <p:nvPr/>
          </p:nvCxnSpPr>
          <p:spPr>
            <a:xfrm>
              <a:off x="4496571" y="3866508"/>
              <a:ext cx="1411697" cy="0"/>
            </a:xfrm>
            <a:prstGeom prst="line">
              <a:avLst/>
            </a:prstGeom>
            <a:solidFill>
              <a:srgbClr val="D0D6DB"/>
            </a:solid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cxnSp>
      </p:grpSp>
      <p:grpSp>
        <p:nvGrpSpPr>
          <p:cNvPr id="30" name="组合 29"/>
          <p:cNvGrpSpPr/>
          <p:nvPr/>
        </p:nvGrpSpPr>
        <p:grpSpPr>
          <a:xfrm>
            <a:off x="6430337" y="1621813"/>
            <a:ext cx="1801151" cy="392212"/>
            <a:chOff x="4293324" y="3866508"/>
            <a:chExt cx="1801150" cy="392212"/>
          </a:xfrm>
        </p:grpSpPr>
        <p:cxnSp>
          <p:nvCxnSpPr>
            <p:cNvPr id="31" name="直接连接符 30"/>
            <p:cNvCxnSpPr/>
            <p:nvPr/>
          </p:nvCxnSpPr>
          <p:spPr>
            <a:xfrm flipH="1" flipV="1">
              <a:off x="5933830" y="3866508"/>
              <a:ext cx="160644" cy="392212"/>
            </a:xfrm>
            <a:prstGeom prst="line">
              <a:avLst/>
            </a:prstGeom>
            <a:solidFill>
              <a:srgbClr val="D0D6DB"/>
            </a:solid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cxnSp>
        <p:cxnSp>
          <p:nvCxnSpPr>
            <p:cNvPr id="32" name="直接连接符 31"/>
            <p:cNvCxnSpPr/>
            <p:nvPr/>
          </p:nvCxnSpPr>
          <p:spPr>
            <a:xfrm>
              <a:off x="4293324" y="3866508"/>
              <a:ext cx="1614944" cy="0"/>
            </a:xfrm>
            <a:prstGeom prst="line">
              <a:avLst/>
            </a:prstGeom>
            <a:solidFill>
              <a:srgbClr val="D0D6DB"/>
            </a:solid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cxnSp>
      </p:grpSp>
      <p:sp>
        <p:nvSpPr>
          <p:cNvPr id="33" name="TextBox 140"/>
          <p:cNvSpPr txBox="1">
            <a:spLocks noChangeArrowheads="1"/>
          </p:cNvSpPr>
          <p:nvPr/>
        </p:nvSpPr>
        <p:spPr bwMode="auto">
          <a:xfrm>
            <a:off x="3660466" y="3016360"/>
            <a:ext cx="1656268" cy="369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6" tIns="45718" rIns="91436" bIns="45718">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dirty="0" smtClean="0">
                <a:solidFill>
                  <a:schemeClr val="bg1"/>
                </a:solidFill>
                <a:latin typeface="微软雅黑" pitchFamily="34" charset="-122"/>
                <a:ea typeface="微软雅黑" pitchFamily="34" charset="-122"/>
                <a:cs typeface="Times New Roman" pitchFamily="18" charset="0"/>
              </a:rPr>
              <a:t>添加文本说明</a:t>
            </a:r>
            <a:endParaRPr lang="en-US" altLang="zh-CN" dirty="0">
              <a:solidFill>
                <a:schemeClr val="bg1"/>
              </a:solidFill>
              <a:latin typeface="Arial Rounded MT Bold" pitchFamily="34" charset="0"/>
              <a:ea typeface="微软雅黑" pitchFamily="34" charset="-122"/>
              <a:cs typeface="Times New Roman" pitchFamily="18" charset="0"/>
            </a:endParaRPr>
          </a:p>
        </p:txBody>
      </p:sp>
      <p:sp>
        <p:nvSpPr>
          <p:cNvPr id="34" name="TextBox 140"/>
          <p:cNvSpPr txBox="1">
            <a:spLocks noChangeArrowheads="1"/>
          </p:cNvSpPr>
          <p:nvPr/>
        </p:nvSpPr>
        <p:spPr bwMode="auto">
          <a:xfrm>
            <a:off x="4567458" y="2530815"/>
            <a:ext cx="1656268" cy="369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6" tIns="45718" rIns="91436" bIns="45718">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dirty="0" smtClean="0">
                <a:solidFill>
                  <a:schemeClr val="bg1"/>
                </a:solidFill>
                <a:latin typeface="微软雅黑" pitchFamily="34" charset="-122"/>
                <a:ea typeface="微软雅黑" pitchFamily="34" charset="-122"/>
                <a:cs typeface="Times New Roman" pitchFamily="18" charset="0"/>
              </a:rPr>
              <a:t>添加文本说明</a:t>
            </a:r>
            <a:endParaRPr lang="en-US" altLang="zh-CN" dirty="0">
              <a:solidFill>
                <a:schemeClr val="bg1"/>
              </a:solidFill>
              <a:latin typeface="Arial Rounded MT Bold" pitchFamily="34" charset="0"/>
              <a:ea typeface="微软雅黑" pitchFamily="34" charset="-122"/>
              <a:cs typeface="Times New Roman" pitchFamily="18" charset="0"/>
            </a:endParaRPr>
          </a:p>
        </p:txBody>
      </p:sp>
      <p:sp>
        <p:nvSpPr>
          <p:cNvPr id="35" name="TextBox 140"/>
          <p:cNvSpPr txBox="1">
            <a:spLocks noChangeArrowheads="1"/>
          </p:cNvSpPr>
          <p:nvPr/>
        </p:nvSpPr>
        <p:spPr bwMode="auto">
          <a:xfrm>
            <a:off x="5498978" y="2149806"/>
            <a:ext cx="1656268" cy="369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6" tIns="45718" rIns="91436" bIns="45718">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dirty="0" smtClean="0">
                <a:solidFill>
                  <a:schemeClr val="bg1"/>
                </a:solidFill>
                <a:latin typeface="微软雅黑" pitchFamily="34" charset="-122"/>
                <a:ea typeface="微软雅黑" pitchFamily="34" charset="-122"/>
                <a:cs typeface="Times New Roman" pitchFamily="18" charset="0"/>
              </a:rPr>
              <a:t>添加文本说明</a:t>
            </a:r>
            <a:endParaRPr lang="en-US" altLang="zh-CN" dirty="0">
              <a:solidFill>
                <a:schemeClr val="bg1"/>
              </a:solidFill>
              <a:latin typeface="Arial Rounded MT Bold" pitchFamily="34" charset="0"/>
              <a:ea typeface="微软雅黑" pitchFamily="34" charset="-122"/>
              <a:cs typeface="Times New Roman" pitchFamily="18" charset="0"/>
            </a:endParaRPr>
          </a:p>
        </p:txBody>
      </p:sp>
      <p:sp>
        <p:nvSpPr>
          <p:cNvPr id="36" name="TextBox 140"/>
          <p:cNvSpPr txBox="1">
            <a:spLocks noChangeArrowheads="1"/>
          </p:cNvSpPr>
          <p:nvPr/>
        </p:nvSpPr>
        <p:spPr bwMode="auto">
          <a:xfrm>
            <a:off x="6450578" y="1659450"/>
            <a:ext cx="1656268" cy="369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6" tIns="45718" rIns="91436" bIns="45718">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dirty="0" smtClean="0">
                <a:solidFill>
                  <a:schemeClr val="bg1"/>
                </a:solidFill>
                <a:latin typeface="微软雅黑" pitchFamily="34" charset="-122"/>
                <a:ea typeface="微软雅黑" pitchFamily="34" charset="-122"/>
                <a:cs typeface="Times New Roman" pitchFamily="18" charset="0"/>
              </a:rPr>
              <a:t>添加文本说明</a:t>
            </a:r>
            <a:endParaRPr lang="en-US" altLang="zh-CN" dirty="0">
              <a:solidFill>
                <a:schemeClr val="bg1"/>
              </a:solidFill>
              <a:latin typeface="Arial Rounded MT Bold" pitchFamily="34" charset="0"/>
              <a:ea typeface="微软雅黑" pitchFamily="34" charset="-122"/>
              <a:cs typeface="Times New Roman" pitchFamily="18" charset="0"/>
            </a:endParaRPr>
          </a:p>
        </p:txBody>
      </p:sp>
      <p:grpSp>
        <p:nvGrpSpPr>
          <p:cNvPr id="48" name="组合 47"/>
          <p:cNvGrpSpPr/>
          <p:nvPr/>
        </p:nvGrpSpPr>
        <p:grpSpPr>
          <a:xfrm>
            <a:off x="2960310" y="3538182"/>
            <a:ext cx="1406704" cy="392212"/>
            <a:chOff x="2960310" y="3538182"/>
            <a:chExt cx="1406704" cy="392212"/>
          </a:xfrm>
        </p:grpSpPr>
        <p:cxnSp>
          <p:nvCxnSpPr>
            <p:cNvPr id="20" name="直接连接符 19"/>
            <p:cNvCxnSpPr/>
            <p:nvPr/>
          </p:nvCxnSpPr>
          <p:spPr>
            <a:xfrm flipH="1" flipV="1">
              <a:off x="4206370" y="3538182"/>
              <a:ext cx="160644" cy="392212"/>
            </a:xfrm>
            <a:prstGeom prst="line">
              <a:avLst/>
            </a:prstGeom>
            <a:solidFill>
              <a:srgbClr val="D0D6DB"/>
            </a:solid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cxnSp>
        <p:cxnSp>
          <p:nvCxnSpPr>
            <p:cNvPr id="37" name="直接连接符 36"/>
            <p:cNvCxnSpPr/>
            <p:nvPr/>
          </p:nvCxnSpPr>
          <p:spPr>
            <a:xfrm>
              <a:off x="2960310" y="3544004"/>
              <a:ext cx="1326383" cy="0"/>
            </a:xfrm>
            <a:prstGeom prst="line">
              <a:avLst/>
            </a:prstGeom>
            <a:solidFill>
              <a:srgbClr val="D0D6DB"/>
            </a:solid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cxnSp>
      </p:grpSp>
      <p:sp>
        <p:nvSpPr>
          <p:cNvPr id="38" name="TextBox 140"/>
          <p:cNvSpPr txBox="1">
            <a:spLocks noChangeArrowheads="1"/>
          </p:cNvSpPr>
          <p:nvPr/>
        </p:nvSpPr>
        <p:spPr bwMode="auto">
          <a:xfrm>
            <a:off x="2763294" y="3537982"/>
            <a:ext cx="1656268" cy="369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6" tIns="45718" rIns="91436" bIns="45718">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dirty="0" smtClean="0">
                <a:solidFill>
                  <a:schemeClr val="bg1"/>
                </a:solidFill>
                <a:latin typeface="微软雅黑" pitchFamily="34" charset="-122"/>
                <a:ea typeface="微软雅黑" pitchFamily="34" charset="-122"/>
                <a:cs typeface="Times New Roman" pitchFamily="18" charset="0"/>
              </a:rPr>
              <a:t>添加文本说明</a:t>
            </a:r>
            <a:endParaRPr lang="en-US" altLang="zh-CN" dirty="0">
              <a:solidFill>
                <a:schemeClr val="bg1"/>
              </a:solidFill>
              <a:latin typeface="Arial Rounded MT Bold" pitchFamily="34" charset="0"/>
              <a:ea typeface="微软雅黑" pitchFamily="34" charset="-122"/>
              <a:cs typeface="Times New Roman" pitchFamily="18" charset="0"/>
            </a:endParaRPr>
          </a:p>
        </p:txBody>
      </p:sp>
      <p:sp>
        <p:nvSpPr>
          <p:cNvPr id="39" name="弧形 38"/>
          <p:cNvSpPr/>
          <p:nvPr/>
        </p:nvSpPr>
        <p:spPr>
          <a:xfrm rot="19129586">
            <a:off x="6476423" y="2593027"/>
            <a:ext cx="1007164" cy="1007164"/>
          </a:xfrm>
          <a:prstGeom prst="arc">
            <a:avLst>
              <a:gd name="adj1" fmla="val 2080221"/>
              <a:gd name="adj2" fmla="val 10437088"/>
            </a:avLst>
          </a:prstGeom>
          <a:ln w="28575">
            <a:solidFill>
              <a:srgbClr val="FCB424"/>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lIns="91436" tIns="45718" rIns="91436" bIns="45718" rtlCol="0" anchor="ctr"/>
          <a:lstStyle/>
          <a:p>
            <a:pPr algn="ctr" defTabSz="913765"/>
            <a:endParaRPr lang="zh-CN" altLang="en-US" sz="1900">
              <a:solidFill>
                <a:prstClr val="black"/>
              </a:solidFill>
            </a:endParaRPr>
          </a:p>
        </p:txBody>
      </p:sp>
      <p:sp>
        <p:nvSpPr>
          <p:cNvPr id="40" name="弧形 39"/>
          <p:cNvSpPr/>
          <p:nvPr/>
        </p:nvSpPr>
        <p:spPr>
          <a:xfrm rot="19129586">
            <a:off x="7410975" y="2130425"/>
            <a:ext cx="1007164" cy="1007164"/>
          </a:xfrm>
          <a:prstGeom prst="arc">
            <a:avLst>
              <a:gd name="adj1" fmla="val 2080221"/>
              <a:gd name="adj2" fmla="val 10437088"/>
            </a:avLst>
          </a:prstGeom>
          <a:ln w="28575">
            <a:solidFill>
              <a:srgbClr val="EF7B89"/>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horz" wrap="square" lIns="91436" tIns="45718" rIns="91436" bIns="45718"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solidFill>
                <a:prstClr val="black"/>
              </a:solidFill>
            </a:endParaRPr>
          </a:p>
        </p:txBody>
      </p:sp>
      <p:grpSp>
        <p:nvGrpSpPr>
          <p:cNvPr id="41" name="组合 40"/>
          <p:cNvGrpSpPr/>
          <p:nvPr/>
        </p:nvGrpSpPr>
        <p:grpSpPr>
          <a:xfrm>
            <a:off x="3009419" y="1928446"/>
            <a:ext cx="1059717" cy="811228"/>
            <a:chOff x="6029326" y="2522538"/>
            <a:chExt cx="230188" cy="176212"/>
          </a:xfrm>
          <a:solidFill>
            <a:srgbClr val="FFFFFF">
              <a:alpha val="80000"/>
            </a:srgbClr>
          </a:solidFill>
        </p:grpSpPr>
        <p:sp>
          <p:nvSpPr>
            <p:cNvPr id="42" name="Freeform 13"/>
            <p:cNvSpPr/>
            <p:nvPr/>
          </p:nvSpPr>
          <p:spPr bwMode="auto">
            <a:xfrm>
              <a:off x="6029326" y="2641600"/>
              <a:ext cx="69850" cy="57150"/>
            </a:xfrm>
            <a:custGeom>
              <a:avLst/>
              <a:gdLst>
                <a:gd name="T0" fmla="*/ 0 w 18"/>
                <a:gd name="T1" fmla="*/ 5 h 15"/>
                <a:gd name="T2" fmla="*/ 12 w 18"/>
                <a:gd name="T3" fmla="*/ 15 h 15"/>
                <a:gd name="T4" fmla="*/ 18 w 18"/>
                <a:gd name="T5" fmla="*/ 10 h 15"/>
                <a:gd name="T6" fmla="*/ 6 w 18"/>
                <a:gd name="T7" fmla="*/ 0 h 15"/>
                <a:gd name="T8" fmla="*/ 0 w 18"/>
                <a:gd name="T9" fmla="*/ 5 h 15"/>
              </a:gdLst>
              <a:ahLst/>
              <a:cxnLst>
                <a:cxn ang="0">
                  <a:pos x="T0" y="T1"/>
                </a:cxn>
                <a:cxn ang="0">
                  <a:pos x="T2" y="T3"/>
                </a:cxn>
                <a:cxn ang="0">
                  <a:pos x="T4" y="T5"/>
                </a:cxn>
                <a:cxn ang="0">
                  <a:pos x="T6" y="T7"/>
                </a:cxn>
                <a:cxn ang="0">
                  <a:pos x="T8" y="T9"/>
                </a:cxn>
              </a:cxnLst>
              <a:rect l="0" t="0" r="r" b="b"/>
              <a:pathLst>
                <a:path w="18" h="15">
                  <a:moveTo>
                    <a:pt x="0" y="5"/>
                  </a:moveTo>
                  <a:cubicBezTo>
                    <a:pt x="12" y="15"/>
                    <a:pt x="12" y="15"/>
                    <a:pt x="12" y="15"/>
                  </a:cubicBezTo>
                  <a:cubicBezTo>
                    <a:pt x="12" y="15"/>
                    <a:pt x="15" y="13"/>
                    <a:pt x="18" y="10"/>
                  </a:cubicBezTo>
                  <a:cubicBezTo>
                    <a:pt x="6" y="0"/>
                    <a:pt x="6" y="0"/>
                    <a:pt x="6" y="0"/>
                  </a:cubicBezTo>
                  <a:cubicBezTo>
                    <a:pt x="2" y="3"/>
                    <a:pt x="0" y="5"/>
                    <a:pt x="0"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3765"/>
              <a:endParaRPr lang="zh-CN" altLang="en-US" sz="1900">
                <a:solidFill>
                  <a:prstClr val="black"/>
                </a:solidFill>
              </a:endParaRPr>
            </a:p>
          </p:txBody>
        </p:sp>
        <p:sp>
          <p:nvSpPr>
            <p:cNvPr id="43" name="Freeform 14"/>
            <p:cNvSpPr/>
            <p:nvPr/>
          </p:nvSpPr>
          <p:spPr bwMode="auto">
            <a:xfrm>
              <a:off x="6064251" y="2606675"/>
              <a:ext cx="195263" cy="69850"/>
            </a:xfrm>
            <a:custGeom>
              <a:avLst/>
              <a:gdLst>
                <a:gd name="T0" fmla="*/ 42 w 50"/>
                <a:gd name="T1" fmla="*/ 5 h 18"/>
                <a:gd name="T2" fmla="*/ 33 w 50"/>
                <a:gd name="T3" fmla="*/ 10 h 18"/>
                <a:gd name="T4" fmla="*/ 20 w 50"/>
                <a:gd name="T5" fmla="*/ 9 h 18"/>
                <a:gd name="T6" fmla="*/ 29 w 50"/>
                <a:gd name="T7" fmla="*/ 8 h 18"/>
                <a:gd name="T8" fmla="*/ 35 w 50"/>
                <a:gd name="T9" fmla="*/ 3 h 18"/>
                <a:gd name="T10" fmla="*/ 23 w 50"/>
                <a:gd name="T11" fmla="*/ 2 h 18"/>
                <a:gd name="T12" fmla="*/ 11 w 50"/>
                <a:gd name="T13" fmla="*/ 2 h 18"/>
                <a:gd name="T14" fmla="*/ 0 w 50"/>
                <a:gd name="T15" fmla="*/ 9 h 18"/>
                <a:gd name="T16" fmla="*/ 11 w 50"/>
                <a:gd name="T17" fmla="*/ 18 h 18"/>
                <a:gd name="T18" fmla="*/ 15 w 50"/>
                <a:gd name="T19" fmla="*/ 16 h 18"/>
                <a:gd name="T20" fmla="*/ 33 w 50"/>
                <a:gd name="T21" fmla="*/ 16 h 18"/>
                <a:gd name="T22" fmla="*/ 50 w 50"/>
                <a:gd name="T23" fmla="*/ 3 h 18"/>
                <a:gd name="T24" fmla="*/ 42 w 50"/>
                <a:gd name="T25" fmla="*/ 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0" h="18">
                  <a:moveTo>
                    <a:pt x="42" y="5"/>
                  </a:moveTo>
                  <a:cubicBezTo>
                    <a:pt x="39" y="8"/>
                    <a:pt x="37" y="10"/>
                    <a:pt x="33" y="10"/>
                  </a:cubicBezTo>
                  <a:cubicBezTo>
                    <a:pt x="27" y="11"/>
                    <a:pt x="22" y="10"/>
                    <a:pt x="20" y="9"/>
                  </a:cubicBezTo>
                  <a:cubicBezTo>
                    <a:pt x="18" y="7"/>
                    <a:pt x="20" y="8"/>
                    <a:pt x="29" y="8"/>
                  </a:cubicBezTo>
                  <a:cubicBezTo>
                    <a:pt x="37" y="7"/>
                    <a:pt x="35" y="3"/>
                    <a:pt x="35" y="3"/>
                  </a:cubicBezTo>
                  <a:cubicBezTo>
                    <a:pt x="33" y="3"/>
                    <a:pt x="31" y="2"/>
                    <a:pt x="23" y="2"/>
                  </a:cubicBezTo>
                  <a:cubicBezTo>
                    <a:pt x="20" y="2"/>
                    <a:pt x="14" y="2"/>
                    <a:pt x="11" y="2"/>
                  </a:cubicBezTo>
                  <a:cubicBezTo>
                    <a:pt x="8" y="3"/>
                    <a:pt x="5" y="6"/>
                    <a:pt x="0" y="9"/>
                  </a:cubicBezTo>
                  <a:cubicBezTo>
                    <a:pt x="11" y="18"/>
                    <a:pt x="11" y="18"/>
                    <a:pt x="11" y="18"/>
                  </a:cubicBezTo>
                  <a:cubicBezTo>
                    <a:pt x="13" y="17"/>
                    <a:pt x="14" y="16"/>
                    <a:pt x="15" y="16"/>
                  </a:cubicBezTo>
                  <a:cubicBezTo>
                    <a:pt x="18" y="16"/>
                    <a:pt x="27" y="17"/>
                    <a:pt x="33" y="16"/>
                  </a:cubicBezTo>
                  <a:cubicBezTo>
                    <a:pt x="45" y="10"/>
                    <a:pt x="50" y="3"/>
                    <a:pt x="50" y="3"/>
                  </a:cubicBezTo>
                  <a:cubicBezTo>
                    <a:pt x="50" y="3"/>
                    <a:pt x="46" y="0"/>
                    <a:pt x="42"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3765"/>
              <a:endParaRPr lang="zh-CN" altLang="en-US" sz="1900">
                <a:solidFill>
                  <a:prstClr val="black"/>
                </a:solidFill>
              </a:endParaRPr>
            </a:p>
          </p:txBody>
        </p:sp>
        <p:sp>
          <p:nvSpPr>
            <p:cNvPr id="44" name="Freeform 15"/>
            <p:cNvSpPr>
              <a:spLocks noEditPoints="1"/>
            </p:cNvSpPr>
            <p:nvPr/>
          </p:nvSpPr>
          <p:spPr bwMode="auto">
            <a:xfrm>
              <a:off x="6088063" y="2522538"/>
              <a:ext cx="163513" cy="68263"/>
            </a:xfrm>
            <a:custGeom>
              <a:avLst/>
              <a:gdLst>
                <a:gd name="T0" fmla="*/ 42 w 42"/>
                <a:gd name="T1" fmla="*/ 0 h 18"/>
                <a:gd name="T2" fmla="*/ 38 w 42"/>
                <a:gd name="T3" fmla="*/ 0 h 18"/>
                <a:gd name="T4" fmla="*/ 38 w 42"/>
                <a:gd name="T5" fmla="*/ 7 h 18"/>
                <a:gd name="T6" fmla="*/ 35 w 42"/>
                <a:gd name="T7" fmla="*/ 7 h 18"/>
                <a:gd name="T8" fmla="*/ 35 w 42"/>
                <a:gd name="T9" fmla="*/ 0 h 18"/>
                <a:gd name="T10" fmla="*/ 31 w 42"/>
                <a:gd name="T11" fmla="*/ 0 h 18"/>
                <a:gd name="T12" fmla="*/ 31 w 42"/>
                <a:gd name="T13" fmla="*/ 7 h 18"/>
                <a:gd name="T14" fmla="*/ 14 w 42"/>
                <a:gd name="T15" fmla="*/ 7 h 18"/>
                <a:gd name="T16" fmla="*/ 14 w 42"/>
                <a:gd name="T17" fmla="*/ 3 h 18"/>
                <a:gd name="T18" fmla="*/ 13 w 42"/>
                <a:gd name="T19" fmla="*/ 2 h 18"/>
                <a:gd name="T20" fmla="*/ 12 w 42"/>
                <a:gd name="T21" fmla="*/ 0 h 18"/>
                <a:gd name="T22" fmla="*/ 11 w 42"/>
                <a:gd name="T23" fmla="*/ 0 h 18"/>
                <a:gd name="T24" fmla="*/ 3 w 42"/>
                <a:gd name="T25" fmla="*/ 0 h 18"/>
                <a:gd name="T26" fmla="*/ 2 w 42"/>
                <a:gd name="T27" fmla="*/ 1 h 18"/>
                <a:gd name="T28" fmla="*/ 0 w 42"/>
                <a:gd name="T29" fmla="*/ 2 h 18"/>
                <a:gd name="T30" fmla="*/ 0 w 42"/>
                <a:gd name="T31" fmla="*/ 3 h 18"/>
                <a:gd name="T32" fmla="*/ 0 w 42"/>
                <a:gd name="T33" fmla="*/ 15 h 18"/>
                <a:gd name="T34" fmla="*/ 1 w 42"/>
                <a:gd name="T35" fmla="*/ 16 h 18"/>
                <a:gd name="T36" fmla="*/ 2 w 42"/>
                <a:gd name="T37" fmla="*/ 18 h 18"/>
                <a:gd name="T38" fmla="*/ 3 w 42"/>
                <a:gd name="T39" fmla="*/ 18 h 18"/>
                <a:gd name="T40" fmla="*/ 11 w 42"/>
                <a:gd name="T41" fmla="*/ 18 h 18"/>
                <a:gd name="T42" fmla="*/ 13 w 42"/>
                <a:gd name="T43" fmla="*/ 17 h 18"/>
                <a:gd name="T44" fmla="*/ 14 w 42"/>
                <a:gd name="T45" fmla="*/ 16 h 18"/>
                <a:gd name="T46" fmla="*/ 14 w 42"/>
                <a:gd name="T47" fmla="*/ 15 h 18"/>
                <a:gd name="T48" fmla="*/ 14 w 42"/>
                <a:gd name="T49" fmla="*/ 11 h 18"/>
                <a:gd name="T50" fmla="*/ 42 w 42"/>
                <a:gd name="T51" fmla="*/ 11 h 18"/>
                <a:gd name="T52" fmla="*/ 42 w 42"/>
                <a:gd name="T53" fmla="*/ 0 h 18"/>
                <a:gd name="T54" fmla="*/ 4 w 42"/>
                <a:gd name="T55" fmla="*/ 4 h 18"/>
                <a:gd name="T56" fmla="*/ 10 w 42"/>
                <a:gd name="T57" fmla="*/ 4 h 18"/>
                <a:gd name="T58" fmla="*/ 10 w 42"/>
                <a:gd name="T59" fmla="*/ 14 h 18"/>
                <a:gd name="T60" fmla="*/ 4 w 42"/>
                <a:gd name="T61" fmla="*/ 14 h 18"/>
                <a:gd name="T62" fmla="*/ 4 w 42"/>
                <a:gd name="T63" fmla="*/ 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2" h="18">
                  <a:moveTo>
                    <a:pt x="42" y="0"/>
                  </a:moveTo>
                  <a:cubicBezTo>
                    <a:pt x="38" y="0"/>
                    <a:pt x="38" y="0"/>
                    <a:pt x="38" y="0"/>
                  </a:cubicBezTo>
                  <a:cubicBezTo>
                    <a:pt x="38" y="7"/>
                    <a:pt x="38" y="7"/>
                    <a:pt x="38" y="7"/>
                  </a:cubicBezTo>
                  <a:cubicBezTo>
                    <a:pt x="35" y="7"/>
                    <a:pt x="35" y="7"/>
                    <a:pt x="35" y="7"/>
                  </a:cubicBezTo>
                  <a:cubicBezTo>
                    <a:pt x="35" y="0"/>
                    <a:pt x="35" y="0"/>
                    <a:pt x="35" y="0"/>
                  </a:cubicBezTo>
                  <a:cubicBezTo>
                    <a:pt x="31" y="0"/>
                    <a:pt x="31" y="0"/>
                    <a:pt x="31" y="0"/>
                  </a:cubicBezTo>
                  <a:cubicBezTo>
                    <a:pt x="31" y="7"/>
                    <a:pt x="31" y="7"/>
                    <a:pt x="31" y="7"/>
                  </a:cubicBezTo>
                  <a:cubicBezTo>
                    <a:pt x="14" y="7"/>
                    <a:pt x="14" y="7"/>
                    <a:pt x="14" y="7"/>
                  </a:cubicBezTo>
                  <a:cubicBezTo>
                    <a:pt x="14" y="3"/>
                    <a:pt x="14" y="3"/>
                    <a:pt x="14" y="3"/>
                  </a:cubicBezTo>
                  <a:cubicBezTo>
                    <a:pt x="14" y="3"/>
                    <a:pt x="14" y="2"/>
                    <a:pt x="13" y="2"/>
                  </a:cubicBezTo>
                  <a:cubicBezTo>
                    <a:pt x="13" y="1"/>
                    <a:pt x="13" y="1"/>
                    <a:pt x="12" y="0"/>
                  </a:cubicBezTo>
                  <a:cubicBezTo>
                    <a:pt x="12" y="0"/>
                    <a:pt x="11" y="0"/>
                    <a:pt x="11" y="0"/>
                  </a:cubicBezTo>
                  <a:cubicBezTo>
                    <a:pt x="3" y="0"/>
                    <a:pt x="3" y="0"/>
                    <a:pt x="3" y="0"/>
                  </a:cubicBezTo>
                  <a:cubicBezTo>
                    <a:pt x="3" y="0"/>
                    <a:pt x="2" y="0"/>
                    <a:pt x="2" y="1"/>
                  </a:cubicBezTo>
                  <a:cubicBezTo>
                    <a:pt x="1" y="1"/>
                    <a:pt x="1" y="2"/>
                    <a:pt x="0" y="2"/>
                  </a:cubicBezTo>
                  <a:cubicBezTo>
                    <a:pt x="0" y="3"/>
                    <a:pt x="0" y="3"/>
                    <a:pt x="0" y="3"/>
                  </a:cubicBezTo>
                  <a:cubicBezTo>
                    <a:pt x="0" y="15"/>
                    <a:pt x="0" y="15"/>
                    <a:pt x="0" y="15"/>
                  </a:cubicBezTo>
                  <a:cubicBezTo>
                    <a:pt x="0" y="15"/>
                    <a:pt x="0" y="16"/>
                    <a:pt x="1" y="16"/>
                  </a:cubicBezTo>
                  <a:cubicBezTo>
                    <a:pt x="1" y="17"/>
                    <a:pt x="2" y="17"/>
                    <a:pt x="2" y="18"/>
                  </a:cubicBezTo>
                  <a:cubicBezTo>
                    <a:pt x="3" y="18"/>
                    <a:pt x="3" y="18"/>
                    <a:pt x="3" y="18"/>
                  </a:cubicBezTo>
                  <a:cubicBezTo>
                    <a:pt x="11" y="18"/>
                    <a:pt x="11" y="18"/>
                    <a:pt x="11" y="18"/>
                  </a:cubicBezTo>
                  <a:cubicBezTo>
                    <a:pt x="11" y="18"/>
                    <a:pt x="12" y="18"/>
                    <a:pt x="13" y="17"/>
                  </a:cubicBezTo>
                  <a:cubicBezTo>
                    <a:pt x="13" y="17"/>
                    <a:pt x="13" y="16"/>
                    <a:pt x="14" y="16"/>
                  </a:cubicBezTo>
                  <a:cubicBezTo>
                    <a:pt x="14" y="15"/>
                    <a:pt x="14" y="15"/>
                    <a:pt x="14" y="15"/>
                  </a:cubicBezTo>
                  <a:cubicBezTo>
                    <a:pt x="14" y="11"/>
                    <a:pt x="14" y="11"/>
                    <a:pt x="14" y="11"/>
                  </a:cubicBezTo>
                  <a:cubicBezTo>
                    <a:pt x="42" y="11"/>
                    <a:pt x="42" y="11"/>
                    <a:pt x="42" y="11"/>
                  </a:cubicBezTo>
                  <a:lnTo>
                    <a:pt x="42" y="0"/>
                  </a:lnTo>
                  <a:close/>
                  <a:moveTo>
                    <a:pt x="4" y="4"/>
                  </a:moveTo>
                  <a:cubicBezTo>
                    <a:pt x="10" y="4"/>
                    <a:pt x="10" y="4"/>
                    <a:pt x="10" y="4"/>
                  </a:cubicBezTo>
                  <a:cubicBezTo>
                    <a:pt x="10" y="14"/>
                    <a:pt x="10" y="14"/>
                    <a:pt x="10" y="14"/>
                  </a:cubicBezTo>
                  <a:cubicBezTo>
                    <a:pt x="4" y="14"/>
                    <a:pt x="4" y="14"/>
                    <a:pt x="4" y="14"/>
                  </a:cubicBezTo>
                  <a:lnTo>
                    <a:pt x="4"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3765"/>
              <a:endParaRPr lang="zh-CN" altLang="en-US" sz="1900">
                <a:solidFill>
                  <a:prstClr val="black"/>
                </a:solidFill>
              </a:endParaRPr>
            </a:p>
          </p:txBody>
        </p:sp>
      </p:grpSp>
      <p:grpSp>
        <p:nvGrpSpPr>
          <p:cNvPr id="45" name="组合 44"/>
          <p:cNvGrpSpPr/>
          <p:nvPr/>
        </p:nvGrpSpPr>
        <p:grpSpPr>
          <a:xfrm>
            <a:off x="2472430" y="1464778"/>
            <a:ext cx="143903" cy="3168000"/>
            <a:chOff x="4632558" y="2118107"/>
            <a:chExt cx="143902" cy="3312000"/>
          </a:xfrm>
        </p:grpSpPr>
        <p:sp>
          <p:nvSpPr>
            <p:cNvPr id="46" name="矩形 45"/>
            <p:cNvSpPr/>
            <p:nvPr/>
          </p:nvSpPr>
          <p:spPr>
            <a:xfrm>
              <a:off x="4747660" y="2118107"/>
              <a:ext cx="28800" cy="3312000"/>
            </a:xfrm>
            <a:prstGeom prst="rect">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47" name="等腰三角形 46"/>
            <p:cNvSpPr/>
            <p:nvPr/>
          </p:nvSpPr>
          <p:spPr>
            <a:xfrm rot="16200000" flipH="1">
              <a:off x="4624835" y="3599578"/>
              <a:ext cx="144000" cy="128554"/>
            </a:xfrm>
            <a:prstGeom prst="triangle">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grpSp>
      <p:sp>
        <p:nvSpPr>
          <p:cNvPr id="49" name="TextBox 48"/>
          <p:cNvSpPr txBox="1"/>
          <p:nvPr/>
        </p:nvSpPr>
        <p:spPr>
          <a:xfrm>
            <a:off x="519622" y="1464778"/>
            <a:ext cx="1944464" cy="3539430"/>
          </a:xfrm>
          <a:prstGeom prst="rect">
            <a:avLst/>
          </a:prstGeom>
          <a:noFill/>
        </p:spPr>
        <p:txBody>
          <a:bodyPr wrap="square" rtlCol="0">
            <a:spAutoFit/>
          </a:bodyPr>
          <a:lstStyle/>
          <a:p>
            <a:r>
              <a:rPr lang="zh-CN" altLang="en-US" sz="1600" dirty="0" smtClean="0">
                <a:solidFill>
                  <a:schemeClr val="bg1">
                    <a:alpha val="90000"/>
                  </a:schemeClr>
                </a:solidFill>
                <a:latin typeface="微软雅黑" pitchFamily="34" charset="-122"/>
                <a:ea typeface="微软雅黑" pitchFamily="34" charset="-122"/>
              </a:rPr>
              <a:t>点击输入文本点击输入文本点击输入文本点击输入文本点击输入文本点击输入文本点击输入文本点击输入文本点击输入文本点击输入文本点击输入文本点击输入文本点击输入文本点击输入文本</a:t>
            </a:r>
            <a:r>
              <a:rPr lang="zh-CN" altLang="en-US" sz="1600" dirty="0">
                <a:solidFill>
                  <a:schemeClr val="bg1">
                    <a:alpha val="90000"/>
                  </a:schemeClr>
                </a:solidFill>
                <a:latin typeface="微软雅黑" pitchFamily="34" charset="-122"/>
                <a:ea typeface="微软雅黑" pitchFamily="34" charset="-122"/>
              </a:rPr>
              <a:t>文本点击输入文本点击输入文本点击输入文本</a:t>
            </a:r>
            <a:endParaRPr lang="zh-CN" altLang="en-US" sz="1600" dirty="0">
              <a:solidFill>
                <a:schemeClr val="bg1">
                  <a:alpha val="90000"/>
                </a:schemeClr>
              </a:solidFill>
              <a:latin typeface="微软雅黑" pitchFamily="34" charset="-122"/>
              <a:ea typeface="微软雅黑" pitchFamily="34" charset="-122"/>
            </a:endParaRPr>
          </a:p>
          <a:p>
            <a:endParaRPr lang="zh-CN" altLang="en-US" sz="1600" dirty="0">
              <a:solidFill>
                <a:schemeClr val="bg1"/>
              </a:solidFill>
              <a:latin typeface="微软雅黑" pitchFamily="34" charset="-122"/>
              <a:ea typeface="微软雅黑"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4000" advClick="0" advTm="5000">
        <p14:vortex dir="r"/>
      </p:transition>
    </mc:Choice>
    <mc:Fallback>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par>
                                <p:cTn id="8" presetID="2" presetClass="entr" presetSubtype="8" fill="hold" grpId="0" nodeType="withEffect">
                                  <p:stCondLst>
                                    <p:cond delay="100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500" fill="hold"/>
                                        <p:tgtEl>
                                          <p:spTgt spid="6"/>
                                        </p:tgtEl>
                                        <p:attrNameLst>
                                          <p:attrName>ppt_x</p:attrName>
                                        </p:attrNameLst>
                                      </p:cBhvr>
                                      <p:tavLst>
                                        <p:tav tm="0">
                                          <p:val>
                                            <p:strVal val="0-#ppt_w/2"/>
                                          </p:val>
                                        </p:tav>
                                        <p:tav tm="100000">
                                          <p:val>
                                            <p:strVal val="#ppt_x"/>
                                          </p:val>
                                        </p:tav>
                                      </p:tavLst>
                                    </p:anim>
                                    <p:anim calcmode="lin" valueType="num">
                                      <p:cBhvr additive="base">
                                        <p:cTn id="11" dur="500" fill="hold"/>
                                        <p:tgtEl>
                                          <p:spTgt spid="6"/>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1250"/>
                                  </p:stCondLst>
                                  <p:childTnLst>
                                    <p:set>
                                      <p:cBhvr>
                                        <p:cTn id="13" dur="1" fill="hold">
                                          <p:stCondLst>
                                            <p:cond delay="0"/>
                                          </p:stCondLst>
                                        </p:cTn>
                                        <p:tgtEl>
                                          <p:spTgt spid="7"/>
                                        </p:tgtEl>
                                        <p:attrNameLst>
                                          <p:attrName>style.visibility</p:attrName>
                                        </p:attrNameLst>
                                      </p:cBhvr>
                                      <p:to>
                                        <p:strVal val="visible"/>
                                      </p:to>
                                    </p:set>
                                    <p:anim calcmode="lin" valueType="num">
                                      <p:cBhvr additive="base">
                                        <p:cTn id="14" dur="500" fill="hold"/>
                                        <p:tgtEl>
                                          <p:spTgt spid="7"/>
                                        </p:tgtEl>
                                        <p:attrNameLst>
                                          <p:attrName>ppt_x</p:attrName>
                                        </p:attrNameLst>
                                      </p:cBhvr>
                                      <p:tavLst>
                                        <p:tav tm="0">
                                          <p:val>
                                            <p:strVal val="0-#ppt_w/2"/>
                                          </p:val>
                                        </p:tav>
                                        <p:tav tm="100000">
                                          <p:val>
                                            <p:strVal val="#ppt_x"/>
                                          </p:val>
                                        </p:tav>
                                      </p:tavLst>
                                    </p:anim>
                                    <p:anim calcmode="lin" valueType="num">
                                      <p:cBhvr additive="base">
                                        <p:cTn id="15" dur="500" fill="hold"/>
                                        <p:tgtEl>
                                          <p:spTgt spid="7"/>
                                        </p:tgtEl>
                                        <p:attrNameLst>
                                          <p:attrName>ppt_y</p:attrName>
                                        </p:attrNameLst>
                                      </p:cBhvr>
                                      <p:tavLst>
                                        <p:tav tm="0">
                                          <p:val>
                                            <p:strVal val="#ppt_y"/>
                                          </p:val>
                                        </p:tav>
                                        <p:tav tm="100000">
                                          <p:val>
                                            <p:strVal val="#ppt_y"/>
                                          </p:val>
                                        </p:tav>
                                      </p:tavLst>
                                    </p:anim>
                                  </p:childTnLst>
                                </p:cTn>
                              </p:par>
                              <p:par>
                                <p:cTn id="16" presetID="2" presetClass="entr" presetSubtype="2" fill="hold" grpId="0" nodeType="withEffect">
                                  <p:stCondLst>
                                    <p:cond delay="175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1+#ppt_w/2"/>
                                          </p:val>
                                        </p:tav>
                                        <p:tav tm="100000">
                                          <p:val>
                                            <p:strVal val="#ppt_x"/>
                                          </p:val>
                                        </p:tav>
                                      </p:tavLst>
                                    </p:anim>
                                    <p:anim calcmode="lin" valueType="num">
                                      <p:cBhvr additive="base">
                                        <p:cTn id="19" dur="500" fill="hold"/>
                                        <p:tgtEl>
                                          <p:spTgt spid="5"/>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175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500" fill="hold"/>
                                        <p:tgtEl>
                                          <p:spTgt spid="4"/>
                                        </p:tgtEl>
                                        <p:attrNameLst>
                                          <p:attrName>ppt_x</p:attrName>
                                        </p:attrNameLst>
                                      </p:cBhvr>
                                      <p:tavLst>
                                        <p:tav tm="0">
                                          <p:val>
                                            <p:strVal val="1+#ppt_w/2"/>
                                          </p:val>
                                        </p:tav>
                                        <p:tav tm="100000">
                                          <p:val>
                                            <p:strVal val="#ppt_x"/>
                                          </p:val>
                                        </p:tav>
                                      </p:tavLst>
                                    </p:anim>
                                    <p:anim calcmode="lin" valueType="num">
                                      <p:cBhvr additive="base">
                                        <p:cTn id="23" dur="500" fill="hold"/>
                                        <p:tgtEl>
                                          <p:spTgt spid="4"/>
                                        </p:tgtEl>
                                        <p:attrNameLst>
                                          <p:attrName>ppt_y</p:attrName>
                                        </p:attrNameLst>
                                      </p:cBhvr>
                                      <p:tavLst>
                                        <p:tav tm="0">
                                          <p:val>
                                            <p:strVal val="#ppt_y"/>
                                          </p:val>
                                        </p:tav>
                                        <p:tav tm="100000">
                                          <p:val>
                                            <p:strVal val="#ppt_y"/>
                                          </p:val>
                                        </p:tav>
                                      </p:tavLst>
                                    </p:anim>
                                  </p:childTnLst>
                                </p:cTn>
                              </p:par>
                              <p:par>
                                <p:cTn id="24" presetID="2" presetClass="entr" presetSubtype="2" fill="hold" grpId="0" nodeType="withEffect">
                                  <p:stCondLst>
                                    <p:cond delay="175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500" fill="hold"/>
                                        <p:tgtEl>
                                          <p:spTgt spid="3"/>
                                        </p:tgtEl>
                                        <p:attrNameLst>
                                          <p:attrName>ppt_x</p:attrName>
                                        </p:attrNameLst>
                                      </p:cBhvr>
                                      <p:tavLst>
                                        <p:tav tm="0">
                                          <p:val>
                                            <p:strVal val="1+#ppt_w/2"/>
                                          </p:val>
                                        </p:tav>
                                        <p:tav tm="100000">
                                          <p:val>
                                            <p:strVal val="#ppt_x"/>
                                          </p:val>
                                        </p:tav>
                                      </p:tavLst>
                                    </p:anim>
                                    <p:anim calcmode="lin" valueType="num">
                                      <p:cBhvr additive="base">
                                        <p:cTn id="27" dur="500" fill="hold"/>
                                        <p:tgtEl>
                                          <p:spTgt spid="3"/>
                                        </p:tgtEl>
                                        <p:attrNameLst>
                                          <p:attrName>ppt_y</p:attrName>
                                        </p:attrNameLst>
                                      </p:cBhvr>
                                      <p:tavLst>
                                        <p:tav tm="0">
                                          <p:val>
                                            <p:strVal val="#ppt_y"/>
                                          </p:val>
                                        </p:tav>
                                        <p:tav tm="100000">
                                          <p:val>
                                            <p:strVal val="#ppt_y"/>
                                          </p:val>
                                        </p:tav>
                                      </p:tavLst>
                                    </p:anim>
                                  </p:childTnLst>
                                </p:cTn>
                              </p:par>
                              <p:par>
                                <p:cTn id="28" presetID="10" presetClass="entr" presetSubtype="0" fill="hold" grpId="0" nodeType="withEffect">
                                  <p:stCondLst>
                                    <p:cond delay="225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1000"/>
                                        <p:tgtEl>
                                          <p:spTgt spid="9"/>
                                        </p:tgtEl>
                                      </p:cBhvr>
                                    </p:animEffect>
                                  </p:childTnLst>
                                </p:cTn>
                              </p:par>
                              <p:par>
                                <p:cTn id="31" presetID="22" presetClass="entr" presetSubtype="4" fill="hold" nodeType="withEffect">
                                  <p:stCondLst>
                                    <p:cond delay="2250"/>
                                  </p:stCondLst>
                                  <p:childTnLst>
                                    <p:set>
                                      <p:cBhvr>
                                        <p:cTn id="32" dur="1" fill="hold">
                                          <p:stCondLst>
                                            <p:cond delay="0"/>
                                          </p:stCondLst>
                                        </p:cTn>
                                        <p:tgtEl>
                                          <p:spTgt spid="10"/>
                                        </p:tgtEl>
                                        <p:attrNameLst>
                                          <p:attrName>style.visibility</p:attrName>
                                        </p:attrNameLst>
                                      </p:cBhvr>
                                      <p:to>
                                        <p:strVal val="visible"/>
                                      </p:to>
                                    </p:set>
                                    <p:animEffect transition="in" filter="wipe(down)">
                                      <p:cBhvr>
                                        <p:cTn id="33" dur="1000"/>
                                        <p:tgtEl>
                                          <p:spTgt spid="10"/>
                                        </p:tgtEl>
                                      </p:cBhvr>
                                    </p:animEffect>
                                  </p:childTnLst>
                                </p:cTn>
                              </p:par>
                              <p:par>
                                <p:cTn id="34" presetID="22" presetClass="entr" presetSubtype="8" fill="hold" grpId="0" nodeType="withEffect">
                                  <p:stCondLst>
                                    <p:cond delay="2500"/>
                                  </p:stCondLst>
                                  <p:childTnLst>
                                    <p:set>
                                      <p:cBhvr>
                                        <p:cTn id="35" dur="1" fill="hold">
                                          <p:stCondLst>
                                            <p:cond delay="0"/>
                                          </p:stCondLst>
                                        </p:cTn>
                                        <p:tgtEl>
                                          <p:spTgt spid="18"/>
                                        </p:tgtEl>
                                        <p:attrNameLst>
                                          <p:attrName>style.visibility</p:attrName>
                                        </p:attrNameLst>
                                      </p:cBhvr>
                                      <p:to>
                                        <p:strVal val="visible"/>
                                      </p:to>
                                    </p:set>
                                    <p:animEffect transition="in" filter="wipe(left)">
                                      <p:cBhvr>
                                        <p:cTn id="36" dur="500"/>
                                        <p:tgtEl>
                                          <p:spTgt spid="18"/>
                                        </p:tgtEl>
                                      </p:cBhvr>
                                    </p:animEffect>
                                  </p:childTnLst>
                                </p:cTn>
                              </p:par>
                              <p:par>
                                <p:cTn id="37" presetID="22" presetClass="entr" presetSubtype="8" fill="hold" grpId="0" nodeType="withEffect">
                                  <p:stCondLst>
                                    <p:cond delay="3000"/>
                                  </p:stCondLst>
                                  <p:childTnLst>
                                    <p:set>
                                      <p:cBhvr>
                                        <p:cTn id="38" dur="1" fill="hold">
                                          <p:stCondLst>
                                            <p:cond delay="0"/>
                                          </p:stCondLst>
                                        </p:cTn>
                                        <p:tgtEl>
                                          <p:spTgt spid="19"/>
                                        </p:tgtEl>
                                        <p:attrNameLst>
                                          <p:attrName>style.visibility</p:attrName>
                                        </p:attrNameLst>
                                      </p:cBhvr>
                                      <p:to>
                                        <p:strVal val="visible"/>
                                      </p:to>
                                    </p:set>
                                    <p:animEffect transition="in" filter="wipe(left)">
                                      <p:cBhvr>
                                        <p:cTn id="39" dur="500"/>
                                        <p:tgtEl>
                                          <p:spTgt spid="19"/>
                                        </p:tgtEl>
                                      </p:cBhvr>
                                    </p:animEffect>
                                  </p:childTnLst>
                                </p:cTn>
                              </p:par>
                              <p:par>
                                <p:cTn id="40" presetID="22" presetClass="entr" presetSubtype="8" fill="hold" grpId="0" nodeType="withEffect">
                                  <p:stCondLst>
                                    <p:cond delay="3500"/>
                                  </p:stCondLst>
                                  <p:childTnLst>
                                    <p:set>
                                      <p:cBhvr>
                                        <p:cTn id="41" dur="1" fill="hold">
                                          <p:stCondLst>
                                            <p:cond delay="0"/>
                                          </p:stCondLst>
                                        </p:cTn>
                                        <p:tgtEl>
                                          <p:spTgt spid="39"/>
                                        </p:tgtEl>
                                        <p:attrNameLst>
                                          <p:attrName>style.visibility</p:attrName>
                                        </p:attrNameLst>
                                      </p:cBhvr>
                                      <p:to>
                                        <p:strVal val="visible"/>
                                      </p:to>
                                    </p:set>
                                    <p:animEffect transition="in" filter="wipe(left)">
                                      <p:cBhvr>
                                        <p:cTn id="42" dur="500"/>
                                        <p:tgtEl>
                                          <p:spTgt spid="39"/>
                                        </p:tgtEl>
                                      </p:cBhvr>
                                    </p:animEffect>
                                  </p:childTnLst>
                                </p:cTn>
                              </p:par>
                              <p:par>
                                <p:cTn id="43" presetID="22" presetClass="entr" presetSubtype="8" fill="hold" grpId="0" nodeType="withEffect">
                                  <p:stCondLst>
                                    <p:cond delay="4000"/>
                                  </p:stCondLst>
                                  <p:childTnLst>
                                    <p:set>
                                      <p:cBhvr>
                                        <p:cTn id="44" dur="1" fill="hold">
                                          <p:stCondLst>
                                            <p:cond delay="0"/>
                                          </p:stCondLst>
                                        </p:cTn>
                                        <p:tgtEl>
                                          <p:spTgt spid="40"/>
                                        </p:tgtEl>
                                        <p:attrNameLst>
                                          <p:attrName>style.visibility</p:attrName>
                                        </p:attrNameLst>
                                      </p:cBhvr>
                                      <p:to>
                                        <p:strVal val="visible"/>
                                      </p:to>
                                    </p:set>
                                    <p:animEffect transition="in" filter="wipe(left)">
                                      <p:cBhvr>
                                        <p:cTn id="45" dur="500"/>
                                        <p:tgtEl>
                                          <p:spTgt spid="40"/>
                                        </p:tgtEl>
                                      </p:cBhvr>
                                    </p:animEffect>
                                  </p:childTnLst>
                                </p:cTn>
                              </p:par>
                              <p:par>
                                <p:cTn id="46" presetID="22" presetClass="entr" presetSubtype="4" fill="hold" nodeType="withEffect">
                                  <p:stCondLst>
                                    <p:cond delay="4000"/>
                                  </p:stCondLst>
                                  <p:childTnLst>
                                    <p:set>
                                      <p:cBhvr>
                                        <p:cTn id="47" dur="1" fill="hold">
                                          <p:stCondLst>
                                            <p:cond delay="0"/>
                                          </p:stCondLst>
                                        </p:cTn>
                                        <p:tgtEl>
                                          <p:spTgt spid="21"/>
                                        </p:tgtEl>
                                        <p:attrNameLst>
                                          <p:attrName>style.visibility</p:attrName>
                                        </p:attrNameLst>
                                      </p:cBhvr>
                                      <p:to>
                                        <p:strVal val="visible"/>
                                      </p:to>
                                    </p:set>
                                    <p:animEffect transition="in" filter="wipe(down)">
                                      <p:cBhvr>
                                        <p:cTn id="48" dur="500"/>
                                        <p:tgtEl>
                                          <p:spTgt spid="21"/>
                                        </p:tgtEl>
                                      </p:cBhvr>
                                    </p:animEffect>
                                  </p:childTnLst>
                                </p:cTn>
                              </p:par>
                              <p:par>
                                <p:cTn id="49" presetID="22" presetClass="entr" presetSubtype="4" fill="hold" nodeType="withEffect">
                                  <p:stCondLst>
                                    <p:cond delay="4000"/>
                                  </p:stCondLst>
                                  <p:childTnLst>
                                    <p:set>
                                      <p:cBhvr>
                                        <p:cTn id="50" dur="1" fill="hold">
                                          <p:stCondLst>
                                            <p:cond delay="0"/>
                                          </p:stCondLst>
                                        </p:cTn>
                                        <p:tgtEl>
                                          <p:spTgt spid="24"/>
                                        </p:tgtEl>
                                        <p:attrNameLst>
                                          <p:attrName>style.visibility</p:attrName>
                                        </p:attrNameLst>
                                      </p:cBhvr>
                                      <p:to>
                                        <p:strVal val="visible"/>
                                      </p:to>
                                    </p:set>
                                    <p:animEffect transition="in" filter="wipe(down)">
                                      <p:cBhvr>
                                        <p:cTn id="51" dur="500"/>
                                        <p:tgtEl>
                                          <p:spTgt spid="24"/>
                                        </p:tgtEl>
                                      </p:cBhvr>
                                    </p:animEffect>
                                  </p:childTnLst>
                                </p:cTn>
                              </p:par>
                              <p:par>
                                <p:cTn id="52" presetID="22" presetClass="entr" presetSubtype="4" fill="hold" nodeType="withEffect">
                                  <p:stCondLst>
                                    <p:cond delay="4000"/>
                                  </p:stCondLst>
                                  <p:childTnLst>
                                    <p:set>
                                      <p:cBhvr>
                                        <p:cTn id="53" dur="1" fill="hold">
                                          <p:stCondLst>
                                            <p:cond delay="0"/>
                                          </p:stCondLst>
                                        </p:cTn>
                                        <p:tgtEl>
                                          <p:spTgt spid="27"/>
                                        </p:tgtEl>
                                        <p:attrNameLst>
                                          <p:attrName>style.visibility</p:attrName>
                                        </p:attrNameLst>
                                      </p:cBhvr>
                                      <p:to>
                                        <p:strVal val="visible"/>
                                      </p:to>
                                    </p:set>
                                    <p:animEffect transition="in" filter="wipe(down)">
                                      <p:cBhvr>
                                        <p:cTn id="54" dur="500"/>
                                        <p:tgtEl>
                                          <p:spTgt spid="27"/>
                                        </p:tgtEl>
                                      </p:cBhvr>
                                    </p:animEffect>
                                  </p:childTnLst>
                                </p:cTn>
                              </p:par>
                              <p:par>
                                <p:cTn id="55" presetID="22" presetClass="entr" presetSubtype="4" fill="hold" nodeType="withEffect">
                                  <p:stCondLst>
                                    <p:cond delay="4000"/>
                                  </p:stCondLst>
                                  <p:childTnLst>
                                    <p:set>
                                      <p:cBhvr>
                                        <p:cTn id="56" dur="1" fill="hold">
                                          <p:stCondLst>
                                            <p:cond delay="0"/>
                                          </p:stCondLst>
                                        </p:cTn>
                                        <p:tgtEl>
                                          <p:spTgt spid="30"/>
                                        </p:tgtEl>
                                        <p:attrNameLst>
                                          <p:attrName>style.visibility</p:attrName>
                                        </p:attrNameLst>
                                      </p:cBhvr>
                                      <p:to>
                                        <p:strVal val="visible"/>
                                      </p:to>
                                    </p:set>
                                    <p:animEffect transition="in" filter="wipe(down)">
                                      <p:cBhvr>
                                        <p:cTn id="57" dur="500"/>
                                        <p:tgtEl>
                                          <p:spTgt spid="30"/>
                                        </p:tgtEl>
                                      </p:cBhvr>
                                    </p:animEffect>
                                  </p:childTnLst>
                                </p:cTn>
                              </p:par>
                              <p:par>
                                <p:cTn id="58" presetID="22" presetClass="entr" presetSubtype="4" fill="hold" nodeType="withEffect">
                                  <p:stCondLst>
                                    <p:cond delay="4000"/>
                                  </p:stCondLst>
                                  <p:childTnLst>
                                    <p:set>
                                      <p:cBhvr>
                                        <p:cTn id="59" dur="1" fill="hold">
                                          <p:stCondLst>
                                            <p:cond delay="0"/>
                                          </p:stCondLst>
                                        </p:cTn>
                                        <p:tgtEl>
                                          <p:spTgt spid="48"/>
                                        </p:tgtEl>
                                        <p:attrNameLst>
                                          <p:attrName>style.visibility</p:attrName>
                                        </p:attrNameLst>
                                      </p:cBhvr>
                                      <p:to>
                                        <p:strVal val="visible"/>
                                      </p:to>
                                    </p:set>
                                    <p:animEffect transition="in" filter="wipe(down)">
                                      <p:cBhvr>
                                        <p:cTn id="60" dur="500"/>
                                        <p:tgtEl>
                                          <p:spTgt spid="48"/>
                                        </p:tgtEl>
                                      </p:cBhvr>
                                    </p:animEffect>
                                  </p:childTnLst>
                                </p:cTn>
                              </p:par>
                              <p:par>
                                <p:cTn id="61" presetID="2" presetClass="entr" presetSubtype="3" fill="hold" grpId="0" nodeType="withEffect">
                                  <p:stCondLst>
                                    <p:cond delay="4250"/>
                                  </p:stCondLst>
                                  <p:childTnLst>
                                    <p:set>
                                      <p:cBhvr>
                                        <p:cTn id="62" dur="1" fill="hold">
                                          <p:stCondLst>
                                            <p:cond delay="0"/>
                                          </p:stCondLst>
                                        </p:cTn>
                                        <p:tgtEl>
                                          <p:spTgt spid="36"/>
                                        </p:tgtEl>
                                        <p:attrNameLst>
                                          <p:attrName>style.visibility</p:attrName>
                                        </p:attrNameLst>
                                      </p:cBhvr>
                                      <p:to>
                                        <p:strVal val="visible"/>
                                      </p:to>
                                    </p:set>
                                    <p:anim calcmode="lin" valueType="num">
                                      <p:cBhvr additive="base">
                                        <p:cTn id="63" dur="500" fill="hold"/>
                                        <p:tgtEl>
                                          <p:spTgt spid="36"/>
                                        </p:tgtEl>
                                        <p:attrNameLst>
                                          <p:attrName>ppt_x</p:attrName>
                                        </p:attrNameLst>
                                      </p:cBhvr>
                                      <p:tavLst>
                                        <p:tav tm="0">
                                          <p:val>
                                            <p:strVal val="1+#ppt_w/2"/>
                                          </p:val>
                                        </p:tav>
                                        <p:tav tm="100000">
                                          <p:val>
                                            <p:strVal val="#ppt_x"/>
                                          </p:val>
                                        </p:tav>
                                      </p:tavLst>
                                    </p:anim>
                                    <p:anim calcmode="lin" valueType="num">
                                      <p:cBhvr additive="base">
                                        <p:cTn id="64" dur="500" fill="hold"/>
                                        <p:tgtEl>
                                          <p:spTgt spid="36"/>
                                        </p:tgtEl>
                                        <p:attrNameLst>
                                          <p:attrName>ppt_y</p:attrName>
                                        </p:attrNameLst>
                                      </p:cBhvr>
                                      <p:tavLst>
                                        <p:tav tm="0">
                                          <p:val>
                                            <p:strVal val="0-#ppt_h/2"/>
                                          </p:val>
                                        </p:tav>
                                        <p:tav tm="100000">
                                          <p:val>
                                            <p:strVal val="#ppt_y"/>
                                          </p:val>
                                        </p:tav>
                                      </p:tavLst>
                                    </p:anim>
                                  </p:childTnLst>
                                </p:cTn>
                              </p:par>
                              <p:par>
                                <p:cTn id="65" presetID="2" presetClass="entr" presetSubtype="3" fill="hold" grpId="0" nodeType="withEffect">
                                  <p:stCondLst>
                                    <p:cond delay="4250"/>
                                  </p:stCondLst>
                                  <p:childTnLst>
                                    <p:set>
                                      <p:cBhvr>
                                        <p:cTn id="66" dur="1" fill="hold">
                                          <p:stCondLst>
                                            <p:cond delay="0"/>
                                          </p:stCondLst>
                                        </p:cTn>
                                        <p:tgtEl>
                                          <p:spTgt spid="35"/>
                                        </p:tgtEl>
                                        <p:attrNameLst>
                                          <p:attrName>style.visibility</p:attrName>
                                        </p:attrNameLst>
                                      </p:cBhvr>
                                      <p:to>
                                        <p:strVal val="visible"/>
                                      </p:to>
                                    </p:set>
                                    <p:anim calcmode="lin" valueType="num">
                                      <p:cBhvr additive="base">
                                        <p:cTn id="67" dur="500" fill="hold"/>
                                        <p:tgtEl>
                                          <p:spTgt spid="35"/>
                                        </p:tgtEl>
                                        <p:attrNameLst>
                                          <p:attrName>ppt_x</p:attrName>
                                        </p:attrNameLst>
                                      </p:cBhvr>
                                      <p:tavLst>
                                        <p:tav tm="0">
                                          <p:val>
                                            <p:strVal val="1+#ppt_w/2"/>
                                          </p:val>
                                        </p:tav>
                                        <p:tav tm="100000">
                                          <p:val>
                                            <p:strVal val="#ppt_x"/>
                                          </p:val>
                                        </p:tav>
                                      </p:tavLst>
                                    </p:anim>
                                    <p:anim calcmode="lin" valueType="num">
                                      <p:cBhvr additive="base">
                                        <p:cTn id="68" dur="500" fill="hold"/>
                                        <p:tgtEl>
                                          <p:spTgt spid="35"/>
                                        </p:tgtEl>
                                        <p:attrNameLst>
                                          <p:attrName>ppt_y</p:attrName>
                                        </p:attrNameLst>
                                      </p:cBhvr>
                                      <p:tavLst>
                                        <p:tav tm="0">
                                          <p:val>
                                            <p:strVal val="0-#ppt_h/2"/>
                                          </p:val>
                                        </p:tav>
                                        <p:tav tm="100000">
                                          <p:val>
                                            <p:strVal val="#ppt_y"/>
                                          </p:val>
                                        </p:tav>
                                      </p:tavLst>
                                    </p:anim>
                                  </p:childTnLst>
                                </p:cTn>
                              </p:par>
                              <p:par>
                                <p:cTn id="69" presetID="2" presetClass="entr" presetSubtype="3" fill="hold" grpId="0" nodeType="withEffect">
                                  <p:stCondLst>
                                    <p:cond delay="4250"/>
                                  </p:stCondLst>
                                  <p:childTnLst>
                                    <p:set>
                                      <p:cBhvr>
                                        <p:cTn id="70" dur="1" fill="hold">
                                          <p:stCondLst>
                                            <p:cond delay="0"/>
                                          </p:stCondLst>
                                        </p:cTn>
                                        <p:tgtEl>
                                          <p:spTgt spid="34"/>
                                        </p:tgtEl>
                                        <p:attrNameLst>
                                          <p:attrName>style.visibility</p:attrName>
                                        </p:attrNameLst>
                                      </p:cBhvr>
                                      <p:to>
                                        <p:strVal val="visible"/>
                                      </p:to>
                                    </p:set>
                                    <p:anim calcmode="lin" valueType="num">
                                      <p:cBhvr additive="base">
                                        <p:cTn id="71" dur="500" fill="hold"/>
                                        <p:tgtEl>
                                          <p:spTgt spid="34"/>
                                        </p:tgtEl>
                                        <p:attrNameLst>
                                          <p:attrName>ppt_x</p:attrName>
                                        </p:attrNameLst>
                                      </p:cBhvr>
                                      <p:tavLst>
                                        <p:tav tm="0">
                                          <p:val>
                                            <p:strVal val="1+#ppt_w/2"/>
                                          </p:val>
                                        </p:tav>
                                        <p:tav tm="100000">
                                          <p:val>
                                            <p:strVal val="#ppt_x"/>
                                          </p:val>
                                        </p:tav>
                                      </p:tavLst>
                                    </p:anim>
                                    <p:anim calcmode="lin" valueType="num">
                                      <p:cBhvr additive="base">
                                        <p:cTn id="72" dur="500" fill="hold"/>
                                        <p:tgtEl>
                                          <p:spTgt spid="34"/>
                                        </p:tgtEl>
                                        <p:attrNameLst>
                                          <p:attrName>ppt_y</p:attrName>
                                        </p:attrNameLst>
                                      </p:cBhvr>
                                      <p:tavLst>
                                        <p:tav tm="0">
                                          <p:val>
                                            <p:strVal val="0-#ppt_h/2"/>
                                          </p:val>
                                        </p:tav>
                                        <p:tav tm="100000">
                                          <p:val>
                                            <p:strVal val="#ppt_y"/>
                                          </p:val>
                                        </p:tav>
                                      </p:tavLst>
                                    </p:anim>
                                  </p:childTnLst>
                                </p:cTn>
                              </p:par>
                              <p:par>
                                <p:cTn id="73" presetID="2" presetClass="entr" presetSubtype="3" fill="hold" grpId="0" nodeType="withEffect">
                                  <p:stCondLst>
                                    <p:cond delay="4250"/>
                                  </p:stCondLst>
                                  <p:childTnLst>
                                    <p:set>
                                      <p:cBhvr>
                                        <p:cTn id="74" dur="1" fill="hold">
                                          <p:stCondLst>
                                            <p:cond delay="0"/>
                                          </p:stCondLst>
                                        </p:cTn>
                                        <p:tgtEl>
                                          <p:spTgt spid="33"/>
                                        </p:tgtEl>
                                        <p:attrNameLst>
                                          <p:attrName>style.visibility</p:attrName>
                                        </p:attrNameLst>
                                      </p:cBhvr>
                                      <p:to>
                                        <p:strVal val="visible"/>
                                      </p:to>
                                    </p:set>
                                    <p:anim calcmode="lin" valueType="num">
                                      <p:cBhvr additive="base">
                                        <p:cTn id="75" dur="500" fill="hold"/>
                                        <p:tgtEl>
                                          <p:spTgt spid="33"/>
                                        </p:tgtEl>
                                        <p:attrNameLst>
                                          <p:attrName>ppt_x</p:attrName>
                                        </p:attrNameLst>
                                      </p:cBhvr>
                                      <p:tavLst>
                                        <p:tav tm="0">
                                          <p:val>
                                            <p:strVal val="1+#ppt_w/2"/>
                                          </p:val>
                                        </p:tav>
                                        <p:tav tm="100000">
                                          <p:val>
                                            <p:strVal val="#ppt_x"/>
                                          </p:val>
                                        </p:tav>
                                      </p:tavLst>
                                    </p:anim>
                                    <p:anim calcmode="lin" valueType="num">
                                      <p:cBhvr additive="base">
                                        <p:cTn id="76" dur="500" fill="hold"/>
                                        <p:tgtEl>
                                          <p:spTgt spid="33"/>
                                        </p:tgtEl>
                                        <p:attrNameLst>
                                          <p:attrName>ppt_y</p:attrName>
                                        </p:attrNameLst>
                                      </p:cBhvr>
                                      <p:tavLst>
                                        <p:tav tm="0">
                                          <p:val>
                                            <p:strVal val="0-#ppt_h/2"/>
                                          </p:val>
                                        </p:tav>
                                        <p:tav tm="100000">
                                          <p:val>
                                            <p:strVal val="#ppt_y"/>
                                          </p:val>
                                        </p:tav>
                                      </p:tavLst>
                                    </p:anim>
                                  </p:childTnLst>
                                </p:cTn>
                              </p:par>
                              <p:par>
                                <p:cTn id="77" presetID="2" presetClass="entr" presetSubtype="3" fill="hold" grpId="0" nodeType="withEffect">
                                  <p:stCondLst>
                                    <p:cond delay="4250"/>
                                  </p:stCondLst>
                                  <p:childTnLst>
                                    <p:set>
                                      <p:cBhvr>
                                        <p:cTn id="78" dur="1" fill="hold">
                                          <p:stCondLst>
                                            <p:cond delay="0"/>
                                          </p:stCondLst>
                                        </p:cTn>
                                        <p:tgtEl>
                                          <p:spTgt spid="38"/>
                                        </p:tgtEl>
                                        <p:attrNameLst>
                                          <p:attrName>style.visibility</p:attrName>
                                        </p:attrNameLst>
                                      </p:cBhvr>
                                      <p:to>
                                        <p:strVal val="visible"/>
                                      </p:to>
                                    </p:set>
                                    <p:anim calcmode="lin" valueType="num">
                                      <p:cBhvr additive="base">
                                        <p:cTn id="79" dur="500" fill="hold"/>
                                        <p:tgtEl>
                                          <p:spTgt spid="38"/>
                                        </p:tgtEl>
                                        <p:attrNameLst>
                                          <p:attrName>ppt_x</p:attrName>
                                        </p:attrNameLst>
                                      </p:cBhvr>
                                      <p:tavLst>
                                        <p:tav tm="0">
                                          <p:val>
                                            <p:strVal val="1+#ppt_w/2"/>
                                          </p:val>
                                        </p:tav>
                                        <p:tav tm="100000">
                                          <p:val>
                                            <p:strVal val="#ppt_x"/>
                                          </p:val>
                                        </p:tav>
                                      </p:tavLst>
                                    </p:anim>
                                    <p:anim calcmode="lin" valueType="num">
                                      <p:cBhvr additive="base">
                                        <p:cTn id="80" dur="500" fill="hold"/>
                                        <p:tgtEl>
                                          <p:spTgt spid="38"/>
                                        </p:tgtEl>
                                        <p:attrNameLst>
                                          <p:attrName>ppt_y</p:attrName>
                                        </p:attrNameLst>
                                      </p:cBhvr>
                                      <p:tavLst>
                                        <p:tav tm="0">
                                          <p:val>
                                            <p:strVal val="0-#ppt_h/2"/>
                                          </p:val>
                                        </p:tav>
                                        <p:tav tm="100000">
                                          <p:val>
                                            <p:strVal val="#ppt_y"/>
                                          </p:val>
                                        </p:tav>
                                      </p:tavLst>
                                    </p:anim>
                                  </p:childTnLst>
                                </p:cTn>
                              </p:par>
                              <p:par>
                                <p:cTn id="81" presetID="10" presetClass="entr" presetSubtype="0" fill="hold" nodeType="withEffect">
                                  <p:stCondLst>
                                    <p:cond delay="3500"/>
                                  </p:stCondLst>
                                  <p:childTnLst>
                                    <p:set>
                                      <p:cBhvr>
                                        <p:cTn id="82" dur="1" fill="hold">
                                          <p:stCondLst>
                                            <p:cond delay="0"/>
                                          </p:stCondLst>
                                        </p:cTn>
                                        <p:tgtEl>
                                          <p:spTgt spid="41"/>
                                        </p:tgtEl>
                                        <p:attrNameLst>
                                          <p:attrName>style.visibility</p:attrName>
                                        </p:attrNameLst>
                                      </p:cBhvr>
                                      <p:to>
                                        <p:strVal val="visible"/>
                                      </p:to>
                                    </p:set>
                                    <p:animEffect transition="in" filter="fade">
                                      <p:cBhvr>
                                        <p:cTn id="83" dur="1000"/>
                                        <p:tgtEl>
                                          <p:spTgt spid="41"/>
                                        </p:tgtEl>
                                      </p:cBhvr>
                                    </p:animEffect>
                                  </p:childTnLst>
                                </p:cTn>
                              </p:par>
                              <p:par>
                                <p:cTn id="84" presetID="10" presetClass="entr" presetSubtype="0" fill="hold" grpId="0" nodeType="withEffect">
                                  <p:stCondLst>
                                    <p:cond delay="3750"/>
                                  </p:stCondLst>
                                  <p:childTnLst>
                                    <p:set>
                                      <p:cBhvr>
                                        <p:cTn id="85" dur="1" fill="hold">
                                          <p:stCondLst>
                                            <p:cond delay="0"/>
                                          </p:stCondLst>
                                        </p:cTn>
                                        <p:tgtEl>
                                          <p:spTgt spid="49"/>
                                        </p:tgtEl>
                                        <p:attrNameLst>
                                          <p:attrName>style.visibility</p:attrName>
                                        </p:attrNameLst>
                                      </p:cBhvr>
                                      <p:to>
                                        <p:strVal val="visible"/>
                                      </p:to>
                                    </p:set>
                                    <p:animEffect transition="in" filter="fade">
                                      <p:cBhvr>
                                        <p:cTn id="86" dur="10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animBg="1"/>
      <p:bldP spid="7" grpId="0" animBg="1"/>
      <p:bldP spid="9" grpId="0" animBg="1"/>
      <p:bldP spid="18" grpId="0" animBg="1"/>
      <p:bldP spid="19" grpId="0" animBg="1"/>
      <p:bldP spid="33" grpId="0"/>
      <p:bldP spid="34" grpId="0"/>
      <p:bldP spid="35" grpId="0"/>
      <p:bldP spid="36" grpId="0"/>
      <p:bldP spid="38" grpId="0"/>
      <p:bldP spid="39" grpId="0" animBg="1"/>
      <p:bldP spid="40" grpId="0" animBg="1"/>
      <p:bldP spid="4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E:\PPT资料合集\背景颜色探究\ISO风格背景1.jpg"/>
          <p:cNvPicPr>
            <a:picLocks noChangeAspect="1" noChangeArrowheads="1"/>
          </p:cNvPicPr>
          <p:nvPr/>
        </p:nvPicPr>
        <p:blipFill rotWithShape="1">
          <a:blip r:embed="rId1">
            <a:extLst>
              <a:ext uri="{28A0092B-C50C-407E-A947-70E740481C1C}">
                <a14:useLocalDpi xmlns:a14="http://schemas.microsoft.com/office/drawing/2010/main" val="0"/>
              </a:ext>
            </a:extLst>
          </a:blip>
          <a:srcRect t="31836"/>
          <a:stretch>
            <a:fillRect/>
          </a:stretch>
        </p:blipFill>
        <p:spPr bwMode="auto">
          <a:xfrm>
            <a:off x="0" y="0"/>
            <a:ext cx="9144000" cy="5714999"/>
          </a:xfrm>
          <a:prstGeom prst="rect">
            <a:avLst/>
          </a:prstGeom>
          <a:solidFill>
            <a:srgbClr val="64C0E0"/>
          </a:solidFill>
          <a:ln>
            <a:noFill/>
          </a:ln>
        </p:spPr>
      </p:pic>
      <p:sp>
        <p:nvSpPr>
          <p:cNvPr id="4" name="TextBox 3"/>
          <p:cNvSpPr txBox="1"/>
          <p:nvPr/>
        </p:nvSpPr>
        <p:spPr>
          <a:xfrm>
            <a:off x="3995936" y="2365638"/>
            <a:ext cx="1152128" cy="523220"/>
          </a:xfrm>
          <a:prstGeom prst="rect">
            <a:avLst/>
          </a:prstGeom>
          <a:noFill/>
        </p:spPr>
        <p:txBody>
          <a:bodyPr wrap="square" rtlCol="0">
            <a:spAutoFit/>
          </a:bodyPr>
          <a:lstStyle/>
          <a:p>
            <a:pPr algn="ctr"/>
            <a:r>
              <a:rPr lang="en-US" altLang="zh-CN" sz="2800" dirty="0" smtClean="0">
                <a:solidFill>
                  <a:srgbClr val="FFFFFF"/>
                </a:solidFill>
              </a:rPr>
              <a:t>LOGO</a:t>
            </a:r>
            <a:endParaRPr lang="zh-CN" altLang="en-US" sz="2800" dirty="0">
              <a:solidFill>
                <a:srgbClr val="FFFFFF"/>
              </a:solidFill>
            </a:endParaRPr>
          </a:p>
        </p:txBody>
      </p:sp>
      <p:sp>
        <p:nvSpPr>
          <p:cNvPr id="10" name="TextBox 9"/>
          <p:cNvSpPr txBox="1"/>
          <p:nvPr/>
        </p:nvSpPr>
        <p:spPr>
          <a:xfrm>
            <a:off x="1763688" y="3229734"/>
            <a:ext cx="5760640" cy="707886"/>
          </a:xfrm>
          <a:prstGeom prst="rect">
            <a:avLst/>
          </a:prstGeom>
          <a:noFill/>
        </p:spPr>
        <p:txBody>
          <a:bodyPr wrap="square" rtlCol="0">
            <a:spAutoFit/>
          </a:bodyPr>
          <a:lstStyle/>
          <a:p>
            <a:pPr algn="dist"/>
            <a:r>
              <a:rPr lang="en-US" altLang="zh-CN" sz="4000" dirty="0" smtClean="0">
                <a:solidFill>
                  <a:schemeClr val="bg1"/>
                </a:solidFill>
                <a:latin typeface="方正兰亭细黑_GBK" pitchFamily="2" charset="-122"/>
                <a:ea typeface="方正兰亭细黑_GBK" pitchFamily="2" charset="-122"/>
              </a:rPr>
              <a:t>THANK    YOU!</a:t>
            </a:r>
            <a:endParaRPr lang="zh-CN" altLang="en-US" sz="4000" dirty="0">
              <a:solidFill>
                <a:schemeClr val="bg1"/>
              </a:solidFill>
              <a:latin typeface="方正兰亭细黑_GBK" pitchFamily="2" charset="-122"/>
              <a:ea typeface="方正兰亭细黑_GBK" pitchFamily="2" charset="-122"/>
            </a:endParaRPr>
          </a:p>
        </p:txBody>
      </p:sp>
      <p:grpSp>
        <p:nvGrpSpPr>
          <p:cNvPr id="12" name="组合 11"/>
          <p:cNvGrpSpPr/>
          <p:nvPr/>
        </p:nvGrpSpPr>
        <p:grpSpPr>
          <a:xfrm>
            <a:off x="1763688" y="3157726"/>
            <a:ext cx="5832648" cy="45719"/>
            <a:chOff x="1763688" y="2209428"/>
            <a:chExt cx="5832648" cy="189735"/>
          </a:xfrm>
        </p:grpSpPr>
        <p:sp>
          <p:nvSpPr>
            <p:cNvPr id="11" name="矩形 10"/>
            <p:cNvSpPr/>
            <p:nvPr/>
          </p:nvSpPr>
          <p:spPr>
            <a:xfrm>
              <a:off x="1763688" y="2209428"/>
              <a:ext cx="1512168" cy="189735"/>
            </a:xfrm>
            <a:prstGeom prst="rect">
              <a:avLst/>
            </a:prstGeom>
            <a:solidFill>
              <a:srgbClr val="EF7B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3203848" y="2209428"/>
              <a:ext cx="1512168" cy="189735"/>
            </a:xfrm>
            <a:prstGeom prst="rect">
              <a:avLst/>
            </a:prstGeom>
            <a:solidFill>
              <a:srgbClr val="F4BA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4644008" y="2209428"/>
              <a:ext cx="1512168" cy="189735"/>
            </a:xfrm>
            <a:prstGeom prst="rect">
              <a:avLst/>
            </a:prstGeom>
            <a:solidFill>
              <a:srgbClr val="A1CB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6084168" y="2209428"/>
              <a:ext cx="1512168" cy="189735"/>
            </a:xfrm>
            <a:prstGeom prst="rect">
              <a:avLst/>
            </a:prstGeom>
            <a:solidFill>
              <a:srgbClr val="64C0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spd="slow" p14:dur="4000" advClick="0" advTm="5000">
        <p14:vortex dir="r"/>
      </p:transition>
    </mc:Choice>
    <mc:Fallback>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1000"/>
                                        <p:tgtEl>
                                          <p:spTgt spid="2050"/>
                                        </p:tgtEl>
                                      </p:cBhvr>
                                    </p:animEffect>
                                  </p:childTnLst>
                                </p:cTn>
                              </p:par>
                              <p:par>
                                <p:cTn id="8" presetID="6" presetClass="entr" presetSubtype="16" fill="hold" nodeType="withEffect">
                                  <p:stCondLst>
                                    <p:cond delay="250"/>
                                  </p:stCondLst>
                                  <p:childTnLst>
                                    <p:set>
                                      <p:cBhvr>
                                        <p:cTn id="9" dur="1" fill="hold">
                                          <p:stCondLst>
                                            <p:cond delay="0"/>
                                          </p:stCondLst>
                                        </p:cTn>
                                        <p:tgtEl>
                                          <p:spTgt spid="12"/>
                                        </p:tgtEl>
                                        <p:attrNameLst>
                                          <p:attrName>style.visibility</p:attrName>
                                        </p:attrNameLst>
                                      </p:cBhvr>
                                      <p:to>
                                        <p:strVal val="visible"/>
                                      </p:to>
                                    </p:set>
                                    <p:animEffect transition="in" filter="circle(in)">
                                      <p:cBhvr>
                                        <p:cTn id="10" dur="2000"/>
                                        <p:tgtEl>
                                          <p:spTgt spid="12"/>
                                        </p:tgtEl>
                                      </p:cBhvr>
                                    </p:animEffect>
                                  </p:childTnLst>
                                </p:cTn>
                              </p:par>
                              <p:par>
                                <p:cTn id="11" presetID="26" presetClass="entr" presetSubtype="0" fill="hold" grpId="0" nodeType="withEffect">
                                  <p:stCondLst>
                                    <p:cond delay="250"/>
                                  </p:stCondLst>
                                  <p:childTnLst>
                                    <p:set>
                                      <p:cBhvr>
                                        <p:cTn id="12" dur="1" fill="hold">
                                          <p:stCondLst>
                                            <p:cond delay="0"/>
                                          </p:stCondLst>
                                        </p:cTn>
                                        <p:tgtEl>
                                          <p:spTgt spid="10">
                                            <p:txEl>
                                              <p:pRg st="0" end="0"/>
                                            </p:txEl>
                                          </p:spTgt>
                                        </p:tgtEl>
                                        <p:attrNameLst>
                                          <p:attrName>style.visibility</p:attrName>
                                        </p:attrNameLst>
                                      </p:cBhvr>
                                      <p:to>
                                        <p:strVal val="visible"/>
                                      </p:to>
                                    </p:set>
                                    <p:animEffect transition="in" filter="wipe(down)">
                                      <p:cBhvr>
                                        <p:cTn id="13" dur="725">
                                          <p:stCondLst>
                                            <p:cond delay="0"/>
                                          </p:stCondLst>
                                        </p:cTn>
                                        <p:tgtEl>
                                          <p:spTgt spid="10">
                                            <p:txEl>
                                              <p:pRg st="0" end="0"/>
                                            </p:txEl>
                                          </p:spTgt>
                                        </p:tgtEl>
                                      </p:cBhvr>
                                    </p:animEffect>
                                    <p:anim calcmode="lin" valueType="num">
                                      <p:cBhvr>
                                        <p:cTn id="14" dur="2278" tmFilter="0,0; 0.14,0.36; 0.43,0.73; 0.71,0.91; 1.0,1.0">
                                          <p:stCondLst>
                                            <p:cond delay="0"/>
                                          </p:stCondLst>
                                        </p:cTn>
                                        <p:tgtEl>
                                          <p:spTgt spid="10">
                                            <p:txEl>
                                              <p:pRg st="0" end="0"/>
                                            </p:txEl>
                                          </p:spTgt>
                                        </p:tgtEl>
                                        <p:attrNameLst>
                                          <p:attrName>ppt_x</p:attrName>
                                        </p:attrNameLst>
                                      </p:cBhvr>
                                      <p:tavLst>
                                        <p:tav tm="0">
                                          <p:val>
                                            <p:strVal val="#ppt_x-0.25"/>
                                          </p:val>
                                        </p:tav>
                                        <p:tav tm="100000">
                                          <p:val>
                                            <p:strVal val="#ppt_x"/>
                                          </p:val>
                                        </p:tav>
                                      </p:tavLst>
                                    </p:anim>
                                    <p:anim calcmode="lin" valueType="num">
                                      <p:cBhvr>
                                        <p:cTn id="15" dur="830" tmFilter="0.0,0.0; 0.25,0.07; 0.50,0.2; 0.75,0.467; 1.0,1.0">
                                          <p:stCondLst>
                                            <p:cond delay="0"/>
                                          </p:stCondLst>
                                        </p:cTn>
                                        <p:tgtEl>
                                          <p:spTgt spid="10">
                                            <p:txEl>
                                              <p:pRg st="0" end="0"/>
                                            </p:txEl>
                                          </p:spTgt>
                                        </p:tgtEl>
                                        <p:attrNameLst>
                                          <p:attrName>ppt_y</p:attrName>
                                        </p:attrNameLst>
                                      </p:cBhvr>
                                      <p:tavLst>
                                        <p:tav tm="0" fmla="#ppt_y-sin(pi*$)/3">
                                          <p:val>
                                            <p:fltVal val="0.5"/>
                                          </p:val>
                                        </p:tav>
                                        <p:tav tm="100000">
                                          <p:val>
                                            <p:fltVal val="1"/>
                                          </p:val>
                                        </p:tav>
                                      </p:tavLst>
                                    </p:anim>
                                    <p:anim calcmode="lin" valueType="num">
                                      <p:cBhvr>
                                        <p:cTn id="16" dur="830" tmFilter="0, 0; 0.125,0.2665; 0.25,0.4; 0.375,0.465; 0.5,0.5;  0.625,0.535; 0.75,0.6; 0.875,0.7335; 1,1">
                                          <p:stCondLst>
                                            <p:cond delay="830"/>
                                          </p:stCondLst>
                                        </p:cTn>
                                        <p:tgtEl>
                                          <p:spTgt spid="10">
                                            <p:txEl>
                                              <p:pRg st="0" end="0"/>
                                            </p:txEl>
                                          </p:spTgt>
                                        </p:tgtEl>
                                        <p:attrNameLst>
                                          <p:attrName>ppt_y</p:attrName>
                                        </p:attrNameLst>
                                      </p:cBhvr>
                                      <p:tavLst>
                                        <p:tav tm="0" fmla="#ppt_y-sin(pi*$)/9">
                                          <p:val>
                                            <p:fltVal val="0"/>
                                          </p:val>
                                        </p:tav>
                                        <p:tav tm="100000">
                                          <p:val>
                                            <p:fltVal val="1"/>
                                          </p:val>
                                        </p:tav>
                                      </p:tavLst>
                                    </p:anim>
                                    <p:anim calcmode="lin" valueType="num">
                                      <p:cBhvr>
                                        <p:cTn id="17" dur="415" tmFilter="0, 0; 0.125,0.2665; 0.25,0.4; 0.375,0.465; 0.5,0.5;  0.625,0.535; 0.75,0.6; 0.875,0.7335; 1,1">
                                          <p:stCondLst>
                                            <p:cond delay="1655"/>
                                          </p:stCondLst>
                                        </p:cTn>
                                        <p:tgtEl>
                                          <p:spTgt spid="10">
                                            <p:txEl>
                                              <p:pRg st="0" end="0"/>
                                            </p:txEl>
                                          </p:spTgt>
                                        </p:tgtEl>
                                        <p:attrNameLst>
                                          <p:attrName>ppt_y</p:attrName>
                                        </p:attrNameLst>
                                      </p:cBhvr>
                                      <p:tavLst>
                                        <p:tav tm="0" fmla="#ppt_y-sin(pi*$)/27">
                                          <p:val>
                                            <p:fltVal val="0"/>
                                          </p:val>
                                        </p:tav>
                                        <p:tav tm="100000">
                                          <p:val>
                                            <p:fltVal val="1"/>
                                          </p:val>
                                        </p:tav>
                                      </p:tavLst>
                                    </p:anim>
                                    <p:anim calcmode="lin" valueType="num">
                                      <p:cBhvr>
                                        <p:cTn id="18" dur="205" tmFilter="0, 0; 0.125,0.2665; 0.25,0.4; 0.375,0.465; 0.5,0.5;  0.625,0.535; 0.75,0.6; 0.875,0.7335; 1,1">
                                          <p:stCondLst>
                                            <p:cond delay="2070"/>
                                          </p:stCondLst>
                                        </p:cTn>
                                        <p:tgtEl>
                                          <p:spTgt spid="10">
                                            <p:txEl>
                                              <p:pRg st="0" end="0"/>
                                            </p:txEl>
                                          </p:spTgt>
                                        </p:tgtEl>
                                        <p:attrNameLst>
                                          <p:attrName>ppt_y</p:attrName>
                                        </p:attrNameLst>
                                      </p:cBhvr>
                                      <p:tavLst>
                                        <p:tav tm="0" fmla="#ppt_y-sin(pi*$)/81">
                                          <p:val>
                                            <p:fltVal val="0"/>
                                          </p:val>
                                        </p:tav>
                                        <p:tav tm="100000">
                                          <p:val>
                                            <p:fltVal val="1"/>
                                          </p:val>
                                        </p:tav>
                                      </p:tavLst>
                                    </p:anim>
                                    <p:animScale>
                                      <p:cBhvr>
                                        <p:cTn id="19" dur="33">
                                          <p:stCondLst>
                                            <p:cond delay="812"/>
                                          </p:stCondLst>
                                        </p:cTn>
                                        <p:tgtEl>
                                          <p:spTgt spid="10">
                                            <p:txEl>
                                              <p:pRg st="0" end="0"/>
                                            </p:txEl>
                                          </p:spTgt>
                                        </p:tgtEl>
                                      </p:cBhvr>
                                      <p:to x="100000" y="60000"/>
                                    </p:animScale>
                                    <p:animScale>
                                      <p:cBhvr>
                                        <p:cTn id="20" dur="207" decel="50000">
                                          <p:stCondLst>
                                            <p:cond delay="845"/>
                                          </p:stCondLst>
                                        </p:cTn>
                                        <p:tgtEl>
                                          <p:spTgt spid="10">
                                            <p:txEl>
                                              <p:pRg st="0" end="0"/>
                                            </p:txEl>
                                          </p:spTgt>
                                        </p:tgtEl>
                                      </p:cBhvr>
                                      <p:to x="100000" y="100000"/>
                                    </p:animScale>
                                    <p:animScale>
                                      <p:cBhvr>
                                        <p:cTn id="21" dur="33">
                                          <p:stCondLst>
                                            <p:cond delay="1640"/>
                                          </p:stCondLst>
                                        </p:cTn>
                                        <p:tgtEl>
                                          <p:spTgt spid="10">
                                            <p:txEl>
                                              <p:pRg st="0" end="0"/>
                                            </p:txEl>
                                          </p:spTgt>
                                        </p:tgtEl>
                                      </p:cBhvr>
                                      <p:to x="100000" y="80000"/>
                                    </p:animScale>
                                    <p:animScale>
                                      <p:cBhvr>
                                        <p:cTn id="22" dur="207" decel="50000">
                                          <p:stCondLst>
                                            <p:cond delay="1673"/>
                                          </p:stCondLst>
                                        </p:cTn>
                                        <p:tgtEl>
                                          <p:spTgt spid="10">
                                            <p:txEl>
                                              <p:pRg st="0" end="0"/>
                                            </p:txEl>
                                          </p:spTgt>
                                        </p:tgtEl>
                                      </p:cBhvr>
                                      <p:to x="100000" y="100000"/>
                                    </p:animScale>
                                    <p:animScale>
                                      <p:cBhvr>
                                        <p:cTn id="23" dur="33">
                                          <p:stCondLst>
                                            <p:cond delay="2052"/>
                                          </p:stCondLst>
                                        </p:cTn>
                                        <p:tgtEl>
                                          <p:spTgt spid="10">
                                            <p:txEl>
                                              <p:pRg st="0" end="0"/>
                                            </p:txEl>
                                          </p:spTgt>
                                        </p:tgtEl>
                                      </p:cBhvr>
                                      <p:to x="100000" y="90000"/>
                                    </p:animScale>
                                    <p:animScale>
                                      <p:cBhvr>
                                        <p:cTn id="24" dur="207" decel="50000">
                                          <p:stCondLst>
                                            <p:cond delay="2085"/>
                                          </p:stCondLst>
                                        </p:cTn>
                                        <p:tgtEl>
                                          <p:spTgt spid="10">
                                            <p:txEl>
                                              <p:pRg st="0" end="0"/>
                                            </p:txEl>
                                          </p:spTgt>
                                        </p:tgtEl>
                                      </p:cBhvr>
                                      <p:to x="100000" y="100000"/>
                                    </p:animScale>
                                    <p:animScale>
                                      <p:cBhvr>
                                        <p:cTn id="25" dur="33">
                                          <p:stCondLst>
                                            <p:cond delay="2260"/>
                                          </p:stCondLst>
                                        </p:cTn>
                                        <p:tgtEl>
                                          <p:spTgt spid="10">
                                            <p:txEl>
                                              <p:pRg st="0" end="0"/>
                                            </p:txEl>
                                          </p:spTgt>
                                        </p:tgtEl>
                                      </p:cBhvr>
                                      <p:to x="100000" y="95000"/>
                                    </p:animScale>
                                    <p:animScale>
                                      <p:cBhvr>
                                        <p:cTn id="26" dur="207" decel="50000">
                                          <p:stCondLst>
                                            <p:cond delay="2293"/>
                                          </p:stCondLst>
                                        </p:cTn>
                                        <p:tgtEl>
                                          <p:spTgt spid="10">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E:\PPT资料合集\背景颜色探究\ISO风格背景1.jpg"/>
          <p:cNvPicPr>
            <a:picLocks noChangeAspect="1" noChangeArrowheads="1"/>
          </p:cNvPicPr>
          <p:nvPr/>
        </p:nvPicPr>
        <p:blipFill rotWithShape="1">
          <a:blip r:embed="rId1">
            <a:extLst>
              <a:ext uri="{28A0092B-C50C-407E-A947-70E740481C1C}">
                <a14:useLocalDpi xmlns:a14="http://schemas.microsoft.com/office/drawing/2010/main" val="0"/>
              </a:ext>
            </a:extLst>
          </a:blip>
          <a:srcRect t="31836"/>
          <a:stretch>
            <a:fillRect/>
          </a:stretch>
        </p:blipFill>
        <p:spPr bwMode="auto">
          <a:xfrm>
            <a:off x="0" y="0"/>
            <a:ext cx="9144000" cy="5714999"/>
          </a:xfrm>
          <a:prstGeom prst="rect">
            <a:avLst/>
          </a:prstGeom>
          <a:solidFill>
            <a:srgbClr val="64C0E0"/>
          </a:solidFill>
          <a:ln>
            <a:noFill/>
          </a:ln>
        </p:spPr>
      </p:pic>
      <p:sp>
        <p:nvSpPr>
          <p:cNvPr id="3" name="圆角矩形 2"/>
          <p:cNvSpPr/>
          <p:nvPr/>
        </p:nvSpPr>
        <p:spPr>
          <a:xfrm>
            <a:off x="8532813" y="5161756"/>
            <a:ext cx="935731" cy="288032"/>
          </a:xfrm>
          <a:prstGeom prst="roundRect">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fld id="{C768ADE4-CA4D-47BA-AC6C-6EAE284E7D5B}" type="slidenum">
              <a:rPr lang="zh-CN" altLang="en-US" smtClean="0"/>
            </a:fld>
            <a:endParaRPr lang="zh-CN" altLang="en-US" dirty="0"/>
          </a:p>
        </p:txBody>
      </p:sp>
      <p:cxnSp>
        <p:nvCxnSpPr>
          <p:cNvPr id="4" name="直接连接符 3"/>
          <p:cNvCxnSpPr>
            <a:stCxn id="3" idx="1"/>
          </p:cNvCxnSpPr>
          <p:nvPr/>
        </p:nvCxnSpPr>
        <p:spPr>
          <a:xfrm flipH="1">
            <a:off x="3131840" y="5305772"/>
            <a:ext cx="5400973" cy="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1259260" y="5169621"/>
            <a:ext cx="1872580" cy="352425"/>
          </a:xfrm>
          <a:prstGeom prst="rect">
            <a:avLst/>
          </a:prstGeom>
          <a:noFill/>
        </p:spPr>
        <p:txBody>
          <a:bodyPr wrap="square" rtlCol="0">
            <a:spAutoFit/>
          </a:bodyPr>
          <a:lstStyle/>
          <a:p>
            <a:pPr algn="r"/>
            <a:r>
              <a:rPr lang="zh-CN" altLang="en-US" sz="1600" dirty="0">
                <a:solidFill>
                  <a:schemeClr val="bg1">
                    <a:alpha val="80000"/>
                  </a:schemeClr>
                </a:solidFill>
                <a:latin typeface="微软雅黑" pitchFamily="34" charset="-122"/>
                <a:ea typeface="微软雅黑" pitchFamily="34" charset="-122"/>
              </a:rPr>
              <a:t>培训新闻</a:t>
            </a:r>
            <a:endParaRPr lang="zh-CN" altLang="en-US" sz="1600" dirty="0">
              <a:solidFill>
                <a:schemeClr val="bg1">
                  <a:alpha val="80000"/>
                </a:schemeClr>
              </a:solidFill>
              <a:latin typeface="微软雅黑" pitchFamily="34" charset="-122"/>
              <a:ea typeface="微软雅黑" pitchFamily="34" charset="-122"/>
            </a:endParaRPr>
          </a:p>
        </p:txBody>
      </p:sp>
      <p:sp>
        <p:nvSpPr>
          <p:cNvPr id="6" name="燕尾形 5"/>
          <p:cNvSpPr/>
          <p:nvPr/>
        </p:nvSpPr>
        <p:spPr>
          <a:xfrm>
            <a:off x="467544" y="409228"/>
            <a:ext cx="360040" cy="360040"/>
          </a:xfrm>
          <a:prstGeom prst="chevron">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7" name="燕尾形 6"/>
          <p:cNvSpPr/>
          <p:nvPr/>
        </p:nvSpPr>
        <p:spPr>
          <a:xfrm>
            <a:off x="854057" y="409228"/>
            <a:ext cx="360040" cy="360040"/>
          </a:xfrm>
          <a:prstGeom prst="chevron">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8" name="TextBox 7"/>
          <p:cNvSpPr txBox="1"/>
          <p:nvPr/>
        </p:nvSpPr>
        <p:spPr>
          <a:xfrm>
            <a:off x="1377008" y="266082"/>
            <a:ext cx="1178768" cy="584775"/>
          </a:xfrm>
          <a:prstGeom prst="rect">
            <a:avLst/>
          </a:prstGeom>
          <a:noFill/>
        </p:spPr>
        <p:txBody>
          <a:bodyPr wrap="square" rtlCol="0">
            <a:spAutoFit/>
          </a:bodyPr>
          <a:lstStyle/>
          <a:p>
            <a:pPr algn="dist"/>
            <a:r>
              <a:rPr lang="zh-CN" altLang="en-US" sz="3200" dirty="0" smtClean="0">
                <a:solidFill>
                  <a:schemeClr val="lt1">
                    <a:alpha val="50000"/>
                  </a:schemeClr>
                </a:solidFill>
                <a:latin typeface="方正兰亭细黑_GBK" pitchFamily="2" charset="-122"/>
                <a:ea typeface="方正兰亭细黑_GBK" pitchFamily="2" charset="-122"/>
              </a:rPr>
              <a:t>目录</a:t>
            </a:r>
            <a:endParaRPr lang="zh-CN" altLang="en-US" sz="3200" dirty="0">
              <a:solidFill>
                <a:schemeClr val="lt1">
                  <a:alpha val="50000"/>
                </a:schemeClr>
              </a:solidFill>
              <a:latin typeface="方正兰亭细黑_GBK" pitchFamily="2" charset="-122"/>
              <a:ea typeface="方正兰亭细黑_GBK" pitchFamily="2" charset="-122"/>
            </a:endParaRPr>
          </a:p>
        </p:txBody>
      </p:sp>
      <p:grpSp>
        <p:nvGrpSpPr>
          <p:cNvPr id="11" name="组合 10"/>
          <p:cNvGrpSpPr/>
          <p:nvPr/>
        </p:nvGrpSpPr>
        <p:grpSpPr>
          <a:xfrm>
            <a:off x="1922213" y="3310558"/>
            <a:ext cx="1193336" cy="1182644"/>
            <a:chOff x="2408199" y="3883861"/>
            <a:chExt cx="1661993" cy="1647103"/>
          </a:xfrm>
        </p:grpSpPr>
        <p:sp>
          <p:nvSpPr>
            <p:cNvPr id="12" name="椭圆 11"/>
            <p:cNvSpPr/>
            <p:nvPr/>
          </p:nvSpPr>
          <p:spPr>
            <a:xfrm>
              <a:off x="2415644" y="3883861"/>
              <a:ext cx="1647103" cy="1647103"/>
            </a:xfrm>
            <a:prstGeom prst="ellipse">
              <a:avLst/>
            </a:prstGeom>
            <a:solidFill>
              <a:srgbClr val="FFFFFF">
                <a:alpha val="20000"/>
              </a:srgbClr>
            </a:solidFill>
            <a:ln>
              <a:noFill/>
            </a:ln>
            <a:effectLst>
              <a:innerShdw blurRad="63500" dist="508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prstClr val="white"/>
                </a:solidFill>
              </a:endParaRPr>
            </a:p>
          </p:txBody>
        </p:sp>
        <p:sp>
          <p:nvSpPr>
            <p:cNvPr id="13" name="文本框 6"/>
            <p:cNvSpPr txBox="1"/>
            <p:nvPr/>
          </p:nvSpPr>
          <p:spPr>
            <a:xfrm>
              <a:off x="2408199" y="4277306"/>
              <a:ext cx="1661993" cy="900164"/>
            </a:xfrm>
            <a:prstGeom prst="rect">
              <a:avLst/>
            </a:prstGeom>
            <a:noFill/>
          </p:spPr>
          <p:txBody>
            <a:bodyPr vert="horz" wrap="square" rtlCol="0">
              <a:spAutoFit/>
            </a:bodyPr>
            <a:lstStyle/>
            <a:p>
              <a:pPr algn="ctr"/>
              <a:r>
                <a:rPr lang="zh-CN" altLang="en-US" sz="3600" dirty="0">
                  <a:solidFill>
                    <a:prstClr val="white"/>
                  </a:solidFill>
                  <a:latin typeface="微软雅黑" pitchFamily="34" charset="-122"/>
                  <a:ea typeface="微软雅黑" pitchFamily="34" charset="-122"/>
                </a:rPr>
                <a:t>目录</a:t>
              </a:r>
              <a:endParaRPr lang="zh-CN" altLang="en-US" sz="3600" dirty="0">
                <a:solidFill>
                  <a:prstClr val="white"/>
                </a:solidFill>
                <a:latin typeface="微软雅黑" pitchFamily="34" charset="-122"/>
                <a:ea typeface="微软雅黑" pitchFamily="34" charset="-122"/>
              </a:endParaRPr>
            </a:p>
          </p:txBody>
        </p:sp>
      </p:grpSp>
      <p:grpSp>
        <p:nvGrpSpPr>
          <p:cNvPr id="10" name="组合 9"/>
          <p:cNvGrpSpPr/>
          <p:nvPr/>
        </p:nvGrpSpPr>
        <p:grpSpPr>
          <a:xfrm>
            <a:off x="2265129" y="1057300"/>
            <a:ext cx="2107071" cy="2400657"/>
            <a:chOff x="2265129" y="1057300"/>
            <a:chExt cx="2107071" cy="2400657"/>
          </a:xfrm>
        </p:grpSpPr>
        <p:sp>
          <p:nvSpPr>
            <p:cNvPr id="25" name="椭圆 2638"/>
            <p:cNvSpPr/>
            <p:nvPr/>
          </p:nvSpPr>
          <p:spPr>
            <a:xfrm>
              <a:off x="2539301" y="1628798"/>
              <a:ext cx="1198450" cy="1270429"/>
            </a:xfrm>
            <a:custGeom>
              <a:avLst/>
              <a:gdLst>
                <a:gd name="connsiteX0" fmla="*/ 0 w 1676402"/>
                <a:gd name="connsiteY0" fmla="*/ 838201 h 1676402"/>
                <a:gd name="connsiteX1" fmla="*/ 838201 w 1676402"/>
                <a:gd name="connsiteY1" fmla="*/ 0 h 1676402"/>
                <a:gd name="connsiteX2" fmla="*/ 1676402 w 1676402"/>
                <a:gd name="connsiteY2" fmla="*/ 838201 h 1676402"/>
                <a:gd name="connsiteX3" fmla="*/ 838201 w 1676402"/>
                <a:gd name="connsiteY3" fmla="*/ 1676402 h 1676402"/>
                <a:gd name="connsiteX4" fmla="*/ 0 w 1676402"/>
                <a:gd name="connsiteY4" fmla="*/ 838201 h 1676402"/>
                <a:gd name="connsiteX0-1" fmla="*/ 64910 w 1741312"/>
                <a:gd name="connsiteY0-2" fmla="*/ 844393 h 1682594"/>
                <a:gd name="connsiteX1-3" fmla="*/ 150635 w 1741312"/>
                <a:gd name="connsiteY1-4" fmla="*/ 482442 h 1682594"/>
                <a:gd name="connsiteX2-5" fmla="*/ 903111 w 1741312"/>
                <a:gd name="connsiteY2-6" fmla="*/ 6192 h 1682594"/>
                <a:gd name="connsiteX3-7" fmla="*/ 1741312 w 1741312"/>
                <a:gd name="connsiteY3-8" fmla="*/ 844393 h 1682594"/>
                <a:gd name="connsiteX4-9" fmla="*/ 903111 w 1741312"/>
                <a:gd name="connsiteY4-10" fmla="*/ 1682594 h 1682594"/>
                <a:gd name="connsiteX5" fmla="*/ 64910 w 1741312"/>
                <a:gd name="connsiteY5" fmla="*/ 844393 h 1682594"/>
                <a:gd name="connsiteX0-11" fmla="*/ 23464 w 1699866"/>
                <a:gd name="connsiteY0-12" fmla="*/ 844393 h 1682594"/>
                <a:gd name="connsiteX1-13" fmla="*/ 109189 w 1699866"/>
                <a:gd name="connsiteY1-14" fmla="*/ 482442 h 1682594"/>
                <a:gd name="connsiteX2-15" fmla="*/ 861665 w 1699866"/>
                <a:gd name="connsiteY2-16" fmla="*/ 6192 h 1682594"/>
                <a:gd name="connsiteX3-17" fmla="*/ 1699866 w 1699866"/>
                <a:gd name="connsiteY3-18" fmla="*/ 844393 h 1682594"/>
                <a:gd name="connsiteX4-19" fmla="*/ 861665 w 1699866"/>
                <a:gd name="connsiteY4-20" fmla="*/ 1682594 h 1682594"/>
                <a:gd name="connsiteX5-21" fmla="*/ 23464 w 1699866"/>
                <a:gd name="connsiteY5-22" fmla="*/ 844393 h 1682594"/>
                <a:gd name="connsiteX0-23" fmla="*/ 23464 w 1699866"/>
                <a:gd name="connsiteY0-24" fmla="*/ 844393 h 1696077"/>
                <a:gd name="connsiteX1-25" fmla="*/ 109189 w 1699866"/>
                <a:gd name="connsiteY1-26" fmla="*/ 482442 h 1696077"/>
                <a:gd name="connsiteX2-27" fmla="*/ 861665 w 1699866"/>
                <a:gd name="connsiteY2-28" fmla="*/ 6192 h 1696077"/>
                <a:gd name="connsiteX3-29" fmla="*/ 1699866 w 1699866"/>
                <a:gd name="connsiteY3-30" fmla="*/ 844393 h 1696077"/>
                <a:gd name="connsiteX4-31" fmla="*/ 861665 w 1699866"/>
                <a:gd name="connsiteY4-32" fmla="*/ 1682594 h 1696077"/>
                <a:gd name="connsiteX5-33" fmla="*/ 166339 w 1699866"/>
                <a:gd name="connsiteY5-34" fmla="*/ 1325405 h 1696077"/>
                <a:gd name="connsiteX6" fmla="*/ 23464 w 1699866"/>
                <a:gd name="connsiteY6" fmla="*/ 844393 h 1696077"/>
                <a:gd name="connsiteX0-35" fmla="*/ 23464 w 1699866"/>
                <a:gd name="connsiteY0-36" fmla="*/ 844393 h 1696077"/>
                <a:gd name="connsiteX1-37" fmla="*/ 109189 w 1699866"/>
                <a:gd name="connsiteY1-38" fmla="*/ 482442 h 1696077"/>
                <a:gd name="connsiteX2-39" fmla="*/ 861665 w 1699866"/>
                <a:gd name="connsiteY2-40" fmla="*/ 6192 h 1696077"/>
                <a:gd name="connsiteX3-41" fmla="*/ 1699866 w 1699866"/>
                <a:gd name="connsiteY3-42" fmla="*/ 844393 h 1696077"/>
                <a:gd name="connsiteX4-43" fmla="*/ 861665 w 1699866"/>
                <a:gd name="connsiteY4-44" fmla="*/ 1682594 h 1696077"/>
                <a:gd name="connsiteX5-45" fmla="*/ 166339 w 1699866"/>
                <a:gd name="connsiteY5-46" fmla="*/ 1325405 h 1696077"/>
                <a:gd name="connsiteX6-47" fmla="*/ 23464 w 1699866"/>
                <a:gd name="connsiteY6-48" fmla="*/ 844393 h 1696077"/>
                <a:gd name="connsiteX0-49" fmla="*/ 204788 w 1590677"/>
                <a:gd name="connsiteY0-50" fmla="*/ 844393 h 1696077"/>
                <a:gd name="connsiteX1-51" fmla="*/ 0 w 1590677"/>
                <a:gd name="connsiteY1-52" fmla="*/ 482442 h 1696077"/>
                <a:gd name="connsiteX2-53" fmla="*/ 752476 w 1590677"/>
                <a:gd name="connsiteY2-54" fmla="*/ 6192 h 1696077"/>
                <a:gd name="connsiteX3-55" fmla="*/ 1590677 w 1590677"/>
                <a:gd name="connsiteY3-56" fmla="*/ 844393 h 1696077"/>
                <a:gd name="connsiteX4-57" fmla="*/ 752476 w 1590677"/>
                <a:gd name="connsiteY4-58" fmla="*/ 1682594 h 1696077"/>
                <a:gd name="connsiteX5-59" fmla="*/ 57150 w 1590677"/>
                <a:gd name="connsiteY5-60" fmla="*/ 1325405 h 1696077"/>
                <a:gd name="connsiteX6-61" fmla="*/ 204788 w 1590677"/>
                <a:gd name="connsiteY6-62" fmla="*/ 844393 h 1696077"/>
                <a:gd name="connsiteX0-63" fmla="*/ 271463 w 1590677"/>
                <a:gd name="connsiteY0-64" fmla="*/ 739618 h 1696077"/>
                <a:gd name="connsiteX1-65" fmla="*/ 0 w 1590677"/>
                <a:gd name="connsiteY1-66" fmla="*/ 482442 h 1696077"/>
                <a:gd name="connsiteX2-67" fmla="*/ 752476 w 1590677"/>
                <a:gd name="connsiteY2-68" fmla="*/ 6192 h 1696077"/>
                <a:gd name="connsiteX3-69" fmla="*/ 1590677 w 1590677"/>
                <a:gd name="connsiteY3-70" fmla="*/ 844393 h 1696077"/>
                <a:gd name="connsiteX4-71" fmla="*/ 752476 w 1590677"/>
                <a:gd name="connsiteY4-72" fmla="*/ 1682594 h 1696077"/>
                <a:gd name="connsiteX5-73" fmla="*/ 57150 w 1590677"/>
                <a:gd name="connsiteY5-74" fmla="*/ 1325405 h 1696077"/>
                <a:gd name="connsiteX6-75" fmla="*/ 271463 w 1590677"/>
                <a:gd name="connsiteY6-76" fmla="*/ 739618 h 1696077"/>
                <a:gd name="connsiteX0-77" fmla="*/ 271463 w 1590677"/>
                <a:gd name="connsiteY0-78" fmla="*/ 739618 h 1696077"/>
                <a:gd name="connsiteX1-79" fmla="*/ 0 w 1590677"/>
                <a:gd name="connsiteY1-80" fmla="*/ 482442 h 1696077"/>
                <a:gd name="connsiteX2-81" fmla="*/ 752476 w 1590677"/>
                <a:gd name="connsiteY2-82" fmla="*/ 6192 h 1696077"/>
                <a:gd name="connsiteX3-83" fmla="*/ 1590677 w 1590677"/>
                <a:gd name="connsiteY3-84" fmla="*/ 844393 h 1696077"/>
                <a:gd name="connsiteX4-85" fmla="*/ 752476 w 1590677"/>
                <a:gd name="connsiteY4-86" fmla="*/ 1682594 h 1696077"/>
                <a:gd name="connsiteX5-87" fmla="*/ 57150 w 1590677"/>
                <a:gd name="connsiteY5-88" fmla="*/ 1325405 h 1696077"/>
                <a:gd name="connsiteX6-89" fmla="*/ 271463 w 1590677"/>
                <a:gd name="connsiteY6-90" fmla="*/ 739618 h 1696077"/>
                <a:gd name="connsiteX0-91" fmla="*/ 271463 w 1590677"/>
                <a:gd name="connsiteY0-92" fmla="*/ 739618 h 1696077"/>
                <a:gd name="connsiteX1-93" fmla="*/ 0 w 1590677"/>
                <a:gd name="connsiteY1-94" fmla="*/ 482442 h 1696077"/>
                <a:gd name="connsiteX2-95" fmla="*/ 752476 w 1590677"/>
                <a:gd name="connsiteY2-96" fmla="*/ 6192 h 1696077"/>
                <a:gd name="connsiteX3-97" fmla="*/ 1590677 w 1590677"/>
                <a:gd name="connsiteY3-98" fmla="*/ 844393 h 1696077"/>
                <a:gd name="connsiteX4-99" fmla="*/ 752476 w 1590677"/>
                <a:gd name="connsiteY4-100" fmla="*/ 1682594 h 1696077"/>
                <a:gd name="connsiteX5-101" fmla="*/ 57150 w 1590677"/>
                <a:gd name="connsiteY5-102" fmla="*/ 1325405 h 1696077"/>
                <a:gd name="connsiteX6-103" fmla="*/ 271463 w 1590677"/>
                <a:gd name="connsiteY6-104" fmla="*/ 739618 h 1696077"/>
                <a:gd name="connsiteX0-105" fmla="*/ 280988 w 1590677"/>
                <a:gd name="connsiteY0-106" fmla="*/ 734855 h 1696077"/>
                <a:gd name="connsiteX1-107" fmla="*/ 0 w 1590677"/>
                <a:gd name="connsiteY1-108" fmla="*/ 482442 h 1696077"/>
                <a:gd name="connsiteX2-109" fmla="*/ 752476 w 1590677"/>
                <a:gd name="connsiteY2-110" fmla="*/ 6192 h 1696077"/>
                <a:gd name="connsiteX3-111" fmla="*/ 1590677 w 1590677"/>
                <a:gd name="connsiteY3-112" fmla="*/ 844393 h 1696077"/>
                <a:gd name="connsiteX4-113" fmla="*/ 752476 w 1590677"/>
                <a:gd name="connsiteY4-114" fmla="*/ 1682594 h 1696077"/>
                <a:gd name="connsiteX5-115" fmla="*/ 57150 w 1590677"/>
                <a:gd name="connsiteY5-116" fmla="*/ 1325405 h 1696077"/>
                <a:gd name="connsiteX6-117" fmla="*/ 280988 w 1590677"/>
                <a:gd name="connsiteY6-118" fmla="*/ 734855 h 1696077"/>
                <a:gd name="connsiteX0-119" fmla="*/ 280988 w 1590677"/>
                <a:gd name="connsiteY0-120" fmla="*/ 734855 h 1696077"/>
                <a:gd name="connsiteX1-121" fmla="*/ 0 w 1590677"/>
                <a:gd name="connsiteY1-122" fmla="*/ 482442 h 1696077"/>
                <a:gd name="connsiteX2-123" fmla="*/ 752476 w 1590677"/>
                <a:gd name="connsiteY2-124" fmla="*/ 6192 h 1696077"/>
                <a:gd name="connsiteX3-125" fmla="*/ 1590677 w 1590677"/>
                <a:gd name="connsiteY3-126" fmla="*/ 844393 h 1696077"/>
                <a:gd name="connsiteX4-127" fmla="*/ 752476 w 1590677"/>
                <a:gd name="connsiteY4-128" fmla="*/ 1682594 h 1696077"/>
                <a:gd name="connsiteX5-129" fmla="*/ 57150 w 1590677"/>
                <a:gd name="connsiteY5-130" fmla="*/ 1325405 h 1696077"/>
                <a:gd name="connsiteX6-131" fmla="*/ 280988 w 1590677"/>
                <a:gd name="connsiteY6-132" fmla="*/ 734855 h 1696077"/>
                <a:gd name="connsiteX0-133" fmla="*/ 280988 w 1590677"/>
                <a:gd name="connsiteY0-134" fmla="*/ 734855 h 1696077"/>
                <a:gd name="connsiteX1-135" fmla="*/ 0 w 1590677"/>
                <a:gd name="connsiteY1-136" fmla="*/ 482442 h 1696077"/>
                <a:gd name="connsiteX2-137" fmla="*/ 752476 w 1590677"/>
                <a:gd name="connsiteY2-138" fmla="*/ 6192 h 1696077"/>
                <a:gd name="connsiteX3-139" fmla="*/ 1590677 w 1590677"/>
                <a:gd name="connsiteY3-140" fmla="*/ 844393 h 1696077"/>
                <a:gd name="connsiteX4-141" fmla="*/ 752476 w 1590677"/>
                <a:gd name="connsiteY4-142" fmla="*/ 1682594 h 1696077"/>
                <a:gd name="connsiteX5-143" fmla="*/ 57150 w 1590677"/>
                <a:gd name="connsiteY5-144" fmla="*/ 1325405 h 1696077"/>
                <a:gd name="connsiteX6-145" fmla="*/ 280988 w 1590677"/>
                <a:gd name="connsiteY6-146" fmla="*/ 734855 h 1696077"/>
                <a:gd name="connsiteX0-147" fmla="*/ 280988 w 1590677"/>
                <a:gd name="connsiteY0-148" fmla="*/ 734855 h 1685484"/>
                <a:gd name="connsiteX1-149" fmla="*/ 0 w 1590677"/>
                <a:gd name="connsiteY1-150" fmla="*/ 482442 h 1685484"/>
                <a:gd name="connsiteX2-151" fmla="*/ 752476 w 1590677"/>
                <a:gd name="connsiteY2-152" fmla="*/ 6192 h 1685484"/>
                <a:gd name="connsiteX3-153" fmla="*/ 1590677 w 1590677"/>
                <a:gd name="connsiteY3-154" fmla="*/ 844393 h 1685484"/>
                <a:gd name="connsiteX4-155" fmla="*/ 752476 w 1590677"/>
                <a:gd name="connsiteY4-156" fmla="*/ 1682594 h 1685484"/>
                <a:gd name="connsiteX5-157" fmla="*/ 57150 w 1590677"/>
                <a:gd name="connsiteY5-158" fmla="*/ 1325405 h 1685484"/>
                <a:gd name="connsiteX6-159" fmla="*/ 280988 w 1590677"/>
                <a:gd name="connsiteY6-160" fmla="*/ 734855 h 1685484"/>
                <a:gd name="connsiteX0-161" fmla="*/ 280988 w 1590677"/>
                <a:gd name="connsiteY0-162" fmla="*/ 734855 h 1685180"/>
                <a:gd name="connsiteX1-163" fmla="*/ 0 w 1590677"/>
                <a:gd name="connsiteY1-164" fmla="*/ 482442 h 1685180"/>
                <a:gd name="connsiteX2-165" fmla="*/ 752476 w 1590677"/>
                <a:gd name="connsiteY2-166" fmla="*/ 6192 h 1685180"/>
                <a:gd name="connsiteX3-167" fmla="*/ 1590677 w 1590677"/>
                <a:gd name="connsiteY3-168" fmla="*/ 844393 h 1685180"/>
                <a:gd name="connsiteX4-169" fmla="*/ 752476 w 1590677"/>
                <a:gd name="connsiteY4-170" fmla="*/ 1682594 h 1685180"/>
                <a:gd name="connsiteX5-171" fmla="*/ 57150 w 1590677"/>
                <a:gd name="connsiteY5-172" fmla="*/ 1325405 h 1685180"/>
                <a:gd name="connsiteX6-173" fmla="*/ 280988 w 1590677"/>
                <a:gd name="connsiteY6-174" fmla="*/ 734855 h 1685180"/>
                <a:gd name="connsiteX0-175" fmla="*/ 280988 w 1590677"/>
                <a:gd name="connsiteY0-176" fmla="*/ 734855 h 1694985"/>
                <a:gd name="connsiteX1-177" fmla="*/ 0 w 1590677"/>
                <a:gd name="connsiteY1-178" fmla="*/ 482442 h 1694985"/>
                <a:gd name="connsiteX2-179" fmla="*/ 752476 w 1590677"/>
                <a:gd name="connsiteY2-180" fmla="*/ 6192 h 1694985"/>
                <a:gd name="connsiteX3-181" fmla="*/ 1590677 w 1590677"/>
                <a:gd name="connsiteY3-182" fmla="*/ 844393 h 1694985"/>
                <a:gd name="connsiteX4-183" fmla="*/ 752476 w 1590677"/>
                <a:gd name="connsiteY4-184" fmla="*/ 1682594 h 1694985"/>
                <a:gd name="connsiteX5-185" fmla="*/ 57150 w 1590677"/>
                <a:gd name="connsiteY5-186" fmla="*/ 1325405 h 1694985"/>
                <a:gd name="connsiteX6-187" fmla="*/ 280988 w 1590677"/>
                <a:gd name="connsiteY6-188" fmla="*/ 734855 h 1694985"/>
                <a:gd name="connsiteX0-189" fmla="*/ 280988 w 1590677"/>
                <a:gd name="connsiteY0-190" fmla="*/ 734855 h 1694985"/>
                <a:gd name="connsiteX1-191" fmla="*/ 0 w 1590677"/>
                <a:gd name="connsiteY1-192" fmla="*/ 482442 h 1694985"/>
                <a:gd name="connsiteX2-193" fmla="*/ 752476 w 1590677"/>
                <a:gd name="connsiteY2-194" fmla="*/ 6192 h 1694985"/>
                <a:gd name="connsiteX3-195" fmla="*/ 1590677 w 1590677"/>
                <a:gd name="connsiteY3-196" fmla="*/ 844393 h 1694985"/>
                <a:gd name="connsiteX4-197" fmla="*/ 752476 w 1590677"/>
                <a:gd name="connsiteY4-198" fmla="*/ 1682594 h 1694985"/>
                <a:gd name="connsiteX5-199" fmla="*/ 57150 w 1590677"/>
                <a:gd name="connsiteY5-200" fmla="*/ 1325405 h 1694985"/>
                <a:gd name="connsiteX6-201" fmla="*/ 280988 w 1590677"/>
                <a:gd name="connsiteY6-202" fmla="*/ 734855 h 1694985"/>
                <a:gd name="connsiteX0-203" fmla="*/ 280988 w 1590677"/>
                <a:gd name="connsiteY0-204" fmla="*/ 734855 h 1682639"/>
                <a:gd name="connsiteX1-205" fmla="*/ 0 w 1590677"/>
                <a:gd name="connsiteY1-206" fmla="*/ 482442 h 1682639"/>
                <a:gd name="connsiteX2-207" fmla="*/ 752476 w 1590677"/>
                <a:gd name="connsiteY2-208" fmla="*/ 6192 h 1682639"/>
                <a:gd name="connsiteX3-209" fmla="*/ 1590677 w 1590677"/>
                <a:gd name="connsiteY3-210" fmla="*/ 844393 h 1682639"/>
                <a:gd name="connsiteX4-211" fmla="*/ 752476 w 1590677"/>
                <a:gd name="connsiteY4-212" fmla="*/ 1682594 h 1682639"/>
                <a:gd name="connsiteX5-213" fmla="*/ 57150 w 1590677"/>
                <a:gd name="connsiteY5-214" fmla="*/ 1325405 h 1682639"/>
                <a:gd name="connsiteX6-215" fmla="*/ 280988 w 1590677"/>
                <a:gd name="connsiteY6-216" fmla="*/ 734855 h 1682639"/>
                <a:gd name="connsiteX0-217" fmla="*/ 280988 w 1590677"/>
                <a:gd name="connsiteY0-218" fmla="*/ 734855 h 1682715"/>
                <a:gd name="connsiteX1-219" fmla="*/ 0 w 1590677"/>
                <a:gd name="connsiteY1-220" fmla="*/ 482442 h 1682715"/>
                <a:gd name="connsiteX2-221" fmla="*/ 752476 w 1590677"/>
                <a:gd name="connsiteY2-222" fmla="*/ 6192 h 1682715"/>
                <a:gd name="connsiteX3-223" fmla="*/ 1590677 w 1590677"/>
                <a:gd name="connsiteY3-224" fmla="*/ 844393 h 1682715"/>
                <a:gd name="connsiteX4-225" fmla="*/ 752476 w 1590677"/>
                <a:gd name="connsiteY4-226" fmla="*/ 1682594 h 1682715"/>
                <a:gd name="connsiteX5-227" fmla="*/ 57150 w 1590677"/>
                <a:gd name="connsiteY5-228" fmla="*/ 1325405 h 1682715"/>
                <a:gd name="connsiteX6-229" fmla="*/ 280988 w 1590677"/>
                <a:gd name="connsiteY6-230" fmla="*/ 734855 h 1682715"/>
                <a:gd name="connsiteX0-231" fmla="*/ 280988 w 1590677"/>
                <a:gd name="connsiteY0-232" fmla="*/ 734855 h 1682715"/>
                <a:gd name="connsiteX1-233" fmla="*/ 0 w 1590677"/>
                <a:gd name="connsiteY1-234" fmla="*/ 482442 h 1682715"/>
                <a:gd name="connsiteX2-235" fmla="*/ 752476 w 1590677"/>
                <a:gd name="connsiteY2-236" fmla="*/ 6192 h 1682715"/>
                <a:gd name="connsiteX3-237" fmla="*/ 1590677 w 1590677"/>
                <a:gd name="connsiteY3-238" fmla="*/ 844393 h 1682715"/>
                <a:gd name="connsiteX4-239" fmla="*/ 752476 w 1590677"/>
                <a:gd name="connsiteY4-240" fmla="*/ 1682594 h 1682715"/>
                <a:gd name="connsiteX5-241" fmla="*/ 57150 w 1590677"/>
                <a:gd name="connsiteY5-242" fmla="*/ 1325405 h 1682715"/>
                <a:gd name="connsiteX6-243" fmla="*/ 280988 w 1590677"/>
                <a:gd name="connsiteY6-244" fmla="*/ 734855 h 1682715"/>
                <a:gd name="connsiteX0-245" fmla="*/ 280988 w 1590677"/>
                <a:gd name="connsiteY0-246" fmla="*/ 729651 h 1677511"/>
                <a:gd name="connsiteX1-247" fmla="*/ 0 w 1590677"/>
                <a:gd name="connsiteY1-248" fmla="*/ 477238 h 1677511"/>
                <a:gd name="connsiteX2-249" fmla="*/ 752476 w 1590677"/>
                <a:gd name="connsiteY2-250" fmla="*/ 988 h 1677511"/>
                <a:gd name="connsiteX3-251" fmla="*/ 1590677 w 1590677"/>
                <a:gd name="connsiteY3-252" fmla="*/ 839189 h 1677511"/>
                <a:gd name="connsiteX4-253" fmla="*/ 752476 w 1590677"/>
                <a:gd name="connsiteY4-254" fmla="*/ 1677390 h 1677511"/>
                <a:gd name="connsiteX5-255" fmla="*/ 57150 w 1590677"/>
                <a:gd name="connsiteY5-256" fmla="*/ 1320201 h 1677511"/>
                <a:gd name="connsiteX6-257" fmla="*/ 280988 w 1590677"/>
                <a:gd name="connsiteY6-258" fmla="*/ 729651 h 1677511"/>
                <a:gd name="connsiteX0-259" fmla="*/ 280988 w 1590677"/>
                <a:gd name="connsiteY0-260" fmla="*/ 728800 h 1676660"/>
                <a:gd name="connsiteX1-261" fmla="*/ 0 w 1590677"/>
                <a:gd name="connsiteY1-262" fmla="*/ 476387 h 1676660"/>
                <a:gd name="connsiteX2-263" fmla="*/ 752476 w 1590677"/>
                <a:gd name="connsiteY2-264" fmla="*/ 137 h 1676660"/>
                <a:gd name="connsiteX3-265" fmla="*/ 1590677 w 1590677"/>
                <a:gd name="connsiteY3-266" fmla="*/ 838338 h 1676660"/>
                <a:gd name="connsiteX4-267" fmla="*/ 752476 w 1590677"/>
                <a:gd name="connsiteY4-268" fmla="*/ 1676539 h 1676660"/>
                <a:gd name="connsiteX5-269" fmla="*/ 57150 w 1590677"/>
                <a:gd name="connsiteY5-270" fmla="*/ 1319350 h 1676660"/>
                <a:gd name="connsiteX6-271" fmla="*/ 280988 w 1590677"/>
                <a:gd name="connsiteY6-272" fmla="*/ 728800 h 1676660"/>
                <a:gd name="connsiteX0-273" fmla="*/ 242888 w 1552577"/>
                <a:gd name="connsiteY0-274" fmla="*/ 741382 h 1689242"/>
                <a:gd name="connsiteX1-275" fmla="*/ 0 w 1552577"/>
                <a:gd name="connsiteY1-276" fmla="*/ 379431 h 1689242"/>
                <a:gd name="connsiteX2-277" fmla="*/ 714376 w 1552577"/>
                <a:gd name="connsiteY2-278" fmla="*/ 12719 h 1689242"/>
                <a:gd name="connsiteX3-279" fmla="*/ 1552577 w 1552577"/>
                <a:gd name="connsiteY3-280" fmla="*/ 850920 h 1689242"/>
                <a:gd name="connsiteX4-281" fmla="*/ 714376 w 1552577"/>
                <a:gd name="connsiteY4-282" fmla="*/ 1689121 h 1689242"/>
                <a:gd name="connsiteX5-283" fmla="*/ 19050 w 1552577"/>
                <a:gd name="connsiteY5-284" fmla="*/ 1331932 h 1689242"/>
                <a:gd name="connsiteX6-285" fmla="*/ 242888 w 1552577"/>
                <a:gd name="connsiteY6-286" fmla="*/ 741382 h 1689242"/>
                <a:gd name="connsiteX0-287" fmla="*/ 242888 w 1552577"/>
                <a:gd name="connsiteY0-288" fmla="*/ 741703 h 1689563"/>
                <a:gd name="connsiteX1-289" fmla="*/ 0 w 1552577"/>
                <a:gd name="connsiteY1-290" fmla="*/ 379752 h 1689563"/>
                <a:gd name="connsiteX2-291" fmla="*/ 714376 w 1552577"/>
                <a:gd name="connsiteY2-292" fmla="*/ 13040 h 1689563"/>
                <a:gd name="connsiteX3-293" fmla="*/ 1552577 w 1552577"/>
                <a:gd name="connsiteY3-294" fmla="*/ 851241 h 1689563"/>
                <a:gd name="connsiteX4-295" fmla="*/ 714376 w 1552577"/>
                <a:gd name="connsiteY4-296" fmla="*/ 1689442 h 1689563"/>
                <a:gd name="connsiteX5-297" fmla="*/ 19050 w 1552577"/>
                <a:gd name="connsiteY5-298" fmla="*/ 1332253 h 1689563"/>
                <a:gd name="connsiteX6-299" fmla="*/ 242888 w 1552577"/>
                <a:gd name="connsiteY6-300" fmla="*/ 741703 h 1689563"/>
                <a:gd name="connsiteX0-301" fmla="*/ 242888 w 1552577"/>
                <a:gd name="connsiteY0-302" fmla="*/ 728830 h 1676690"/>
                <a:gd name="connsiteX1-303" fmla="*/ 0 w 1552577"/>
                <a:gd name="connsiteY1-304" fmla="*/ 366879 h 1676690"/>
                <a:gd name="connsiteX2-305" fmla="*/ 714376 w 1552577"/>
                <a:gd name="connsiteY2-306" fmla="*/ 167 h 1676690"/>
                <a:gd name="connsiteX3-307" fmla="*/ 1552577 w 1552577"/>
                <a:gd name="connsiteY3-308" fmla="*/ 838368 h 1676690"/>
                <a:gd name="connsiteX4-309" fmla="*/ 714376 w 1552577"/>
                <a:gd name="connsiteY4-310" fmla="*/ 1676569 h 1676690"/>
                <a:gd name="connsiteX5-311" fmla="*/ 19050 w 1552577"/>
                <a:gd name="connsiteY5-312" fmla="*/ 1319380 h 1676690"/>
                <a:gd name="connsiteX6-313" fmla="*/ 242888 w 1552577"/>
                <a:gd name="connsiteY6-314" fmla="*/ 728830 h 1676690"/>
                <a:gd name="connsiteX0-315" fmla="*/ 242888 w 1552577"/>
                <a:gd name="connsiteY0-316" fmla="*/ 729517 h 1677377"/>
                <a:gd name="connsiteX1-317" fmla="*/ 0 w 1552577"/>
                <a:gd name="connsiteY1-318" fmla="*/ 367566 h 1677377"/>
                <a:gd name="connsiteX2-319" fmla="*/ 714376 w 1552577"/>
                <a:gd name="connsiteY2-320" fmla="*/ 854 h 1677377"/>
                <a:gd name="connsiteX3-321" fmla="*/ 1552577 w 1552577"/>
                <a:gd name="connsiteY3-322" fmla="*/ 839055 h 1677377"/>
                <a:gd name="connsiteX4-323" fmla="*/ 714376 w 1552577"/>
                <a:gd name="connsiteY4-324" fmla="*/ 1677256 h 1677377"/>
                <a:gd name="connsiteX5-325" fmla="*/ 19050 w 1552577"/>
                <a:gd name="connsiteY5-326" fmla="*/ 1320067 h 1677377"/>
                <a:gd name="connsiteX6-327" fmla="*/ 242888 w 1552577"/>
                <a:gd name="connsiteY6-328" fmla="*/ 729517 h 1677377"/>
                <a:gd name="connsiteX0-329" fmla="*/ 242888 w 1552577"/>
                <a:gd name="connsiteY0-330" fmla="*/ 728683 h 1676543"/>
                <a:gd name="connsiteX1-331" fmla="*/ 0 w 1552577"/>
                <a:gd name="connsiteY1-332" fmla="*/ 366732 h 1676543"/>
                <a:gd name="connsiteX2-333" fmla="*/ 714376 w 1552577"/>
                <a:gd name="connsiteY2-334" fmla="*/ 20 h 1676543"/>
                <a:gd name="connsiteX3-335" fmla="*/ 1552577 w 1552577"/>
                <a:gd name="connsiteY3-336" fmla="*/ 838221 h 1676543"/>
                <a:gd name="connsiteX4-337" fmla="*/ 714376 w 1552577"/>
                <a:gd name="connsiteY4-338" fmla="*/ 1676422 h 1676543"/>
                <a:gd name="connsiteX5-339" fmla="*/ 19050 w 1552577"/>
                <a:gd name="connsiteY5-340" fmla="*/ 1319233 h 1676543"/>
                <a:gd name="connsiteX6-341" fmla="*/ 242888 w 1552577"/>
                <a:gd name="connsiteY6-342" fmla="*/ 728683 h 1676543"/>
                <a:gd name="connsiteX0-343" fmla="*/ 242888 w 1552577"/>
                <a:gd name="connsiteY0-344" fmla="*/ 728683 h 1676543"/>
                <a:gd name="connsiteX1-345" fmla="*/ 0 w 1552577"/>
                <a:gd name="connsiteY1-346" fmla="*/ 366732 h 1676543"/>
                <a:gd name="connsiteX2-347" fmla="*/ 714376 w 1552577"/>
                <a:gd name="connsiteY2-348" fmla="*/ 20 h 1676543"/>
                <a:gd name="connsiteX3-349" fmla="*/ 1552577 w 1552577"/>
                <a:gd name="connsiteY3-350" fmla="*/ 838221 h 1676543"/>
                <a:gd name="connsiteX4-351" fmla="*/ 714376 w 1552577"/>
                <a:gd name="connsiteY4-352" fmla="*/ 1676422 h 1676543"/>
                <a:gd name="connsiteX5-353" fmla="*/ 19050 w 1552577"/>
                <a:gd name="connsiteY5-354" fmla="*/ 1319233 h 1676543"/>
                <a:gd name="connsiteX6-355" fmla="*/ 242888 w 1552577"/>
                <a:gd name="connsiteY6-356" fmla="*/ 728683 h 1676543"/>
                <a:gd name="connsiteX0-357" fmla="*/ 242888 w 1552823"/>
                <a:gd name="connsiteY0-358" fmla="*/ 728683 h 1676543"/>
                <a:gd name="connsiteX1-359" fmla="*/ 0 w 1552823"/>
                <a:gd name="connsiteY1-360" fmla="*/ 366732 h 1676543"/>
                <a:gd name="connsiteX2-361" fmla="*/ 714376 w 1552823"/>
                <a:gd name="connsiteY2-362" fmla="*/ 20 h 1676543"/>
                <a:gd name="connsiteX3-363" fmla="*/ 1552577 w 1552823"/>
                <a:gd name="connsiteY3-364" fmla="*/ 838221 h 1676543"/>
                <a:gd name="connsiteX4-365" fmla="*/ 714376 w 1552823"/>
                <a:gd name="connsiteY4-366" fmla="*/ 1676422 h 1676543"/>
                <a:gd name="connsiteX5-367" fmla="*/ 19050 w 1552823"/>
                <a:gd name="connsiteY5-368" fmla="*/ 1319233 h 1676543"/>
                <a:gd name="connsiteX6-369" fmla="*/ 242888 w 1552823"/>
                <a:gd name="connsiteY6-370" fmla="*/ 728683 h 1676543"/>
                <a:gd name="connsiteX0-371" fmla="*/ 242888 w 1553406"/>
                <a:gd name="connsiteY0-372" fmla="*/ 728676 h 1676536"/>
                <a:gd name="connsiteX1-373" fmla="*/ 0 w 1553406"/>
                <a:gd name="connsiteY1-374" fmla="*/ 366725 h 1676536"/>
                <a:gd name="connsiteX2-375" fmla="*/ 714376 w 1553406"/>
                <a:gd name="connsiteY2-376" fmla="*/ 13 h 1676536"/>
                <a:gd name="connsiteX3-377" fmla="*/ 1552577 w 1553406"/>
                <a:gd name="connsiteY3-378" fmla="*/ 838214 h 1676536"/>
                <a:gd name="connsiteX4-379" fmla="*/ 714376 w 1553406"/>
                <a:gd name="connsiteY4-380" fmla="*/ 1676415 h 1676536"/>
                <a:gd name="connsiteX5-381" fmla="*/ 19050 w 1553406"/>
                <a:gd name="connsiteY5-382" fmla="*/ 1319226 h 1676536"/>
                <a:gd name="connsiteX6-383" fmla="*/ 242888 w 1553406"/>
                <a:gd name="connsiteY6-384" fmla="*/ 728676 h 1676536"/>
                <a:gd name="connsiteX0-385" fmla="*/ 242888 w 1552823"/>
                <a:gd name="connsiteY0-386" fmla="*/ 728679 h 1676539"/>
                <a:gd name="connsiteX1-387" fmla="*/ 0 w 1552823"/>
                <a:gd name="connsiteY1-388" fmla="*/ 366728 h 1676539"/>
                <a:gd name="connsiteX2-389" fmla="*/ 714376 w 1552823"/>
                <a:gd name="connsiteY2-390" fmla="*/ 16 h 1676539"/>
                <a:gd name="connsiteX3-391" fmla="*/ 1552577 w 1552823"/>
                <a:gd name="connsiteY3-392" fmla="*/ 838217 h 1676539"/>
                <a:gd name="connsiteX4-393" fmla="*/ 714376 w 1552823"/>
                <a:gd name="connsiteY4-394" fmla="*/ 1676418 h 1676539"/>
                <a:gd name="connsiteX5-395" fmla="*/ 19050 w 1552823"/>
                <a:gd name="connsiteY5-396" fmla="*/ 1319229 h 1676539"/>
                <a:gd name="connsiteX6-397" fmla="*/ 242888 w 1552823"/>
                <a:gd name="connsiteY6-398" fmla="*/ 728679 h 1676539"/>
                <a:gd name="connsiteX0-399" fmla="*/ 242888 w 1552823"/>
                <a:gd name="connsiteY0-400" fmla="*/ 728675 h 1676535"/>
                <a:gd name="connsiteX1-401" fmla="*/ 0 w 1552823"/>
                <a:gd name="connsiteY1-402" fmla="*/ 366724 h 1676535"/>
                <a:gd name="connsiteX2-403" fmla="*/ 714376 w 1552823"/>
                <a:gd name="connsiteY2-404" fmla="*/ 12 h 1676535"/>
                <a:gd name="connsiteX3-405" fmla="*/ 1552577 w 1552823"/>
                <a:gd name="connsiteY3-406" fmla="*/ 838213 h 1676535"/>
                <a:gd name="connsiteX4-407" fmla="*/ 714376 w 1552823"/>
                <a:gd name="connsiteY4-408" fmla="*/ 1676414 h 1676535"/>
                <a:gd name="connsiteX5-409" fmla="*/ 19050 w 1552823"/>
                <a:gd name="connsiteY5-410" fmla="*/ 1319225 h 1676535"/>
                <a:gd name="connsiteX6-411" fmla="*/ 242888 w 1552823"/>
                <a:gd name="connsiteY6-412" fmla="*/ 728675 h 1676535"/>
                <a:gd name="connsiteX0-413" fmla="*/ 242888 w 1552823"/>
                <a:gd name="connsiteY0-414" fmla="*/ 728677 h 1676537"/>
                <a:gd name="connsiteX1-415" fmla="*/ 0 w 1552823"/>
                <a:gd name="connsiteY1-416" fmla="*/ 366726 h 1676537"/>
                <a:gd name="connsiteX2-417" fmla="*/ 714376 w 1552823"/>
                <a:gd name="connsiteY2-418" fmla="*/ 14 h 1676537"/>
                <a:gd name="connsiteX3-419" fmla="*/ 1552577 w 1552823"/>
                <a:gd name="connsiteY3-420" fmla="*/ 838215 h 1676537"/>
                <a:gd name="connsiteX4-421" fmla="*/ 714376 w 1552823"/>
                <a:gd name="connsiteY4-422" fmla="*/ 1676416 h 1676537"/>
                <a:gd name="connsiteX5-423" fmla="*/ 19050 w 1552823"/>
                <a:gd name="connsiteY5-424" fmla="*/ 1319227 h 1676537"/>
                <a:gd name="connsiteX6-425" fmla="*/ 242888 w 1552823"/>
                <a:gd name="connsiteY6-426" fmla="*/ 728677 h 1676537"/>
                <a:gd name="connsiteX0-427" fmla="*/ 242888 w 1552577"/>
                <a:gd name="connsiteY0-428" fmla="*/ 728677 h 1676537"/>
                <a:gd name="connsiteX1-429" fmla="*/ 0 w 1552577"/>
                <a:gd name="connsiteY1-430" fmla="*/ 366726 h 1676537"/>
                <a:gd name="connsiteX2-431" fmla="*/ 714376 w 1552577"/>
                <a:gd name="connsiteY2-432" fmla="*/ 14 h 1676537"/>
                <a:gd name="connsiteX3-433" fmla="*/ 1552577 w 1552577"/>
                <a:gd name="connsiteY3-434" fmla="*/ 838215 h 1676537"/>
                <a:gd name="connsiteX4-435" fmla="*/ 714376 w 1552577"/>
                <a:gd name="connsiteY4-436" fmla="*/ 1676416 h 1676537"/>
                <a:gd name="connsiteX5-437" fmla="*/ 19050 w 1552577"/>
                <a:gd name="connsiteY5-438" fmla="*/ 1319227 h 1676537"/>
                <a:gd name="connsiteX6-439" fmla="*/ 242888 w 1552577"/>
                <a:gd name="connsiteY6-440" fmla="*/ 728677 h 1676537"/>
                <a:gd name="connsiteX0-441" fmla="*/ 242888 w 1552577"/>
                <a:gd name="connsiteY0-442" fmla="*/ 728677 h 1676537"/>
                <a:gd name="connsiteX1-443" fmla="*/ 0 w 1552577"/>
                <a:gd name="connsiteY1-444" fmla="*/ 366726 h 1676537"/>
                <a:gd name="connsiteX2-445" fmla="*/ 714376 w 1552577"/>
                <a:gd name="connsiteY2-446" fmla="*/ 14 h 1676537"/>
                <a:gd name="connsiteX3-447" fmla="*/ 1552577 w 1552577"/>
                <a:gd name="connsiteY3-448" fmla="*/ 838215 h 1676537"/>
                <a:gd name="connsiteX4-449" fmla="*/ 714376 w 1552577"/>
                <a:gd name="connsiteY4-450" fmla="*/ 1676416 h 1676537"/>
                <a:gd name="connsiteX5-451" fmla="*/ 19050 w 1552577"/>
                <a:gd name="connsiteY5-452" fmla="*/ 1319227 h 1676537"/>
                <a:gd name="connsiteX6-453" fmla="*/ 242888 w 1552577"/>
                <a:gd name="connsiteY6-454" fmla="*/ 728677 h 1676537"/>
                <a:gd name="connsiteX0-455" fmla="*/ 242888 w 1552577"/>
                <a:gd name="connsiteY0-456" fmla="*/ 728677 h 1676537"/>
                <a:gd name="connsiteX1-457" fmla="*/ 0 w 1552577"/>
                <a:gd name="connsiteY1-458" fmla="*/ 366726 h 1676537"/>
                <a:gd name="connsiteX2-459" fmla="*/ 714376 w 1552577"/>
                <a:gd name="connsiteY2-460" fmla="*/ 14 h 1676537"/>
                <a:gd name="connsiteX3-461" fmla="*/ 1552577 w 1552577"/>
                <a:gd name="connsiteY3-462" fmla="*/ 838215 h 1676537"/>
                <a:gd name="connsiteX4-463" fmla="*/ 714376 w 1552577"/>
                <a:gd name="connsiteY4-464" fmla="*/ 1676416 h 1676537"/>
                <a:gd name="connsiteX5-465" fmla="*/ 19050 w 1552577"/>
                <a:gd name="connsiteY5-466" fmla="*/ 1319227 h 1676537"/>
                <a:gd name="connsiteX6-467" fmla="*/ 242888 w 1552577"/>
                <a:gd name="connsiteY6-468" fmla="*/ 728677 h 1676537"/>
                <a:gd name="connsiteX0-469" fmla="*/ 540068 w 1552577"/>
                <a:gd name="connsiteY0-470" fmla="*/ 545797 h 1676537"/>
                <a:gd name="connsiteX1-471" fmla="*/ 0 w 1552577"/>
                <a:gd name="connsiteY1-472" fmla="*/ 366726 h 1676537"/>
                <a:gd name="connsiteX2-473" fmla="*/ 714376 w 1552577"/>
                <a:gd name="connsiteY2-474" fmla="*/ 14 h 1676537"/>
                <a:gd name="connsiteX3-475" fmla="*/ 1552577 w 1552577"/>
                <a:gd name="connsiteY3-476" fmla="*/ 838215 h 1676537"/>
                <a:gd name="connsiteX4-477" fmla="*/ 714376 w 1552577"/>
                <a:gd name="connsiteY4-478" fmla="*/ 1676416 h 1676537"/>
                <a:gd name="connsiteX5-479" fmla="*/ 19050 w 1552577"/>
                <a:gd name="connsiteY5-480" fmla="*/ 1319227 h 1676537"/>
                <a:gd name="connsiteX6-481" fmla="*/ 540068 w 1552577"/>
                <a:gd name="connsiteY6-482" fmla="*/ 545797 h 1676537"/>
                <a:gd name="connsiteX0-483" fmla="*/ 540068 w 1552577"/>
                <a:gd name="connsiteY0-484" fmla="*/ 545797 h 1676537"/>
                <a:gd name="connsiteX1-485" fmla="*/ 0 w 1552577"/>
                <a:gd name="connsiteY1-486" fmla="*/ 366726 h 1676537"/>
                <a:gd name="connsiteX2-487" fmla="*/ 714376 w 1552577"/>
                <a:gd name="connsiteY2-488" fmla="*/ 14 h 1676537"/>
                <a:gd name="connsiteX3-489" fmla="*/ 1552577 w 1552577"/>
                <a:gd name="connsiteY3-490" fmla="*/ 838215 h 1676537"/>
                <a:gd name="connsiteX4-491" fmla="*/ 714376 w 1552577"/>
                <a:gd name="connsiteY4-492" fmla="*/ 1676416 h 1676537"/>
                <a:gd name="connsiteX5-493" fmla="*/ 19050 w 1552577"/>
                <a:gd name="connsiteY5-494" fmla="*/ 1319227 h 1676537"/>
                <a:gd name="connsiteX6-495" fmla="*/ 540068 w 1552577"/>
                <a:gd name="connsiteY6-496" fmla="*/ 545797 h 1676537"/>
                <a:gd name="connsiteX0-497" fmla="*/ 540068 w 1552577"/>
                <a:gd name="connsiteY0-498" fmla="*/ 545797 h 1676517"/>
                <a:gd name="connsiteX1-499" fmla="*/ 0 w 1552577"/>
                <a:gd name="connsiteY1-500" fmla="*/ 366726 h 1676517"/>
                <a:gd name="connsiteX2-501" fmla="*/ 714376 w 1552577"/>
                <a:gd name="connsiteY2-502" fmla="*/ 14 h 1676517"/>
                <a:gd name="connsiteX3-503" fmla="*/ 1552577 w 1552577"/>
                <a:gd name="connsiteY3-504" fmla="*/ 838215 h 1676517"/>
                <a:gd name="connsiteX4-505" fmla="*/ 714376 w 1552577"/>
                <a:gd name="connsiteY4-506" fmla="*/ 1676416 h 1676517"/>
                <a:gd name="connsiteX5-507" fmla="*/ 19050 w 1552577"/>
                <a:gd name="connsiteY5-508" fmla="*/ 1319227 h 1676517"/>
                <a:gd name="connsiteX6-509" fmla="*/ 540068 w 1552577"/>
                <a:gd name="connsiteY6-510" fmla="*/ 545797 h 1676517"/>
                <a:gd name="connsiteX0-511" fmla="*/ 540068 w 1552577"/>
                <a:gd name="connsiteY0-512" fmla="*/ 545797 h 1686035"/>
                <a:gd name="connsiteX1-513" fmla="*/ 0 w 1552577"/>
                <a:gd name="connsiteY1-514" fmla="*/ 366726 h 1686035"/>
                <a:gd name="connsiteX2-515" fmla="*/ 714376 w 1552577"/>
                <a:gd name="connsiteY2-516" fmla="*/ 14 h 1686035"/>
                <a:gd name="connsiteX3-517" fmla="*/ 1552577 w 1552577"/>
                <a:gd name="connsiteY3-518" fmla="*/ 838215 h 1686035"/>
                <a:gd name="connsiteX4-519" fmla="*/ 723901 w 1552577"/>
                <a:gd name="connsiteY4-520" fmla="*/ 1685941 h 1686035"/>
                <a:gd name="connsiteX5-521" fmla="*/ 19050 w 1552577"/>
                <a:gd name="connsiteY5-522" fmla="*/ 1319227 h 1686035"/>
                <a:gd name="connsiteX6-523" fmla="*/ 540068 w 1552577"/>
                <a:gd name="connsiteY6-524" fmla="*/ 545797 h 1686035"/>
                <a:gd name="connsiteX0-525" fmla="*/ 540068 w 1552577"/>
                <a:gd name="connsiteY0-526" fmla="*/ 545797 h 1688390"/>
                <a:gd name="connsiteX1-527" fmla="*/ 0 w 1552577"/>
                <a:gd name="connsiteY1-528" fmla="*/ 366726 h 1688390"/>
                <a:gd name="connsiteX2-529" fmla="*/ 714376 w 1552577"/>
                <a:gd name="connsiteY2-530" fmla="*/ 14 h 1688390"/>
                <a:gd name="connsiteX3-531" fmla="*/ 1552577 w 1552577"/>
                <a:gd name="connsiteY3-532" fmla="*/ 838215 h 1688390"/>
                <a:gd name="connsiteX4-533" fmla="*/ 723901 w 1552577"/>
                <a:gd name="connsiteY4-534" fmla="*/ 1685941 h 1688390"/>
                <a:gd name="connsiteX5-535" fmla="*/ 19050 w 1552577"/>
                <a:gd name="connsiteY5-536" fmla="*/ 1319227 h 1688390"/>
                <a:gd name="connsiteX6-537" fmla="*/ 540068 w 1552577"/>
                <a:gd name="connsiteY6-538" fmla="*/ 545797 h 1688390"/>
                <a:gd name="connsiteX0-539" fmla="*/ 540068 w 1552577"/>
                <a:gd name="connsiteY0-540" fmla="*/ 545797 h 1688390"/>
                <a:gd name="connsiteX1-541" fmla="*/ 0 w 1552577"/>
                <a:gd name="connsiteY1-542" fmla="*/ 366726 h 1688390"/>
                <a:gd name="connsiteX2-543" fmla="*/ 714376 w 1552577"/>
                <a:gd name="connsiteY2-544" fmla="*/ 14 h 1688390"/>
                <a:gd name="connsiteX3-545" fmla="*/ 1552577 w 1552577"/>
                <a:gd name="connsiteY3-546" fmla="*/ 838215 h 1688390"/>
                <a:gd name="connsiteX4-547" fmla="*/ 723901 w 1552577"/>
                <a:gd name="connsiteY4-548" fmla="*/ 1685941 h 1688390"/>
                <a:gd name="connsiteX5-549" fmla="*/ 19050 w 1552577"/>
                <a:gd name="connsiteY5-550" fmla="*/ 1319227 h 1688390"/>
                <a:gd name="connsiteX6-551" fmla="*/ 540068 w 1552577"/>
                <a:gd name="connsiteY6-552" fmla="*/ 545797 h 1688390"/>
                <a:gd name="connsiteX0-553" fmla="*/ 540068 w 1552577"/>
                <a:gd name="connsiteY0-554" fmla="*/ 545797 h 1688390"/>
                <a:gd name="connsiteX1-555" fmla="*/ 0 w 1552577"/>
                <a:gd name="connsiteY1-556" fmla="*/ 366726 h 1688390"/>
                <a:gd name="connsiteX2-557" fmla="*/ 714376 w 1552577"/>
                <a:gd name="connsiteY2-558" fmla="*/ 14 h 1688390"/>
                <a:gd name="connsiteX3-559" fmla="*/ 1552577 w 1552577"/>
                <a:gd name="connsiteY3-560" fmla="*/ 838215 h 1688390"/>
                <a:gd name="connsiteX4-561" fmla="*/ 723901 w 1552577"/>
                <a:gd name="connsiteY4-562" fmla="*/ 1685941 h 1688390"/>
                <a:gd name="connsiteX5-563" fmla="*/ 19050 w 1552577"/>
                <a:gd name="connsiteY5-564" fmla="*/ 1319227 h 1688390"/>
                <a:gd name="connsiteX6-565" fmla="*/ 540068 w 1552577"/>
                <a:gd name="connsiteY6-566" fmla="*/ 545797 h 1688390"/>
                <a:gd name="connsiteX0-567" fmla="*/ 540068 w 1552577"/>
                <a:gd name="connsiteY0-568" fmla="*/ 545797 h 1688390"/>
                <a:gd name="connsiteX1-569" fmla="*/ 0 w 1552577"/>
                <a:gd name="connsiteY1-570" fmla="*/ 366726 h 1688390"/>
                <a:gd name="connsiteX2-571" fmla="*/ 714376 w 1552577"/>
                <a:gd name="connsiteY2-572" fmla="*/ 14 h 1688390"/>
                <a:gd name="connsiteX3-573" fmla="*/ 1552577 w 1552577"/>
                <a:gd name="connsiteY3-574" fmla="*/ 838215 h 1688390"/>
                <a:gd name="connsiteX4-575" fmla="*/ 723901 w 1552577"/>
                <a:gd name="connsiteY4-576" fmla="*/ 1685941 h 1688390"/>
                <a:gd name="connsiteX5-577" fmla="*/ 19050 w 1552577"/>
                <a:gd name="connsiteY5-578" fmla="*/ 1319227 h 1688390"/>
                <a:gd name="connsiteX6-579" fmla="*/ 540068 w 1552577"/>
                <a:gd name="connsiteY6-580" fmla="*/ 545797 h 1688390"/>
                <a:gd name="connsiteX0-581" fmla="*/ 540068 w 1552577"/>
                <a:gd name="connsiteY0-582" fmla="*/ 545797 h 1688390"/>
                <a:gd name="connsiteX1-583" fmla="*/ 0 w 1552577"/>
                <a:gd name="connsiteY1-584" fmla="*/ 366726 h 1688390"/>
                <a:gd name="connsiteX2-585" fmla="*/ 714376 w 1552577"/>
                <a:gd name="connsiteY2-586" fmla="*/ 14 h 1688390"/>
                <a:gd name="connsiteX3-587" fmla="*/ 1552577 w 1552577"/>
                <a:gd name="connsiteY3-588" fmla="*/ 838215 h 1688390"/>
                <a:gd name="connsiteX4-589" fmla="*/ 723901 w 1552577"/>
                <a:gd name="connsiteY4-590" fmla="*/ 1685941 h 1688390"/>
                <a:gd name="connsiteX5-591" fmla="*/ 19050 w 1552577"/>
                <a:gd name="connsiteY5-592" fmla="*/ 1319227 h 1688390"/>
                <a:gd name="connsiteX6-593" fmla="*/ 540068 w 1552577"/>
                <a:gd name="connsiteY6-594" fmla="*/ 545797 h 1688390"/>
                <a:gd name="connsiteX0-595" fmla="*/ 544270 w 1556779"/>
                <a:gd name="connsiteY0-596" fmla="*/ 545797 h 1687819"/>
                <a:gd name="connsiteX1-597" fmla="*/ 4202 w 1556779"/>
                <a:gd name="connsiteY1-598" fmla="*/ 366726 h 1687819"/>
                <a:gd name="connsiteX2-599" fmla="*/ 718578 w 1556779"/>
                <a:gd name="connsiteY2-600" fmla="*/ 14 h 1687819"/>
                <a:gd name="connsiteX3-601" fmla="*/ 1556779 w 1556779"/>
                <a:gd name="connsiteY3-602" fmla="*/ 838215 h 1687819"/>
                <a:gd name="connsiteX4-603" fmla="*/ 728103 w 1556779"/>
                <a:gd name="connsiteY4-604" fmla="*/ 1685941 h 1687819"/>
                <a:gd name="connsiteX5-605" fmla="*/ 1685 w 1556779"/>
                <a:gd name="connsiteY5-606" fmla="*/ 1268286 h 1687819"/>
                <a:gd name="connsiteX6-607" fmla="*/ 544270 w 1556779"/>
                <a:gd name="connsiteY6-608" fmla="*/ 545797 h 1687819"/>
                <a:gd name="connsiteX0-609" fmla="*/ 544270 w 1556779"/>
                <a:gd name="connsiteY0-610" fmla="*/ 545797 h 1688847"/>
                <a:gd name="connsiteX1-611" fmla="*/ 4202 w 1556779"/>
                <a:gd name="connsiteY1-612" fmla="*/ 366726 h 1688847"/>
                <a:gd name="connsiteX2-613" fmla="*/ 718578 w 1556779"/>
                <a:gd name="connsiteY2-614" fmla="*/ 14 h 1688847"/>
                <a:gd name="connsiteX3-615" fmla="*/ 1556779 w 1556779"/>
                <a:gd name="connsiteY3-616" fmla="*/ 838215 h 1688847"/>
                <a:gd name="connsiteX4-617" fmla="*/ 728103 w 1556779"/>
                <a:gd name="connsiteY4-618" fmla="*/ 1685941 h 1688847"/>
                <a:gd name="connsiteX5-619" fmla="*/ 1685 w 1556779"/>
                <a:gd name="connsiteY5-620" fmla="*/ 1268286 h 1688847"/>
                <a:gd name="connsiteX6-621" fmla="*/ 544270 w 1556779"/>
                <a:gd name="connsiteY6-622" fmla="*/ 545797 h 1688847"/>
                <a:gd name="connsiteX0-623" fmla="*/ 544032 w 1556541"/>
                <a:gd name="connsiteY0-624" fmla="*/ 545797 h 1688847"/>
                <a:gd name="connsiteX1-625" fmla="*/ 3964 w 1556541"/>
                <a:gd name="connsiteY1-626" fmla="*/ 366726 h 1688847"/>
                <a:gd name="connsiteX2-627" fmla="*/ 718340 w 1556541"/>
                <a:gd name="connsiteY2-628" fmla="*/ 14 h 1688847"/>
                <a:gd name="connsiteX3-629" fmla="*/ 1556541 w 1556541"/>
                <a:gd name="connsiteY3-630" fmla="*/ 838215 h 1688847"/>
                <a:gd name="connsiteX4-631" fmla="*/ 727865 w 1556541"/>
                <a:gd name="connsiteY4-632" fmla="*/ 1685941 h 1688847"/>
                <a:gd name="connsiteX5-633" fmla="*/ 1447 w 1556541"/>
                <a:gd name="connsiteY5-634" fmla="*/ 1268286 h 1688847"/>
                <a:gd name="connsiteX6-635" fmla="*/ 544032 w 1556541"/>
                <a:gd name="connsiteY6-636" fmla="*/ 545797 h 1688847"/>
                <a:gd name="connsiteX0-637" fmla="*/ 544290 w 1556799"/>
                <a:gd name="connsiteY0-638" fmla="*/ 545797 h 1688847"/>
                <a:gd name="connsiteX1-639" fmla="*/ 4222 w 1556799"/>
                <a:gd name="connsiteY1-640" fmla="*/ 366726 h 1688847"/>
                <a:gd name="connsiteX2-641" fmla="*/ 718598 w 1556799"/>
                <a:gd name="connsiteY2-642" fmla="*/ 14 h 1688847"/>
                <a:gd name="connsiteX3-643" fmla="*/ 1556799 w 1556799"/>
                <a:gd name="connsiteY3-644" fmla="*/ 838215 h 1688847"/>
                <a:gd name="connsiteX4-645" fmla="*/ 728123 w 1556799"/>
                <a:gd name="connsiteY4-646" fmla="*/ 1685941 h 1688847"/>
                <a:gd name="connsiteX5-647" fmla="*/ 1705 w 1556799"/>
                <a:gd name="connsiteY5-648" fmla="*/ 1268286 h 1688847"/>
                <a:gd name="connsiteX6-649" fmla="*/ 544290 w 1556799"/>
                <a:gd name="connsiteY6-650" fmla="*/ 545797 h 1688847"/>
                <a:gd name="connsiteX0-651" fmla="*/ 544290 w 1556799"/>
                <a:gd name="connsiteY0-652" fmla="*/ 545797 h 1688847"/>
                <a:gd name="connsiteX1-653" fmla="*/ 4222 w 1556799"/>
                <a:gd name="connsiteY1-654" fmla="*/ 366726 h 1688847"/>
                <a:gd name="connsiteX2-655" fmla="*/ 718598 w 1556799"/>
                <a:gd name="connsiteY2-656" fmla="*/ 14 h 1688847"/>
                <a:gd name="connsiteX3-657" fmla="*/ 1556799 w 1556799"/>
                <a:gd name="connsiteY3-658" fmla="*/ 838215 h 1688847"/>
                <a:gd name="connsiteX4-659" fmla="*/ 728123 w 1556799"/>
                <a:gd name="connsiteY4-660" fmla="*/ 1685941 h 1688847"/>
                <a:gd name="connsiteX5-661" fmla="*/ 1705 w 1556799"/>
                <a:gd name="connsiteY5-662" fmla="*/ 1268286 h 1688847"/>
                <a:gd name="connsiteX6-663" fmla="*/ 544290 w 1556799"/>
                <a:gd name="connsiteY6-664" fmla="*/ 545797 h 1688847"/>
                <a:gd name="connsiteX0-665" fmla="*/ 544290 w 1556799"/>
                <a:gd name="connsiteY0-666" fmla="*/ 545797 h 1688847"/>
                <a:gd name="connsiteX1-667" fmla="*/ 4222 w 1556799"/>
                <a:gd name="connsiteY1-668" fmla="*/ 366726 h 1688847"/>
                <a:gd name="connsiteX2-669" fmla="*/ 718598 w 1556799"/>
                <a:gd name="connsiteY2-670" fmla="*/ 14 h 1688847"/>
                <a:gd name="connsiteX3-671" fmla="*/ 1556799 w 1556799"/>
                <a:gd name="connsiteY3-672" fmla="*/ 838215 h 1688847"/>
                <a:gd name="connsiteX4-673" fmla="*/ 728123 w 1556799"/>
                <a:gd name="connsiteY4-674" fmla="*/ 1685941 h 1688847"/>
                <a:gd name="connsiteX5-675" fmla="*/ 1705 w 1556799"/>
                <a:gd name="connsiteY5-676" fmla="*/ 1268286 h 1688847"/>
                <a:gd name="connsiteX6-677" fmla="*/ 544290 w 1556799"/>
                <a:gd name="connsiteY6-678" fmla="*/ 545797 h 1688847"/>
                <a:gd name="connsiteX0-679" fmla="*/ 544290 w 1556799"/>
                <a:gd name="connsiteY0-680" fmla="*/ 545797 h 1688847"/>
                <a:gd name="connsiteX1-681" fmla="*/ 4222 w 1556799"/>
                <a:gd name="connsiteY1-682" fmla="*/ 366726 h 1688847"/>
                <a:gd name="connsiteX2-683" fmla="*/ 718598 w 1556799"/>
                <a:gd name="connsiteY2-684" fmla="*/ 14 h 1688847"/>
                <a:gd name="connsiteX3-685" fmla="*/ 1556799 w 1556799"/>
                <a:gd name="connsiteY3-686" fmla="*/ 838215 h 1688847"/>
                <a:gd name="connsiteX4-687" fmla="*/ 728123 w 1556799"/>
                <a:gd name="connsiteY4-688" fmla="*/ 1685941 h 1688847"/>
                <a:gd name="connsiteX5-689" fmla="*/ 1705 w 1556799"/>
                <a:gd name="connsiteY5-690" fmla="*/ 1268286 h 1688847"/>
                <a:gd name="connsiteX6-691" fmla="*/ 544290 w 1556799"/>
                <a:gd name="connsiteY6-692" fmla="*/ 545797 h 1688847"/>
                <a:gd name="connsiteX0-693" fmla="*/ 544290 w 1556799"/>
                <a:gd name="connsiteY0-694" fmla="*/ 545797 h 1688847"/>
                <a:gd name="connsiteX1-695" fmla="*/ 4222 w 1556799"/>
                <a:gd name="connsiteY1-696" fmla="*/ 366726 h 1688847"/>
                <a:gd name="connsiteX2-697" fmla="*/ 718598 w 1556799"/>
                <a:gd name="connsiteY2-698" fmla="*/ 14 h 1688847"/>
                <a:gd name="connsiteX3-699" fmla="*/ 1556799 w 1556799"/>
                <a:gd name="connsiteY3-700" fmla="*/ 838215 h 1688847"/>
                <a:gd name="connsiteX4-701" fmla="*/ 728123 w 1556799"/>
                <a:gd name="connsiteY4-702" fmla="*/ 1685941 h 1688847"/>
                <a:gd name="connsiteX5-703" fmla="*/ 1705 w 1556799"/>
                <a:gd name="connsiteY5-704" fmla="*/ 1268286 h 1688847"/>
                <a:gd name="connsiteX6-705" fmla="*/ 544290 w 1556799"/>
                <a:gd name="connsiteY6-706" fmla="*/ 545797 h 1688847"/>
                <a:gd name="connsiteX0-707" fmla="*/ 544290 w 1556799"/>
                <a:gd name="connsiteY0-708" fmla="*/ 545797 h 1688847"/>
                <a:gd name="connsiteX1-709" fmla="*/ 4222 w 1556799"/>
                <a:gd name="connsiteY1-710" fmla="*/ 366726 h 1688847"/>
                <a:gd name="connsiteX2-711" fmla="*/ 718598 w 1556799"/>
                <a:gd name="connsiteY2-712" fmla="*/ 14 h 1688847"/>
                <a:gd name="connsiteX3-713" fmla="*/ 1556799 w 1556799"/>
                <a:gd name="connsiteY3-714" fmla="*/ 838215 h 1688847"/>
                <a:gd name="connsiteX4-715" fmla="*/ 728123 w 1556799"/>
                <a:gd name="connsiteY4-716" fmla="*/ 1685941 h 1688847"/>
                <a:gd name="connsiteX5-717" fmla="*/ 1705 w 1556799"/>
                <a:gd name="connsiteY5-718" fmla="*/ 1268286 h 1688847"/>
                <a:gd name="connsiteX6-719" fmla="*/ 544290 w 1556799"/>
                <a:gd name="connsiteY6-720" fmla="*/ 545797 h 1688847"/>
                <a:gd name="connsiteX0-721" fmla="*/ 544290 w 1556799"/>
                <a:gd name="connsiteY0-722" fmla="*/ 545797 h 1688847"/>
                <a:gd name="connsiteX1-723" fmla="*/ 4222 w 1556799"/>
                <a:gd name="connsiteY1-724" fmla="*/ 366726 h 1688847"/>
                <a:gd name="connsiteX2-725" fmla="*/ 718598 w 1556799"/>
                <a:gd name="connsiteY2-726" fmla="*/ 14 h 1688847"/>
                <a:gd name="connsiteX3-727" fmla="*/ 1556799 w 1556799"/>
                <a:gd name="connsiteY3-728" fmla="*/ 838215 h 1688847"/>
                <a:gd name="connsiteX4-729" fmla="*/ 728123 w 1556799"/>
                <a:gd name="connsiteY4-730" fmla="*/ 1685941 h 1688847"/>
                <a:gd name="connsiteX5-731" fmla="*/ 1705 w 1556799"/>
                <a:gd name="connsiteY5-732" fmla="*/ 1268286 h 1688847"/>
                <a:gd name="connsiteX6-733" fmla="*/ 544290 w 1556799"/>
                <a:gd name="connsiteY6-734" fmla="*/ 545797 h 1688847"/>
                <a:gd name="connsiteX0-735" fmla="*/ 544290 w 1556799"/>
                <a:gd name="connsiteY0-736" fmla="*/ 545797 h 1688847"/>
                <a:gd name="connsiteX1-737" fmla="*/ 4222 w 1556799"/>
                <a:gd name="connsiteY1-738" fmla="*/ 366726 h 1688847"/>
                <a:gd name="connsiteX2-739" fmla="*/ 718598 w 1556799"/>
                <a:gd name="connsiteY2-740" fmla="*/ 14 h 1688847"/>
                <a:gd name="connsiteX3-741" fmla="*/ 1556799 w 1556799"/>
                <a:gd name="connsiteY3-742" fmla="*/ 838215 h 1688847"/>
                <a:gd name="connsiteX4-743" fmla="*/ 728123 w 1556799"/>
                <a:gd name="connsiteY4-744" fmla="*/ 1685941 h 1688847"/>
                <a:gd name="connsiteX5-745" fmla="*/ 1705 w 1556799"/>
                <a:gd name="connsiteY5-746" fmla="*/ 1268286 h 1688847"/>
                <a:gd name="connsiteX6-747" fmla="*/ 544290 w 1556799"/>
                <a:gd name="connsiteY6-748" fmla="*/ 545797 h 1688847"/>
                <a:gd name="connsiteX0-749" fmla="*/ 544290 w 1556799"/>
                <a:gd name="connsiteY0-750" fmla="*/ 545797 h 1688847"/>
                <a:gd name="connsiteX1-751" fmla="*/ 4222 w 1556799"/>
                <a:gd name="connsiteY1-752" fmla="*/ 366726 h 1688847"/>
                <a:gd name="connsiteX2-753" fmla="*/ 718598 w 1556799"/>
                <a:gd name="connsiteY2-754" fmla="*/ 14 h 1688847"/>
                <a:gd name="connsiteX3-755" fmla="*/ 1556799 w 1556799"/>
                <a:gd name="connsiteY3-756" fmla="*/ 838215 h 1688847"/>
                <a:gd name="connsiteX4-757" fmla="*/ 728123 w 1556799"/>
                <a:gd name="connsiteY4-758" fmla="*/ 1685941 h 1688847"/>
                <a:gd name="connsiteX5-759" fmla="*/ 1705 w 1556799"/>
                <a:gd name="connsiteY5-760" fmla="*/ 1268286 h 1688847"/>
                <a:gd name="connsiteX6-761" fmla="*/ 544290 w 1556799"/>
                <a:gd name="connsiteY6-762" fmla="*/ 545797 h 1688847"/>
                <a:gd name="connsiteX0-763" fmla="*/ 544290 w 1557030"/>
                <a:gd name="connsiteY0-764" fmla="*/ 545797 h 1688847"/>
                <a:gd name="connsiteX1-765" fmla="*/ 4222 w 1557030"/>
                <a:gd name="connsiteY1-766" fmla="*/ 366726 h 1688847"/>
                <a:gd name="connsiteX2-767" fmla="*/ 718598 w 1557030"/>
                <a:gd name="connsiteY2-768" fmla="*/ 14 h 1688847"/>
                <a:gd name="connsiteX3-769" fmla="*/ 1556799 w 1557030"/>
                <a:gd name="connsiteY3-770" fmla="*/ 838215 h 1688847"/>
                <a:gd name="connsiteX4-771" fmla="*/ 728123 w 1557030"/>
                <a:gd name="connsiteY4-772" fmla="*/ 1685941 h 1688847"/>
                <a:gd name="connsiteX5-773" fmla="*/ 1705 w 1557030"/>
                <a:gd name="connsiteY5-774" fmla="*/ 1268286 h 1688847"/>
                <a:gd name="connsiteX6-775" fmla="*/ 544290 w 1557030"/>
                <a:gd name="connsiteY6-776" fmla="*/ 545797 h 1688847"/>
                <a:gd name="connsiteX0-777" fmla="*/ 544290 w 1557035"/>
                <a:gd name="connsiteY0-778" fmla="*/ 545797 h 1688847"/>
                <a:gd name="connsiteX1-779" fmla="*/ 4222 w 1557035"/>
                <a:gd name="connsiteY1-780" fmla="*/ 366726 h 1688847"/>
                <a:gd name="connsiteX2-781" fmla="*/ 718598 w 1557035"/>
                <a:gd name="connsiteY2-782" fmla="*/ 14 h 1688847"/>
                <a:gd name="connsiteX3-783" fmla="*/ 1556799 w 1557035"/>
                <a:gd name="connsiteY3-784" fmla="*/ 838215 h 1688847"/>
                <a:gd name="connsiteX4-785" fmla="*/ 728123 w 1557035"/>
                <a:gd name="connsiteY4-786" fmla="*/ 1685941 h 1688847"/>
                <a:gd name="connsiteX5-787" fmla="*/ 1705 w 1557035"/>
                <a:gd name="connsiteY5-788" fmla="*/ 1268286 h 1688847"/>
                <a:gd name="connsiteX6-789" fmla="*/ 544290 w 1557035"/>
                <a:gd name="connsiteY6-790" fmla="*/ 545797 h 1688847"/>
                <a:gd name="connsiteX0-791" fmla="*/ 544290 w 1556799"/>
                <a:gd name="connsiteY0-792" fmla="*/ 545797 h 1688847"/>
                <a:gd name="connsiteX1-793" fmla="*/ 4222 w 1556799"/>
                <a:gd name="connsiteY1-794" fmla="*/ 366726 h 1688847"/>
                <a:gd name="connsiteX2-795" fmla="*/ 718598 w 1556799"/>
                <a:gd name="connsiteY2-796" fmla="*/ 14 h 1688847"/>
                <a:gd name="connsiteX3-797" fmla="*/ 1556799 w 1556799"/>
                <a:gd name="connsiteY3-798" fmla="*/ 838215 h 1688847"/>
                <a:gd name="connsiteX4-799" fmla="*/ 728123 w 1556799"/>
                <a:gd name="connsiteY4-800" fmla="*/ 1685941 h 1688847"/>
                <a:gd name="connsiteX5-801" fmla="*/ 1705 w 1556799"/>
                <a:gd name="connsiteY5-802" fmla="*/ 1268286 h 1688847"/>
                <a:gd name="connsiteX6-803" fmla="*/ 544290 w 1556799"/>
                <a:gd name="connsiteY6-804" fmla="*/ 545797 h 1688847"/>
                <a:gd name="connsiteX0-805" fmla="*/ 544290 w 1556799"/>
                <a:gd name="connsiteY0-806" fmla="*/ 545797 h 1688847"/>
                <a:gd name="connsiteX1-807" fmla="*/ 4222 w 1556799"/>
                <a:gd name="connsiteY1-808" fmla="*/ 366726 h 1688847"/>
                <a:gd name="connsiteX2-809" fmla="*/ 718598 w 1556799"/>
                <a:gd name="connsiteY2-810" fmla="*/ 14 h 1688847"/>
                <a:gd name="connsiteX3-811" fmla="*/ 1556799 w 1556799"/>
                <a:gd name="connsiteY3-812" fmla="*/ 838215 h 1688847"/>
                <a:gd name="connsiteX4-813" fmla="*/ 728123 w 1556799"/>
                <a:gd name="connsiteY4-814" fmla="*/ 1685941 h 1688847"/>
                <a:gd name="connsiteX5-815" fmla="*/ 1705 w 1556799"/>
                <a:gd name="connsiteY5-816" fmla="*/ 1268286 h 1688847"/>
                <a:gd name="connsiteX6-817" fmla="*/ 544290 w 1556799"/>
                <a:gd name="connsiteY6-818" fmla="*/ 545797 h 1688847"/>
                <a:gd name="connsiteX0-819" fmla="*/ 562202 w 1574711"/>
                <a:gd name="connsiteY0-820" fmla="*/ 545797 h 1688908"/>
                <a:gd name="connsiteX1-821" fmla="*/ 22134 w 1574711"/>
                <a:gd name="connsiteY1-822" fmla="*/ 366726 h 1688908"/>
                <a:gd name="connsiteX2-823" fmla="*/ 736510 w 1574711"/>
                <a:gd name="connsiteY2-824" fmla="*/ 14 h 1688908"/>
                <a:gd name="connsiteX3-825" fmla="*/ 1574711 w 1574711"/>
                <a:gd name="connsiteY3-826" fmla="*/ 838215 h 1688908"/>
                <a:gd name="connsiteX4-827" fmla="*/ 746035 w 1574711"/>
                <a:gd name="connsiteY4-828" fmla="*/ 1685941 h 1688908"/>
                <a:gd name="connsiteX5-829" fmla="*/ 1644 w 1574711"/>
                <a:gd name="connsiteY5-830" fmla="*/ 1271318 h 1688908"/>
                <a:gd name="connsiteX6-831" fmla="*/ 562202 w 1574711"/>
                <a:gd name="connsiteY6-832" fmla="*/ 545797 h 1688908"/>
                <a:gd name="connsiteX0-833" fmla="*/ 562202 w 1574711"/>
                <a:gd name="connsiteY0-834" fmla="*/ 545797 h 1688849"/>
                <a:gd name="connsiteX1-835" fmla="*/ 22134 w 1574711"/>
                <a:gd name="connsiteY1-836" fmla="*/ 366726 h 1688849"/>
                <a:gd name="connsiteX2-837" fmla="*/ 736510 w 1574711"/>
                <a:gd name="connsiteY2-838" fmla="*/ 14 h 1688849"/>
                <a:gd name="connsiteX3-839" fmla="*/ 1574711 w 1574711"/>
                <a:gd name="connsiteY3-840" fmla="*/ 838215 h 1688849"/>
                <a:gd name="connsiteX4-841" fmla="*/ 746035 w 1574711"/>
                <a:gd name="connsiteY4-842" fmla="*/ 1685941 h 1688849"/>
                <a:gd name="connsiteX5-843" fmla="*/ 1644 w 1574711"/>
                <a:gd name="connsiteY5-844" fmla="*/ 1271318 h 1688849"/>
                <a:gd name="connsiteX6-845" fmla="*/ 562202 w 1574711"/>
                <a:gd name="connsiteY6-846" fmla="*/ 545797 h 1688849"/>
                <a:gd name="connsiteX0-847" fmla="*/ 562202 w 1574711"/>
                <a:gd name="connsiteY0-848" fmla="*/ 545797 h 1689509"/>
                <a:gd name="connsiteX1-849" fmla="*/ 22134 w 1574711"/>
                <a:gd name="connsiteY1-850" fmla="*/ 366726 h 1689509"/>
                <a:gd name="connsiteX2-851" fmla="*/ 736510 w 1574711"/>
                <a:gd name="connsiteY2-852" fmla="*/ 14 h 1689509"/>
                <a:gd name="connsiteX3-853" fmla="*/ 1574711 w 1574711"/>
                <a:gd name="connsiteY3-854" fmla="*/ 838215 h 1689509"/>
                <a:gd name="connsiteX4-855" fmla="*/ 746035 w 1574711"/>
                <a:gd name="connsiteY4-856" fmla="*/ 1685941 h 1689509"/>
                <a:gd name="connsiteX5-857" fmla="*/ 1644 w 1574711"/>
                <a:gd name="connsiteY5-858" fmla="*/ 1271318 h 1689509"/>
                <a:gd name="connsiteX6-859" fmla="*/ 562202 w 1574711"/>
                <a:gd name="connsiteY6-860" fmla="*/ 545797 h 1689509"/>
                <a:gd name="connsiteX0-861" fmla="*/ 562202 w 1574711"/>
                <a:gd name="connsiteY0-862" fmla="*/ 545797 h 1689578"/>
                <a:gd name="connsiteX1-863" fmla="*/ 22134 w 1574711"/>
                <a:gd name="connsiteY1-864" fmla="*/ 366726 h 1689578"/>
                <a:gd name="connsiteX2-865" fmla="*/ 736510 w 1574711"/>
                <a:gd name="connsiteY2-866" fmla="*/ 14 h 1689578"/>
                <a:gd name="connsiteX3-867" fmla="*/ 1574711 w 1574711"/>
                <a:gd name="connsiteY3-868" fmla="*/ 838215 h 1689578"/>
                <a:gd name="connsiteX4-869" fmla="*/ 746035 w 1574711"/>
                <a:gd name="connsiteY4-870" fmla="*/ 1685941 h 1689578"/>
                <a:gd name="connsiteX5-871" fmla="*/ 1644 w 1574711"/>
                <a:gd name="connsiteY5-872" fmla="*/ 1271318 h 1689578"/>
                <a:gd name="connsiteX6-873" fmla="*/ 562202 w 1574711"/>
                <a:gd name="connsiteY6-874" fmla="*/ 545797 h 1689578"/>
                <a:gd name="connsiteX0-875" fmla="*/ 562202 w 1574711"/>
                <a:gd name="connsiteY0-876" fmla="*/ 545797 h 1689800"/>
                <a:gd name="connsiteX1-877" fmla="*/ 22134 w 1574711"/>
                <a:gd name="connsiteY1-878" fmla="*/ 366726 h 1689800"/>
                <a:gd name="connsiteX2-879" fmla="*/ 736510 w 1574711"/>
                <a:gd name="connsiteY2-880" fmla="*/ 14 h 1689800"/>
                <a:gd name="connsiteX3-881" fmla="*/ 1574711 w 1574711"/>
                <a:gd name="connsiteY3-882" fmla="*/ 838215 h 1689800"/>
                <a:gd name="connsiteX4-883" fmla="*/ 746035 w 1574711"/>
                <a:gd name="connsiteY4-884" fmla="*/ 1685941 h 1689800"/>
                <a:gd name="connsiteX5-885" fmla="*/ 1644 w 1574711"/>
                <a:gd name="connsiteY5-886" fmla="*/ 1271318 h 1689800"/>
                <a:gd name="connsiteX6-887" fmla="*/ 562202 w 1574711"/>
                <a:gd name="connsiteY6-888" fmla="*/ 545797 h 1689800"/>
                <a:gd name="connsiteX0-889" fmla="*/ 562202 w 1574711"/>
                <a:gd name="connsiteY0-890" fmla="*/ 545797 h 1689800"/>
                <a:gd name="connsiteX1-891" fmla="*/ 22134 w 1574711"/>
                <a:gd name="connsiteY1-892" fmla="*/ 366726 h 1689800"/>
                <a:gd name="connsiteX2-893" fmla="*/ 736510 w 1574711"/>
                <a:gd name="connsiteY2-894" fmla="*/ 14 h 1689800"/>
                <a:gd name="connsiteX3-895" fmla="*/ 1574711 w 1574711"/>
                <a:gd name="connsiteY3-896" fmla="*/ 838215 h 1689800"/>
                <a:gd name="connsiteX4-897" fmla="*/ 746035 w 1574711"/>
                <a:gd name="connsiteY4-898" fmla="*/ 1685941 h 1689800"/>
                <a:gd name="connsiteX5-899" fmla="*/ 1644 w 1574711"/>
                <a:gd name="connsiteY5-900" fmla="*/ 1271318 h 1689800"/>
                <a:gd name="connsiteX6-901" fmla="*/ 562202 w 1574711"/>
                <a:gd name="connsiteY6-902" fmla="*/ 545797 h 1689800"/>
              </a:gdLst>
              <a:ahLst/>
              <a:cxnLst>
                <a:cxn ang="0">
                  <a:pos x="connsiteX0-889" y="connsiteY0-890"/>
                </a:cxn>
                <a:cxn ang="0">
                  <a:pos x="connsiteX1-891" y="connsiteY1-892"/>
                </a:cxn>
                <a:cxn ang="0">
                  <a:pos x="connsiteX2-893" y="connsiteY2-894"/>
                </a:cxn>
                <a:cxn ang="0">
                  <a:pos x="connsiteX3-895" y="connsiteY3-896"/>
                </a:cxn>
                <a:cxn ang="0">
                  <a:pos x="connsiteX4-897" y="connsiteY4-898"/>
                </a:cxn>
                <a:cxn ang="0">
                  <a:pos x="connsiteX5-899" y="connsiteY5-900"/>
                </a:cxn>
                <a:cxn ang="0">
                  <a:pos x="connsiteX6-901" y="connsiteY6-902"/>
                </a:cxn>
              </a:cxnLst>
              <a:rect l="l" t="t" r="r" b="b"/>
              <a:pathLst>
                <a:path w="1574711" h="1689800">
                  <a:moveTo>
                    <a:pt x="562202" y="545797"/>
                  </a:moveTo>
                  <a:cubicBezTo>
                    <a:pt x="565617" y="395032"/>
                    <a:pt x="267291" y="163148"/>
                    <a:pt x="22134" y="366726"/>
                  </a:cubicBezTo>
                  <a:cubicBezTo>
                    <a:pt x="138021" y="217501"/>
                    <a:pt x="368209" y="2396"/>
                    <a:pt x="736510" y="14"/>
                  </a:cubicBezTo>
                  <a:cubicBezTo>
                    <a:pt x="1104811" y="-2368"/>
                    <a:pt x="1555661" y="294326"/>
                    <a:pt x="1574711" y="838215"/>
                  </a:cubicBezTo>
                  <a:cubicBezTo>
                    <a:pt x="1510010" y="1583197"/>
                    <a:pt x="944563" y="1677476"/>
                    <a:pt x="746035" y="1685941"/>
                  </a:cubicBezTo>
                  <a:cubicBezTo>
                    <a:pt x="540319" y="1711992"/>
                    <a:pt x="176659" y="1609703"/>
                    <a:pt x="1644" y="1271318"/>
                  </a:cubicBezTo>
                  <a:cubicBezTo>
                    <a:pt x="-35186" y="1048750"/>
                    <a:pt x="558787" y="696562"/>
                    <a:pt x="562202" y="545797"/>
                  </a:cubicBezTo>
                  <a:close/>
                </a:path>
              </a:pathLst>
            </a:custGeom>
            <a:solidFill>
              <a:srgbClr val="F5C773"/>
            </a:solidFill>
            <a:ln>
              <a:noFill/>
            </a:ln>
            <a:effectLst>
              <a:innerShdw blurRad="165100" dist="63500" dir="20400000">
                <a:prstClr val="black">
                  <a:alpha val="29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7" name="文本框 1095"/>
            <p:cNvSpPr txBox="1"/>
            <p:nvPr/>
          </p:nvSpPr>
          <p:spPr>
            <a:xfrm>
              <a:off x="2265129" y="1057300"/>
              <a:ext cx="2107071" cy="2400657"/>
            </a:xfrm>
            <a:prstGeom prst="rect">
              <a:avLst/>
            </a:prstGeom>
            <a:noFill/>
          </p:spPr>
          <p:txBody>
            <a:bodyPr wrap="square" rtlCol="0">
              <a:spAutoFit/>
            </a:bodyPr>
            <a:lstStyle/>
            <a:p>
              <a:r>
                <a:rPr lang="en-US" altLang="zh-CN" sz="15000" b="1" dirty="0">
                  <a:solidFill>
                    <a:srgbClr val="FFFFFF"/>
                  </a:solidFill>
                  <a:effectLst>
                    <a:outerShdw blurRad="50800" dist="38100" algn="l" rotWithShape="0">
                      <a:prstClr val="black">
                        <a:alpha val="40000"/>
                      </a:prstClr>
                    </a:outerShdw>
                  </a:effectLst>
                  <a:latin typeface="EucrosiaUPC" pitchFamily="18" charset="-34"/>
                  <a:ea typeface="GungsuhChe" pitchFamily="49" charset="-127"/>
                  <a:cs typeface="EucrosiaUPC" pitchFamily="18" charset="-34"/>
                </a:rPr>
                <a:t>2</a:t>
              </a:r>
              <a:endParaRPr lang="zh-CN" altLang="en-US" sz="15000" b="1" dirty="0">
                <a:solidFill>
                  <a:srgbClr val="FFFFFF"/>
                </a:solidFill>
                <a:effectLst>
                  <a:outerShdw blurRad="50800" dist="38100" algn="l" rotWithShape="0">
                    <a:prstClr val="black">
                      <a:alpha val="40000"/>
                    </a:prstClr>
                  </a:outerShdw>
                </a:effectLst>
                <a:latin typeface="EucrosiaUPC" pitchFamily="18" charset="-34"/>
                <a:ea typeface="GungsuhChe" pitchFamily="49" charset="-127"/>
                <a:cs typeface="EucrosiaUPC" pitchFamily="18" charset="-34"/>
              </a:endParaRPr>
            </a:p>
          </p:txBody>
        </p:sp>
        <p:sp>
          <p:nvSpPr>
            <p:cNvPr id="24" name="文本框 1099"/>
            <p:cNvSpPr txBox="1"/>
            <p:nvPr/>
          </p:nvSpPr>
          <p:spPr>
            <a:xfrm>
              <a:off x="2709656" y="2030648"/>
              <a:ext cx="1193335" cy="584775"/>
            </a:xfrm>
            <a:prstGeom prst="rect">
              <a:avLst/>
            </a:prstGeom>
            <a:noFill/>
          </p:spPr>
          <p:txBody>
            <a:bodyPr vert="horz" wrap="square" rtlCol="0">
              <a:spAutoFit/>
            </a:bodyPr>
            <a:lstStyle/>
            <a:p>
              <a:pPr algn="ctr"/>
              <a:r>
                <a:rPr lang="zh-CN" altLang="en-US" sz="3200" dirty="0">
                  <a:solidFill>
                    <a:prstClr val="white"/>
                  </a:solidFill>
                  <a:latin typeface="微软雅黑" pitchFamily="34" charset="-122"/>
                  <a:ea typeface="微软雅黑" pitchFamily="34" charset="-122"/>
                </a:rPr>
                <a:t>章</a:t>
              </a:r>
              <a:endParaRPr lang="zh-CN" altLang="en-US" sz="3200" dirty="0">
                <a:solidFill>
                  <a:prstClr val="white"/>
                </a:solidFill>
                <a:latin typeface="微软雅黑" pitchFamily="34" charset="-122"/>
                <a:ea typeface="微软雅黑" pitchFamily="34" charset="-122"/>
              </a:endParaRPr>
            </a:p>
          </p:txBody>
        </p:sp>
      </p:grpSp>
      <p:grpSp>
        <p:nvGrpSpPr>
          <p:cNvPr id="14" name="组合 13"/>
          <p:cNvGrpSpPr/>
          <p:nvPr/>
        </p:nvGrpSpPr>
        <p:grpSpPr>
          <a:xfrm>
            <a:off x="3422821" y="1752987"/>
            <a:ext cx="1987896" cy="2400657"/>
            <a:chOff x="3422821" y="1752987"/>
            <a:chExt cx="1987896" cy="2400657"/>
          </a:xfrm>
        </p:grpSpPr>
        <p:grpSp>
          <p:nvGrpSpPr>
            <p:cNvPr id="29" name="组合 28"/>
            <p:cNvGrpSpPr/>
            <p:nvPr/>
          </p:nvGrpSpPr>
          <p:grpSpPr>
            <a:xfrm>
              <a:off x="3422821" y="1752987"/>
              <a:ext cx="1987896" cy="2400657"/>
              <a:chOff x="3908919" y="2420981"/>
              <a:chExt cx="2768600" cy="3343465"/>
            </a:xfrm>
          </p:grpSpPr>
          <p:sp>
            <p:nvSpPr>
              <p:cNvPr id="31" name="椭圆 2638"/>
              <p:cNvSpPr/>
              <p:nvPr/>
            </p:nvSpPr>
            <p:spPr>
              <a:xfrm>
                <a:off x="4336595" y="3189501"/>
                <a:ext cx="1552577" cy="1686913"/>
              </a:xfrm>
              <a:custGeom>
                <a:avLst/>
                <a:gdLst>
                  <a:gd name="connsiteX0" fmla="*/ 0 w 1676402"/>
                  <a:gd name="connsiteY0" fmla="*/ 838201 h 1676402"/>
                  <a:gd name="connsiteX1" fmla="*/ 838201 w 1676402"/>
                  <a:gd name="connsiteY1" fmla="*/ 0 h 1676402"/>
                  <a:gd name="connsiteX2" fmla="*/ 1676402 w 1676402"/>
                  <a:gd name="connsiteY2" fmla="*/ 838201 h 1676402"/>
                  <a:gd name="connsiteX3" fmla="*/ 838201 w 1676402"/>
                  <a:gd name="connsiteY3" fmla="*/ 1676402 h 1676402"/>
                  <a:gd name="connsiteX4" fmla="*/ 0 w 1676402"/>
                  <a:gd name="connsiteY4" fmla="*/ 838201 h 1676402"/>
                  <a:gd name="connsiteX0-1" fmla="*/ 64910 w 1741312"/>
                  <a:gd name="connsiteY0-2" fmla="*/ 844393 h 1682594"/>
                  <a:gd name="connsiteX1-3" fmla="*/ 150635 w 1741312"/>
                  <a:gd name="connsiteY1-4" fmla="*/ 482442 h 1682594"/>
                  <a:gd name="connsiteX2-5" fmla="*/ 903111 w 1741312"/>
                  <a:gd name="connsiteY2-6" fmla="*/ 6192 h 1682594"/>
                  <a:gd name="connsiteX3-7" fmla="*/ 1741312 w 1741312"/>
                  <a:gd name="connsiteY3-8" fmla="*/ 844393 h 1682594"/>
                  <a:gd name="connsiteX4-9" fmla="*/ 903111 w 1741312"/>
                  <a:gd name="connsiteY4-10" fmla="*/ 1682594 h 1682594"/>
                  <a:gd name="connsiteX5" fmla="*/ 64910 w 1741312"/>
                  <a:gd name="connsiteY5" fmla="*/ 844393 h 1682594"/>
                  <a:gd name="connsiteX0-11" fmla="*/ 23464 w 1699866"/>
                  <a:gd name="connsiteY0-12" fmla="*/ 844393 h 1682594"/>
                  <a:gd name="connsiteX1-13" fmla="*/ 109189 w 1699866"/>
                  <a:gd name="connsiteY1-14" fmla="*/ 482442 h 1682594"/>
                  <a:gd name="connsiteX2-15" fmla="*/ 861665 w 1699866"/>
                  <a:gd name="connsiteY2-16" fmla="*/ 6192 h 1682594"/>
                  <a:gd name="connsiteX3-17" fmla="*/ 1699866 w 1699866"/>
                  <a:gd name="connsiteY3-18" fmla="*/ 844393 h 1682594"/>
                  <a:gd name="connsiteX4-19" fmla="*/ 861665 w 1699866"/>
                  <a:gd name="connsiteY4-20" fmla="*/ 1682594 h 1682594"/>
                  <a:gd name="connsiteX5-21" fmla="*/ 23464 w 1699866"/>
                  <a:gd name="connsiteY5-22" fmla="*/ 844393 h 1682594"/>
                  <a:gd name="connsiteX0-23" fmla="*/ 23464 w 1699866"/>
                  <a:gd name="connsiteY0-24" fmla="*/ 844393 h 1696077"/>
                  <a:gd name="connsiteX1-25" fmla="*/ 109189 w 1699866"/>
                  <a:gd name="connsiteY1-26" fmla="*/ 482442 h 1696077"/>
                  <a:gd name="connsiteX2-27" fmla="*/ 861665 w 1699866"/>
                  <a:gd name="connsiteY2-28" fmla="*/ 6192 h 1696077"/>
                  <a:gd name="connsiteX3-29" fmla="*/ 1699866 w 1699866"/>
                  <a:gd name="connsiteY3-30" fmla="*/ 844393 h 1696077"/>
                  <a:gd name="connsiteX4-31" fmla="*/ 861665 w 1699866"/>
                  <a:gd name="connsiteY4-32" fmla="*/ 1682594 h 1696077"/>
                  <a:gd name="connsiteX5-33" fmla="*/ 166339 w 1699866"/>
                  <a:gd name="connsiteY5-34" fmla="*/ 1325405 h 1696077"/>
                  <a:gd name="connsiteX6" fmla="*/ 23464 w 1699866"/>
                  <a:gd name="connsiteY6" fmla="*/ 844393 h 1696077"/>
                  <a:gd name="connsiteX0-35" fmla="*/ 23464 w 1699866"/>
                  <a:gd name="connsiteY0-36" fmla="*/ 844393 h 1696077"/>
                  <a:gd name="connsiteX1-37" fmla="*/ 109189 w 1699866"/>
                  <a:gd name="connsiteY1-38" fmla="*/ 482442 h 1696077"/>
                  <a:gd name="connsiteX2-39" fmla="*/ 861665 w 1699866"/>
                  <a:gd name="connsiteY2-40" fmla="*/ 6192 h 1696077"/>
                  <a:gd name="connsiteX3-41" fmla="*/ 1699866 w 1699866"/>
                  <a:gd name="connsiteY3-42" fmla="*/ 844393 h 1696077"/>
                  <a:gd name="connsiteX4-43" fmla="*/ 861665 w 1699866"/>
                  <a:gd name="connsiteY4-44" fmla="*/ 1682594 h 1696077"/>
                  <a:gd name="connsiteX5-45" fmla="*/ 166339 w 1699866"/>
                  <a:gd name="connsiteY5-46" fmla="*/ 1325405 h 1696077"/>
                  <a:gd name="connsiteX6-47" fmla="*/ 23464 w 1699866"/>
                  <a:gd name="connsiteY6-48" fmla="*/ 844393 h 1696077"/>
                  <a:gd name="connsiteX0-49" fmla="*/ 204788 w 1590677"/>
                  <a:gd name="connsiteY0-50" fmla="*/ 844393 h 1696077"/>
                  <a:gd name="connsiteX1-51" fmla="*/ 0 w 1590677"/>
                  <a:gd name="connsiteY1-52" fmla="*/ 482442 h 1696077"/>
                  <a:gd name="connsiteX2-53" fmla="*/ 752476 w 1590677"/>
                  <a:gd name="connsiteY2-54" fmla="*/ 6192 h 1696077"/>
                  <a:gd name="connsiteX3-55" fmla="*/ 1590677 w 1590677"/>
                  <a:gd name="connsiteY3-56" fmla="*/ 844393 h 1696077"/>
                  <a:gd name="connsiteX4-57" fmla="*/ 752476 w 1590677"/>
                  <a:gd name="connsiteY4-58" fmla="*/ 1682594 h 1696077"/>
                  <a:gd name="connsiteX5-59" fmla="*/ 57150 w 1590677"/>
                  <a:gd name="connsiteY5-60" fmla="*/ 1325405 h 1696077"/>
                  <a:gd name="connsiteX6-61" fmla="*/ 204788 w 1590677"/>
                  <a:gd name="connsiteY6-62" fmla="*/ 844393 h 1696077"/>
                  <a:gd name="connsiteX0-63" fmla="*/ 271463 w 1590677"/>
                  <a:gd name="connsiteY0-64" fmla="*/ 739618 h 1696077"/>
                  <a:gd name="connsiteX1-65" fmla="*/ 0 w 1590677"/>
                  <a:gd name="connsiteY1-66" fmla="*/ 482442 h 1696077"/>
                  <a:gd name="connsiteX2-67" fmla="*/ 752476 w 1590677"/>
                  <a:gd name="connsiteY2-68" fmla="*/ 6192 h 1696077"/>
                  <a:gd name="connsiteX3-69" fmla="*/ 1590677 w 1590677"/>
                  <a:gd name="connsiteY3-70" fmla="*/ 844393 h 1696077"/>
                  <a:gd name="connsiteX4-71" fmla="*/ 752476 w 1590677"/>
                  <a:gd name="connsiteY4-72" fmla="*/ 1682594 h 1696077"/>
                  <a:gd name="connsiteX5-73" fmla="*/ 57150 w 1590677"/>
                  <a:gd name="connsiteY5-74" fmla="*/ 1325405 h 1696077"/>
                  <a:gd name="connsiteX6-75" fmla="*/ 271463 w 1590677"/>
                  <a:gd name="connsiteY6-76" fmla="*/ 739618 h 1696077"/>
                  <a:gd name="connsiteX0-77" fmla="*/ 271463 w 1590677"/>
                  <a:gd name="connsiteY0-78" fmla="*/ 739618 h 1696077"/>
                  <a:gd name="connsiteX1-79" fmla="*/ 0 w 1590677"/>
                  <a:gd name="connsiteY1-80" fmla="*/ 482442 h 1696077"/>
                  <a:gd name="connsiteX2-81" fmla="*/ 752476 w 1590677"/>
                  <a:gd name="connsiteY2-82" fmla="*/ 6192 h 1696077"/>
                  <a:gd name="connsiteX3-83" fmla="*/ 1590677 w 1590677"/>
                  <a:gd name="connsiteY3-84" fmla="*/ 844393 h 1696077"/>
                  <a:gd name="connsiteX4-85" fmla="*/ 752476 w 1590677"/>
                  <a:gd name="connsiteY4-86" fmla="*/ 1682594 h 1696077"/>
                  <a:gd name="connsiteX5-87" fmla="*/ 57150 w 1590677"/>
                  <a:gd name="connsiteY5-88" fmla="*/ 1325405 h 1696077"/>
                  <a:gd name="connsiteX6-89" fmla="*/ 271463 w 1590677"/>
                  <a:gd name="connsiteY6-90" fmla="*/ 739618 h 1696077"/>
                  <a:gd name="connsiteX0-91" fmla="*/ 271463 w 1590677"/>
                  <a:gd name="connsiteY0-92" fmla="*/ 739618 h 1696077"/>
                  <a:gd name="connsiteX1-93" fmla="*/ 0 w 1590677"/>
                  <a:gd name="connsiteY1-94" fmla="*/ 482442 h 1696077"/>
                  <a:gd name="connsiteX2-95" fmla="*/ 752476 w 1590677"/>
                  <a:gd name="connsiteY2-96" fmla="*/ 6192 h 1696077"/>
                  <a:gd name="connsiteX3-97" fmla="*/ 1590677 w 1590677"/>
                  <a:gd name="connsiteY3-98" fmla="*/ 844393 h 1696077"/>
                  <a:gd name="connsiteX4-99" fmla="*/ 752476 w 1590677"/>
                  <a:gd name="connsiteY4-100" fmla="*/ 1682594 h 1696077"/>
                  <a:gd name="connsiteX5-101" fmla="*/ 57150 w 1590677"/>
                  <a:gd name="connsiteY5-102" fmla="*/ 1325405 h 1696077"/>
                  <a:gd name="connsiteX6-103" fmla="*/ 271463 w 1590677"/>
                  <a:gd name="connsiteY6-104" fmla="*/ 739618 h 1696077"/>
                  <a:gd name="connsiteX0-105" fmla="*/ 280988 w 1590677"/>
                  <a:gd name="connsiteY0-106" fmla="*/ 734855 h 1696077"/>
                  <a:gd name="connsiteX1-107" fmla="*/ 0 w 1590677"/>
                  <a:gd name="connsiteY1-108" fmla="*/ 482442 h 1696077"/>
                  <a:gd name="connsiteX2-109" fmla="*/ 752476 w 1590677"/>
                  <a:gd name="connsiteY2-110" fmla="*/ 6192 h 1696077"/>
                  <a:gd name="connsiteX3-111" fmla="*/ 1590677 w 1590677"/>
                  <a:gd name="connsiteY3-112" fmla="*/ 844393 h 1696077"/>
                  <a:gd name="connsiteX4-113" fmla="*/ 752476 w 1590677"/>
                  <a:gd name="connsiteY4-114" fmla="*/ 1682594 h 1696077"/>
                  <a:gd name="connsiteX5-115" fmla="*/ 57150 w 1590677"/>
                  <a:gd name="connsiteY5-116" fmla="*/ 1325405 h 1696077"/>
                  <a:gd name="connsiteX6-117" fmla="*/ 280988 w 1590677"/>
                  <a:gd name="connsiteY6-118" fmla="*/ 734855 h 1696077"/>
                  <a:gd name="connsiteX0-119" fmla="*/ 280988 w 1590677"/>
                  <a:gd name="connsiteY0-120" fmla="*/ 734855 h 1696077"/>
                  <a:gd name="connsiteX1-121" fmla="*/ 0 w 1590677"/>
                  <a:gd name="connsiteY1-122" fmla="*/ 482442 h 1696077"/>
                  <a:gd name="connsiteX2-123" fmla="*/ 752476 w 1590677"/>
                  <a:gd name="connsiteY2-124" fmla="*/ 6192 h 1696077"/>
                  <a:gd name="connsiteX3-125" fmla="*/ 1590677 w 1590677"/>
                  <a:gd name="connsiteY3-126" fmla="*/ 844393 h 1696077"/>
                  <a:gd name="connsiteX4-127" fmla="*/ 752476 w 1590677"/>
                  <a:gd name="connsiteY4-128" fmla="*/ 1682594 h 1696077"/>
                  <a:gd name="connsiteX5-129" fmla="*/ 57150 w 1590677"/>
                  <a:gd name="connsiteY5-130" fmla="*/ 1325405 h 1696077"/>
                  <a:gd name="connsiteX6-131" fmla="*/ 280988 w 1590677"/>
                  <a:gd name="connsiteY6-132" fmla="*/ 734855 h 1696077"/>
                  <a:gd name="connsiteX0-133" fmla="*/ 280988 w 1590677"/>
                  <a:gd name="connsiteY0-134" fmla="*/ 734855 h 1696077"/>
                  <a:gd name="connsiteX1-135" fmla="*/ 0 w 1590677"/>
                  <a:gd name="connsiteY1-136" fmla="*/ 482442 h 1696077"/>
                  <a:gd name="connsiteX2-137" fmla="*/ 752476 w 1590677"/>
                  <a:gd name="connsiteY2-138" fmla="*/ 6192 h 1696077"/>
                  <a:gd name="connsiteX3-139" fmla="*/ 1590677 w 1590677"/>
                  <a:gd name="connsiteY3-140" fmla="*/ 844393 h 1696077"/>
                  <a:gd name="connsiteX4-141" fmla="*/ 752476 w 1590677"/>
                  <a:gd name="connsiteY4-142" fmla="*/ 1682594 h 1696077"/>
                  <a:gd name="connsiteX5-143" fmla="*/ 57150 w 1590677"/>
                  <a:gd name="connsiteY5-144" fmla="*/ 1325405 h 1696077"/>
                  <a:gd name="connsiteX6-145" fmla="*/ 280988 w 1590677"/>
                  <a:gd name="connsiteY6-146" fmla="*/ 734855 h 1696077"/>
                  <a:gd name="connsiteX0-147" fmla="*/ 280988 w 1590677"/>
                  <a:gd name="connsiteY0-148" fmla="*/ 734855 h 1685484"/>
                  <a:gd name="connsiteX1-149" fmla="*/ 0 w 1590677"/>
                  <a:gd name="connsiteY1-150" fmla="*/ 482442 h 1685484"/>
                  <a:gd name="connsiteX2-151" fmla="*/ 752476 w 1590677"/>
                  <a:gd name="connsiteY2-152" fmla="*/ 6192 h 1685484"/>
                  <a:gd name="connsiteX3-153" fmla="*/ 1590677 w 1590677"/>
                  <a:gd name="connsiteY3-154" fmla="*/ 844393 h 1685484"/>
                  <a:gd name="connsiteX4-155" fmla="*/ 752476 w 1590677"/>
                  <a:gd name="connsiteY4-156" fmla="*/ 1682594 h 1685484"/>
                  <a:gd name="connsiteX5-157" fmla="*/ 57150 w 1590677"/>
                  <a:gd name="connsiteY5-158" fmla="*/ 1325405 h 1685484"/>
                  <a:gd name="connsiteX6-159" fmla="*/ 280988 w 1590677"/>
                  <a:gd name="connsiteY6-160" fmla="*/ 734855 h 1685484"/>
                  <a:gd name="connsiteX0-161" fmla="*/ 280988 w 1590677"/>
                  <a:gd name="connsiteY0-162" fmla="*/ 734855 h 1685180"/>
                  <a:gd name="connsiteX1-163" fmla="*/ 0 w 1590677"/>
                  <a:gd name="connsiteY1-164" fmla="*/ 482442 h 1685180"/>
                  <a:gd name="connsiteX2-165" fmla="*/ 752476 w 1590677"/>
                  <a:gd name="connsiteY2-166" fmla="*/ 6192 h 1685180"/>
                  <a:gd name="connsiteX3-167" fmla="*/ 1590677 w 1590677"/>
                  <a:gd name="connsiteY3-168" fmla="*/ 844393 h 1685180"/>
                  <a:gd name="connsiteX4-169" fmla="*/ 752476 w 1590677"/>
                  <a:gd name="connsiteY4-170" fmla="*/ 1682594 h 1685180"/>
                  <a:gd name="connsiteX5-171" fmla="*/ 57150 w 1590677"/>
                  <a:gd name="connsiteY5-172" fmla="*/ 1325405 h 1685180"/>
                  <a:gd name="connsiteX6-173" fmla="*/ 280988 w 1590677"/>
                  <a:gd name="connsiteY6-174" fmla="*/ 734855 h 1685180"/>
                  <a:gd name="connsiteX0-175" fmla="*/ 280988 w 1590677"/>
                  <a:gd name="connsiteY0-176" fmla="*/ 734855 h 1694985"/>
                  <a:gd name="connsiteX1-177" fmla="*/ 0 w 1590677"/>
                  <a:gd name="connsiteY1-178" fmla="*/ 482442 h 1694985"/>
                  <a:gd name="connsiteX2-179" fmla="*/ 752476 w 1590677"/>
                  <a:gd name="connsiteY2-180" fmla="*/ 6192 h 1694985"/>
                  <a:gd name="connsiteX3-181" fmla="*/ 1590677 w 1590677"/>
                  <a:gd name="connsiteY3-182" fmla="*/ 844393 h 1694985"/>
                  <a:gd name="connsiteX4-183" fmla="*/ 752476 w 1590677"/>
                  <a:gd name="connsiteY4-184" fmla="*/ 1682594 h 1694985"/>
                  <a:gd name="connsiteX5-185" fmla="*/ 57150 w 1590677"/>
                  <a:gd name="connsiteY5-186" fmla="*/ 1325405 h 1694985"/>
                  <a:gd name="connsiteX6-187" fmla="*/ 280988 w 1590677"/>
                  <a:gd name="connsiteY6-188" fmla="*/ 734855 h 1694985"/>
                  <a:gd name="connsiteX0-189" fmla="*/ 280988 w 1590677"/>
                  <a:gd name="connsiteY0-190" fmla="*/ 734855 h 1694985"/>
                  <a:gd name="connsiteX1-191" fmla="*/ 0 w 1590677"/>
                  <a:gd name="connsiteY1-192" fmla="*/ 482442 h 1694985"/>
                  <a:gd name="connsiteX2-193" fmla="*/ 752476 w 1590677"/>
                  <a:gd name="connsiteY2-194" fmla="*/ 6192 h 1694985"/>
                  <a:gd name="connsiteX3-195" fmla="*/ 1590677 w 1590677"/>
                  <a:gd name="connsiteY3-196" fmla="*/ 844393 h 1694985"/>
                  <a:gd name="connsiteX4-197" fmla="*/ 752476 w 1590677"/>
                  <a:gd name="connsiteY4-198" fmla="*/ 1682594 h 1694985"/>
                  <a:gd name="connsiteX5-199" fmla="*/ 57150 w 1590677"/>
                  <a:gd name="connsiteY5-200" fmla="*/ 1325405 h 1694985"/>
                  <a:gd name="connsiteX6-201" fmla="*/ 280988 w 1590677"/>
                  <a:gd name="connsiteY6-202" fmla="*/ 734855 h 1694985"/>
                  <a:gd name="connsiteX0-203" fmla="*/ 280988 w 1590677"/>
                  <a:gd name="connsiteY0-204" fmla="*/ 734855 h 1682639"/>
                  <a:gd name="connsiteX1-205" fmla="*/ 0 w 1590677"/>
                  <a:gd name="connsiteY1-206" fmla="*/ 482442 h 1682639"/>
                  <a:gd name="connsiteX2-207" fmla="*/ 752476 w 1590677"/>
                  <a:gd name="connsiteY2-208" fmla="*/ 6192 h 1682639"/>
                  <a:gd name="connsiteX3-209" fmla="*/ 1590677 w 1590677"/>
                  <a:gd name="connsiteY3-210" fmla="*/ 844393 h 1682639"/>
                  <a:gd name="connsiteX4-211" fmla="*/ 752476 w 1590677"/>
                  <a:gd name="connsiteY4-212" fmla="*/ 1682594 h 1682639"/>
                  <a:gd name="connsiteX5-213" fmla="*/ 57150 w 1590677"/>
                  <a:gd name="connsiteY5-214" fmla="*/ 1325405 h 1682639"/>
                  <a:gd name="connsiteX6-215" fmla="*/ 280988 w 1590677"/>
                  <a:gd name="connsiteY6-216" fmla="*/ 734855 h 1682639"/>
                  <a:gd name="connsiteX0-217" fmla="*/ 280988 w 1590677"/>
                  <a:gd name="connsiteY0-218" fmla="*/ 734855 h 1682715"/>
                  <a:gd name="connsiteX1-219" fmla="*/ 0 w 1590677"/>
                  <a:gd name="connsiteY1-220" fmla="*/ 482442 h 1682715"/>
                  <a:gd name="connsiteX2-221" fmla="*/ 752476 w 1590677"/>
                  <a:gd name="connsiteY2-222" fmla="*/ 6192 h 1682715"/>
                  <a:gd name="connsiteX3-223" fmla="*/ 1590677 w 1590677"/>
                  <a:gd name="connsiteY3-224" fmla="*/ 844393 h 1682715"/>
                  <a:gd name="connsiteX4-225" fmla="*/ 752476 w 1590677"/>
                  <a:gd name="connsiteY4-226" fmla="*/ 1682594 h 1682715"/>
                  <a:gd name="connsiteX5-227" fmla="*/ 57150 w 1590677"/>
                  <a:gd name="connsiteY5-228" fmla="*/ 1325405 h 1682715"/>
                  <a:gd name="connsiteX6-229" fmla="*/ 280988 w 1590677"/>
                  <a:gd name="connsiteY6-230" fmla="*/ 734855 h 1682715"/>
                  <a:gd name="connsiteX0-231" fmla="*/ 280988 w 1590677"/>
                  <a:gd name="connsiteY0-232" fmla="*/ 734855 h 1682715"/>
                  <a:gd name="connsiteX1-233" fmla="*/ 0 w 1590677"/>
                  <a:gd name="connsiteY1-234" fmla="*/ 482442 h 1682715"/>
                  <a:gd name="connsiteX2-235" fmla="*/ 752476 w 1590677"/>
                  <a:gd name="connsiteY2-236" fmla="*/ 6192 h 1682715"/>
                  <a:gd name="connsiteX3-237" fmla="*/ 1590677 w 1590677"/>
                  <a:gd name="connsiteY3-238" fmla="*/ 844393 h 1682715"/>
                  <a:gd name="connsiteX4-239" fmla="*/ 752476 w 1590677"/>
                  <a:gd name="connsiteY4-240" fmla="*/ 1682594 h 1682715"/>
                  <a:gd name="connsiteX5-241" fmla="*/ 57150 w 1590677"/>
                  <a:gd name="connsiteY5-242" fmla="*/ 1325405 h 1682715"/>
                  <a:gd name="connsiteX6-243" fmla="*/ 280988 w 1590677"/>
                  <a:gd name="connsiteY6-244" fmla="*/ 734855 h 1682715"/>
                  <a:gd name="connsiteX0-245" fmla="*/ 280988 w 1590677"/>
                  <a:gd name="connsiteY0-246" fmla="*/ 729651 h 1677511"/>
                  <a:gd name="connsiteX1-247" fmla="*/ 0 w 1590677"/>
                  <a:gd name="connsiteY1-248" fmla="*/ 477238 h 1677511"/>
                  <a:gd name="connsiteX2-249" fmla="*/ 752476 w 1590677"/>
                  <a:gd name="connsiteY2-250" fmla="*/ 988 h 1677511"/>
                  <a:gd name="connsiteX3-251" fmla="*/ 1590677 w 1590677"/>
                  <a:gd name="connsiteY3-252" fmla="*/ 839189 h 1677511"/>
                  <a:gd name="connsiteX4-253" fmla="*/ 752476 w 1590677"/>
                  <a:gd name="connsiteY4-254" fmla="*/ 1677390 h 1677511"/>
                  <a:gd name="connsiteX5-255" fmla="*/ 57150 w 1590677"/>
                  <a:gd name="connsiteY5-256" fmla="*/ 1320201 h 1677511"/>
                  <a:gd name="connsiteX6-257" fmla="*/ 280988 w 1590677"/>
                  <a:gd name="connsiteY6-258" fmla="*/ 729651 h 1677511"/>
                  <a:gd name="connsiteX0-259" fmla="*/ 280988 w 1590677"/>
                  <a:gd name="connsiteY0-260" fmla="*/ 728800 h 1676660"/>
                  <a:gd name="connsiteX1-261" fmla="*/ 0 w 1590677"/>
                  <a:gd name="connsiteY1-262" fmla="*/ 476387 h 1676660"/>
                  <a:gd name="connsiteX2-263" fmla="*/ 752476 w 1590677"/>
                  <a:gd name="connsiteY2-264" fmla="*/ 137 h 1676660"/>
                  <a:gd name="connsiteX3-265" fmla="*/ 1590677 w 1590677"/>
                  <a:gd name="connsiteY3-266" fmla="*/ 838338 h 1676660"/>
                  <a:gd name="connsiteX4-267" fmla="*/ 752476 w 1590677"/>
                  <a:gd name="connsiteY4-268" fmla="*/ 1676539 h 1676660"/>
                  <a:gd name="connsiteX5-269" fmla="*/ 57150 w 1590677"/>
                  <a:gd name="connsiteY5-270" fmla="*/ 1319350 h 1676660"/>
                  <a:gd name="connsiteX6-271" fmla="*/ 280988 w 1590677"/>
                  <a:gd name="connsiteY6-272" fmla="*/ 728800 h 1676660"/>
                  <a:gd name="connsiteX0-273" fmla="*/ 242888 w 1552577"/>
                  <a:gd name="connsiteY0-274" fmla="*/ 741382 h 1689242"/>
                  <a:gd name="connsiteX1-275" fmla="*/ 0 w 1552577"/>
                  <a:gd name="connsiteY1-276" fmla="*/ 379431 h 1689242"/>
                  <a:gd name="connsiteX2-277" fmla="*/ 714376 w 1552577"/>
                  <a:gd name="connsiteY2-278" fmla="*/ 12719 h 1689242"/>
                  <a:gd name="connsiteX3-279" fmla="*/ 1552577 w 1552577"/>
                  <a:gd name="connsiteY3-280" fmla="*/ 850920 h 1689242"/>
                  <a:gd name="connsiteX4-281" fmla="*/ 714376 w 1552577"/>
                  <a:gd name="connsiteY4-282" fmla="*/ 1689121 h 1689242"/>
                  <a:gd name="connsiteX5-283" fmla="*/ 19050 w 1552577"/>
                  <a:gd name="connsiteY5-284" fmla="*/ 1331932 h 1689242"/>
                  <a:gd name="connsiteX6-285" fmla="*/ 242888 w 1552577"/>
                  <a:gd name="connsiteY6-286" fmla="*/ 741382 h 1689242"/>
                  <a:gd name="connsiteX0-287" fmla="*/ 242888 w 1552577"/>
                  <a:gd name="connsiteY0-288" fmla="*/ 741703 h 1689563"/>
                  <a:gd name="connsiteX1-289" fmla="*/ 0 w 1552577"/>
                  <a:gd name="connsiteY1-290" fmla="*/ 379752 h 1689563"/>
                  <a:gd name="connsiteX2-291" fmla="*/ 714376 w 1552577"/>
                  <a:gd name="connsiteY2-292" fmla="*/ 13040 h 1689563"/>
                  <a:gd name="connsiteX3-293" fmla="*/ 1552577 w 1552577"/>
                  <a:gd name="connsiteY3-294" fmla="*/ 851241 h 1689563"/>
                  <a:gd name="connsiteX4-295" fmla="*/ 714376 w 1552577"/>
                  <a:gd name="connsiteY4-296" fmla="*/ 1689442 h 1689563"/>
                  <a:gd name="connsiteX5-297" fmla="*/ 19050 w 1552577"/>
                  <a:gd name="connsiteY5-298" fmla="*/ 1332253 h 1689563"/>
                  <a:gd name="connsiteX6-299" fmla="*/ 242888 w 1552577"/>
                  <a:gd name="connsiteY6-300" fmla="*/ 741703 h 1689563"/>
                  <a:gd name="connsiteX0-301" fmla="*/ 242888 w 1552577"/>
                  <a:gd name="connsiteY0-302" fmla="*/ 728830 h 1676690"/>
                  <a:gd name="connsiteX1-303" fmla="*/ 0 w 1552577"/>
                  <a:gd name="connsiteY1-304" fmla="*/ 366879 h 1676690"/>
                  <a:gd name="connsiteX2-305" fmla="*/ 714376 w 1552577"/>
                  <a:gd name="connsiteY2-306" fmla="*/ 167 h 1676690"/>
                  <a:gd name="connsiteX3-307" fmla="*/ 1552577 w 1552577"/>
                  <a:gd name="connsiteY3-308" fmla="*/ 838368 h 1676690"/>
                  <a:gd name="connsiteX4-309" fmla="*/ 714376 w 1552577"/>
                  <a:gd name="connsiteY4-310" fmla="*/ 1676569 h 1676690"/>
                  <a:gd name="connsiteX5-311" fmla="*/ 19050 w 1552577"/>
                  <a:gd name="connsiteY5-312" fmla="*/ 1319380 h 1676690"/>
                  <a:gd name="connsiteX6-313" fmla="*/ 242888 w 1552577"/>
                  <a:gd name="connsiteY6-314" fmla="*/ 728830 h 1676690"/>
                  <a:gd name="connsiteX0-315" fmla="*/ 242888 w 1552577"/>
                  <a:gd name="connsiteY0-316" fmla="*/ 729517 h 1677377"/>
                  <a:gd name="connsiteX1-317" fmla="*/ 0 w 1552577"/>
                  <a:gd name="connsiteY1-318" fmla="*/ 367566 h 1677377"/>
                  <a:gd name="connsiteX2-319" fmla="*/ 714376 w 1552577"/>
                  <a:gd name="connsiteY2-320" fmla="*/ 854 h 1677377"/>
                  <a:gd name="connsiteX3-321" fmla="*/ 1552577 w 1552577"/>
                  <a:gd name="connsiteY3-322" fmla="*/ 839055 h 1677377"/>
                  <a:gd name="connsiteX4-323" fmla="*/ 714376 w 1552577"/>
                  <a:gd name="connsiteY4-324" fmla="*/ 1677256 h 1677377"/>
                  <a:gd name="connsiteX5-325" fmla="*/ 19050 w 1552577"/>
                  <a:gd name="connsiteY5-326" fmla="*/ 1320067 h 1677377"/>
                  <a:gd name="connsiteX6-327" fmla="*/ 242888 w 1552577"/>
                  <a:gd name="connsiteY6-328" fmla="*/ 729517 h 1677377"/>
                  <a:gd name="connsiteX0-329" fmla="*/ 242888 w 1552577"/>
                  <a:gd name="connsiteY0-330" fmla="*/ 728683 h 1676543"/>
                  <a:gd name="connsiteX1-331" fmla="*/ 0 w 1552577"/>
                  <a:gd name="connsiteY1-332" fmla="*/ 366732 h 1676543"/>
                  <a:gd name="connsiteX2-333" fmla="*/ 714376 w 1552577"/>
                  <a:gd name="connsiteY2-334" fmla="*/ 20 h 1676543"/>
                  <a:gd name="connsiteX3-335" fmla="*/ 1552577 w 1552577"/>
                  <a:gd name="connsiteY3-336" fmla="*/ 838221 h 1676543"/>
                  <a:gd name="connsiteX4-337" fmla="*/ 714376 w 1552577"/>
                  <a:gd name="connsiteY4-338" fmla="*/ 1676422 h 1676543"/>
                  <a:gd name="connsiteX5-339" fmla="*/ 19050 w 1552577"/>
                  <a:gd name="connsiteY5-340" fmla="*/ 1319233 h 1676543"/>
                  <a:gd name="connsiteX6-341" fmla="*/ 242888 w 1552577"/>
                  <a:gd name="connsiteY6-342" fmla="*/ 728683 h 1676543"/>
                  <a:gd name="connsiteX0-343" fmla="*/ 242888 w 1552577"/>
                  <a:gd name="connsiteY0-344" fmla="*/ 728683 h 1676543"/>
                  <a:gd name="connsiteX1-345" fmla="*/ 0 w 1552577"/>
                  <a:gd name="connsiteY1-346" fmla="*/ 366732 h 1676543"/>
                  <a:gd name="connsiteX2-347" fmla="*/ 714376 w 1552577"/>
                  <a:gd name="connsiteY2-348" fmla="*/ 20 h 1676543"/>
                  <a:gd name="connsiteX3-349" fmla="*/ 1552577 w 1552577"/>
                  <a:gd name="connsiteY3-350" fmla="*/ 838221 h 1676543"/>
                  <a:gd name="connsiteX4-351" fmla="*/ 714376 w 1552577"/>
                  <a:gd name="connsiteY4-352" fmla="*/ 1676422 h 1676543"/>
                  <a:gd name="connsiteX5-353" fmla="*/ 19050 w 1552577"/>
                  <a:gd name="connsiteY5-354" fmla="*/ 1319233 h 1676543"/>
                  <a:gd name="connsiteX6-355" fmla="*/ 242888 w 1552577"/>
                  <a:gd name="connsiteY6-356" fmla="*/ 728683 h 1676543"/>
                  <a:gd name="connsiteX0-357" fmla="*/ 242888 w 1552823"/>
                  <a:gd name="connsiteY0-358" fmla="*/ 728683 h 1676543"/>
                  <a:gd name="connsiteX1-359" fmla="*/ 0 w 1552823"/>
                  <a:gd name="connsiteY1-360" fmla="*/ 366732 h 1676543"/>
                  <a:gd name="connsiteX2-361" fmla="*/ 714376 w 1552823"/>
                  <a:gd name="connsiteY2-362" fmla="*/ 20 h 1676543"/>
                  <a:gd name="connsiteX3-363" fmla="*/ 1552577 w 1552823"/>
                  <a:gd name="connsiteY3-364" fmla="*/ 838221 h 1676543"/>
                  <a:gd name="connsiteX4-365" fmla="*/ 714376 w 1552823"/>
                  <a:gd name="connsiteY4-366" fmla="*/ 1676422 h 1676543"/>
                  <a:gd name="connsiteX5-367" fmla="*/ 19050 w 1552823"/>
                  <a:gd name="connsiteY5-368" fmla="*/ 1319233 h 1676543"/>
                  <a:gd name="connsiteX6-369" fmla="*/ 242888 w 1552823"/>
                  <a:gd name="connsiteY6-370" fmla="*/ 728683 h 1676543"/>
                  <a:gd name="connsiteX0-371" fmla="*/ 242888 w 1553406"/>
                  <a:gd name="connsiteY0-372" fmla="*/ 728676 h 1676536"/>
                  <a:gd name="connsiteX1-373" fmla="*/ 0 w 1553406"/>
                  <a:gd name="connsiteY1-374" fmla="*/ 366725 h 1676536"/>
                  <a:gd name="connsiteX2-375" fmla="*/ 714376 w 1553406"/>
                  <a:gd name="connsiteY2-376" fmla="*/ 13 h 1676536"/>
                  <a:gd name="connsiteX3-377" fmla="*/ 1552577 w 1553406"/>
                  <a:gd name="connsiteY3-378" fmla="*/ 838214 h 1676536"/>
                  <a:gd name="connsiteX4-379" fmla="*/ 714376 w 1553406"/>
                  <a:gd name="connsiteY4-380" fmla="*/ 1676415 h 1676536"/>
                  <a:gd name="connsiteX5-381" fmla="*/ 19050 w 1553406"/>
                  <a:gd name="connsiteY5-382" fmla="*/ 1319226 h 1676536"/>
                  <a:gd name="connsiteX6-383" fmla="*/ 242888 w 1553406"/>
                  <a:gd name="connsiteY6-384" fmla="*/ 728676 h 1676536"/>
                  <a:gd name="connsiteX0-385" fmla="*/ 242888 w 1552823"/>
                  <a:gd name="connsiteY0-386" fmla="*/ 728679 h 1676539"/>
                  <a:gd name="connsiteX1-387" fmla="*/ 0 w 1552823"/>
                  <a:gd name="connsiteY1-388" fmla="*/ 366728 h 1676539"/>
                  <a:gd name="connsiteX2-389" fmla="*/ 714376 w 1552823"/>
                  <a:gd name="connsiteY2-390" fmla="*/ 16 h 1676539"/>
                  <a:gd name="connsiteX3-391" fmla="*/ 1552577 w 1552823"/>
                  <a:gd name="connsiteY3-392" fmla="*/ 838217 h 1676539"/>
                  <a:gd name="connsiteX4-393" fmla="*/ 714376 w 1552823"/>
                  <a:gd name="connsiteY4-394" fmla="*/ 1676418 h 1676539"/>
                  <a:gd name="connsiteX5-395" fmla="*/ 19050 w 1552823"/>
                  <a:gd name="connsiteY5-396" fmla="*/ 1319229 h 1676539"/>
                  <a:gd name="connsiteX6-397" fmla="*/ 242888 w 1552823"/>
                  <a:gd name="connsiteY6-398" fmla="*/ 728679 h 1676539"/>
                  <a:gd name="connsiteX0-399" fmla="*/ 242888 w 1552823"/>
                  <a:gd name="connsiteY0-400" fmla="*/ 728675 h 1676535"/>
                  <a:gd name="connsiteX1-401" fmla="*/ 0 w 1552823"/>
                  <a:gd name="connsiteY1-402" fmla="*/ 366724 h 1676535"/>
                  <a:gd name="connsiteX2-403" fmla="*/ 714376 w 1552823"/>
                  <a:gd name="connsiteY2-404" fmla="*/ 12 h 1676535"/>
                  <a:gd name="connsiteX3-405" fmla="*/ 1552577 w 1552823"/>
                  <a:gd name="connsiteY3-406" fmla="*/ 838213 h 1676535"/>
                  <a:gd name="connsiteX4-407" fmla="*/ 714376 w 1552823"/>
                  <a:gd name="connsiteY4-408" fmla="*/ 1676414 h 1676535"/>
                  <a:gd name="connsiteX5-409" fmla="*/ 19050 w 1552823"/>
                  <a:gd name="connsiteY5-410" fmla="*/ 1319225 h 1676535"/>
                  <a:gd name="connsiteX6-411" fmla="*/ 242888 w 1552823"/>
                  <a:gd name="connsiteY6-412" fmla="*/ 728675 h 1676535"/>
                  <a:gd name="connsiteX0-413" fmla="*/ 242888 w 1552823"/>
                  <a:gd name="connsiteY0-414" fmla="*/ 728677 h 1676537"/>
                  <a:gd name="connsiteX1-415" fmla="*/ 0 w 1552823"/>
                  <a:gd name="connsiteY1-416" fmla="*/ 366726 h 1676537"/>
                  <a:gd name="connsiteX2-417" fmla="*/ 714376 w 1552823"/>
                  <a:gd name="connsiteY2-418" fmla="*/ 14 h 1676537"/>
                  <a:gd name="connsiteX3-419" fmla="*/ 1552577 w 1552823"/>
                  <a:gd name="connsiteY3-420" fmla="*/ 838215 h 1676537"/>
                  <a:gd name="connsiteX4-421" fmla="*/ 714376 w 1552823"/>
                  <a:gd name="connsiteY4-422" fmla="*/ 1676416 h 1676537"/>
                  <a:gd name="connsiteX5-423" fmla="*/ 19050 w 1552823"/>
                  <a:gd name="connsiteY5-424" fmla="*/ 1319227 h 1676537"/>
                  <a:gd name="connsiteX6-425" fmla="*/ 242888 w 1552823"/>
                  <a:gd name="connsiteY6-426" fmla="*/ 728677 h 1676537"/>
                  <a:gd name="connsiteX0-427" fmla="*/ 242888 w 1552577"/>
                  <a:gd name="connsiteY0-428" fmla="*/ 728677 h 1676537"/>
                  <a:gd name="connsiteX1-429" fmla="*/ 0 w 1552577"/>
                  <a:gd name="connsiteY1-430" fmla="*/ 366726 h 1676537"/>
                  <a:gd name="connsiteX2-431" fmla="*/ 714376 w 1552577"/>
                  <a:gd name="connsiteY2-432" fmla="*/ 14 h 1676537"/>
                  <a:gd name="connsiteX3-433" fmla="*/ 1552577 w 1552577"/>
                  <a:gd name="connsiteY3-434" fmla="*/ 838215 h 1676537"/>
                  <a:gd name="connsiteX4-435" fmla="*/ 714376 w 1552577"/>
                  <a:gd name="connsiteY4-436" fmla="*/ 1676416 h 1676537"/>
                  <a:gd name="connsiteX5-437" fmla="*/ 19050 w 1552577"/>
                  <a:gd name="connsiteY5-438" fmla="*/ 1319227 h 1676537"/>
                  <a:gd name="connsiteX6-439" fmla="*/ 242888 w 1552577"/>
                  <a:gd name="connsiteY6-440" fmla="*/ 728677 h 1676537"/>
                  <a:gd name="connsiteX0-441" fmla="*/ 242888 w 1552577"/>
                  <a:gd name="connsiteY0-442" fmla="*/ 728677 h 1676537"/>
                  <a:gd name="connsiteX1-443" fmla="*/ 0 w 1552577"/>
                  <a:gd name="connsiteY1-444" fmla="*/ 366726 h 1676537"/>
                  <a:gd name="connsiteX2-445" fmla="*/ 714376 w 1552577"/>
                  <a:gd name="connsiteY2-446" fmla="*/ 14 h 1676537"/>
                  <a:gd name="connsiteX3-447" fmla="*/ 1552577 w 1552577"/>
                  <a:gd name="connsiteY3-448" fmla="*/ 838215 h 1676537"/>
                  <a:gd name="connsiteX4-449" fmla="*/ 714376 w 1552577"/>
                  <a:gd name="connsiteY4-450" fmla="*/ 1676416 h 1676537"/>
                  <a:gd name="connsiteX5-451" fmla="*/ 19050 w 1552577"/>
                  <a:gd name="connsiteY5-452" fmla="*/ 1319227 h 1676537"/>
                  <a:gd name="connsiteX6-453" fmla="*/ 242888 w 1552577"/>
                  <a:gd name="connsiteY6-454" fmla="*/ 728677 h 1676537"/>
                  <a:gd name="connsiteX0-455" fmla="*/ 242888 w 1552577"/>
                  <a:gd name="connsiteY0-456" fmla="*/ 728677 h 1676537"/>
                  <a:gd name="connsiteX1-457" fmla="*/ 0 w 1552577"/>
                  <a:gd name="connsiteY1-458" fmla="*/ 366726 h 1676537"/>
                  <a:gd name="connsiteX2-459" fmla="*/ 714376 w 1552577"/>
                  <a:gd name="connsiteY2-460" fmla="*/ 14 h 1676537"/>
                  <a:gd name="connsiteX3-461" fmla="*/ 1552577 w 1552577"/>
                  <a:gd name="connsiteY3-462" fmla="*/ 838215 h 1676537"/>
                  <a:gd name="connsiteX4-463" fmla="*/ 714376 w 1552577"/>
                  <a:gd name="connsiteY4-464" fmla="*/ 1676416 h 1676537"/>
                  <a:gd name="connsiteX5-465" fmla="*/ 19050 w 1552577"/>
                  <a:gd name="connsiteY5-466" fmla="*/ 1319227 h 1676537"/>
                  <a:gd name="connsiteX6-467" fmla="*/ 242888 w 1552577"/>
                  <a:gd name="connsiteY6-468" fmla="*/ 728677 h 1676537"/>
                  <a:gd name="connsiteX0-469" fmla="*/ 540068 w 1552577"/>
                  <a:gd name="connsiteY0-470" fmla="*/ 545797 h 1676537"/>
                  <a:gd name="connsiteX1-471" fmla="*/ 0 w 1552577"/>
                  <a:gd name="connsiteY1-472" fmla="*/ 366726 h 1676537"/>
                  <a:gd name="connsiteX2-473" fmla="*/ 714376 w 1552577"/>
                  <a:gd name="connsiteY2-474" fmla="*/ 14 h 1676537"/>
                  <a:gd name="connsiteX3-475" fmla="*/ 1552577 w 1552577"/>
                  <a:gd name="connsiteY3-476" fmla="*/ 838215 h 1676537"/>
                  <a:gd name="connsiteX4-477" fmla="*/ 714376 w 1552577"/>
                  <a:gd name="connsiteY4-478" fmla="*/ 1676416 h 1676537"/>
                  <a:gd name="connsiteX5-479" fmla="*/ 19050 w 1552577"/>
                  <a:gd name="connsiteY5-480" fmla="*/ 1319227 h 1676537"/>
                  <a:gd name="connsiteX6-481" fmla="*/ 540068 w 1552577"/>
                  <a:gd name="connsiteY6-482" fmla="*/ 545797 h 1676537"/>
                  <a:gd name="connsiteX0-483" fmla="*/ 540068 w 1552577"/>
                  <a:gd name="connsiteY0-484" fmla="*/ 545797 h 1676537"/>
                  <a:gd name="connsiteX1-485" fmla="*/ 0 w 1552577"/>
                  <a:gd name="connsiteY1-486" fmla="*/ 366726 h 1676537"/>
                  <a:gd name="connsiteX2-487" fmla="*/ 714376 w 1552577"/>
                  <a:gd name="connsiteY2-488" fmla="*/ 14 h 1676537"/>
                  <a:gd name="connsiteX3-489" fmla="*/ 1552577 w 1552577"/>
                  <a:gd name="connsiteY3-490" fmla="*/ 838215 h 1676537"/>
                  <a:gd name="connsiteX4-491" fmla="*/ 714376 w 1552577"/>
                  <a:gd name="connsiteY4-492" fmla="*/ 1676416 h 1676537"/>
                  <a:gd name="connsiteX5-493" fmla="*/ 19050 w 1552577"/>
                  <a:gd name="connsiteY5-494" fmla="*/ 1319227 h 1676537"/>
                  <a:gd name="connsiteX6-495" fmla="*/ 540068 w 1552577"/>
                  <a:gd name="connsiteY6-496" fmla="*/ 545797 h 1676537"/>
                  <a:gd name="connsiteX0-497" fmla="*/ 540068 w 1552577"/>
                  <a:gd name="connsiteY0-498" fmla="*/ 545797 h 1676517"/>
                  <a:gd name="connsiteX1-499" fmla="*/ 0 w 1552577"/>
                  <a:gd name="connsiteY1-500" fmla="*/ 366726 h 1676517"/>
                  <a:gd name="connsiteX2-501" fmla="*/ 714376 w 1552577"/>
                  <a:gd name="connsiteY2-502" fmla="*/ 14 h 1676517"/>
                  <a:gd name="connsiteX3-503" fmla="*/ 1552577 w 1552577"/>
                  <a:gd name="connsiteY3-504" fmla="*/ 838215 h 1676517"/>
                  <a:gd name="connsiteX4-505" fmla="*/ 714376 w 1552577"/>
                  <a:gd name="connsiteY4-506" fmla="*/ 1676416 h 1676517"/>
                  <a:gd name="connsiteX5-507" fmla="*/ 19050 w 1552577"/>
                  <a:gd name="connsiteY5-508" fmla="*/ 1319227 h 1676517"/>
                  <a:gd name="connsiteX6-509" fmla="*/ 540068 w 1552577"/>
                  <a:gd name="connsiteY6-510" fmla="*/ 545797 h 1676517"/>
                  <a:gd name="connsiteX0-511" fmla="*/ 540068 w 1552577"/>
                  <a:gd name="connsiteY0-512" fmla="*/ 545797 h 1686035"/>
                  <a:gd name="connsiteX1-513" fmla="*/ 0 w 1552577"/>
                  <a:gd name="connsiteY1-514" fmla="*/ 366726 h 1686035"/>
                  <a:gd name="connsiteX2-515" fmla="*/ 714376 w 1552577"/>
                  <a:gd name="connsiteY2-516" fmla="*/ 14 h 1686035"/>
                  <a:gd name="connsiteX3-517" fmla="*/ 1552577 w 1552577"/>
                  <a:gd name="connsiteY3-518" fmla="*/ 838215 h 1686035"/>
                  <a:gd name="connsiteX4-519" fmla="*/ 723901 w 1552577"/>
                  <a:gd name="connsiteY4-520" fmla="*/ 1685941 h 1686035"/>
                  <a:gd name="connsiteX5-521" fmla="*/ 19050 w 1552577"/>
                  <a:gd name="connsiteY5-522" fmla="*/ 1319227 h 1686035"/>
                  <a:gd name="connsiteX6-523" fmla="*/ 540068 w 1552577"/>
                  <a:gd name="connsiteY6-524" fmla="*/ 545797 h 1686035"/>
                  <a:gd name="connsiteX0-525" fmla="*/ 540068 w 1552577"/>
                  <a:gd name="connsiteY0-526" fmla="*/ 545797 h 1688390"/>
                  <a:gd name="connsiteX1-527" fmla="*/ 0 w 1552577"/>
                  <a:gd name="connsiteY1-528" fmla="*/ 366726 h 1688390"/>
                  <a:gd name="connsiteX2-529" fmla="*/ 714376 w 1552577"/>
                  <a:gd name="connsiteY2-530" fmla="*/ 14 h 1688390"/>
                  <a:gd name="connsiteX3-531" fmla="*/ 1552577 w 1552577"/>
                  <a:gd name="connsiteY3-532" fmla="*/ 838215 h 1688390"/>
                  <a:gd name="connsiteX4-533" fmla="*/ 723901 w 1552577"/>
                  <a:gd name="connsiteY4-534" fmla="*/ 1685941 h 1688390"/>
                  <a:gd name="connsiteX5-535" fmla="*/ 19050 w 1552577"/>
                  <a:gd name="connsiteY5-536" fmla="*/ 1319227 h 1688390"/>
                  <a:gd name="connsiteX6-537" fmla="*/ 540068 w 1552577"/>
                  <a:gd name="connsiteY6-538" fmla="*/ 545797 h 1688390"/>
                  <a:gd name="connsiteX0-539" fmla="*/ 540068 w 1552577"/>
                  <a:gd name="connsiteY0-540" fmla="*/ 545797 h 1688390"/>
                  <a:gd name="connsiteX1-541" fmla="*/ 0 w 1552577"/>
                  <a:gd name="connsiteY1-542" fmla="*/ 366726 h 1688390"/>
                  <a:gd name="connsiteX2-543" fmla="*/ 714376 w 1552577"/>
                  <a:gd name="connsiteY2-544" fmla="*/ 14 h 1688390"/>
                  <a:gd name="connsiteX3-545" fmla="*/ 1552577 w 1552577"/>
                  <a:gd name="connsiteY3-546" fmla="*/ 838215 h 1688390"/>
                  <a:gd name="connsiteX4-547" fmla="*/ 723901 w 1552577"/>
                  <a:gd name="connsiteY4-548" fmla="*/ 1685941 h 1688390"/>
                  <a:gd name="connsiteX5-549" fmla="*/ 19050 w 1552577"/>
                  <a:gd name="connsiteY5-550" fmla="*/ 1319227 h 1688390"/>
                  <a:gd name="connsiteX6-551" fmla="*/ 540068 w 1552577"/>
                  <a:gd name="connsiteY6-552" fmla="*/ 545797 h 1688390"/>
                  <a:gd name="connsiteX0-553" fmla="*/ 540068 w 1552577"/>
                  <a:gd name="connsiteY0-554" fmla="*/ 545797 h 1688390"/>
                  <a:gd name="connsiteX1-555" fmla="*/ 0 w 1552577"/>
                  <a:gd name="connsiteY1-556" fmla="*/ 366726 h 1688390"/>
                  <a:gd name="connsiteX2-557" fmla="*/ 714376 w 1552577"/>
                  <a:gd name="connsiteY2-558" fmla="*/ 14 h 1688390"/>
                  <a:gd name="connsiteX3-559" fmla="*/ 1552577 w 1552577"/>
                  <a:gd name="connsiteY3-560" fmla="*/ 838215 h 1688390"/>
                  <a:gd name="connsiteX4-561" fmla="*/ 723901 w 1552577"/>
                  <a:gd name="connsiteY4-562" fmla="*/ 1685941 h 1688390"/>
                  <a:gd name="connsiteX5-563" fmla="*/ 19050 w 1552577"/>
                  <a:gd name="connsiteY5-564" fmla="*/ 1319227 h 1688390"/>
                  <a:gd name="connsiteX6-565" fmla="*/ 540068 w 1552577"/>
                  <a:gd name="connsiteY6-566" fmla="*/ 545797 h 1688390"/>
                  <a:gd name="connsiteX0-567" fmla="*/ 540068 w 1552577"/>
                  <a:gd name="connsiteY0-568" fmla="*/ 545797 h 1688390"/>
                  <a:gd name="connsiteX1-569" fmla="*/ 0 w 1552577"/>
                  <a:gd name="connsiteY1-570" fmla="*/ 366726 h 1688390"/>
                  <a:gd name="connsiteX2-571" fmla="*/ 714376 w 1552577"/>
                  <a:gd name="connsiteY2-572" fmla="*/ 14 h 1688390"/>
                  <a:gd name="connsiteX3-573" fmla="*/ 1552577 w 1552577"/>
                  <a:gd name="connsiteY3-574" fmla="*/ 838215 h 1688390"/>
                  <a:gd name="connsiteX4-575" fmla="*/ 723901 w 1552577"/>
                  <a:gd name="connsiteY4-576" fmla="*/ 1685941 h 1688390"/>
                  <a:gd name="connsiteX5-577" fmla="*/ 19050 w 1552577"/>
                  <a:gd name="connsiteY5-578" fmla="*/ 1319227 h 1688390"/>
                  <a:gd name="connsiteX6-579" fmla="*/ 540068 w 1552577"/>
                  <a:gd name="connsiteY6-580" fmla="*/ 545797 h 1688390"/>
                  <a:gd name="connsiteX0-581" fmla="*/ 540068 w 1552577"/>
                  <a:gd name="connsiteY0-582" fmla="*/ 545797 h 1688390"/>
                  <a:gd name="connsiteX1-583" fmla="*/ 0 w 1552577"/>
                  <a:gd name="connsiteY1-584" fmla="*/ 366726 h 1688390"/>
                  <a:gd name="connsiteX2-585" fmla="*/ 714376 w 1552577"/>
                  <a:gd name="connsiteY2-586" fmla="*/ 14 h 1688390"/>
                  <a:gd name="connsiteX3-587" fmla="*/ 1552577 w 1552577"/>
                  <a:gd name="connsiteY3-588" fmla="*/ 838215 h 1688390"/>
                  <a:gd name="connsiteX4-589" fmla="*/ 723901 w 1552577"/>
                  <a:gd name="connsiteY4-590" fmla="*/ 1685941 h 1688390"/>
                  <a:gd name="connsiteX5-591" fmla="*/ 19050 w 1552577"/>
                  <a:gd name="connsiteY5-592" fmla="*/ 1319227 h 1688390"/>
                  <a:gd name="connsiteX6-593" fmla="*/ 540068 w 1552577"/>
                  <a:gd name="connsiteY6-594" fmla="*/ 545797 h 1688390"/>
                  <a:gd name="connsiteX0-595" fmla="*/ 540068 w 1552577"/>
                  <a:gd name="connsiteY0-596" fmla="*/ 545797 h 1688390"/>
                  <a:gd name="connsiteX1-597" fmla="*/ 0 w 1552577"/>
                  <a:gd name="connsiteY1-598" fmla="*/ 366726 h 1688390"/>
                  <a:gd name="connsiteX2-599" fmla="*/ 714376 w 1552577"/>
                  <a:gd name="connsiteY2-600" fmla="*/ 14 h 1688390"/>
                  <a:gd name="connsiteX3-601" fmla="*/ 1552577 w 1552577"/>
                  <a:gd name="connsiteY3-602" fmla="*/ 838215 h 1688390"/>
                  <a:gd name="connsiteX4-603" fmla="*/ 723901 w 1552577"/>
                  <a:gd name="connsiteY4-604" fmla="*/ 1685941 h 1688390"/>
                  <a:gd name="connsiteX5-605" fmla="*/ 19050 w 1552577"/>
                  <a:gd name="connsiteY5-606" fmla="*/ 1319227 h 1688390"/>
                  <a:gd name="connsiteX6-607" fmla="*/ 540068 w 1552577"/>
                  <a:gd name="connsiteY6-608" fmla="*/ 545797 h 1688390"/>
                  <a:gd name="connsiteX0-609" fmla="*/ 540068 w 1552577"/>
                  <a:gd name="connsiteY0-610" fmla="*/ 545797 h 1688390"/>
                  <a:gd name="connsiteX1-611" fmla="*/ 0 w 1552577"/>
                  <a:gd name="connsiteY1-612" fmla="*/ 366726 h 1688390"/>
                  <a:gd name="connsiteX2-613" fmla="*/ 714376 w 1552577"/>
                  <a:gd name="connsiteY2-614" fmla="*/ 14 h 1688390"/>
                  <a:gd name="connsiteX3-615" fmla="*/ 1552577 w 1552577"/>
                  <a:gd name="connsiteY3-616" fmla="*/ 838215 h 1688390"/>
                  <a:gd name="connsiteX4-617" fmla="*/ 723901 w 1552577"/>
                  <a:gd name="connsiteY4-618" fmla="*/ 1685941 h 1688390"/>
                  <a:gd name="connsiteX5-619" fmla="*/ 19050 w 1552577"/>
                  <a:gd name="connsiteY5-620" fmla="*/ 1319227 h 1688390"/>
                  <a:gd name="connsiteX6-621" fmla="*/ 540068 w 1552577"/>
                  <a:gd name="connsiteY6-622" fmla="*/ 545797 h 1688390"/>
                  <a:gd name="connsiteX0-623" fmla="*/ 540068 w 1552577"/>
                  <a:gd name="connsiteY0-624" fmla="*/ 545797 h 1687260"/>
                  <a:gd name="connsiteX1-625" fmla="*/ 0 w 1552577"/>
                  <a:gd name="connsiteY1-626" fmla="*/ 366726 h 1687260"/>
                  <a:gd name="connsiteX2-627" fmla="*/ 714376 w 1552577"/>
                  <a:gd name="connsiteY2-628" fmla="*/ 14 h 1687260"/>
                  <a:gd name="connsiteX3-629" fmla="*/ 1552577 w 1552577"/>
                  <a:gd name="connsiteY3-630" fmla="*/ 838215 h 1687260"/>
                  <a:gd name="connsiteX4-631" fmla="*/ 723901 w 1552577"/>
                  <a:gd name="connsiteY4-632" fmla="*/ 1685941 h 1687260"/>
                  <a:gd name="connsiteX5-633" fmla="*/ 19050 w 1552577"/>
                  <a:gd name="connsiteY5-634" fmla="*/ 1319227 h 1687260"/>
                  <a:gd name="connsiteX6-635" fmla="*/ 494485 w 1552577"/>
                  <a:gd name="connsiteY6-636" fmla="*/ 1301536 h 1687260"/>
                  <a:gd name="connsiteX7" fmla="*/ 540068 w 1552577"/>
                  <a:gd name="connsiteY7" fmla="*/ 545797 h 1687260"/>
                  <a:gd name="connsiteX0-637" fmla="*/ 540068 w 1552577"/>
                  <a:gd name="connsiteY0-638" fmla="*/ 545797 h 1687260"/>
                  <a:gd name="connsiteX1-639" fmla="*/ 0 w 1552577"/>
                  <a:gd name="connsiteY1-640" fmla="*/ 366726 h 1687260"/>
                  <a:gd name="connsiteX2-641" fmla="*/ 714376 w 1552577"/>
                  <a:gd name="connsiteY2-642" fmla="*/ 14 h 1687260"/>
                  <a:gd name="connsiteX3-643" fmla="*/ 1552577 w 1552577"/>
                  <a:gd name="connsiteY3-644" fmla="*/ 838215 h 1687260"/>
                  <a:gd name="connsiteX4-645" fmla="*/ 723901 w 1552577"/>
                  <a:gd name="connsiteY4-646" fmla="*/ 1685941 h 1687260"/>
                  <a:gd name="connsiteX5-647" fmla="*/ 19050 w 1552577"/>
                  <a:gd name="connsiteY5-648" fmla="*/ 1319227 h 1687260"/>
                  <a:gd name="connsiteX6-649" fmla="*/ 494485 w 1552577"/>
                  <a:gd name="connsiteY6-650" fmla="*/ 1301536 h 1687260"/>
                  <a:gd name="connsiteX7-651" fmla="*/ 540068 w 1552577"/>
                  <a:gd name="connsiteY7-652" fmla="*/ 545797 h 1687260"/>
                  <a:gd name="connsiteX0-653" fmla="*/ 540068 w 1552577"/>
                  <a:gd name="connsiteY0-654" fmla="*/ 545797 h 1687260"/>
                  <a:gd name="connsiteX1-655" fmla="*/ 0 w 1552577"/>
                  <a:gd name="connsiteY1-656" fmla="*/ 366726 h 1687260"/>
                  <a:gd name="connsiteX2-657" fmla="*/ 714376 w 1552577"/>
                  <a:gd name="connsiteY2-658" fmla="*/ 14 h 1687260"/>
                  <a:gd name="connsiteX3-659" fmla="*/ 1552577 w 1552577"/>
                  <a:gd name="connsiteY3-660" fmla="*/ 838215 h 1687260"/>
                  <a:gd name="connsiteX4-661" fmla="*/ 723901 w 1552577"/>
                  <a:gd name="connsiteY4-662" fmla="*/ 1685941 h 1687260"/>
                  <a:gd name="connsiteX5-663" fmla="*/ 19050 w 1552577"/>
                  <a:gd name="connsiteY5-664" fmla="*/ 1319227 h 1687260"/>
                  <a:gd name="connsiteX6-665" fmla="*/ 494485 w 1552577"/>
                  <a:gd name="connsiteY6-666" fmla="*/ 1301536 h 1687260"/>
                  <a:gd name="connsiteX7-667" fmla="*/ 540068 w 1552577"/>
                  <a:gd name="connsiteY7-668" fmla="*/ 545797 h 1687260"/>
                  <a:gd name="connsiteX0-669" fmla="*/ 540068 w 1552577"/>
                  <a:gd name="connsiteY0-670" fmla="*/ 545797 h 1687260"/>
                  <a:gd name="connsiteX1-671" fmla="*/ 0 w 1552577"/>
                  <a:gd name="connsiteY1-672" fmla="*/ 366726 h 1687260"/>
                  <a:gd name="connsiteX2-673" fmla="*/ 714376 w 1552577"/>
                  <a:gd name="connsiteY2-674" fmla="*/ 14 h 1687260"/>
                  <a:gd name="connsiteX3-675" fmla="*/ 1552577 w 1552577"/>
                  <a:gd name="connsiteY3-676" fmla="*/ 838215 h 1687260"/>
                  <a:gd name="connsiteX4-677" fmla="*/ 723901 w 1552577"/>
                  <a:gd name="connsiteY4-678" fmla="*/ 1685941 h 1687260"/>
                  <a:gd name="connsiteX5-679" fmla="*/ 19050 w 1552577"/>
                  <a:gd name="connsiteY5-680" fmla="*/ 1319227 h 1687260"/>
                  <a:gd name="connsiteX6-681" fmla="*/ 494485 w 1552577"/>
                  <a:gd name="connsiteY6-682" fmla="*/ 1301536 h 1687260"/>
                  <a:gd name="connsiteX7-683" fmla="*/ 389710 w 1552577"/>
                  <a:gd name="connsiteY7-684" fmla="*/ 782423 h 1687260"/>
                  <a:gd name="connsiteX8" fmla="*/ 540068 w 1552577"/>
                  <a:gd name="connsiteY8" fmla="*/ 545797 h 1687260"/>
                  <a:gd name="connsiteX0-685" fmla="*/ 540068 w 1552577"/>
                  <a:gd name="connsiteY0-686" fmla="*/ 545797 h 1687260"/>
                  <a:gd name="connsiteX1-687" fmla="*/ 0 w 1552577"/>
                  <a:gd name="connsiteY1-688" fmla="*/ 366726 h 1687260"/>
                  <a:gd name="connsiteX2-689" fmla="*/ 714376 w 1552577"/>
                  <a:gd name="connsiteY2-690" fmla="*/ 14 h 1687260"/>
                  <a:gd name="connsiteX3-691" fmla="*/ 1552577 w 1552577"/>
                  <a:gd name="connsiteY3-692" fmla="*/ 838215 h 1687260"/>
                  <a:gd name="connsiteX4-693" fmla="*/ 723901 w 1552577"/>
                  <a:gd name="connsiteY4-694" fmla="*/ 1685941 h 1687260"/>
                  <a:gd name="connsiteX5-695" fmla="*/ 19050 w 1552577"/>
                  <a:gd name="connsiteY5-696" fmla="*/ 1319227 h 1687260"/>
                  <a:gd name="connsiteX6-697" fmla="*/ 494485 w 1552577"/>
                  <a:gd name="connsiteY6-698" fmla="*/ 1301536 h 1687260"/>
                  <a:gd name="connsiteX7-699" fmla="*/ 389710 w 1552577"/>
                  <a:gd name="connsiteY7-700" fmla="*/ 782423 h 1687260"/>
                  <a:gd name="connsiteX8-701" fmla="*/ 540068 w 1552577"/>
                  <a:gd name="connsiteY8-702" fmla="*/ 545797 h 1687260"/>
                  <a:gd name="connsiteX0-703" fmla="*/ 540068 w 1552577"/>
                  <a:gd name="connsiteY0-704" fmla="*/ 545797 h 1687260"/>
                  <a:gd name="connsiteX1-705" fmla="*/ 0 w 1552577"/>
                  <a:gd name="connsiteY1-706" fmla="*/ 366726 h 1687260"/>
                  <a:gd name="connsiteX2-707" fmla="*/ 714376 w 1552577"/>
                  <a:gd name="connsiteY2-708" fmla="*/ 14 h 1687260"/>
                  <a:gd name="connsiteX3-709" fmla="*/ 1552577 w 1552577"/>
                  <a:gd name="connsiteY3-710" fmla="*/ 838215 h 1687260"/>
                  <a:gd name="connsiteX4-711" fmla="*/ 723901 w 1552577"/>
                  <a:gd name="connsiteY4-712" fmla="*/ 1685941 h 1687260"/>
                  <a:gd name="connsiteX5-713" fmla="*/ 19050 w 1552577"/>
                  <a:gd name="connsiteY5-714" fmla="*/ 1319227 h 1687260"/>
                  <a:gd name="connsiteX6-715" fmla="*/ 494485 w 1552577"/>
                  <a:gd name="connsiteY6-716" fmla="*/ 1301536 h 1687260"/>
                  <a:gd name="connsiteX7-717" fmla="*/ 365898 w 1552577"/>
                  <a:gd name="connsiteY7-718" fmla="*/ 782423 h 1687260"/>
                  <a:gd name="connsiteX8-719" fmla="*/ 540068 w 1552577"/>
                  <a:gd name="connsiteY8-720" fmla="*/ 545797 h 1687260"/>
                  <a:gd name="connsiteX0-721" fmla="*/ 540068 w 1552577"/>
                  <a:gd name="connsiteY0-722" fmla="*/ 545797 h 1687260"/>
                  <a:gd name="connsiteX1-723" fmla="*/ 0 w 1552577"/>
                  <a:gd name="connsiteY1-724" fmla="*/ 366726 h 1687260"/>
                  <a:gd name="connsiteX2-725" fmla="*/ 714376 w 1552577"/>
                  <a:gd name="connsiteY2-726" fmla="*/ 14 h 1687260"/>
                  <a:gd name="connsiteX3-727" fmla="*/ 1552577 w 1552577"/>
                  <a:gd name="connsiteY3-728" fmla="*/ 838215 h 1687260"/>
                  <a:gd name="connsiteX4-729" fmla="*/ 723901 w 1552577"/>
                  <a:gd name="connsiteY4-730" fmla="*/ 1685941 h 1687260"/>
                  <a:gd name="connsiteX5-731" fmla="*/ 19050 w 1552577"/>
                  <a:gd name="connsiteY5-732" fmla="*/ 1319227 h 1687260"/>
                  <a:gd name="connsiteX6-733" fmla="*/ 494485 w 1552577"/>
                  <a:gd name="connsiteY6-734" fmla="*/ 1301536 h 1687260"/>
                  <a:gd name="connsiteX7-735" fmla="*/ 365898 w 1552577"/>
                  <a:gd name="connsiteY7-736" fmla="*/ 782423 h 1687260"/>
                  <a:gd name="connsiteX8-737" fmla="*/ 540068 w 1552577"/>
                  <a:gd name="connsiteY8-738" fmla="*/ 545797 h 1687260"/>
                  <a:gd name="connsiteX0-739" fmla="*/ 540068 w 1552577"/>
                  <a:gd name="connsiteY0-740" fmla="*/ 545797 h 1687260"/>
                  <a:gd name="connsiteX1-741" fmla="*/ 0 w 1552577"/>
                  <a:gd name="connsiteY1-742" fmla="*/ 366726 h 1687260"/>
                  <a:gd name="connsiteX2-743" fmla="*/ 714376 w 1552577"/>
                  <a:gd name="connsiteY2-744" fmla="*/ 14 h 1687260"/>
                  <a:gd name="connsiteX3-745" fmla="*/ 1552577 w 1552577"/>
                  <a:gd name="connsiteY3-746" fmla="*/ 838215 h 1687260"/>
                  <a:gd name="connsiteX4-747" fmla="*/ 723901 w 1552577"/>
                  <a:gd name="connsiteY4-748" fmla="*/ 1685941 h 1687260"/>
                  <a:gd name="connsiteX5-749" fmla="*/ 19050 w 1552577"/>
                  <a:gd name="connsiteY5-750" fmla="*/ 1319227 h 1687260"/>
                  <a:gd name="connsiteX6-751" fmla="*/ 494485 w 1552577"/>
                  <a:gd name="connsiteY6-752" fmla="*/ 1301536 h 1687260"/>
                  <a:gd name="connsiteX7-753" fmla="*/ 365898 w 1552577"/>
                  <a:gd name="connsiteY7-754" fmla="*/ 782423 h 1687260"/>
                  <a:gd name="connsiteX8-755" fmla="*/ 540068 w 1552577"/>
                  <a:gd name="connsiteY8-756" fmla="*/ 545797 h 1687260"/>
                  <a:gd name="connsiteX0-757" fmla="*/ 540068 w 1552577"/>
                  <a:gd name="connsiteY0-758" fmla="*/ 545797 h 1687260"/>
                  <a:gd name="connsiteX1-759" fmla="*/ 0 w 1552577"/>
                  <a:gd name="connsiteY1-760" fmla="*/ 366726 h 1687260"/>
                  <a:gd name="connsiteX2-761" fmla="*/ 714376 w 1552577"/>
                  <a:gd name="connsiteY2-762" fmla="*/ 14 h 1687260"/>
                  <a:gd name="connsiteX3-763" fmla="*/ 1552577 w 1552577"/>
                  <a:gd name="connsiteY3-764" fmla="*/ 838215 h 1687260"/>
                  <a:gd name="connsiteX4-765" fmla="*/ 723901 w 1552577"/>
                  <a:gd name="connsiteY4-766" fmla="*/ 1685941 h 1687260"/>
                  <a:gd name="connsiteX5-767" fmla="*/ 19050 w 1552577"/>
                  <a:gd name="connsiteY5-768" fmla="*/ 1319227 h 1687260"/>
                  <a:gd name="connsiteX6-769" fmla="*/ 494485 w 1552577"/>
                  <a:gd name="connsiteY6-770" fmla="*/ 1301536 h 1687260"/>
                  <a:gd name="connsiteX7-771" fmla="*/ 365898 w 1552577"/>
                  <a:gd name="connsiteY7-772" fmla="*/ 782423 h 1687260"/>
                  <a:gd name="connsiteX8-773" fmla="*/ 540068 w 1552577"/>
                  <a:gd name="connsiteY8-774" fmla="*/ 545797 h 1687260"/>
                  <a:gd name="connsiteX0-775" fmla="*/ 540068 w 1552577"/>
                  <a:gd name="connsiteY0-776" fmla="*/ 545797 h 1687260"/>
                  <a:gd name="connsiteX1-777" fmla="*/ 0 w 1552577"/>
                  <a:gd name="connsiteY1-778" fmla="*/ 366726 h 1687260"/>
                  <a:gd name="connsiteX2-779" fmla="*/ 714376 w 1552577"/>
                  <a:gd name="connsiteY2-780" fmla="*/ 14 h 1687260"/>
                  <a:gd name="connsiteX3-781" fmla="*/ 1552577 w 1552577"/>
                  <a:gd name="connsiteY3-782" fmla="*/ 838215 h 1687260"/>
                  <a:gd name="connsiteX4-783" fmla="*/ 723901 w 1552577"/>
                  <a:gd name="connsiteY4-784" fmla="*/ 1685941 h 1687260"/>
                  <a:gd name="connsiteX5-785" fmla="*/ 19050 w 1552577"/>
                  <a:gd name="connsiteY5-786" fmla="*/ 1319227 h 1687260"/>
                  <a:gd name="connsiteX6-787" fmla="*/ 523060 w 1552577"/>
                  <a:gd name="connsiteY6-788" fmla="*/ 1263436 h 1687260"/>
                  <a:gd name="connsiteX7-789" fmla="*/ 365898 w 1552577"/>
                  <a:gd name="connsiteY7-790" fmla="*/ 782423 h 1687260"/>
                  <a:gd name="connsiteX8-791" fmla="*/ 540068 w 1552577"/>
                  <a:gd name="connsiteY8-792" fmla="*/ 545797 h 1687260"/>
                  <a:gd name="connsiteX0-793" fmla="*/ 540068 w 1552577"/>
                  <a:gd name="connsiteY0-794" fmla="*/ 545797 h 1687260"/>
                  <a:gd name="connsiteX1-795" fmla="*/ 0 w 1552577"/>
                  <a:gd name="connsiteY1-796" fmla="*/ 366726 h 1687260"/>
                  <a:gd name="connsiteX2-797" fmla="*/ 714376 w 1552577"/>
                  <a:gd name="connsiteY2-798" fmla="*/ 14 h 1687260"/>
                  <a:gd name="connsiteX3-799" fmla="*/ 1552577 w 1552577"/>
                  <a:gd name="connsiteY3-800" fmla="*/ 838215 h 1687260"/>
                  <a:gd name="connsiteX4-801" fmla="*/ 723901 w 1552577"/>
                  <a:gd name="connsiteY4-802" fmla="*/ 1685941 h 1687260"/>
                  <a:gd name="connsiteX5-803" fmla="*/ 19050 w 1552577"/>
                  <a:gd name="connsiteY5-804" fmla="*/ 1319227 h 1687260"/>
                  <a:gd name="connsiteX6-805" fmla="*/ 523060 w 1552577"/>
                  <a:gd name="connsiteY6-806" fmla="*/ 1263436 h 1687260"/>
                  <a:gd name="connsiteX7-807" fmla="*/ 365898 w 1552577"/>
                  <a:gd name="connsiteY7-808" fmla="*/ 782423 h 1687260"/>
                  <a:gd name="connsiteX8-809" fmla="*/ 540068 w 1552577"/>
                  <a:gd name="connsiteY8-810" fmla="*/ 545797 h 1687260"/>
                  <a:gd name="connsiteX0-811" fmla="*/ 540068 w 1552577"/>
                  <a:gd name="connsiteY0-812" fmla="*/ 545797 h 1687260"/>
                  <a:gd name="connsiteX1-813" fmla="*/ 0 w 1552577"/>
                  <a:gd name="connsiteY1-814" fmla="*/ 366726 h 1687260"/>
                  <a:gd name="connsiteX2-815" fmla="*/ 714376 w 1552577"/>
                  <a:gd name="connsiteY2-816" fmla="*/ 14 h 1687260"/>
                  <a:gd name="connsiteX3-817" fmla="*/ 1552577 w 1552577"/>
                  <a:gd name="connsiteY3-818" fmla="*/ 838215 h 1687260"/>
                  <a:gd name="connsiteX4-819" fmla="*/ 723901 w 1552577"/>
                  <a:gd name="connsiteY4-820" fmla="*/ 1685941 h 1687260"/>
                  <a:gd name="connsiteX5-821" fmla="*/ 19050 w 1552577"/>
                  <a:gd name="connsiteY5-822" fmla="*/ 1319227 h 1687260"/>
                  <a:gd name="connsiteX6-823" fmla="*/ 523060 w 1552577"/>
                  <a:gd name="connsiteY6-824" fmla="*/ 1263436 h 1687260"/>
                  <a:gd name="connsiteX7-825" fmla="*/ 365898 w 1552577"/>
                  <a:gd name="connsiteY7-826" fmla="*/ 782423 h 1687260"/>
                  <a:gd name="connsiteX8-827" fmla="*/ 540068 w 1552577"/>
                  <a:gd name="connsiteY8-828" fmla="*/ 545797 h 1687260"/>
                  <a:gd name="connsiteX0-829" fmla="*/ 540068 w 1552577"/>
                  <a:gd name="connsiteY0-830" fmla="*/ 545797 h 1688444"/>
                  <a:gd name="connsiteX1-831" fmla="*/ 0 w 1552577"/>
                  <a:gd name="connsiteY1-832" fmla="*/ 366726 h 1688444"/>
                  <a:gd name="connsiteX2-833" fmla="*/ 714376 w 1552577"/>
                  <a:gd name="connsiteY2-834" fmla="*/ 14 h 1688444"/>
                  <a:gd name="connsiteX3-835" fmla="*/ 1552577 w 1552577"/>
                  <a:gd name="connsiteY3-836" fmla="*/ 838215 h 1688444"/>
                  <a:gd name="connsiteX4-837" fmla="*/ 723901 w 1552577"/>
                  <a:gd name="connsiteY4-838" fmla="*/ 1685941 h 1688444"/>
                  <a:gd name="connsiteX5-839" fmla="*/ 19050 w 1552577"/>
                  <a:gd name="connsiteY5-840" fmla="*/ 1319227 h 1688444"/>
                  <a:gd name="connsiteX6-841" fmla="*/ 523060 w 1552577"/>
                  <a:gd name="connsiteY6-842" fmla="*/ 1263436 h 1688444"/>
                  <a:gd name="connsiteX7-843" fmla="*/ 365898 w 1552577"/>
                  <a:gd name="connsiteY7-844" fmla="*/ 782423 h 1688444"/>
                  <a:gd name="connsiteX8-845" fmla="*/ 540068 w 1552577"/>
                  <a:gd name="connsiteY8-846" fmla="*/ 545797 h 1688444"/>
                  <a:gd name="connsiteX0-847" fmla="*/ 540068 w 1552577"/>
                  <a:gd name="connsiteY0-848" fmla="*/ 545797 h 1688444"/>
                  <a:gd name="connsiteX1-849" fmla="*/ 0 w 1552577"/>
                  <a:gd name="connsiteY1-850" fmla="*/ 366726 h 1688444"/>
                  <a:gd name="connsiteX2-851" fmla="*/ 714376 w 1552577"/>
                  <a:gd name="connsiteY2-852" fmla="*/ 14 h 1688444"/>
                  <a:gd name="connsiteX3-853" fmla="*/ 1552577 w 1552577"/>
                  <a:gd name="connsiteY3-854" fmla="*/ 838215 h 1688444"/>
                  <a:gd name="connsiteX4-855" fmla="*/ 723901 w 1552577"/>
                  <a:gd name="connsiteY4-856" fmla="*/ 1685941 h 1688444"/>
                  <a:gd name="connsiteX5-857" fmla="*/ 19050 w 1552577"/>
                  <a:gd name="connsiteY5-858" fmla="*/ 1319227 h 1688444"/>
                  <a:gd name="connsiteX6-859" fmla="*/ 523060 w 1552577"/>
                  <a:gd name="connsiteY6-860" fmla="*/ 1263436 h 1688444"/>
                  <a:gd name="connsiteX7-861" fmla="*/ 365898 w 1552577"/>
                  <a:gd name="connsiteY7-862" fmla="*/ 782423 h 1688444"/>
                  <a:gd name="connsiteX8-863" fmla="*/ 540068 w 1552577"/>
                  <a:gd name="connsiteY8-864" fmla="*/ 545797 h 1688444"/>
                  <a:gd name="connsiteX0-865" fmla="*/ 540068 w 1552577"/>
                  <a:gd name="connsiteY0-866" fmla="*/ 545797 h 1688444"/>
                  <a:gd name="connsiteX1-867" fmla="*/ 0 w 1552577"/>
                  <a:gd name="connsiteY1-868" fmla="*/ 366726 h 1688444"/>
                  <a:gd name="connsiteX2-869" fmla="*/ 714376 w 1552577"/>
                  <a:gd name="connsiteY2-870" fmla="*/ 14 h 1688444"/>
                  <a:gd name="connsiteX3-871" fmla="*/ 1552577 w 1552577"/>
                  <a:gd name="connsiteY3-872" fmla="*/ 838215 h 1688444"/>
                  <a:gd name="connsiteX4-873" fmla="*/ 723901 w 1552577"/>
                  <a:gd name="connsiteY4-874" fmla="*/ 1685941 h 1688444"/>
                  <a:gd name="connsiteX5-875" fmla="*/ 19050 w 1552577"/>
                  <a:gd name="connsiteY5-876" fmla="*/ 1319227 h 1688444"/>
                  <a:gd name="connsiteX6-877" fmla="*/ 523060 w 1552577"/>
                  <a:gd name="connsiteY6-878" fmla="*/ 1263436 h 1688444"/>
                  <a:gd name="connsiteX7-879" fmla="*/ 365898 w 1552577"/>
                  <a:gd name="connsiteY7-880" fmla="*/ 782423 h 1688444"/>
                  <a:gd name="connsiteX8-881" fmla="*/ 540068 w 1552577"/>
                  <a:gd name="connsiteY8-882" fmla="*/ 545797 h 1688444"/>
                  <a:gd name="connsiteX0-883" fmla="*/ 540068 w 1552577"/>
                  <a:gd name="connsiteY0-884" fmla="*/ 545797 h 1688444"/>
                  <a:gd name="connsiteX1-885" fmla="*/ 0 w 1552577"/>
                  <a:gd name="connsiteY1-886" fmla="*/ 366726 h 1688444"/>
                  <a:gd name="connsiteX2-887" fmla="*/ 714376 w 1552577"/>
                  <a:gd name="connsiteY2-888" fmla="*/ 14 h 1688444"/>
                  <a:gd name="connsiteX3-889" fmla="*/ 1552577 w 1552577"/>
                  <a:gd name="connsiteY3-890" fmla="*/ 838215 h 1688444"/>
                  <a:gd name="connsiteX4-891" fmla="*/ 723901 w 1552577"/>
                  <a:gd name="connsiteY4-892" fmla="*/ 1685941 h 1688444"/>
                  <a:gd name="connsiteX5-893" fmla="*/ 19050 w 1552577"/>
                  <a:gd name="connsiteY5-894" fmla="*/ 1319227 h 1688444"/>
                  <a:gd name="connsiteX6-895" fmla="*/ 523060 w 1552577"/>
                  <a:gd name="connsiteY6-896" fmla="*/ 1263436 h 1688444"/>
                  <a:gd name="connsiteX7-897" fmla="*/ 365898 w 1552577"/>
                  <a:gd name="connsiteY7-898" fmla="*/ 782423 h 1688444"/>
                  <a:gd name="connsiteX8-899" fmla="*/ 540068 w 1552577"/>
                  <a:gd name="connsiteY8-900" fmla="*/ 545797 h 1688444"/>
                  <a:gd name="connsiteX0-901" fmla="*/ 540068 w 1552577"/>
                  <a:gd name="connsiteY0-902" fmla="*/ 545797 h 1686913"/>
                  <a:gd name="connsiteX1-903" fmla="*/ 0 w 1552577"/>
                  <a:gd name="connsiteY1-904" fmla="*/ 366726 h 1686913"/>
                  <a:gd name="connsiteX2-905" fmla="*/ 714376 w 1552577"/>
                  <a:gd name="connsiteY2-906" fmla="*/ 14 h 1686913"/>
                  <a:gd name="connsiteX3-907" fmla="*/ 1552577 w 1552577"/>
                  <a:gd name="connsiteY3-908" fmla="*/ 838215 h 1686913"/>
                  <a:gd name="connsiteX4-909" fmla="*/ 723901 w 1552577"/>
                  <a:gd name="connsiteY4-910" fmla="*/ 1685941 h 1686913"/>
                  <a:gd name="connsiteX5-911" fmla="*/ 19050 w 1552577"/>
                  <a:gd name="connsiteY5-912" fmla="*/ 1319227 h 1686913"/>
                  <a:gd name="connsiteX6-913" fmla="*/ 523060 w 1552577"/>
                  <a:gd name="connsiteY6-914" fmla="*/ 1263436 h 1686913"/>
                  <a:gd name="connsiteX7-915" fmla="*/ 365898 w 1552577"/>
                  <a:gd name="connsiteY7-916" fmla="*/ 782423 h 1686913"/>
                  <a:gd name="connsiteX8-917" fmla="*/ 540068 w 1552577"/>
                  <a:gd name="connsiteY8-918" fmla="*/ 545797 h 1686913"/>
                </a:gdLst>
                <a:ahLst/>
                <a:cxnLst>
                  <a:cxn ang="0">
                    <a:pos x="connsiteX0-901" y="connsiteY0-902"/>
                  </a:cxn>
                  <a:cxn ang="0">
                    <a:pos x="connsiteX1-903" y="connsiteY1-904"/>
                  </a:cxn>
                  <a:cxn ang="0">
                    <a:pos x="connsiteX2-905" y="connsiteY2-906"/>
                  </a:cxn>
                  <a:cxn ang="0">
                    <a:pos x="connsiteX3-907" y="connsiteY3-908"/>
                  </a:cxn>
                  <a:cxn ang="0">
                    <a:pos x="connsiteX4-909" y="connsiteY4-910"/>
                  </a:cxn>
                  <a:cxn ang="0">
                    <a:pos x="connsiteX5-911" y="connsiteY5-912"/>
                  </a:cxn>
                  <a:cxn ang="0">
                    <a:pos x="connsiteX6-913" y="connsiteY6-914"/>
                  </a:cxn>
                  <a:cxn ang="0">
                    <a:pos x="connsiteX7-915" y="connsiteY7-916"/>
                  </a:cxn>
                  <a:cxn ang="0">
                    <a:pos x="connsiteX8-917" y="connsiteY8-918"/>
                  </a:cxn>
                </a:cxnLst>
                <a:rect l="l" t="t" r="r" b="b"/>
                <a:pathLst>
                  <a:path w="1552577" h="1686913">
                    <a:moveTo>
                      <a:pt x="540068" y="545797"/>
                    </a:moveTo>
                    <a:cubicBezTo>
                      <a:pt x="598147" y="405077"/>
                      <a:pt x="469900" y="168288"/>
                      <a:pt x="0" y="366726"/>
                    </a:cubicBezTo>
                    <a:cubicBezTo>
                      <a:pt x="115887" y="217501"/>
                      <a:pt x="346075" y="2396"/>
                      <a:pt x="714376" y="14"/>
                    </a:cubicBezTo>
                    <a:cubicBezTo>
                      <a:pt x="1082677" y="-2368"/>
                      <a:pt x="1533527" y="294326"/>
                      <a:pt x="1552577" y="838215"/>
                    </a:cubicBezTo>
                    <a:cubicBezTo>
                      <a:pt x="1552577" y="1524979"/>
                      <a:pt x="960439" y="1658160"/>
                      <a:pt x="723901" y="1685941"/>
                    </a:cubicBezTo>
                    <a:cubicBezTo>
                      <a:pt x="506413" y="1699435"/>
                      <a:pt x="141423" y="1572207"/>
                      <a:pt x="19050" y="1319227"/>
                    </a:cubicBezTo>
                    <a:cubicBezTo>
                      <a:pt x="-36648" y="1213885"/>
                      <a:pt x="366827" y="1470378"/>
                      <a:pt x="523060" y="1263436"/>
                    </a:cubicBezTo>
                    <a:cubicBezTo>
                      <a:pt x="679293" y="1027919"/>
                      <a:pt x="505938" y="917905"/>
                      <a:pt x="365898" y="782423"/>
                    </a:cubicBezTo>
                    <a:cubicBezTo>
                      <a:pt x="444933" y="685042"/>
                      <a:pt x="481989" y="686517"/>
                      <a:pt x="540068" y="545797"/>
                    </a:cubicBezTo>
                    <a:close/>
                  </a:path>
                </a:pathLst>
              </a:custGeom>
              <a:solidFill>
                <a:srgbClr val="A1CB77"/>
              </a:solidFill>
              <a:ln>
                <a:noFill/>
              </a:ln>
              <a:effectLst>
                <a:innerShdw blurRad="165100" dist="63500" dir="20400000">
                  <a:prstClr val="black">
                    <a:alpha val="29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33" name="文本框 1090"/>
              <p:cNvSpPr txBox="1"/>
              <p:nvPr/>
            </p:nvSpPr>
            <p:spPr>
              <a:xfrm>
                <a:off x="3908919" y="2420981"/>
                <a:ext cx="2768600" cy="3343465"/>
              </a:xfrm>
              <a:prstGeom prst="rect">
                <a:avLst/>
              </a:prstGeom>
              <a:noFill/>
            </p:spPr>
            <p:txBody>
              <a:bodyPr wrap="square" rtlCol="0">
                <a:spAutoFit/>
              </a:bodyPr>
              <a:lstStyle/>
              <a:p>
                <a:r>
                  <a:rPr lang="en-US" altLang="zh-CN" sz="15000" b="1" dirty="0">
                    <a:solidFill>
                      <a:srgbClr val="FFFFFF"/>
                    </a:solidFill>
                    <a:effectLst>
                      <a:outerShdw blurRad="50800" dist="38100" algn="l" rotWithShape="0">
                        <a:prstClr val="black">
                          <a:alpha val="40000"/>
                        </a:prstClr>
                      </a:outerShdw>
                    </a:effectLst>
                    <a:latin typeface="EucrosiaUPC" pitchFamily="18" charset="-34"/>
                    <a:ea typeface="GungsuhChe" pitchFamily="49" charset="-127"/>
                    <a:cs typeface="EucrosiaUPC" pitchFamily="18" charset="-34"/>
                  </a:rPr>
                  <a:t>3</a:t>
                </a:r>
                <a:endParaRPr lang="en-US" altLang="zh-CN" sz="15000" b="1" dirty="0">
                  <a:solidFill>
                    <a:srgbClr val="FFFFFF"/>
                  </a:solidFill>
                  <a:effectLst>
                    <a:outerShdw blurRad="50800" dist="38100" algn="l" rotWithShape="0">
                      <a:prstClr val="black">
                        <a:alpha val="40000"/>
                      </a:prstClr>
                    </a:outerShdw>
                  </a:effectLst>
                  <a:latin typeface="EucrosiaUPC" pitchFamily="18" charset="-34"/>
                  <a:ea typeface="GungsuhChe" pitchFamily="49" charset="-127"/>
                  <a:cs typeface="EucrosiaUPC" pitchFamily="18" charset="-34"/>
                </a:endParaRPr>
              </a:p>
            </p:txBody>
          </p:sp>
        </p:grpSp>
        <p:sp>
          <p:nvSpPr>
            <p:cNvPr id="30" name="文本框 1100"/>
            <p:cNvSpPr txBox="1"/>
            <p:nvPr/>
          </p:nvSpPr>
          <p:spPr>
            <a:xfrm>
              <a:off x="3863014" y="2659907"/>
              <a:ext cx="1193336" cy="584775"/>
            </a:xfrm>
            <a:prstGeom prst="rect">
              <a:avLst/>
            </a:prstGeom>
            <a:noFill/>
          </p:spPr>
          <p:txBody>
            <a:bodyPr vert="horz" wrap="square" rtlCol="0">
              <a:spAutoFit/>
            </a:bodyPr>
            <a:lstStyle/>
            <a:p>
              <a:pPr algn="ctr"/>
              <a:r>
                <a:rPr lang="zh-CN" altLang="en-US" sz="3200" dirty="0">
                  <a:solidFill>
                    <a:prstClr val="white"/>
                  </a:solidFill>
                  <a:latin typeface="微软雅黑" pitchFamily="34" charset="-122"/>
                  <a:ea typeface="微软雅黑" pitchFamily="34" charset="-122"/>
                </a:rPr>
                <a:t>章</a:t>
              </a:r>
              <a:endParaRPr lang="zh-CN" altLang="en-US" sz="3200" dirty="0">
                <a:solidFill>
                  <a:prstClr val="white"/>
                </a:solidFill>
                <a:latin typeface="微软雅黑" pitchFamily="34" charset="-122"/>
                <a:ea typeface="微软雅黑" pitchFamily="34" charset="-122"/>
              </a:endParaRPr>
            </a:p>
          </p:txBody>
        </p:sp>
      </p:grpSp>
      <p:sp>
        <p:nvSpPr>
          <p:cNvPr id="40" name="线形标注 1 39"/>
          <p:cNvSpPr/>
          <p:nvPr/>
        </p:nvSpPr>
        <p:spPr>
          <a:xfrm>
            <a:off x="5979915" y="3661316"/>
            <a:ext cx="2132309" cy="401850"/>
          </a:xfrm>
          <a:prstGeom prst="borderCallout1">
            <a:avLst>
              <a:gd name="adj1" fmla="val 52788"/>
              <a:gd name="adj2" fmla="val 525"/>
              <a:gd name="adj3" fmla="val 52934"/>
              <a:gd name="adj4" fmla="val -15775"/>
            </a:avLst>
          </a:prstGeom>
          <a:solidFill>
            <a:srgbClr val="85CDE7"/>
          </a:solidFill>
          <a:ln>
            <a:solidFill>
              <a:srgbClr val="85CDE7"/>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prstClr val="white"/>
                </a:solidFill>
                <a:latin typeface="微软雅黑" pitchFamily="34" charset="-122"/>
                <a:ea typeface="微软雅黑" pitchFamily="34" charset="-122"/>
              </a:rPr>
              <a:t>点击输入标题</a:t>
            </a:r>
            <a:endParaRPr lang="zh-CN" altLang="en-US" dirty="0">
              <a:solidFill>
                <a:prstClr val="white"/>
              </a:solidFill>
              <a:latin typeface="微软雅黑" pitchFamily="34" charset="-122"/>
              <a:ea typeface="微软雅黑" pitchFamily="34" charset="-122"/>
            </a:endParaRPr>
          </a:p>
        </p:txBody>
      </p:sp>
      <p:sp>
        <p:nvSpPr>
          <p:cNvPr id="41" name="线形标注 1 40"/>
          <p:cNvSpPr/>
          <p:nvPr/>
        </p:nvSpPr>
        <p:spPr>
          <a:xfrm>
            <a:off x="5979915" y="2945315"/>
            <a:ext cx="2132309" cy="401850"/>
          </a:xfrm>
          <a:prstGeom prst="borderCallout1">
            <a:avLst>
              <a:gd name="adj1" fmla="val 65755"/>
              <a:gd name="adj2" fmla="val 36"/>
              <a:gd name="adj3" fmla="val 65009"/>
              <a:gd name="adj4" fmla="val -56806"/>
            </a:avLst>
          </a:prstGeom>
          <a:solidFill>
            <a:srgbClr val="A1CB77"/>
          </a:solidFill>
          <a:ln>
            <a:solidFill>
              <a:srgbClr val="A1CB77"/>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prstClr val="white"/>
                </a:solidFill>
                <a:latin typeface="微软雅黑" pitchFamily="34" charset="-122"/>
                <a:ea typeface="微软雅黑" pitchFamily="34" charset="-122"/>
              </a:rPr>
              <a:t>点击输入标题</a:t>
            </a:r>
            <a:endParaRPr lang="zh-CN" altLang="en-US" dirty="0">
              <a:solidFill>
                <a:prstClr val="white"/>
              </a:solidFill>
              <a:latin typeface="微软雅黑" pitchFamily="34" charset="-122"/>
              <a:ea typeface="微软雅黑" pitchFamily="34" charset="-122"/>
            </a:endParaRPr>
          </a:p>
        </p:txBody>
      </p:sp>
      <p:sp>
        <p:nvSpPr>
          <p:cNvPr id="42" name="线形标注 1 41"/>
          <p:cNvSpPr/>
          <p:nvPr/>
        </p:nvSpPr>
        <p:spPr>
          <a:xfrm>
            <a:off x="5979915" y="2229314"/>
            <a:ext cx="2132309" cy="401850"/>
          </a:xfrm>
          <a:prstGeom prst="borderCallout1">
            <a:avLst>
              <a:gd name="adj1" fmla="val 921"/>
              <a:gd name="adj2" fmla="val 3457"/>
              <a:gd name="adj3" fmla="val 1958"/>
              <a:gd name="adj4" fmla="val -105810"/>
            </a:avLst>
          </a:prstGeom>
          <a:solidFill>
            <a:srgbClr val="F5C773"/>
          </a:solidFill>
          <a:ln>
            <a:solidFill>
              <a:srgbClr val="F5C773"/>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prstClr val="white"/>
                </a:solidFill>
                <a:latin typeface="微软雅黑" pitchFamily="34" charset="-122"/>
                <a:ea typeface="微软雅黑" pitchFamily="34" charset="-122"/>
              </a:rPr>
              <a:t>点击输入标题</a:t>
            </a:r>
            <a:endParaRPr lang="zh-CN" altLang="en-US" dirty="0">
              <a:solidFill>
                <a:prstClr val="white"/>
              </a:solidFill>
              <a:latin typeface="微软雅黑" pitchFamily="34" charset="-122"/>
              <a:ea typeface="微软雅黑" pitchFamily="34" charset="-122"/>
            </a:endParaRPr>
          </a:p>
        </p:txBody>
      </p:sp>
      <p:sp>
        <p:nvSpPr>
          <p:cNvPr id="43" name="线形标注 1 42"/>
          <p:cNvSpPr/>
          <p:nvPr/>
        </p:nvSpPr>
        <p:spPr>
          <a:xfrm>
            <a:off x="5979915" y="1513314"/>
            <a:ext cx="2132309" cy="401850"/>
          </a:xfrm>
          <a:prstGeom prst="borderCallout1">
            <a:avLst>
              <a:gd name="adj1" fmla="val 15346"/>
              <a:gd name="adj2" fmla="val 647"/>
              <a:gd name="adj3" fmla="val 13790"/>
              <a:gd name="adj4" fmla="val -181542"/>
            </a:avLst>
          </a:prstGeom>
          <a:solidFill>
            <a:srgbClr val="EF7B89"/>
          </a:solidFill>
          <a:ln>
            <a:solidFill>
              <a:srgbClr val="EF7B89"/>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prstClr val="white"/>
                </a:solidFill>
                <a:latin typeface="微软雅黑" pitchFamily="34" charset="-122"/>
                <a:ea typeface="微软雅黑" pitchFamily="34" charset="-122"/>
              </a:rPr>
              <a:t>点击输入标题</a:t>
            </a:r>
            <a:endParaRPr lang="zh-CN" altLang="en-US" dirty="0">
              <a:solidFill>
                <a:prstClr val="white"/>
              </a:solidFill>
              <a:latin typeface="微软雅黑" pitchFamily="34" charset="-122"/>
              <a:ea typeface="微软雅黑" pitchFamily="34" charset="-122"/>
            </a:endParaRPr>
          </a:p>
        </p:txBody>
      </p:sp>
      <p:grpSp>
        <p:nvGrpSpPr>
          <p:cNvPr id="18" name="组合 17"/>
          <p:cNvGrpSpPr/>
          <p:nvPr/>
        </p:nvGrpSpPr>
        <p:grpSpPr>
          <a:xfrm>
            <a:off x="4139952" y="2641476"/>
            <a:ext cx="1987896" cy="2400657"/>
            <a:chOff x="4139952" y="2641476"/>
            <a:chExt cx="1987896" cy="2400657"/>
          </a:xfrm>
        </p:grpSpPr>
        <p:sp>
          <p:nvSpPr>
            <p:cNvPr id="37" name="椭圆 2638"/>
            <p:cNvSpPr/>
            <p:nvPr/>
          </p:nvSpPr>
          <p:spPr>
            <a:xfrm>
              <a:off x="4478470" y="3277075"/>
              <a:ext cx="1179745" cy="1211248"/>
            </a:xfrm>
            <a:custGeom>
              <a:avLst/>
              <a:gdLst>
                <a:gd name="connsiteX0" fmla="*/ 0 w 1676402"/>
                <a:gd name="connsiteY0" fmla="*/ 838201 h 1676402"/>
                <a:gd name="connsiteX1" fmla="*/ 838201 w 1676402"/>
                <a:gd name="connsiteY1" fmla="*/ 0 h 1676402"/>
                <a:gd name="connsiteX2" fmla="*/ 1676402 w 1676402"/>
                <a:gd name="connsiteY2" fmla="*/ 838201 h 1676402"/>
                <a:gd name="connsiteX3" fmla="*/ 838201 w 1676402"/>
                <a:gd name="connsiteY3" fmla="*/ 1676402 h 1676402"/>
                <a:gd name="connsiteX4" fmla="*/ 0 w 1676402"/>
                <a:gd name="connsiteY4" fmla="*/ 838201 h 1676402"/>
                <a:gd name="connsiteX0-1" fmla="*/ 64910 w 1741312"/>
                <a:gd name="connsiteY0-2" fmla="*/ 844393 h 1682594"/>
                <a:gd name="connsiteX1-3" fmla="*/ 150635 w 1741312"/>
                <a:gd name="connsiteY1-4" fmla="*/ 482442 h 1682594"/>
                <a:gd name="connsiteX2-5" fmla="*/ 903111 w 1741312"/>
                <a:gd name="connsiteY2-6" fmla="*/ 6192 h 1682594"/>
                <a:gd name="connsiteX3-7" fmla="*/ 1741312 w 1741312"/>
                <a:gd name="connsiteY3-8" fmla="*/ 844393 h 1682594"/>
                <a:gd name="connsiteX4-9" fmla="*/ 903111 w 1741312"/>
                <a:gd name="connsiteY4-10" fmla="*/ 1682594 h 1682594"/>
                <a:gd name="connsiteX5" fmla="*/ 64910 w 1741312"/>
                <a:gd name="connsiteY5" fmla="*/ 844393 h 1682594"/>
                <a:gd name="connsiteX0-11" fmla="*/ 23464 w 1699866"/>
                <a:gd name="connsiteY0-12" fmla="*/ 844393 h 1682594"/>
                <a:gd name="connsiteX1-13" fmla="*/ 109189 w 1699866"/>
                <a:gd name="connsiteY1-14" fmla="*/ 482442 h 1682594"/>
                <a:gd name="connsiteX2-15" fmla="*/ 861665 w 1699866"/>
                <a:gd name="connsiteY2-16" fmla="*/ 6192 h 1682594"/>
                <a:gd name="connsiteX3-17" fmla="*/ 1699866 w 1699866"/>
                <a:gd name="connsiteY3-18" fmla="*/ 844393 h 1682594"/>
                <a:gd name="connsiteX4-19" fmla="*/ 861665 w 1699866"/>
                <a:gd name="connsiteY4-20" fmla="*/ 1682594 h 1682594"/>
                <a:gd name="connsiteX5-21" fmla="*/ 23464 w 1699866"/>
                <a:gd name="connsiteY5-22" fmla="*/ 844393 h 1682594"/>
                <a:gd name="connsiteX0-23" fmla="*/ 23464 w 1699866"/>
                <a:gd name="connsiteY0-24" fmla="*/ 844393 h 1696077"/>
                <a:gd name="connsiteX1-25" fmla="*/ 109189 w 1699866"/>
                <a:gd name="connsiteY1-26" fmla="*/ 482442 h 1696077"/>
                <a:gd name="connsiteX2-27" fmla="*/ 861665 w 1699866"/>
                <a:gd name="connsiteY2-28" fmla="*/ 6192 h 1696077"/>
                <a:gd name="connsiteX3-29" fmla="*/ 1699866 w 1699866"/>
                <a:gd name="connsiteY3-30" fmla="*/ 844393 h 1696077"/>
                <a:gd name="connsiteX4-31" fmla="*/ 861665 w 1699866"/>
                <a:gd name="connsiteY4-32" fmla="*/ 1682594 h 1696077"/>
                <a:gd name="connsiteX5-33" fmla="*/ 166339 w 1699866"/>
                <a:gd name="connsiteY5-34" fmla="*/ 1325405 h 1696077"/>
                <a:gd name="connsiteX6" fmla="*/ 23464 w 1699866"/>
                <a:gd name="connsiteY6" fmla="*/ 844393 h 1696077"/>
                <a:gd name="connsiteX0-35" fmla="*/ 23464 w 1699866"/>
                <a:gd name="connsiteY0-36" fmla="*/ 844393 h 1696077"/>
                <a:gd name="connsiteX1-37" fmla="*/ 109189 w 1699866"/>
                <a:gd name="connsiteY1-38" fmla="*/ 482442 h 1696077"/>
                <a:gd name="connsiteX2-39" fmla="*/ 861665 w 1699866"/>
                <a:gd name="connsiteY2-40" fmla="*/ 6192 h 1696077"/>
                <a:gd name="connsiteX3-41" fmla="*/ 1699866 w 1699866"/>
                <a:gd name="connsiteY3-42" fmla="*/ 844393 h 1696077"/>
                <a:gd name="connsiteX4-43" fmla="*/ 861665 w 1699866"/>
                <a:gd name="connsiteY4-44" fmla="*/ 1682594 h 1696077"/>
                <a:gd name="connsiteX5-45" fmla="*/ 166339 w 1699866"/>
                <a:gd name="connsiteY5-46" fmla="*/ 1325405 h 1696077"/>
                <a:gd name="connsiteX6-47" fmla="*/ 23464 w 1699866"/>
                <a:gd name="connsiteY6-48" fmla="*/ 844393 h 1696077"/>
                <a:gd name="connsiteX0-49" fmla="*/ 204788 w 1590677"/>
                <a:gd name="connsiteY0-50" fmla="*/ 844393 h 1696077"/>
                <a:gd name="connsiteX1-51" fmla="*/ 0 w 1590677"/>
                <a:gd name="connsiteY1-52" fmla="*/ 482442 h 1696077"/>
                <a:gd name="connsiteX2-53" fmla="*/ 752476 w 1590677"/>
                <a:gd name="connsiteY2-54" fmla="*/ 6192 h 1696077"/>
                <a:gd name="connsiteX3-55" fmla="*/ 1590677 w 1590677"/>
                <a:gd name="connsiteY3-56" fmla="*/ 844393 h 1696077"/>
                <a:gd name="connsiteX4-57" fmla="*/ 752476 w 1590677"/>
                <a:gd name="connsiteY4-58" fmla="*/ 1682594 h 1696077"/>
                <a:gd name="connsiteX5-59" fmla="*/ 57150 w 1590677"/>
                <a:gd name="connsiteY5-60" fmla="*/ 1325405 h 1696077"/>
                <a:gd name="connsiteX6-61" fmla="*/ 204788 w 1590677"/>
                <a:gd name="connsiteY6-62" fmla="*/ 844393 h 1696077"/>
                <a:gd name="connsiteX0-63" fmla="*/ 271463 w 1590677"/>
                <a:gd name="connsiteY0-64" fmla="*/ 739618 h 1696077"/>
                <a:gd name="connsiteX1-65" fmla="*/ 0 w 1590677"/>
                <a:gd name="connsiteY1-66" fmla="*/ 482442 h 1696077"/>
                <a:gd name="connsiteX2-67" fmla="*/ 752476 w 1590677"/>
                <a:gd name="connsiteY2-68" fmla="*/ 6192 h 1696077"/>
                <a:gd name="connsiteX3-69" fmla="*/ 1590677 w 1590677"/>
                <a:gd name="connsiteY3-70" fmla="*/ 844393 h 1696077"/>
                <a:gd name="connsiteX4-71" fmla="*/ 752476 w 1590677"/>
                <a:gd name="connsiteY4-72" fmla="*/ 1682594 h 1696077"/>
                <a:gd name="connsiteX5-73" fmla="*/ 57150 w 1590677"/>
                <a:gd name="connsiteY5-74" fmla="*/ 1325405 h 1696077"/>
                <a:gd name="connsiteX6-75" fmla="*/ 271463 w 1590677"/>
                <a:gd name="connsiteY6-76" fmla="*/ 739618 h 1696077"/>
                <a:gd name="connsiteX0-77" fmla="*/ 271463 w 1590677"/>
                <a:gd name="connsiteY0-78" fmla="*/ 739618 h 1696077"/>
                <a:gd name="connsiteX1-79" fmla="*/ 0 w 1590677"/>
                <a:gd name="connsiteY1-80" fmla="*/ 482442 h 1696077"/>
                <a:gd name="connsiteX2-81" fmla="*/ 752476 w 1590677"/>
                <a:gd name="connsiteY2-82" fmla="*/ 6192 h 1696077"/>
                <a:gd name="connsiteX3-83" fmla="*/ 1590677 w 1590677"/>
                <a:gd name="connsiteY3-84" fmla="*/ 844393 h 1696077"/>
                <a:gd name="connsiteX4-85" fmla="*/ 752476 w 1590677"/>
                <a:gd name="connsiteY4-86" fmla="*/ 1682594 h 1696077"/>
                <a:gd name="connsiteX5-87" fmla="*/ 57150 w 1590677"/>
                <a:gd name="connsiteY5-88" fmla="*/ 1325405 h 1696077"/>
                <a:gd name="connsiteX6-89" fmla="*/ 271463 w 1590677"/>
                <a:gd name="connsiteY6-90" fmla="*/ 739618 h 1696077"/>
                <a:gd name="connsiteX0-91" fmla="*/ 271463 w 1590677"/>
                <a:gd name="connsiteY0-92" fmla="*/ 739618 h 1696077"/>
                <a:gd name="connsiteX1-93" fmla="*/ 0 w 1590677"/>
                <a:gd name="connsiteY1-94" fmla="*/ 482442 h 1696077"/>
                <a:gd name="connsiteX2-95" fmla="*/ 752476 w 1590677"/>
                <a:gd name="connsiteY2-96" fmla="*/ 6192 h 1696077"/>
                <a:gd name="connsiteX3-97" fmla="*/ 1590677 w 1590677"/>
                <a:gd name="connsiteY3-98" fmla="*/ 844393 h 1696077"/>
                <a:gd name="connsiteX4-99" fmla="*/ 752476 w 1590677"/>
                <a:gd name="connsiteY4-100" fmla="*/ 1682594 h 1696077"/>
                <a:gd name="connsiteX5-101" fmla="*/ 57150 w 1590677"/>
                <a:gd name="connsiteY5-102" fmla="*/ 1325405 h 1696077"/>
                <a:gd name="connsiteX6-103" fmla="*/ 271463 w 1590677"/>
                <a:gd name="connsiteY6-104" fmla="*/ 739618 h 1696077"/>
                <a:gd name="connsiteX0-105" fmla="*/ 280988 w 1590677"/>
                <a:gd name="connsiteY0-106" fmla="*/ 734855 h 1696077"/>
                <a:gd name="connsiteX1-107" fmla="*/ 0 w 1590677"/>
                <a:gd name="connsiteY1-108" fmla="*/ 482442 h 1696077"/>
                <a:gd name="connsiteX2-109" fmla="*/ 752476 w 1590677"/>
                <a:gd name="connsiteY2-110" fmla="*/ 6192 h 1696077"/>
                <a:gd name="connsiteX3-111" fmla="*/ 1590677 w 1590677"/>
                <a:gd name="connsiteY3-112" fmla="*/ 844393 h 1696077"/>
                <a:gd name="connsiteX4-113" fmla="*/ 752476 w 1590677"/>
                <a:gd name="connsiteY4-114" fmla="*/ 1682594 h 1696077"/>
                <a:gd name="connsiteX5-115" fmla="*/ 57150 w 1590677"/>
                <a:gd name="connsiteY5-116" fmla="*/ 1325405 h 1696077"/>
                <a:gd name="connsiteX6-117" fmla="*/ 280988 w 1590677"/>
                <a:gd name="connsiteY6-118" fmla="*/ 734855 h 1696077"/>
                <a:gd name="connsiteX0-119" fmla="*/ 280988 w 1590677"/>
                <a:gd name="connsiteY0-120" fmla="*/ 734855 h 1696077"/>
                <a:gd name="connsiteX1-121" fmla="*/ 0 w 1590677"/>
                <a:gd name="connsiteY1-122" fmla="*/ 482442 h 1696077"/>
                <a:gd name="connsiteX2-123" fmla="*/ 752476 w 1590677"/>
                <a:gd name="connsiteY2-124" fmla="*/ 6192 h 1696077"/>
                <a:gd name="connsiteX3-125" fmla="*/ 1590677 w 1590677"/>
                <a:gd name="connsiteY3-126" fmla="*/ 844393 h 1696077"/>
                <a:gd name="connsiteX4-127" fmla="*/ 752476 w 1590677"/>
                <a:gd name="connsiteY4-128" fmla="*/ 1682594 h 1696077"/>
                <a:gd name="connsiteX5-129" fmla="*/ 57150 w 1590677"/>
                <a:gd name="connsiteY5-130" fmla="*/ 1325405 h 1696077"/>
                <a:gd name="connsiteX6-131" fmla="*/ 280988 w 1590677"/>
                <a:gd name="connsiteY6-132" fmla="*/ 734855 h 1696077"/>
                <a:gd name="connsiteX0-133" fmla="*/ 280988 w 1590677"/>
                <a:gd name="connsiteY0-134" fmla="*/ 734855 h 1696077"/>
                <a:gd name="connsiteX1-135" fmla="*/ 0 w 1590677"/>
                <a:gd name="connsiteY1-136" fmla="*/ 482442 h 1696077"/>
                <a:gd name="connsiteX2-137" fmla="*/ 752476 w 1590677"/>
                <a:gd name="connsiteY2-138" fmla="*/ 6192 h 1696077"/>
                <a:gd name="connsiteX3-139" fmla="*/ 1590677 w 1590677"/>
                <a:gd name="connsiteY3-140" fmla="*/ 844393 h 1696077"/>
                <a:gd name="connsiteX4-141" fmla="*/ 752476 w 1590677"/>
                <a:gd name="connsiteY4-142" fmla="*/ 1682594 h 1696077"/>
                <a:gd name="connsiteX5-143" fmla="*/ 57150 w 1590677"/>
                <a:gd name="connsiteY5-144" fmla="*/ 1325405 h 1696077"/>
                <a:gd name="connsiteX6-145" fmla="*/ 280988 w 1590677"/>
                <a:gd name="connsiteY6-146" fmla="*/ 734855 h 1696077"/>
                <a:gd name="connsiteX0-147" fmla="*/ 280988 w 1590677"/>
                <a:gd name="connsiteY0-148" fmla="*/ 734855 h 1685484"/>
                <a:gd name="connsiteX1-149" fmla="*/ 0 w 1590677"/>
                <a:gd name="connsiteY1-150" fmla="*/ 482442 h 1685484"/>
                <a:gd name="connsiteX2-151" fmla="*/ 752476 w 1590677"/>
                <a:gd name="connsiteY2-152" fmla="*/ 6192 h 1685484"/>
                <a:gd name="connsiteX3-153" fmla="*/ 1590677 w 1590677"/>
                <a:gd name="connsiteY3-154" fmla="*/ 844393 h 1685484"/>
                <a:gd name="connsiteX4-155" fmla="*/ 752476 w 1590677"/>
                <a:gd name="connsiteY4-156" fmla="*/ 1682594 h 1685484"/>
                <a:gd name="connsiteX5-157" fmla="*/ 57150 w 1590677"/>
                <a:gd name="connsiteY5-158" fmla="*/ 1325405 h 1685484"/>
                <a:gd name="connsiteX6-159" fmla="*/ 280988 w 1590677"/>
                <a:gd name="connsiteY6-160" fmla="*/ 734855 h 1685484"/>
                <a:gd name="connsiteX0-161" fmla="*/ 280988 w 1590677"/>
                <a:gd name="connsiteY0-162" fmla="*/ 734855 h 1685180"/>
                <a:gd name="connsiteX1-163" fmla="*/ 0 w 1590677"/>
                <a:gd name="connsiteY1-164" fmla="*/ 482442 h 1685180"/>
                <a:gd name="connsiteX2-165" fmla="*/ 752476 w 1590677"/>
                <a:gd name="connsiteY2-166" fmla="*/ 6192 h 1685180"/>
                <a:gd name="connsiteX3-167" fmla="*/ 1590677 w 1590677"/>
                <a:gd name="connsiteY3-168" fmla="*/ 844393 h 1685180"/>
                <a:gd name="connsiteX4-169" fmla="*/ 752476 w 1590677"/>
                <a:gd name="connsiteY4-170" fmla="*/ 1682594 h 1685180"/>
                <a:gd name="connsiteX5-171" fmla="*/ 57150 w 1590677"/>
                <a:gd name="connsiteY5-172" fmla="*/ 1325405 h 1685180"/>
                <a:gd name="connsiteX6-173" fmla="*/ 280988 w 1590677"/>
                <a:gd name="connsiteY6-174" fmla="*/ 734855 h 1685180"/>
                <a:gd name="connsiteX0-175" fmla="*/ 280988 w 1590677"/>
                <a:gd name="connsiteY0-176" fmla="*/ 734855 h 1694985"/>
                <a:gd name="connsiteX1-177" fmla="*/ 0 w 1590677"/>
                <a:gd name="connsiteY1-178" fmla="*/ 482442 h 1694985"/>
                <a:gd name="connsiteX2-179" fmla="*/ 752476 w 1590677"/>
                <a:gd name="connsiteY2-180" fmla="*/ 6192 h 1694985"/>
                <a:gd name="connsiteX3-181" fmla="*/ 1590677 w 1590677"/>
                <a:gd name="connsiteY3-182" fmla="*/ 844393 h 1694985"/>
                <a:gd name="connsiteX4-183" fmla="*/ 752476 w 1590677"/>
                <a:gd name="connsiteY4-184" fmla="*/ 1682594 h 1694985"/>
                <a:gd name="connsiteX5-185" fmla="*/ 57150 w 1590677"/>
                <a:gd name="connsiteY5-186" fmla="*/ 1325405 h 1694985"/>
                <a:gd name="connsiteX6-187" fmla="*/ 280988 w 1590677"/>
                <a:gd name="connsiteY6-188" fmla="*/ 734855 h 1694985"/>
                <a:gd name="connsiteX0-189" fmla="*/ 280988 w 1590677"/>
                <a:gd name="connsiteY0-190" fmla="*/ 734855 h 1694985"/>
                <a:gd name="connsiteX1-191" fmla="*/ 0 w 1590677"/>
                <a:gd name="connsiteY1-192" fmla="*/ 482442 h 1694985"/>
                <a:gd name="connsiteX2-193" fmla="*/ 752476 w 1590677"/>
                <a:gd name="connsiteY2-194" fmla="*/ 6192 h 1694985"/>
                <a:gd name="connsiteX3-195" fmla="*/ 1590677 w 1590677"/>
                <a:gd name="connsiteY3-196" fmla="*/ 844393 h 1694985"/>
                <a:gd name="connsiteX4-197" fmla="*/ 752476 w 1590677"/>
                <a:gd name="connsiteY4-198" fmla="*/ 1682594 h 1694985"/>
                <a:gd name="connsiteX5-199" fmla="*/ 57150 w 1590677"/>
                <a:gd name="connsiteY5-200" fmla="*/ 1325405 h 1694985"/>
                <a:gd name="connsiteX6-201" fmla="*/ 280988 w 1590677"/>
                <a:gd name="connsiteY6-202" fmla="*/ 734855 h 1694985"/>
                <a:gd name="connsiteX0-203" fmla="*/ 280988 w 1590677"/>
                <a:gd name="connsiteY0-204" fmla="*/ 734855 h 1682639"/>
                <a:gd name="connsiteX1-205" fmla="*/ 0 w 1590677"/>
                <a:gd name="connsiteY1-206" fmla="*/ 482442 h 1682639"/>
                <a:gd name="connsiteX2-207" fmla="*/ 752476 w 1590677"/>
                <a:gd name="connsiteY2-208" fmla="*/ 6192 h 1682639"/>
                <a:gd name="connsiteX3-209" fmla="*/ 1590677 w 1590677"/>
                <a:gd name="connsiteY3-210" fmla="*/ 844393 h 1682639"/>
                <a:gd name="connsiteX4-211" fmla="*/ 752476 w 1590677"/>
                <a:gd name="connsiteY4-212" fmla="*/ 1682594 h 1682639"/>
                <a:gd name="connsiteX5-213" fmla="*/ 57150 w 1590677"/>
                <a:gd name="connsiteY5-214" fmla="*/ 1325405 h 1682639"/>
                <a:gd name="connsiteX6-215" fmla="*/ 280988 w 1590677"/>
                <a:gd name="connsiteY6-216" fmla="*/ 734855 h 1682639"/>
                <a:gd name="connsiteX0-217" fmla="*/ 280988 w 1590677"/>
                <a:gd name="connsiteY0-218" fmla="*/ 734855 h 1682715"/>
                <a:gd name="connsiteX1-219" fmla="*/ 0 w 1590677"/>
                <a:gd name="connsiteY1-220" fmla="*/ 482442 h 1682715"/>
                <a:gd name="connsiteX2-221" fmla="*/ 752476 w 1590677"/>
                <a:gd name="connsiteY2-222" fmla="*/ 6192 h 1682715"/>
                <a:gd name="connsiteX3-223" fmla="*/ 1590677 w 1590677"/>
                <a:gd name="connsiteY3-224" fmla="*/ 844393 h 1682715"/>
                <a:gd name="connsiteX4-225" fmla="*/ 752476 w 1590677"/>
                <a:gd name="connsiteY4-226" fmla="*/ 1682594 h 1682715"/>
                <a:gd name="connsiteX5-227" fmla="*/ 57150 w 1590677"/>
                <a:gd name="connsiteY5-228" fmla="*/ 1325405 h 1682715"/>
                <a:gd name="connsiteX6-229" fmla="*/ 280988 w 1590677"/>
                <a:gd name="connsiteY6-230" fmla="*/ 734855 h 1682715"/>
                <a:gd name="connsiteX0-231" fmla="*/ 280988 w 1590677"/>
                <a:gd name="connsiteY0-232" fmla="*/ 734855 h 1682715"/>
                <a:gd name="connsiteX1-233" fmla="*/ 0 w 1590677"/>
                <a:gd name="connsiteY1-234" fmla="*/ 482442 h 1682715"/>
                <a:gd name="connsiteX2-235" fmla="*/ 752476 w 1590677"/>
                <a:gd name="connsiteY2-236" fmla="*/ 6192 h 1682715"/>
                <a:gd name="connsiteX3-237" fmla="*/ 1590677 w 1590677"/>
                <a:gd name="connsiteY3-238" fmla="*/ 844393 h 1682715"/>
                <a:gd name="connsiteX4-239" fmla="*/ 752476 w 1590677"/>
                <a:gd name="connsiteY4-240" fmla="*/ 1682594 h 1682715"/>
                <a:gd name="connsiteX5-241" fmla="*/ 57150 w 1590677"/>
                <a:gd name="connsiteY5-242" fmla="*/ 1325405 h 1682715"/>
                <a:gd name="connsiteX6-243" fmla="*/ 280988 w 1590677"/>
                <a:gd name="connsiteY6-244" fmla="*/ 734855 h 1682715"/>
                <a:gd name="connsiteX0-245" fmla="*/ 280988 w 1590677"/>
                <a:gd name="connsiteY0-246" fmla="*/ 729651 h 1677511"/>
                <a:gd name="connsiteX1-247" fmla="*/ 0 w 1590677"/>
                <a:gd name="connsiteY1-248" fmla="*/ 477238 h 1677511"/>
                <a:gd name="connsiteX2-249" fmla="*/ 752476 w 1590677"/>
                <a:gd name="connsiteY2-250" fmla="*/ 988 h 1677511"/>
                <a:gd name="connsiteX3-251" fmla="*/ 1590677 w 1590677"/>
                <a:gd name="connsiteY3-252" fmla="*/ 839189 h 1677511"/>
                <a:gd name="connsiteX4-253" fmla="*/ 752476 w 1590677"/>
                <a:gd name="connsiteY4-254" fmla="*/ 1677390 h 1677511"/>
                <a:gd name="connsiteX5-255" fmla="*/ 57150 w 1590677"/>
                <a:gd name="connsiteY5-256" fmla="*/ 1320201 h 1677511"/>
                <a:gd name="connsiteX6-257" fmla="*/ 280988 w 1590677"/>
                <a:gd name="connsiteY6-258" fmla="*/ 729651 h 1677511"/>
                <a:gd name="connsiteX0-259" fmla="*/ 280988 w 1590677"/>
                <a:gd name="connsiteY0-260" fmla="*/ 728800 h 1676660"/>
                <a:gd name="connsiteX1-261" fmla="*/ 0 w 1590677"/>
                <a:gd name="connsiteY1-262" fmla="*/ 476387 h 1676660"/>
                <a:gd name="connsiteX2-263" fmla="*/ 752476 w 1590677"/>
                <a:gd name="connsiteY2-264" fmla="*/ 137 h 1676660"/>
                <a:gd name="connsiteX3-265" fmla="*/ 1590677 w 1590677"/>
                <a:gd name="connsiteY3-266" fmla="*/ 838338 h 1676660"/>
                <a:gd name="connsiteX4-267" fmla="*/ 752476 w 1590677"/>
                <a:gd name="connsiteY4-268" fmla="*/ 1676539 h 1676660"/>
                <a:gd name="connsiteX5-269" fmla="*/ 57150 w 1590677"/>
                <a:gd name="connsiteY5-270" fmla="*/ 1319350 h 1676660"/>
                <a:gd name="connsiteX6-271" fmla="*/ 280988 w 1590677"/>
                <a:gd name="connsiteY6-272" fmla="*/ 728800 h 1676660"/>
                <a:gd name="connsiteX0-273" fmla="*/ 242888 w 1552577"/>
                <a:gd name="connsiteY0-274" fmla="*/ 741382 h 1689242"/>
                <a:gd name="connsiteX1-275" fmla="*/ 0 w 1552577"/>
                <a:gd name="connsiteY1-276" fmla="*/ 379431 h 1689242"/>
                <a:gd name="connsiteX2-277" fmla="*/ 714376 w 1552577"/>
                <a:gd name="connsiteY2-278" fmla="*/ 12719 h 1689242"/>
                <a:gd name="connsiteX3-279" fmla="*/ 1552577 w 1552577"/>
                <a:gd name="connsiteY3-280" fmla="*/ 850920 h 1689242"/>
                <a:gd name="connsiteX4-281" fmla="*/ 714376 w 1552577"/>
                <a:gd name="connsiteY4-282" fmla="*/ 1689121 h 1689242"/>
                <a:gd name="connsiteX5-283" fmla="*/ 19050 w 1552577"/>
                <a:gd name="connsiteY5-284" fmla="*/ 1331932 h 1689242"/>
                <a:gd name="connsiteX6-285" fmla="*/ 242888 w 1552577"/>
                <a:gd name="connsiteY6-286" fmla="*/ 741382 h 1689242"/>
                <a:gd name="connsiteX0-287" fmla="*/ 242888 w 1552577"/>
                <a:gd name="connsiteY0-288" fmla="*/ 741703 h 1689563"/>
                <a:gd name="connsiteX1-289" fmla="*/ 0 w 1552577"/>
                <a:gd name="connsiteY1-290" fmla="*/ 379752 h 1689563"/>
                <a:gd name="connsiteX2-291" fmla="*/ 714376 w 1552577"/>
                <a:gd name="connsiteY2-292" fmla="*/ 13040 h 1689563"/>
                <a:gd name="connsiteX3-293" fmla="*/ 1552577 w 1552577"/>
                <a:gd name="connsiteY3-294" fmla="*/ 851241 h 1689563"/>
                <a:gd name="connsiteX4-295" fmla="*/ 714376 w 1552577"/>
                <a:gd name="connsiteY4-296" fmla="*/ 1689442 h 1689563"/>
                <a:gd name="connsiteX5-297" fmla="*/ 19050 w 1552577"/>
                <a:gd name="connsiteY5-298" fmla="*/ 1332253 h 1689563"/>
                <a:gd name="connsiteX6-299" fmla="*/ 242888 w 1552577"/>
                <a:gd name="connsiteY6-300" fmla="*/ 741703 h 1689563"/>
                <a:gd name="connsiteX0-301" fmla="*/ 242888 w 1552577"/>
                <a:gd name="connsiteY0-302" fmla="*/ 728830 h 1676690"/>
                <a:gd name="connsiteX1-303" fmla="*/ 0 w 1552577"/>
                <a:gd name="connsiteY1-304" fmla="*/ 366879 h 1676690"/>
                <a:gd name="connsiteX2-305" fmla="*/ 714376 w 1552577"/>
                <a:gd name="connsiteY2-306" fmla="*/ 167 h 1676690"/>
                <a:gd name="connsiteX3-307" fmla="*/ 1552577 w 1552577"/>
                <a:gd name="connsiteY3-308" fmla="*/ 838368 h 1676690"/>
                <a:gd name="connsiteX4-309" fmla="*/ 714376 w 1552577"/>
                <a:gd name="connsiteY4-310" fmla="*/ 1676569 h 1676690"/>
                <a:gd name="connsiteX5-311" fmla="*/ 19050 w 1552577"/>
                <a:gd name="connsiteY5-312" fmla="*/ 1319380 h 1676690"/>
                <a:gd name="connsiteX6-313" fmla="*/ 242888 w 1552577"/>
                <a:gd name="connsiteY6-314" fmla="*/ 728830 h 1676690"/>
                <a:gd name="connsiteX0-315" fmla="*/ 242888 w 1552577"/>
                <a:gd name="connsiteY0-316" fmla="*/ 729517 h 1677377"/>
                <a:gd name="connsiteX1-317" fmla="*/ 0 w 1552577"/>
                <a:gd name="connsiteY1-318" fmla="*/ 367566 h 1677377"/>
                <a:gd name="connsiteX2-319" fmla="*/ 714376 w 1552577"/>
                <a:gd name="connsiteY2-320" fmla="*/ 854 h 1677377"/>
                <a:gd name="connsiteX3-321" fmla="*/ 1552577 w 1552577"/>
                <a:gd name="connsiteY3-322" fmla="*/ 839055 h 1677377"/>
                <a:gd name="connsiteX4-323" fmla="*/ 714376 w 1552577"/>
                <a:gd name="connsiteY4-324" fmla="*/ 1677256 h 1677377"/>
                <a:gd name="connsiteX5-325" fmla="*/ 19050 w 1552577"/>
                <a:gd name="connsiteY5-326" fmla="*/ 1320067 h 1677377"/>
                <a:gd name="connsiteX6-327" fmla="*/ 242888 w 1552577"/>
                <a:gd name="connsiteY6-328" fmla="*/ 729517 h 1677377"/>
                <a:gd name="connsiteX0-329" fmla="*/ 242888 w 1552577"/>
                <a:gd name="connsiteY0-330" fmla="*/ 728683 h 1676543"/>
                <a:gd name="connsiteX1-331" fmla="*/ 0 w 1552577"/>
                <a:gd name="connsiteY1-332" fmla="*/ 366732 h 1676543"/>
                <a:gd name="connsiteX2-333" fmla="*/ 714376 w 1552577"/>
                <a:gd name="connsiteY2-334" fmla="*/ 20 h 1676543"/>
                <a:gd name="connsiteX3-335" fmla="*/ 1552577 w 1552577"/>
                <a:gd name="connsiteY3-336" fmla="*/ 838221 h 1676543"/>
                <a:gd name="connsiteX4-337" fmla="*/ 714376 w 1552577"/>
                <a:gd name="connsiteY4-338" fmla="*/ 1676422 h 1676543"/>
                <a:gd name="connsiteX5-339" fmla="*/ 19050 w 1552577"/>
                <a:gd name="connsiteY5-340" fmla="*/ 1319233 h 1676543"/>
                <a:gd name="connsiteX6-341" fmla="*/ 242888 w 1552577"/>
                <a:gd name="connsiteY6-342" fmla="*/ 728683 h 1676543"/>
                <a:gd name="connsiteX0-343" fmla="*/ 242888 w 1552577"/>
                <a:gd name="connsiteY0-344" fmla="*/ 728683 h 1676543"/>
                <a:gd name="connsiteX1-345" fmla="*/ 0 w 1552577"/>
                <a:gd name="connsiteY1-346" fmla="*/ 366732 h 1676543"/>
                <a:gd name="connsiteX2-347" fmla="*/ 714376 w 1552577"/>
                <a:gd name="connsiteY2-348" fmla="*/ 20 h 1676543"/>
                <a:gd name="connsiteX3-349" fmla="*/ 1552577 w 1552577"/>
                <a:gd name="connsiteY3-350" fmla="*/ 838221 h 1676543"/>
                <a:gd name="connsiteX4-351" fmla="*/ 714376 w 1552577"/>
                <a:gd name="connsiteY4-352" fmla="*/ 1676422 h 1676543"/>
                <a:gd name="connsiteX5-353" fmla="*/ 19050 w 1552577"/>
                <a:gd name="connsiteY5-354" fmla="*/ 1319233 h 1676543"/>
                <a:gd name="connsiteX6-355" fmla="*/ 242888 w 1552577"/>
                <a:gd name="connsiteY6-356" fmla="*/ 728683 h 1676543"/>
                <a:gd name="connsiteX0-357" fmla="*/ 242888 w 1552823"/>
                <a:gd name="connsiteY0-358" fmla="*/ 728683 h 1676543"/>
                <a:gd name="connsiteX1-359" fmla="*/ 0 w 1552823"/>
                <a:gd name="connsiteY1-360" fmla="*/ 366732 h 1676543"/>
                <a:gd name="connsiteX2-361" fmla="*/ 714376 w 1552823"/>
                <a:gd name="connsiteY2-362" fmla="*/ 20 h 1676543"/>
                <a:gd name="connsiteX3-363" fmla="*/ 1552577 w 1552823"/>
                <a:gd name="connsiteY3-364" fmla="*/ 838221 h 1676543"/>
                <a:gd name="connsiteX4-365" fmla="*/ 714376 w 1552823"/>
                <a:gd name="connsiteY4-366" fmla="*/ 1676422 h 1676543"/>
                <a:gd name="connsiteX5-367" fmla="*/ 19050 w 1552823"/>
                <a:gd name="connsiteY5-368" fmla="*/ 1319233 h 1676543"/>
                <a:gd name="connsiteX6-369" fmla="*/ 242888 w 1552823"/>
                <a:gd name="connsiteY6-370" fmla="*/ 728683 h 1676543"/>
                <a:gd name="connsiteX0-371" fmla="*/ 242888 w 1553406"/>
                <a:gd name="connsiteY0-372" fmla="*/ 728676 h 1676536"/>
                <a:gd name="connsiteX1-373" fmla="*/ 0 w 1553406"/>
                <a:gd name="connsiteY1-374" fmla="*/ 366725 h 1676536"/>
                <a:gd name="connsiteX2-375" fmla="*/ 714376 w 1553406"/>
                <a:gd name="connsiteY2-376" fmla="*/ 13 h 1676536"/>
                <a:gd name="connsiteX3-377" fmla="*/ 1552577 w 1553406"/>
                <a:gd name="connsiteY3-378" fmla="*/ 838214 h 1676536"/>
                <a:gd name="connsiteX4-379" fmla="*/ 714376 w 1553406"/>
                <a:gd name="connsiteY4-380" fmla="*/ 1676415 h 1676536"/>
                <a:gd name="connsiteX5-381" fmla="*/ 19050 w 1553406"/>
                <a:gd name="connsiteY5-382" fmla="*/ 1319226 h 1676536"/>
                <a:gd name="connsiteX6-383" fmla="*/ 242888 w 1553406"/>
                <a:gd name="connsiteY6-384" fmla="*/ 728676 h 1676536"/>
                <a:gd name="connsiteX0-385" fmla="*/ 242888 w 1552823"/>
                <a:gd name="connsiteY0-386" fmla="*/ 728679 h 1676539"/>
                <a:gd name="connsiteX1-387" fmla="*/ 0 w 1552823"/>
                <a:gd name="connsiteY1-388" fmla="*/ 366728 h 1676539"/>
                <a:gd name="connsiteX2-389" fmla="*/ 714376 w 1552823"/>
                <a:gd name="connsiteY2-390" fmla="*/ 16 h 1676539"/>
                <a:gd name="connsiteX3-391" fmla="*/ 1552577 w 1552823"/>
                <a:gd name="connsiteY3-392" fmla="*/ 838217 h 1676539"/>
                <a:gd name="connsiteX4-393" fmla="*/ 714376 w 1552823"/>
                <a:gd name="connsiteY4-394" fmla="*/ 1676418 h 1676539"/>
                <a:gd name="connsiteX5-395" fmla="*/ 19050 w 1552823"/>
                <a:gd name="connsiteY5-396" fmla="*/ 1319229 h 1676539"/>
                <a:gd name="connsiteX6-397" fmla="*/ 242888 w 1552823"/>
                <a:gd name="connsiteY6-398" fmla="*/ 728679 h 1676539"/>
                <a:gd name="connsiteX0-399" fmla="*/ 242888 w 1552823"/>
                <a:gd name="connsiteY0-400" fmla="*/ 728675 h 1676535"/>
                <a:gd name="connsiteX1-401" fmla="*/ 0 w 1552823"/>
                <a:gd name="connsiteY1-402" fmla="*/ 366724 h 1676535"/>
                <a:gd name="connsiteX2-403" fmla="*/ 714376 w 1552823"/>
                <a:gd name="connsiteY2-404" fmla="*/ 12 h 1676535"/>
                <a:gd name="connsiteX3-405" fmla="*/ 1552577 w 1552823"/>
                <a:gd name="connsiteY3-406" fmla="*/ 838213 h 1676535"/>
                <a:gd name="connsiteX4-407" fmla="*/ 714376 w 1552823"/>
                <a:gd name="connsiteY4-408" fmla="*/ 1676414 h 1676535"/>
                <a:gd name="connsiteX5-409" fmla="*/ 19050 w 1552823"/>
                <a:gd name="connsiteY5-410" fmla="*/ 1319225 h 1676535"/>
                <a:gd name="connsiteX6-411" fmla="*/ 242888 w 1552823"/>
                <a:gd name="connsiteY6-412" fmla="*/ 728675 h 1676535"/>
                <a:gd name="connsiteX0-413" fmla="*/ 242888 w 1552823"/>
                <a:gd name="connsiteY0-414" fmla="*/ 728677 h 1676537"/>
                <a:gd name="connsiteX1-415" fmla="*/ 0 w 1552823"/>
                <a:gd name="connsiteY1-416" fmla="*/ 366726 h 1676537"/>
                <a:gd name="connsiteX2-417" fmla="*/ 714376 w 1552823"/>
                <a:gd name="connsiteY2-418" fmla="*/ 14 h 1676537"/>
                <a:gd name="connsiteX3-419" fmla="*/ 1552577 w 1552823"/>
                <a:gd name="connsiteY3-420" fmla="*/ 838215 h 1676537"/>
                <a:gd name="connsiteX4-421" fmla="*/ 714376 w 1552823"/>
                <a:gd name="connsiteY4-422" fmla="*/ 1676416 h 1676537"/>
                <a:gd name="connsiteX5-423" fmla="*/ 19050 w 1552823"/>
                <a:gd name="connsiteY5-424" fmla="*/ 1319227 h 1676537"/>
                <a:gd name="connsiteX6-425" fmla="*/ 242888 w 1552823"/>
                <a:gd name="connsiteY6-426" fmla="*/ 728677 h 1676537"/>
                <a:gd name="connsiteX0-427" fmla="*/ 242888 w 1552577"/>
                <a:gd name="connsiteY0-428" fmla="*/ 728677 h 1676537"/>
                <a:gd name="connsiteX1-429" fmla="*/ 0 w 1552577"/>
                <a:gd name="connsiteY1-430" fmla="*/ 366726 h 1676537"/>
                <a:gd name="connsiteX2-431" fmla="*/ 714376 w 1552577"/>
                <a:gd name="connsiteY2-432" fmla="*/ 14 h 1676537"/>
                <a:gd name="connsiteX3-433" fmla="*/ 1552577 w 1552577"/>
                <a:gd name="connsiteY3-434" fmla="*/ 838215 h 1676537"/>
                <a:gd name="connsiteX4-435" fmla="*/ 714376 w 1552577"/>
                <a:gd name="connsiteY4-436" fmla="*/ 1676416 h 1676537"/>
                <a:gd name="connsiteX5-437" fmla="*/ 19050 w 1552577"/>
                <a:gd name="connsiteY5-438" fmla="*/ 1319227 h 1676537"/>
                <a:gd name="connsiteX6-439" fmla="*/ 242888 w 1552577"/>
                <a:gd name="connsiteY6-440" fmla="*/ 728677 h 1676537"/>
                <a:gd name="connsiteX0-441" fmla="*/ 242888 w 1552577"/>
                <a:gd name="connsiteY0-442" fmla="*/ 728677 h 1676537"/>
                <a:gd name="connsiteX1-443" fmla="*/ 0 w 1552577"/>
                <a:gd name="connsiteY1-444" fmla="*/ 366726 h 1676537"/>
                <a:gd name="connsiteX2-445" fmla="*/ 714376 w 1552577"/>
                <a:gd name="connsiteY2-446" fmla="*/ 14 h 1676537"/>
                <a:gd name="connsiteX3-447" fmla="*/ 1552577 w 1552577"/>
                <a:gd name="connsiteY3-448" fmla="*/ 838215 h 1676537"/>
                <a:gd name="connsiteX4-449" fmla="*/ 714376 w 1552577"/>
                <a:gd name="connsiteY4-450" fmla="*/ 1676416 h 1676537"/>
                <a:gd name="connsiteX5-451" fmla="*/ 19050 w 1552577"/>
                <a:gd name="connsiteY5-452" fmla="*/ 1319227 h 1676537"/>
                <a:gd name="connsiteX6-453" fmla="*/ 242888 w 1552577"/>
                <a:gd name="connsiteY6-454" fmla="*/ 728677 h 1676537"/>
                <a:gd name="connsiteX0-455" fmla="*/ 242888 w 1552577"/>
                <a:gd name="connsiteY0-456" fmla="*/ 728677 h 1676537"/>
                <a:gd name="connsiteX1-457" fmla="*/ 0 w 1552577"/>
                <a:gd name="connsiteY1-458" fmla="*/ 366726 h 1676537"/>
                <a:gd name="connsiteX2-459" fmla="*/ 714376 w 1552577"/>
                <a:gd name="connsiteY2-460" fmla="*/ 14 h 1676537"/>
                <a:gd name="connsiteX3-461" fmla="*/ 1552577 w 1552577"/>
                <a:gd name="connsiteY3-462" fmla="*/ 838215 h 1676537"/>
                <a:gd name="connsiteX4-463" fmla="*/ 714376 w 1552577"/>
                <a:gd name="connsiteY4-464" fmla="*/ 1676416 h 1676537"/>
                <a:gd name="connsiteX5-465" fmla="*/ 19050 w 1552577"/>
                <a:gd name="connsiteY5-466" fmla="*/ 1319227 h 1676537"/>
                <a:gd name="connsiteX6-467" fmla="*/ 242888 w 1552577"/>
                <a:gd name="connsiteY6-468" fmla="*/ 728677 h 1676537"/>
                <a:gd name="connsiteX0-469" fmla="*/ 540068 w 1552577"/>
                <a:gd name="connsiteY0-470" fmla="*/ 545797 h 1676537"/>
                <a:gd name="connsiteX1-471" fmla="*/ 0 w 1552577"/>
                <a:gd name="connsiteY1-472" fmla="*/ 366726 h 1676537"/>
                <a:gd name="connsiteX2-473" fmla="*/ 714376 w 1552577"/>
                <a:gd name="connsiteY2-474" fmla="*/ 14 h 1676537"/>
                <a:gd name="connsiteX3-475" fmla="*/ 1552577 w 1552577"/>
                <a:gd name="connsiteY3-476" fmla="*/ 838215 h 1676537"/>
                <a:gd name="connsiteX4-477" fmla="*/ 714376 w 1552577"/>
                <a:gd name="connsiteY4-478" fmla="*/ 1676416 h 1676537"/>
                <a:gd name="connsiteX5-479" fmla="*/ 19050 w 1552577"/>
                <a:gd name="connsiteY5-480" fmla="*/ 1319227 h 1676537"/>
                <a:gd name="connsiteX6-481" fmla="*/ 540068 w 1552577"/>
                <a:gd name="connsiteY6-482" fmla="*/ 545797 h 1676537"/>
                <a:gd name="connsiteX0-483" fmla="*/ 540068 w 1552577"/>
                <a:gd name="connsiteY0-484" fmla="*/ 545797 h 1676537"/>
                <a:gd name="connsiteX1-485" fmla="*/ 0 w 1552577"/>
                <a:gd name="connsiteY1-486" fmla="*/ 366726 h 1676537"/>
                <a:gd name="connsiteX2-487" fmla="*/ 714376 w 1552577"/>
                <a:gd name="connsiteY2-488" fmla="*/ 14 h 1676537"/>
                <a:gd name="connsiteX3-489" fmla="*/ 1552577 w 1552577"/>
                <a:gd name="connsiteY3-490" fmla="*/ 838215 h 1676537"/>
                <a:gd name="connsiteX4-491" fmla="*/ 714376 w 1552577"/>
                <a:gd name="connsiteY4-492" fmla="*/ 1676416 h 1676537"/>
                <a:gd name="connsiteX5-493" fmla="*/ 19050 w 1552577"/>
                <a:gd name="connsiteY5-494" fmla="*/ 1319227 h 1676537"/>
                <a:gd name="connsiteX6-495" fmla="*/ 540068 w 1552577"/>
                <a:gd name="connsiteY6-496" fmla="*/ 545797 h 1676537"/>
                <a:gd name="connsiteX0-497" fmla="*/ 540068 w 1552577"/>
                <a:gd name="connsiteY0-498" fmla="*/ 545797 h 1676517"/>
                <a:gd name="connsiteX1-499" fmla="*/ 0 w 1552577"/>
                <a:gd name="connsiteY1-500" fmla="*/ 366726 h 1676517"/>
                <a:gd name="connsiteX2-501" fmla="*/ 714376 w 1552577"/>
                <a:gd name="connsiteY2-502" fmla="*/ 14 h 1676517"/>
                <a:gd name="connsiteX3-503" fmla="*/ 1552577 w 1552577"/>
                <a:gd name="connsiteY3-504" fmla="*/ 838215 h 1676517"/>
                <a:gd name="connsiteX4-505" fmla="*/ 714376 w 1552577"/>
                <a:gd name="connsiteY4-506" fmla="*/ 1676416 h 1676517"/>
                <a:gd name="connsiteX5-507" fmla="*/ 19050 w 1552577"/>
                <a:gd name="connsiteY5-508" fmla="*/ 1319227 h 1676517"/>
                <a:gd name="connsiteX6-509" fmla="*/ 540068 w 1552577"/>
                <a:gd name="connsiteY6-510" fmla="*/ 545797 h 1676517"/>
                <a:gd name="connsiteX0-511" fmla="*/ 540068 w 1552577"/>
                <a:gd name="connsiteY0-512" fmla="*/ 545797 h 1686035"/>
                <a:gd name="connsiteX1-513" fmla="*/ 0 w 1552577"/>
                <a:gd name="connsiteY1-514" fmla="*/ 366726 h 1686035"/>
                <a:gd name="connsiteX2-515" fmla="*/ 714376 w 1552577"/>
                <a:gd name="connsiteY2-516" fmla="*/ 14 h 1686035"/>
                <a:gd name="connsiteX3-517" fmla="*/ 1552577 w 1552577"/>
                <a:gd name="connsiteY3-518" fmla="*/ 838215 h 1686035"/>
                <a:gd name="connsiteX4-519" fmla="*/ 723901 w 1552577"/>
                <a:gd name="connsiteY4-520" fmla="*/ 1685941 h 1686035"/>
                <a:gd name="connsiteX5-521" fmla="*/ 19050 w 1552577"/>
                <a:gd name="connsiteY5-522" fmla="*/ 1319227 h 1686035"/>
                <a:gd name="connsiteX6-523" fmla="*/ 540068 w 1552577"/>
                <a:gd name="connsiteY6-524" fmla="*/ 545797 h 1686035"/>
                <a:gd name="connsiteX0-525" fmla="*/ 540068 w 1552577"/>
                <a:gd name="connsiteY0-526" fmla="*/ 545797 h 1688390"/>
                <a:gd name="connsiteX1-527" fmla="*/ 0 w 1552577"/>
                <a:gd name="connsiteY1-528" fmla="*/ 366726 h 1688390"/>
                <a:gd name="connsiteX2-529" fmla="*/ 714376 w 1552577"/>
                <a:gd name="connsiteY2-530" fmla="*/ 14 h 1688390"/>
                <a:gd name="connsiteX3-531" fmla="*/ 1552577 w 1552577"/>
                <a:gd name="connsiteY3-532" fmla="*/ 838215 h 1688390"/>
                <a:gd name="connsiteX4-533" fmla="*/ 723901 w 1552577"/>
                <a:gd name="connsiteY4-534" fmla="*/ 1685941 h 1688390"/>
                <a:gd name="connsiteX5-535" fmla="*/ 19050 w 1552577"/>
                <a:gd name="connsiteY5-536" fmla="*/ 1319227 h 1688390"/>
                <a:gd name="connsiteX6-537" fmla="*/ 540068 w 1552577"/>
                <a:gd name="connsiteY6-538" fmla="*/ 545797 h 1688390"/>
                <a:gd name="connsiteX0-539" fmla="*/ 540068 w 1552577"/>
                <a:gd name="connsiteY0-540" fmla="*/ 545797 h 1688390"/>
                <a:gd name="connsiteX1-541" fmla="*/ 0 w 1552577"/>
                <a:gd name="connsiteY1-542" fmla="*/ 366726 h 1688390"/>
                <a:gd name="connsiteX2-543" fmla="*/ 714376 w 1552577"/>
                <a:gd name="connsiteY2-544" fmla="*/ 14 h 1688390"/>
                <a:gd name="connsiteX3-545" fmla="*/ 1552577 w 1552577"/>
                <a:gd name="connsiteY3-546" fmla="*/ 838215 h 1688390"/>
                <a:gd name="connsiteX4-547" fmla="*/ 723901 w 1552577"/>
                <a:gd name="connsiteY4-548" fmla="*/ 1685941 h 1688390"/>
                <a:gd name="connsiteX5-549" fmla="*/ 19050 w 1552577"/>
                <a:gd name="connsiteY5-550" fmla="*/ 1319227 h 1688390"/>
                <a:gd name="connsiteX6-551" fmla="*/ 540068 w 1552577"/>
                <a:gd name="connsiteY6-552" fmla="*/ 545797 h 1688390"/>
                <a:gd name="connsiteX0-553" fmla="*/ 540068 w 1552577"/>
                <a:gd name="connsiteY0-554" fmla="*/ 545797 h 1688390"/>
                <a:gd name="connsiteX1-555" fmla="*/ 0 w 1552577"/>
                <a:gd name="connsiteY1-556" fmla="*/ 366726 h 1688390"/>
                <a:gd name="connsiteX2-557" fmla="*/ 714376 w 1552577"/>
                <a:gd name="connsiteY2-558" fmla="*/ 14 h 1688390"/>
                <a:gd name="connsiteX3-559" fmla="*/ 1552577 w 1552577"/>
                <a:gd name="connsiteY3-560" fmla="*/ 838215 h 1688390"/>
                <a:gd name="connsiteX4-561" fmla="*/ 723901 w 1552577"/>
                <a:gd name="connsiteY4-562" fmla="*/ 1685941 h 1688390"/>
                <a:gd name="connsiteX5-563" fmla="*/ 19050 w 1552577"/>
                <a:gd name="connsiteY5-564" fmla="*/ 1319227 h 1688390"/>
                <a:gd name="connsiteX6-565" fmla="*/ 540068 w 1552577"/>
                <a:gd name="connsiteY6-566" fmla="*/ 545797 h 1688390"/>
                <a:gd name="connsiteX0-567" fmla="*/ 540068 w 1552577"/>
                <a:gd name="connsiteY0-568" fmla="*/ 545797 h 1688390"/>
                <a:gd name="connsiteX1-569" fmla="*/ 0 w 1552577"/>
                <a:gd name="connsiteY1-570" fmla="*/ 366726 h 1688390"/>
                <a:gd name="connsiteX2-571" fmla="*/ 714376 w 1552577"/>
                <a:gd name="connsiteY2-572" fmla="*/ 14 h 1688390"/>
                <a:gd name="connsiteX3-573" fmla="*/ 1552577 w 1552577"/>
                <a:gd name="connsiteY3-574" fmla="*/ 838215 h 1688390"/>
                <a:gd name="connsiteX4-575" fmla="*/ 723901 w 1552577"/>
                <a:gd name="connsiteY4-576" fmla="*/ 1685941 h 1688390"/>
                <a:gd name="connsiteX5-577" fmla="*/ 19050 w 1552577"/>
                <a:gd name="connsiteY5-578" fmla="*/ 1319227 h 1688390"/>
                <a:gd name="connsiteX6-579" fmla="*/ 540068 w 1552577"/>
                <a:gd name="connsiteY6-580" fmla="*/ 545797 h 1688390"/>
                <a:gd name="connsiteX0-581" fmla="*/ 540068 w 1552577"/>
                <a:gd name="connsiteY0-582" fmla="*/ 545797 h 1688390"/>
                <a:gd name="connsiteX1-583" fmla="*/ 0 w 1552577"/>
                <a:gd name="connsiteY1-584" fmla="*/ 366726 h 1688390"/>
                <a:gd name="connsiteX2-585" fmla="*/ 714376 w 1552577"/>
                <a:gd name="connsiteY2-586" fmla="*/ 14 h 1688390"/>
                <a:gd name="connsiteX3-587" fmla="*/ 1552577 w 1552577"/>
                <a:gd name="connsiteY3-588" fmla="*/ 838215 h 1688390"/>
                <a:gd name="connsiteX4-589" fmla="*/ 723901 w 1552577"/>
                <a:gd name="connsiteY4-590" fmla="*/ 1685941 h 1688390"/>
                <a:gd name="connsiteX5-591" fmla="*/ 19050 w 1552577"/>
                <a:gd name="connsiteY5-592" fmla="*/ 1319227 h 1688390"/>
                <a:gd name="connsiteX6-593" fmla="*/ 540068 w 1552577"/>
                <a:gd name="connsiteY6-594" fmla="*/ 545797 h 1688390"/>
                <a:gd name="connsiteX0-595" fmla="*/ 540068 w 1552577"/>
                <a:gd name="connsiteY0-596" fmla="*/ 545797 h 1688390"/>
                <a:gd name="connsiteX1-597" fmla="*/ 0 w 1552577"/>
                <a:gd name="connsiteY1-598" fmla="*/ 366726 h 1688390"/>
                <a:gd name="connsiteX2-599" fmla="*/ 714376 w 1552577"/>
                <a:gd name="connsiteY2-600" fmla="*/ 14 h 1688390"/>
                <a:gd name="connsiteX3-601" fmla="*/ 1552577 w 1552577"/>
                <a:gd name="connsiteY3-602" fmla="*/ 838215 h 1688390"/>
                <a:gd name="connsiteX4-603" fmla="*/ 723901 w 1552577"/>
                <a:gd name="connsiteY4-604" fmla="*/ 1685941 h 1688390"/>
                <a:gd name="connsiteX5-605" fmla="*/ 19050 w 1552577"/>
                <a:gd name="connsiteY5-606" fmla="*/ 1319227 h 1688390"/>
                <a:gd name="connsiteX6-607" fmla="*/ 540068 w 1552577"/>
                <a:gd name="connsiteY6-608" fmla="*/ 545797 h 1688390"/>
                <a:gd name="connsiteX0-609" fmla="*/ 540068 w 1552577"/>
                <a:gd name="connsiteY0-610" fmla="*/ 545797 h 1688390"/>
                <a:gd name="connsiteX1-611" fmla="*/ 0 w 1552577"/>
                <a:gd name="connsiteY1-612" fmla="*/ 366726 h 1688390"/>
                <a:gd name="connsiteX2-613" fmla="*/ 714376 w 1552577"/>
                <a:gd name="connsiteY2-614" fmla="*/ 14 h 1688390"/>
                <a:gd name="connsiteX3-615" fmla="*/ 1552577 w 1552577"/>
                <a:gd name="connsiteY3-616" fmla="*/ 838215 h 1688390"/>
                <a:gd name="connsiteX4-617" fmla="*/ 723901 w 1552577"/>
                <a:gd name="connsiteY4-618" fmla="*/ 1685941 h 1688390"/>
                <a:gd name="connsiteX5-619" fmla="*/ 19050 w 1552577"/>
                <a:gd name="connsiteY5-620" fmla="*/ 1319227 h 1688390"/>
                <a:gd name="connsiteX6-621" fmla="*/ 540068 w 1552577"/>
                <a:gd name="connsiteY6-622" fmla="*/ 545797 h 1688390"/>
                <a:gd name="connsiteX0-623" fmla="*/ 540068 w 1552577"/>
                <a:gd name="connsiteY0-624" fmla="*/ 545797 h 1687260"/>
                <a:gd name="connsiteX1-625" fmla="*/ 0 w 1552577"/>
                <a:gd name="connsiteY1-626" fmla="*/ 366726 h 1687260"/>
                <a:gd name="connsiteX2-627" fmla="*/ 714376 w 1552577"/>
                <a:gd name="connsiteY2-628" fmla="*/ 14 h 1687260"/>
                <a:gd name="connsiteX3-629" fmla="*/ 1552577 w 1552577"/>
                <a:gd name="connsiteY3-630" fmla="*/ 838215 h 1687260"/>
                <a:gd name="connsiteX4-631" fmla="*/ 723901 w 1552577"/>
                <a:gd name="connsiteY4-632" fmla="*/ 1685941 h 1687260"/>
                <a:gd name="connsiteX5-633" fmla="*/ 19050 w 1552577"/>
                <a:gd name="connsiteY5-634" fmla="*/ 1319227 h 1687260"/>
                <a:gd name="connsiteX6-635" fmla="*/ 494485 w 1552577"/>
                <a:gd name="connsiteY6-636" fmla="*/ 1301536 h 1687260"/>
                <a:gd name="connsiteX7" fmla="*/ 540068 w 1552577"/>
                <a:gd name="connsiteY7" fmla="*/ 545797 h 1687260"/>
                <a:gd name="connsiteX0-637" fmla="*/ 540068 w 1552577"/>
                <a:gd name="connsiteY0-638" fmla="*/ 545797 h 1687260"/>
                <a:gd name="connsiteX1-639" fmla="*/ 0 w 1552577"/>
                <a:gd name="connsiteY1-640" fmla="*/ 366726 h 1687260"/>
                <a:gd name="connsiteX2-641" fmla="*/ 714376 w 1552577"/>
                <a:gd name="connsiteY2-642" fmla="*/ 14 h 1687260"/>
                <a:gd name="connsiteX3-643" fmla="*/ 1552577 w 1552577"/>
                <a:gd name="connsiteY3-644" fmla="*/ 838215 h 1687260"/>
                <a:gd name="connsiteX4-645" fmla="*/ 723901 w 1552577"/>
                <a:gd name="connsiteY4-646" fmla="*/ 1685941 h 1687260"/>
                <a:gd name="connsiteX5-647" fmla="*/ 19050 w 1552577"/>
                <a:gd name="connsiteY5-648" fmla="*/ 1319227 h 1687260"/>
                <a:gd name="connsiteX6-649" fmla="*/ 494485 w 1552577"/>
                <a:gd name="connsiteY6-650" fmla="*/ 1301536 h 1687260"/>
                <a:gd name="connsiteX7-651" fmla="*/ 540068 w 1552577"/>
                <a:gd name="connsiteY7-652" fmla="*/ 545797 h 1687260"/>
                <a:gd name="connsiteX0-653" fmla="*/ 540068 w 1552577"/>
                <a:gd name="connsiteY0-654" fmla="*/ 545797 h 1687260"/>
                <a:gd name="connsiteX1-655" fmla="*/ 0 w 1552577"/>
                <a:gd name="connsiteY1-656" fmla="*/ 366726 h 1687260"/>
                <a:gd name="connsiteX2-657" fmla="*/ 714376 w 1552577"/>
                <a:gd name="connsiteY2-658" fmla="*/ 14 h 1687260"/>
                <a:gd name="connsiteX3-659" fmla="*/ 1552577 w 1552577"/>
                <a:gd name="connsiteY3-660" fmla="*/ 838215 h 1687260"/>
                <a:gd name="connsiteX4-661" fmla="*/ 723901 w 1552577"/>
                <a:gd name="connsiteY4-662" fmla="*/ 1685941 h 1687260"/>
                <a:gd name="connsiteX5-663" fmla="*/ 19050 w 1552577"/>
                <a:gd name="connsiteY5-664" fmla="*/ 1319227 h 1687260"/>
                <a:gd name="connsiteX6-665" fmla="*/ 494485 w 1552577"/>
                <a:gd name="connsiteY6-666" fmla="*/ 1301536 h 1687260"/>
                <a:gd name="connsiteX7-667" fmla="*/ 540068 w 1552577"/>
                <a:gd name="connsiteY7-668" fmla="*/ 545797 h 1687260"/>
                <a:gd name="connsiteX0-669" fmla="*/ 540068 w 1552577"/>
                <a:gd name="connsiteY0-670" fmla="*/ 545797 h 1687260"/>
                <a:gd name="connsiteX1-671" fmla="*/ 0 w 1552577"/>
                <a:gd name="connsiteY1-672" fmla="*/ 366726 h 1687260"/>
                <a:gd name="connsiteX2-673" fmla="*/ 714376 w 1552577"/>
                <a:gd name="connsiteY2-674" fmla="*/ 14 h 1687260"/>
                <a:gd name="connsiteX3-675" fmla="*/ 1552577 w 1552577"/>
                <a:gd name="connsiteY3-676" fmla="*/ 838215 h 1687260"/>
                <a:gd name="connsiteX4-677" fmla="*/ 723901 w 1552577"/>
                <a:gd name="connsiteY4-678" fmla="*/ 1685941 h 1687260"/>
                <a:gd name="connsiteX5-679" fmla="*/ 19050 w 1552577"/>
                <a:gd name="connsiteY5-680" fmla="*/ 1319227 h 1687260"/>
                <a:gd name="connsiteX6-681" fmla="*/ 494485 w 1552577"/>
                <a:gd name="connsiteY6-682" fmla="*/ 1301536 h 1687260"/>
                <a:gd name="connsiteX7-683" fmla="*/ 389710 w 1552577"/>
                <a:gd name="connsiteY7-684" fmla="*/ 782423 h 1687260"/>
                <a:gd name="connsiteX8" fmla="*/ 540068 w 1552577"/>
                <a:gd name="connsiteY8" fmla="*/ 545797 h 1687260"/>
                <a:gd name="connsiteX0-685" fmla="*/ 540068 w 1552577"/>
                <a:gd name="connsiteY0-686" fmla="*/ 545797 h 1687260"/>
                <a:gd name="connsiteX1-687" fmla="*/ 0 w 1552577"/>
                <a:gd name="connsiteY1-688" fmla="*/ 366726 h 1687260"/>
                <a:gd name="connsiteX2-689" fmla="*/ 714376 w 1552577"/>
                <a:gd name="connsiteY2-690" fmla="*/ 14 h 1687260"/>
                <a:gd name="connsiteX3-691" fmla="*/ 1552577 w 1552577"/>
                <a:gd name="connsiteY3-692" fmla="*/ 838215 h 1687260"/>
                <a:gd name="connsiteX4-693" fmla="*/ 723901 w 1552577"/>
                <a:gd name="connsiteY4-694" fmla="*/ 1685941 h 1687260"/>
                <a:gd name="connsiteX5-695" fmla="*/ 19050 w 1552577"/>
                <a:gd name="connsiteY5-696" fmla="*/ 1319227 h 1687260"/>
                <a:gd name="connsiteX6-697" fmla="*/ 494485 w 1552577"/>
                <a:gd name="connsiteY6-698" fmla="*/ 1301536 h 1687260"/>
                <a:gd name="connsiteX7-699" fmla="*/ 389710 w 1552577"/>
                <a:gd name="connsiteY7-700" fmla="*/ 782423 h 1687260"/>
                <a:gd name="connsiteX8-701" fmla="*/ 540068 w 1552577"/>
                <a:gd name="connsiteY8-702" fmla="*/ 545797 h 1687260"/>
                <a:gd name="connsiteX0-703" fmla="*/ 540068 w 1552577"/>
                <a:gd name="connsiteY0-704" fmla="*/ 545797 h 1687260"/>
                <a:gd name="connsiteX1-705" fmla="*/ 0 w 1552577"/>
                <a:gd name="connsiteY1-706" fmla="*/ 366726 h 1687260"/>
                <a:gd name="connsiteX2-707" fmla="*/ 714376 w 1552577"/>
                <a:gd name="connsiteY2-708" fmla="*/ 14 h 1687260"/>
                <a:gd name="connsiteX3-709" fmla="*/ 1552577 w 1552577"/>
                <a:gd name="connsiteY3-710" fmla="*/ 838215 h 1687260"/>
                <a:gd name="connsiteX4-711" fmla="*/ 723901 w 1552577"/>
                <a:gd name="connsiteY4-712" fmla="*/ 1685941 h 1687260"/>
                <a:gd name="connsiteX5-713" fmla="*/ 19050 w 1552577"/>
                <a:gd name="connsiteY5-714" fmla="*/ 1319227 h 1687260"/>
                <a:gd name="connsiteX6-715" fmla="*/ 494485 w 1552577"/>
                <a:gd name="connsiteY6-716" fmla="*/ 1301536 h 1687260"/>
                <a:gd name="connsiteX7-717" fmla="*/ 365898 w 1552577"/>
                <a:gd name="connsiteY7-718" fmla="*/ 782423 h 1687260"/>
                <a:gd name="connsiteX8-719" fmla="*/ 540068 w 1552577"/>
                <a:gd name="connsiteY8-720" fmla="*/ 545797 h 1687260"/>
                <a:gd name="connsiteX0-721" fmla="*/ 540068 w 1552577"/>
                <a:gd name="connsiteY0-722" fmla="*/ 545797 h 1687260"/>
                <a:gd name="connsiteX1-723" fmla="*/ 0 w 1552577"/>
                <a:gd name="connsiteY1-724" fmla="*/ 366726 h 1687260"/>
                <a:gd name="connsiteX2-725" fmla="*/ 714376 w 1552577"/>
                <a:gd name="connsiteY2-726" fmla="*/ 14 h 1687260"/>
                <a:gd name="connsiteX3-727" fmla="*/ 1552577 w 1552577"/>
                <a:gd name="connsiteY3-728" fmla="*/ 838215 h 1687260"/>
                <a:gd name="connsiteX4-729" fmla="*/ 723901 w 1552577"/>
                <a:gd name="connsiteY4-730" fmla="*/ 1685941 h 1687260"/>
                <a:gd name="connsiteX5-731" fmla="*/ 19050 w 1552577"/>
                <a:gd name="connsiteY5-732" fmla="*/ 1319227 h 1687260"/>
                <a:gd name="connsiteX6-733" fmla="*/ 494485 w 1552577"/>
                <a:gd name="connsiteY6-734" fmla="*/ 1301536 h 1687260"/>
                <a:gd name="connsiteX7-735" fmla="*/ 365898 w 1552577"/>
                <a:gd name="connsiteY7-736" fmla="*/ 782423 h 1687260"/>
                <a:gd name="connsiteX8-737" fmla="*/ 540068 w 1552577"/>
                <a:gd name="connsiteY8-738" fmla="*/ 545797 h 1687260"/>
                <a:gd name="connsiteX0-739" fmla="*/ 540068 w 1552577"/>
                <a:gd name="connsiteY0-740" fmla="*/ 545797 h 1687260"/>
                <a:gd name="connsiteX1-741" fmla="*/ 0 w 1552577"/>
                <a:gd name="connsiteY1-742" fmla="*/ 366726 h 1687260"/>
                <a:gd name="connsiteX2-743" fmla="*/ 714376 w 1552577"/>
                <a:gd name="connsiteY2-744" fmla="*/ 14 h 1687260"/>
                <a:gd name="connsiteX3-745" fmla="*/ 1552577 w 1552577"/>
                <a:gd name="connsiteY3-746" fmla="*/ 838215 h 1687260"/>
                <a:gd name="connsiteX4-747" fmla="*/ 723901 w 1552577"/>
                <a:gd name="connsiteY4-748" fmla="*/ 1685941 h 1687260"/>
                <a:gd name="connsiteX5-749" fmla="*/ 19050 w 1552577"/>
                <a:gd name="connsiteY5-750" fmla="*/ 1319227 h 1687260"/>
                <a:gd name="connsiteX6-751" fmla="*/ 494485 w 1552577"/>
                <a:gd name="connsiteY6-752" fmla="*/ 1301536 h 1687260"/>
                <a:gd name="connsiteX7-753" fmla="*/ 365898 w 1552577"/>
                <a:gd name="connsiteY7-754" fmla="*/ 782423 h 1687260"/>
                <a:gd name="connsiteX8-755" fmla="*/ 540068 w 1552577"/>
                <a:gd name="connsiteY8-756" fmla="*/ 545797 h 1687260"/>
                <a:gd name="connsiteX0-757" fmla="*/ 540068 w 1552577"/>
                <a:gd name="connsiteY0-758" fmla="*/ 545797 h 1687260"/>
                <a:gd name="connsiteX1-759" fmla="*/ 0 w 1552577"/>
                <a:gd name="connsiteY1-760" fmla="*/ 366726 h 1687260"/>
                <a:gd name="connsiteX2-761" fmla="*/ 714376 w 1552577"/>
                <a:gd name="connsiteY2-762" fmla="*/ 14 h 1687260"/>
                <a:gd name="connsiteX3-763" fmla="*/ 1552577 w 1552577"/>
                <a:gd name="connsiteY3-764" fmla="*/ 838215 h 1687260"/>
                <a:gd name="connsiteX4-765" fmla="*/ 723901 w 1552577"/>
                <a:gd name="connsiteY4-766" fmla="*/ 1685941 h 1687260"/>
                <a:gd name="connsiteX5-767" fmla="*/ 19050 w 1552577"/>
                <a:gd name="connsiteY5-768" fmla="*/ 1319227 h 1687260"/>
                <a:gd name="connsiteX6-769" fmla="*/ 494485 w 1552577"/>
                <a:gd name="connsiteY6-770" fmla="*/ 1301536 h 1687260"/>
                <a:gd name="connsiteX7-771" fmla="*/ 365898 w 1552577"/>
                <a:gd name="connsiteY7-772" fmla="*/ 782423 h 1687260"/>
                <a:gd name="connsiteX8-773" fmla="*/ 540068 w 1552577"/>
                <a:gd name="connsiteY8-774" fmla="*/ 545797 h 1687260"/>
                <a:gd name="connsiteX0-775" fmla="*/ 540068 w 1552577"/>
                <a:gd name="connsiteY0-776" fmla="*/ 545797 h 1687260"/>
                <a:gd name="connsiteX1-777" fmla="*/ 0 w 1552577"/>
                <a:gd name="connsiteY1-778" fmla="*/ 366726 h 1687260"/>
                <a:gd name="connsiteX2-779" fmla="*/ 714376 w 1552577"/>
                <a:gd name="connsiteY2-780" fmla="*/ 14 h 1687260"/>
                <a:gd name="connsiteX3-781" fmla="*/ 1552577 w 1552577"/>
                <a:gd name="connsiteY3-782" fmla="*/ 838215 h 1687260"/>
                <a:gd name="connsiteX4-783" fmla="*/ 723901 w 1552577"/>
                <a:gd name="connsiteY4-784" fmla="*/ 1685941 h 1687260"/>
                <a:gd name="connsiteX5-785" fmla="*/ 19050 w 1552577"/>
                <a:gd name="connsiteY5-786" fmla="*/ 1319227 h 1687260"/>
                <a:gd name="connsiteX6-787" fmla="*/ 523060 w 1552577"/>
                <a:gd name="connsiteY6-788" fmla="*/ 1263436 h 1687260"/>
                <a:gd name="connsiteX7-789" fmla="*/ 365898 w 1552577"/>
                <a:gd name="connsiteY7-790" fmla="*/ 782423 h 1687260"/>
                <a:gd name="connsiteX8-791" fmla="*/ 540068 w 1552577"/>
                <a:gd name="connsiteY8-792" fmla="*/ 545797 h 1687260"/>
                <a:gd name="connsiteX0-793" fmla="*/ 540068 w 1552577"/>
                <a:gd name="connsiteY0-794" fmla="*/ 545797 h 1687260"/>
                <a:gd name="connsiteX1-795" fmla="*/ 0 w 1552577"/>
                <a:gd name="connsiteY1-796" fmla="*/ 366726 h 1687260"/>
                <a:gd name="connsiteX2-797" fmla="*/ 714376 w 1552577"/>
                <a:gd name="connsiteY2-798" fmla="*/ 14 h 1687260"/>
                <a:gd name="connsiteX3-799" fmla="*/ 1552577 w 1552577"/>
                <a:gd name="connsiteY3-800" fmla="*/ 838215 h 1687260"/>
                <a:gd name="connsiteX4-801" fmla="*/ 723901 w 1552577"/>
                <a:gd name="connsiteY4-802" fmla="*/ 1685941 h 1687260"/>
                <a:gd name="connsiteX5-803" fmla="*/ 19050 w 1552577"/>
                <a:gd name="connsiteY5-804" fmla="*/ 1319227 h 1687260"/>
                <a:gd name="connsiteX6-805" fmla="*/ 523060 w 1552577"/>
                <a:gd name="connsiteY6-806" fmla="*/ 1263436 h 1687260"/>
                <a:gd name="connsiteX7-807" fmla="*/ 365898 w 1552577"/>
                <a:gd name="connsiteY7-808" fmla="*/ 782423 h 1687260"/>
                <a:gd name="connsiteX8-809" fmla="*/ 540068 w 1552577"/>
                <a:gd name="connsiteY8-810" fmla="*/ 545797 h 1687260"/>
                <a:gd name="connsiteX0-811" fmla="*/ 540068 w 1552577"/>
                <a:gd name="connsiteY0-812" fmla="*/ 545797 h 1687260"/>
                <a:gd name="connsiteX1-813" fmla="*/ 0 w 1552577"/>
                <a:gd name="connsiteY1-814" fmla="*/ 366726 h 1687260"/>
                <a:gd name="connsiteX2-815" fmla="*/ 714376 w 1552577"/>
                <a:gd name="connsiteY2-816" fmla="*/ 14 h 1687260"/>
                <a:gd name="connsiteX3-817" fmla="*/ 1552577 w 1552577"/>
                <a:gd name="connsiteY3-818" fmla="*/ 838215 h 1687260"/>
                <a:gd name="connsiteX4-819" fmla="*/ 723901 w 1552577"/>
                <a:gd name="connsiteY4-820" fmla="*/ 1685941 h 1687260"/>
                <a:gd name="connsiteX5-821" fmla="*/ 19050 w 1552577"/>
                <a:gd name="connsiteY5-822" fmla="*/ 1319227 h 1687260"/>
                <a:gd name="connsiteX6-823" fmla="*/ 523060 w 1552577"/>
                <a:gd name="connsiteY6-824" fmla="*/ 1263436 h 1687260"/>
                <a:gd name="connsiteX7-825" fmla="*/ 365898 w 1552577"/>
                <a:gd name="connsiteY7-826" fmla="*/ 782423 h 1687260"/>
                <a:gd name="connsiteX8-827" fmla="*/ 540068 w 1552577"/>
                <a:gd name="connsiteY8-828" fmla="*/ 545797 h 1687260"/>
                <a:gd name="connsiteX0-829" fmla="*/ 540068 w 1552577"/>
                <a:gd name="connsiteY0-830" fmla="*/ 545797 h 1688444"/>
                <a:gd name="connsiteX1-831" fmla="*/ 0 w 1552577"/>
                <a:gd name="connsiteY1-832" fmla="*/ 366726 h 1688444"/>
                <a:gd name="connsiteX2-833" fmla="*/ 714376 w 1552577"/>
                <a:gd name="connsiteY2-834" fmla="*/ 14 h 1688444"/>
                <a:gd name="connsiteX3-835" fmla="*/ 1552577 w 1552577"/>
                <a:gd name="connsiteY3-836" fmla="*/ 838215 h 1688444"/>
                <a:gd name="connsiteX4-837" fmla="*/ 723901 w 1552577"/>
                <a:gd name="connsiteY4-838" fmla="*/ 1685941 h 1688444"/>
                <a:gd name="connsiteX5-839" fmla="*/ 19050 w 1552577"/>
                <a:gd name="connsiteY5-840" fmla="*/ 1319227 h 1688444"/>
                <a:gd name="connsiteX6-841" fmla="*/ 523060 w 1552577"/>
                <a:gd name="connsiteY6-842" fmla="*/ 1263436 h 1688444"/>
                <a:gd name="connsiteX7-843" fmla="*/ 365898 w 1552577"/>
                <a:gd name="connsiteY7-844" fmla="*/ 782423 h 1688444"/>
                <a:gd name="connsiteX8-845" fmla="*/ 540068 w 1552577"/>
                <a:gd name="connsiteY8-846" fmla="*/ 545797 h 1688444"/>
                <a:gd name="connsiteX0-847" fmla="*/ 540068 w 1552577"/>
                <a:gd name="connsiteY0-848" fmla="*/ 545797 h 1688444"/>
                <a:gd name="connsiteX1-849" fmla="*/ 0 w 1552577"/>
                <a:gd name="connsiteY1-850" fmla="*/ 366726 h 1688444"/>
                <a:gd name="connsiteX2-851" fmla="*/ 714376 w 1552577"/>
                <a:gd name="connsiteY2-852" fmla="*/ 14 h 1688444"/>
                <a:gd name="connsiteX3-853" fmla="*/ 1552577 w 1552577"/>
                <a:gd name="connsiteY3-854" fmla="*/ 838215 h 1688444"/>
                <a:gd name="connsiteX4-855" fmla="*/ 723901 w 1552577"/>
                <a:gd name="connsiteY4-856" fmla="*/ 1685941 h 1688444"/>
                <a:gd name="connsiteX5-857" fmla="*/ 19050 w 1552577"/>
                <a:gd name="connsiteY5-858" fmla="*/ 1319227 h 1688444"/>
                <a:gd name="connsiteX6-859" fmla="*/ 523060 w 1552577"/>
                <a:gd name="connsiteY6-860" fmla="*/ 1263436 h 1688444"/>
                <a:gd name="connsiteX7-861" fmla="*/ 365898 w 1552577"/>
                <a:gd name="connsiteY7-862" fmla="*/ 782423 h 1688444"/>
                <a:gd name="connsiteX8-863" fmla="*/ 540068 w 1552577"/>
                <a:gd name="connsiteY8-864" fmla="*/ 545797 h 1688444"/>
                <a:gd name="connsiteX0-865" fmla="*/ 540068 w 1552577"/>
                <a:gd name="connsiteY0-866" fmla="*/ 545797 h 1688444"/>
                <a:gd name="connsiteX1-867" fmla="*/ 0 w 1552577"/>
                <a:gd name="connsiteY1-868" fmla="*/ 366726 h 1688444"/>
                <a:gd name="connsiteX2-869" fmla="*/ 714376 w 1552577"/>
                <a:gd name="connsiteY2-870" fmla="*/ 14 h 1688444"/>
                <a:gd name="connsiteX3-871" fmla="*/ 1552577 w 1552577"/>
                <a:gd name="connsiteY3-872" fmla="*/ 838215 h 1688444"/>
                <a:gd name="connsiteX4-873" fmla="*/ 723901 w 1552577"/>
                <a:gd name="connsiteY4-874" fmla="*/ 1685941 h 1688444"/>
                <a:gd name="connsiteX5-875" fmla="*/ 19050 w 1552577"/>
                <a:gd name="connsiteY5-876" fmla="*/ 1319227 h 1688444"/>
                <a:gd name="connsiteX6-877" fmla="*/ 523060 w 1552577"/>
                <a:gd name="connsiteY6-878" fmla="*/ 1263436 h 1688444"/>
                <a:gd name="connsiteX7-879" fmla="*/ 365898 w 1552577"/>
                <a:gd name="connsiteY7-880" fmla="*/ 782423 h 1688444"/>
                <a:gd name="connsiteX8-881" fmla="*/ 540068 w 1552577"/>
                <a:gd name="connsiteY8-882" fmla="*/ 545797 h 1688444"/>
                <a:gd name="connsiteX0-883" fmla="*/ 540068 w 1552577"/>
                <a:gd name="connsiteY0-884" fmla="*/ 545797 h 1688444"/>
                <a:gd name="connsiteX1-885" fmla="*/ 0 w 1552577"/>
                <a:gd name="connsiteY1-886" fmla="*/ 366726 h 1688444"/>
                <a:gd name="connsiteX2-887" fmla="*/ 714376 w 1552577"/>
                <a:gd name="connsiteY2-888" fmla="*/ 14 h 1688444"/>
                <a:gd name="connsiteX3-889" fmla="*/ 1552577 w 1552577"/>
                <a:gd name="connsiteY3-890" fmla="*/ 838215 h 1688444"/>
                <a:gd name="connsiteX4-891" fmla="*/ 723901 w 1552577"/>
                <a:gd name="connsiteY4-892" fmla="*/ 1685941 h 1688444"/>
                <a:gd name="connsiteX5-893" fmla="*/ 19050 w 1552577"/>
                <a:gd name="connsiteY5-894" fmla="*/ 1319227 h 1688444"/>
                <a:gd name="connsiteX6-895" fmla="*/ 523060 w 1552577"/>
                <a:gd name="connsiteY6-896" fmla="*/ 1263436 h 1688444"/>
                <a:gd name="connsiteX7-897" fmla="*/ 365898 w 1552577"/>
                <a:gd name="connsiteY7-898" fmla="*/ 782423 h 1688444"/>
                <a:gd name="connsiteX8-899" fmla="*/ 540068 w 1552577"/>
                <a:gd name="connsiteY8-900" fmla="*/ 545797 h 1688444"/>
                <a:gd name="connsiteX0-901" fmla="*/ 540068 w 1552577"/>
                <a:gd name="connsiteY0-902" fmla="*/ 545797 h 1686913"/>
                <a:gd name="connsiteX1-903" fmla="*/ 0 w 1552577"/>
                <a:gd name="connsiteY1-904" fmla="*/ 366726 h 1686913"/>
                <a:gd name="connsiteX2-905" fmla="*/ 714376 w 1552577"/>
                <a:gd name="connsiteY2-906" fmla="*/ 14 h 1686913"/>
                <a:gd name="connsiteX3-907" fmla="*/ 1552577 w 1552577"/>
                <a:gd name="connsiteY3-908" fmla="*/ 838215 h 1686913"/>
                <a:gd name="connsiteX4-909" fmla="*/ 723901 w 1552577"/>
                <a:gd name="connsiteY4-910" fmla="*/ 1685941 h 1686913"/>
                <a:gd name="connsiteX5-911" fmla="*/ 19050 w 1552577"/>
                <a:gd name="connsiteY5-912" fmla="*/ 1319227 h 1686913"/>
                <a:gd name="connsiteX6-913" fmla="*/ 523060 w 1552577"/>
                <a:gd name="connsiteY6-914" fmla="*/ 1263436 h 1686913"/>
                <a:gd name="connsiteX7-915" fmla="*/ 365898 w 1552577"/>
                <a:gd name="connsiteY7-916" fmla="*/ 782423 h 1686913"/>
                <a:gd name="connsiteX8-917" fmla="*/ 540068 w 1552577"/>
                <a:gd name="connsiteY8-918" fmla="*/ 545797 h 1686913"/>
                <a:gd name="connsiteX0-919" fmla="*/ 540068 w 1552577"/>
                <a:gd name="connsiteY0-920" fmla="*/ 545797 h 1686913"/>
                <a:gd name="connsiteX1-921" fmla="*/ 0 w 1552577"/>
                <a:gd name="connsiteY1-922" fmla="*/ 366726 h 1686913"/>
                <a:gd name="connsiteX2-923" fmla="*/ 714376 w 1552577"/>
                <a:gd name="connsiteY2-924" fmla="*/ 14 h 1686913"/>
                <a:gd name="connsiteX3-925" fmla="*/ 1552577 w 1552577"/>
                <a:gd name="connsiteY3-926" fmla="*/ 838215 h 1686913"/>
                <a:gd name="connsiteX4-927" fmla="*/ 723901 w 1552577"/>
                <a:gd name="connsiteY4-928" fmla="*/ 1685941 h 1686913"/>
                <a:gd name="connsiteX5-929" fmla="*/ 19050 w 1552577"/>
                <a:gd name="connsiteY5-930" fmla="*/ 1319227 h 1686913"/>
                <a:gd name="connsiteX6-931" fmla="*/ 523060 w 1552577"/>
                <a:gd name="connsiteY6-932" fmla="*/ 1263436 h 1686913"/>
                <a:gd name="connsiteX7-933" fmla="*/ 170635 w 1552577"/>
                <a:gd name="connsiteY7-934" fmla="*/ 849098 h 1686913"/>
                <a:gd name="connsiteX8-935" fmla="*/ 540068 w 1552577"/>
                <a:gd name="connsiteY8-936" fmla="*/ 545797 h 1686913"/>
                <a:gd name="connsiteX0-937" fmla="*/ 244793 w 1552577"/>
                <a:gd name="connsiteY0-938" fmla="*/ 574372 h 1686913"/>
                <a:gd name="connsiteX1-939" fmla="*/ 0 w 1552577"/>
                <a:gd name="connsiteY1-940" fmla="*/ 366726 h 1686913"/>
                <a:gd name="connsiteX2-941" fmla="*/ 714376 w 1552577"/>
                <a:gd name="connsiteY2-942" fmla="*/ 14 h 1686913"/>
                <a:gd name="connsiteX3-943" fmla="*/ 1552577 w 1552577"/>
                <a:gd name="connsiteY3-944" fmla="*/ 838215 h 1686913"/>
                <a:gd name="connsiteX4-945" fmla="*/ 723901 w 1552577"/>
                <a:gd name="connsiteY4-946" fmla="*/ 1685941 h 1686913"/>
                <a:gd name="connsiteX5-947" fmla="*/ 19050 w 1552577"/>
                <a:gd name="connsiteY5-948" fmla="*/ 1319227 h 1686913"/>
                <a:gd name="connsiteX6-949" fmla="*/ 523060 w 1552577"/>
                <a:gd name="connsiteY6-950" fmla="*/ 1263436 h 1686913"/>
                <a:gd name="connsiteX7-951" fmla="*/ 170635 w 1552577"/>
                <a:gd name="connsiteY7-952" fmla="*/ 849098 h 1686913"/>
                <a:gd name="connsiteX8-953" fmla="*/ 244793 w 1552577"/>
                <a:gd name="connsiteY8-954" fmla="*/ 574372 h 1686913"/>
                <a:gd name="connsiteX0-955" fmla="*/ 244793 w 1552577"/>
                <a:gd name="connsiteY0-956" fmla="*/ 574372 h 1686913"/>
                <a:gd name="connsiteX1-957" fmla="*/ 0 w 1552577"/>
                <a:gd name="connsiteY1-958" fmla="*/ 366726 h 1686913"/>
                <a:gd name="connsiteX2-959" fmla="*/ 714376 w 1552577"/>
                <a:gd name="connsiteY2-960" fmla="*/ 14 h 1686913"/>
                <a:gd name="connsiteX3-961" fmla="*/ 1552577 w 1552577"/>
                <a:gd name="connsiteY3-962" fmla="*/ 838215 h 1686913"/>
                <a:gd name="connsiteX4-963" fmla="*/ 723901 w 1552577"/>
                <a:gd name="connsiteY4-964" fmla="*/ 1685941 h 1686913"/>
                <a:gd name="connsiteX5-965" fmla="*/ 19050 w 1552577"/>
                <a:gd name="connsiteY5-966" fmla="*/ 1319227 h 1686913"/>
                <a:gd name="connsiteX6-967" fmla="*/ 218260 w 1552577"/>
                <a:gd name="connsiteY6-968" fmla="*/ 1115798 h 1686913"/>
                <a:gd name="connsiteX7-969" fmla="*/ 170635 w 1552577"/>
                <a:gd name="connsiteY7-970" fmla="*/ 849098 h 1686913"/>
                <a:gd name="connsiteX8-971" fmla="*/ 244793 w 1552577"/>
                <a:gd name="connsiteY8-972" fmla="*/ 574372 h 1686913"/>
                <a:gd name="connsiteX0-973" fmla="*/ 244793 w 1552577"/>
                <a:gd name="connsiteY0-974" fmla="*/ 574372 h 1686913"/>
                <a:gd name="connsiteX1-975" fmla="*/ 0 w 1552577"/>
                <a:gd name="connsiteY1-976" fmla="*/ 366726 h 1686913"/>
                <a:gd name="connsiteX2-977" fmla="*/ 714376 w 1552577"/>
                <a:gd name="connsiteY2-978" fmla="*/ 14 h 1686913"/>
                <a:gd name="connsiteX3-979" fmla="*/ 1552577 w 1552577"/>
                <a:gd name="connsiteY3-980" fmla="*/ 838215 h 1686913"/>
                <a:gd name="connsiteX4-981" fmla="*/ 723901 w 1552577"/>
                <a:gd name="connsiteY4-982" fmla="*/ 1685941 h 1686913"/>
                <a:gd name="connsiteX5-983" fmla="*/ 19050 w 1552577"/>
                <a:gd name="connsiteY5-984" fmla="*/ 1319227 h 1686913"/>
                <a:gd name="connsiteX6-985" fmla="*/ 218260 w 1552577"/>
                <a:gd name="connsiteY6-986" fmla="*/ 1115798 h 1686913"/>
                <a:gd name="connsiteX7-987" fmla="*/ 244793 w 1552577"/>
                <a:gd name="connsiteY7-988" fmla="*/ 574372 h 1686913"/>
                <a:gd name="connsiteX0-989" fmla="*/ 354331 w 1662115"/>
                <a:gd name="connsiteY0-990" fmla="*/ 576852 h 1689393"/>
                <a:gd name="connsiteX1-991" fmla="*/ 0 w 1662115"/>
                <a:gd name="connsiteY1-992" fmla="*/ 593043 h 1689393"/>
                <a:gd name="connsiteX2-993" fmla="*/ 823914 w 1662115"/>
                <a:gd name="connsiteY2-994" fmla="*/ 2494 h 1689393"/>
                <a:gd name="connsiteX3-995" fmla="*/ 1662115 w 1662115"/>
                <a:gd name="connsiteY3-996" fmla="*/ 840695 h 1689393"/>
                <a:gd name="connsiteX4-997" fmla="*/ 833439 w 1662115"/>
                <a:gd name="connsiteY4-998" fmla="*/ 1688421 h 1689393"/>
                <a:gd name="connsiteX5-999" fmla="*/ 128588 w 1662115"/>
                <a:gd name="connsiteY5-1000" fmla="*/ 1321707 h 1689393"/>
                <a:gd name="connsiteX6-1001" fmla="*/ 327798 w 1662115"/>
                <a:gd name="connsiteY6-1002" fmla="*/ 1118278 h 1689393"/>
                <a:gd name="connsiteX7-1003" fmla="*/ 354331 w 1662115"/>
                <a:gd name="connsiteY7-1004" fmla="*/ 576852 h 1689393"/>
                <a:gd name="connsiteX0-1005" fmla="*/ 354331 w 1662115"/>
                <a:gd name="connsiteY0-1006" fmla="*/ 578814 h 1691355"/>
                <a:gd name="connsiteX1-1007" fmla="*/ 0 w 1662115"/>
                <a:gd name="connsiteY1-1008" fmla="*/ 595005 h 1691355"/>
                <a:gd name="connsiteX2-1009" fmla="*/ 823914 w 1662115"/>
                <a:gd name="connsiteY2-1010" fmla="*/ 4456 h 1691355"/>
                <a:gd name="connsiteX3-1011" fmla="*/ 1662115 w 1662115"/>
                <a:gd name="connsiteY3-1012" fmla="*/ 842657 h 1691355"/>
                <a:gd name="connsiteX4-1013" fmla="*/ 833439 w 1662115"/>
                <a:gd name="connsiteY4-1014" fmla="*/ 1690383 h 1691355"/>
                <a:gd name="connsiteX5-1015" fmla="*/ 128588 w 1662115"/>
                <a:gd name="connsiteY5-1016" fmla="*/ 1323669 h 1691355"/>
                <a:gd name="connsiteX6-1017" fmla="*/ 327798 w 1662115"/>
                <a:gd name="connsiteY6-1018" fmla="*/ 1120240 h 1691355"/>
                <a:gd name="connsiteX7-1019" fmla="*/ 354331 w 1662115"/>
                <a:gd name="connsiteY7-1020" fmla="*/ 578814 h 1691355"/>
                <a:gd name="connsiteX0-1021" fmla="*/ 354331 w 1662115"/>
                <a:gd name="connsiteY0-1022" fmla="*/ 574365 h 1686906"/>
                <a:gd name="connsiteX1-1023" fmla="*/ 0 w 1662115"/>
                <a:gd name="connsiteY1-1024" fmla="*/ 590556 h 1686906"/>
                <a:gd name="connsiteX2-1025" fmla="*/ 823914 w 1662115"/>
                <a:gd name="connsiteY2-1026" fmla="*/ 7 h 1686906"/>
                <a:gd name="connsiteX3-1027" fmla="*/ 1662115 w 1662115"/>
                <a:gd name="connsiteY3-1028" fmla="*/ 838208 h 1686906"/>
                <a:gd name="connsiteX4-1029" fmla="*/ 833439 w 1662115"/>
                <a:gd name="connsiteY4-1030" fmla="*/ 1685934 h 1686906"/>
                <a:gd name="connsiteX5-1031" fmla="*/ 128588 w 1662115"/>
                <a:gd name="connsiteY5-1032" fmla="*/ 1319220 h 1686906"/>
                <a:gd name="connsiteX6-1033" fmla="*/ 327798 w 1662115"/>
                <a:gd name="connsiteY6-1034" fmla="*/ 1115791 h 1686906"/>
                <a:gd name="connsiteX7-1035" fmla="*/ 354331 w 1662115"/>
                <a:gd name="connsiteY7-1036" fmla="*/ 574365 h 1686906"/>
                <a:gd name="connsiteX0-1037" fmla="*/ 354331 w 1662115"/>
                <a:gd name="connsiteY0-1038" fmla="*/ 574365 h 1686906"/>
                <a:gd name="connsiteX1-1039" fmla="*/ 0 w 1662115"/>
                <a:gd name="connsiteY1-1040" fmla="*/ 590556 h 1686906"/>
                <a:gd name="connsiteX2-1041" fmla="*/ 823914 w 1662115"/>
                <a:gd name="connsiteY2-1042" fmla="*/ 7 h 1686906"/>
                <a:gd name="connsiteX3-1043" fmla="*/ 1662115 w 1662115"/>
                <a:gd name="connsiteY3-1044" fmla="*/ 838208 h 1686906"/>
                <a:gd name="connsiteX4-1045" fmla="*/ 833439 w 1662115"/>
                <a:gd name="connsiteY4-1046" fmla="*/ 1685934 h 1686906"/>
                <a:gd name="connsiteX5-1047" fmla="*/ 128588 w 1662115"/>
                <a:gd name="connsiteY5-1048" fmla="*/ 1319220 h 1686906"/>
                <a:gd name="connsiteX6-1049" fmla="*/ 327798 w 1662115"/>
                <a:gd name="connsiteY6-1050" fmla="*/ 1115791 h 1686906"/>
                <a:gd name="connsiteX7-1051" fmla="*/ 354331 w 1662115"/>
                <a:gd name="connsiteY7-1052" fmla="*/ 574365 h 1686906"/>
                <a:gd name="connsiteX0-1053" fmla="*/ 335281 w 1643065"/>
                <a:gd name="connsiteY0-1054" fmla="*/ 579038 h 1691579"/>
                <a:gd name="connsiteX1-1055" fmla="*/ 0 w 1643065"/>
                <a:gd name="connsiteY1-1056" fmla="*/ 590466 h 1691579"/>
                <a:gd name="connsiteX2-1057" fmla="*/ 804864 w 1643065"/>
                <a:gd name="connsiteY2-1058" fmla="*/ 4680 h 1691579"/>
                <a:gd name="connsiteX3-1059" fmla="*/ 1643065 w 1643065"/>
                <a:gd name="connsiteY3-1060" fmla="*/ 842881 h 1691579"/>
                <a:gd name="connsiteX4-1061" fmla="*/ 814389 w 1643065"/>
                <a:gd name="connsiteY4-1062" fmla="*/ 1690607 h 1691579"/>
                <a:gd name="connsiteX5-1063" fmla="*/ 109538 w 1643065"/>
                <a:gd name="connsiteY5-1064" fmla="*/ 1323893 h 1691579"/>
                <a:gd name="connsiteX6-1065" fmla="*/ 308748 w 1643065"/>
                <a:gd name="connsiteY6-1066" fmla="*/ 1120464 h 1691579"/>
                <a:gd name="connsiteX7-1067" fmla="*/ 335281 w 1643065"/>
                <a:gd name="connsiteY7-1068" fmla="*/ 579038 h 1691579"/>
                <a:gd name="connsiteX0-1069" fmla="*/ 335281 w 1643065"/>
                <a:gd name="connsiteY0-1070" fmla="*/ 578039 h 1690580"/>
                <a:gd name="connsiteX1-1071" fmla="*/ 0 w 1643065"/>
                <a:gd name="connsiteY1-1072" fmla="*/ 589467 h 1690580"/>
                <a:gd name="connsiteX2-1073" fmla="*/ 804864 w 1643065"/>
                <a:gd name="connsiteY2-1074" fmla="*/ 3681 h 1690580"/>
                <a:gd name="connsiteX3-1075" fmla="*/ 1643065 w 1643065"/>
                <a:gd name="connsiteY3-1076" fmla="*/ 841882 h 1690580"/>
                <a:gd name="connsiteX4-1077" fmla="*/ 814389 w 1643065"/>
                <a:gd name="connsiteY4-1078" fmla="*/ 1689608 h 1690580"/>
                <a:gd name="connsiteX5-1079" fmla="*/ 109538 w 1643065"/>
                <a:gd name="connsiteY5-1080" fmla="*/ 1322894 h 1690580"/>
                <a:gd name="connsiteX6-1081" fmla="*/ 308748 w 1643065"/>
                <a:gd name="connsiteY6-1082" fmla="*/ 1119465 h 1690580"/>
                <a:gd name="connsiteX7-1083" fmla="*/ 335281 w 1643065"/>
                <a:gd name="connsiteY7-1084" fmla="*/ 578039 h 1690580"/>
                <a:gd name="connsiteX0-1085" fmla="*/ 335281 w 1643065"/>
                <a:gd name="connsiteY0-1086" fmla="*/ 574360 h 1686901"/>
                <a:gd name="connsiteX1-1087" fmla="*/ 0 w 1643065"/>
                <a:gd name="connsiteY1-1088" fmla="*/ 585788 h 1686901"/>
                <a:gd name="connsiteX2-1089" fmla="*/ 804864 w 1643065"/>
                <a:gd name="connsiteY2-1090" fmla="*/ 2 h 1686901"/>
                <a:gd name="connsiteX3-1091" fmla="*/ 1643065 w 1643065"/>
                <a:gd name="connsiteY3-1092" fmla="*/ 838203 h 1686901"/>
                <a:gd name="connsiteX4-1093" fmla="*/ 814389 w 1643065"/>
                <a:gd name="connsiteY4-1094" fmla="*/ 1685929 h 1686901"/>
                <a:gd name="connsiteX5-1095" fmla="*/ 109538 w 1643065"/>
                <a:gd name="connsiteY5-1096" fmla="*/ 1319215 h 1686901"/>
                <a:gd name="connsiteX6-1097" fmla="*/ 308748 w 1643065"/>
                <a:gd name="connsiteY6-1098" fmla="*/ 1115786 h 1686901"/>
                <a:gd name="connsiteX7-1099" fmla="*/ 335281 w 1643065"/>
                <a:gd name="connsiteY7-1100" fmla="*/ 574360 h 1686901"/>
                <a:gd name="connsiteX0-1101" fmla="*/ 335281 w 1643065"/>
                <a:gd name="connsiteY0-1102" fmla="*/ 574398 h 1686939"/>
                <a:gd name="connsiteX1-1103" fmla="*/ 0 w 1643065"/>
                <a:gd name="connsiteY1-1104" fmla="*/ 585826 h 1686939"/>
                <a:gd name="connsiteX2-1105" fmla="*/ 804864 w 1643065"/>
                <a:gd name="connsiteY2-1106" fmla="*/ 40 h 1686939"/>
                <a:gd name="connsiteX3-1107" fmla="*/ 1643065 w 1643065"/>
                <a:gd name="connsiteY3-1108" fmla="*/ 838241 h 1686939"/>
                <a:gd name="connsiteX4-1109" fmla="*/ 814389 w 1643065"/>
                <a:gd name="connsiteY4-1110" fmla="*/ 1685967 h 1686939"/>
                <a:gd name="connsiteX5-1111" fmla="*/ 109538 w 1643065"/>
                <a:gd name="connsiteY5-1112" fmla="*/ 1319253 h 1686939"/>
                <a:gd name="connsiteX6-1113" fmla="*/ 308748 w 1643065"/>
                <a:gd name="connsiteY6-1114" fmla="*/ 1115824 h 1686939"/>
                <a:gd name="connsiteX7-1115" fmla="*/ 335281 w 1643065"/>
                <a:gd name="connsiteY7-1116" fmla="*/ 574398 h 1686939"/>
                <a:gd name="connsiteX0-1117" fmla="*/ 335281 w 1643065"/>
                <a:gd name="connsiteY0-1118" fmla="*/ 574398 h 1686939"/>
                <a:gd name="connsiteX1-1119" fmla="*/ 0 w 1643065"/>
                <a:gd name="connsiteY1-1120" fmla="*/ 585826 h 1686939"/>
                <a:gd name="connsiteX2-1121" fmla="*/ 804864 w 1643065"/>
                <a:gd name="connsiteY2-1122" fmla="*/ 40 h 1686939"/>
                <a:gd name="connsiteX3-1123" fmla="*/ 1643065 w 1643065"/>
                <a:gd name="connsiteY3-1124" fmla="*/ 838241 h 1686939"/>
                <a:gd name="connsiteX4-1125" fmla="*/ 814389 w 1643065"/>
                <a:gd name="connsiteY4-1126" fmla="*/ 1685967 h 1686939"/>
                <a:gd name="connsiteX5-1127" fmla="*/ 109538 w 1643065"/>
                <a:gd name="connsiteY5-1128" fmla="*/ 1319253 h 1686939"/>
                <a:gd name="connsiteX6-1129" fmla="*/ 308748 w 1643065"/>
                <a:gd name="connsiteY6-1130" fmla="*/ 1115824 h 1686939"/>
                <a:gd name="connsiteX7-1131" fmla="*/ 335281 w 1643065"/>
                <a:gd name="connsiteY7-1132" fmla="*/ 574398 h 1686939"/>
                <a:gd name="connsiteX0-1133" fmla="*/ 335281 w 1643065"/>
                <a:gd name="connsiteY0-1134" fmla="*/ 574399 h 1686940"/>
                <a:gd name="connsiteX1-1135" fmla="*/ 0 w 1643065"/>
                <a:gd name="connsiteY1-1136" fmla="*/ 585827 h 1686940"/>
                <a:gd name="connsiteX2-1137" fmla="*/ 804864 w 1643065"/>
                <a:gd name="connsiteY2-1138" fmla="*/ 41 h 1686940"/>
                <a:gd name="connsiteX3-1139" fmla="*/ 1643065 w 1643065"/>
                <a:gd name="connsiteY3-1140" fmla="*/ 838242 h 1686940"/>
                <a:gd name="connsiteX4-1141" fmla="*/ 814389 w 1643065"/>
                <a:gd name="connsiteY4-1142" fmla="*/ 1685968 h 1686940"/>
                <a:gd name="connsiteX5-1143" fmla="*/ 109538 w 1643065"/>
                <a:gd name="connsiteY5-1144" fmla="*/ 1319254 h 1686940"/>
                <a:gd name="connsiteX6-1145" fmla="*/ 308748 w 1643065"/>
                <a:gd name="connsiteY6-1146" fmla="*/ 1115825 h 1686940"/>
                <a:gd name="connsiteX7-1147" fmla="*/ 335281 w 1643065"/>
                <a:gd name="connsiteY7-1148" fmla="*/ 574399 h 1686940"/>
                <a:gd name="connsiteX0-1149" fmla="*/ 335281 w 1643065"/>
                <a:gd name="connsiteY0-1150" fmla="*/ 574399 h 1686940"/>
                <a:gd name="connsiteX1-1151" fmla="*/ 0 w 1643065"/>
                <a:gd name="connsiteY1-1152" fmla="*/ 585827 h 1686940"/>
                <a:gd name="connsiteX2-1153" fmla="*/ 804864 w 1643065"/>
                <a:gd name="connsiteY2-1154" fmla="*/ 41 h 1686940"/>
                <a:gd name="connsiteX3-1155" fmla="*/ 1643065 w 1643065"/>
                <a:gd name="connsiteY3-1156" fmla="*/ 838242 h 1686940"/>
                <a:gd name="connsiteX4-1157" fmla="*/ 814389 w 1643065"/>
                <a:gd name="connsiteY4-1158" fmla="*/ 1685968 h 1686940"/>
                <a:gd name="connsiteX5-1159" fmla="*/ 109538 w 1643065"/>
                <a:gd name="connsiteY5-1160" fmla="*/ 1319254 h 1686940"/>
                <a:gd name="connsiteX6-1161" fmla="*/ 308748 w 1643065"/>
                <a:gd name="connsiteY6-1162" fmla="*/ 1115825 h 1686940"/>
                <a:gd name="connsiteX7-1163" fmla="*/ 335281 w 1643065"/>
                <a:gd name="connsiteY7-1164" fmla="*/ 574399 h 1686940"/>
                <a:gd name="connsiteX0-1165" fmla="*/ 335281 w 1643065"/>
                <a:gd name="connsiteY0-1166" fmla="*/ 574399 h 1686940"/>
                <a:gd name="connsiteX1-1167" fmla="*/ 0 w 1643065"/>
                <a:gd name="connsiteY1-1168" fmla="*/ 585827 h 1686940"/>
                <a:gd name="connsiteX2-1169" fmla="*/ 804864 w 1643065"/>
                <a:gd name="connsiteY2-1170" fmla="*/ 41 h 1686940"/>
                <a:gd name="connsiteX3-1171" fmla="*/ 1643065 w 1643065"/>
                <a:gd name="connsiteY3-1172" fmla="*/ 838242 h 1686940"/>
                <a:gd name="connsiteX4-1173" fmla="*/ 814389 w 1643065"/>
                <a:gd name="connsiteY4-1174" fmla="*/ 1685968 h 1686940"/>
                <a:gd name="connsiteX5-1175" fmla="*/ 109538 w 1643065"/>
                <a:gd name="connsiteY5-1176" fmla="*/ 1319254 h 1686940"/>
                <a:gd name="connsiteX6-1177" fmla="*/ 308748 w 1643065"/>
                <a:gd name="connsiteY6-1178" fmla="*/ 1115825 h 1686940"/>
                <a:gd name="connsiteX7-1179" fmla="*/ 335281 w 1643065"/>
                <a:gd name="connsiteY7-1180" fmla="*/ 574399 h 1686940"/>
                <a:gd name="connsiteX0-1181" fmla="*/ 335281 w 1643065"/>
                <a:gd name="connsiteY0-1182" fmla="*/ 574399 h 1686940"/>
                <a:gd name="connsiteX1-1183" fmla="*/ 0 w 1643065"/>
                <a:gd name="connsiteY1-1184" fmla="*/ 585827 h 1686940"/>
                <a:gd name="connsiteX2-1185" fmla="*/ 804864 w 1643065"/>
                <a:gd name="connsiteY2-1186" fmla="*/ 41 h 1686940"/>
                <a:gd name="connsiteX3-1187" fmla="*/ 1643065 w 1643065"/>
                <a:gd name="connsiteY3-1188" fmla="*/ 838242 h 1686940"/>
                <a:gd name="connsiteX4-1189" fmla="*/ 814389 w 1643065"/>
                <a:gd name="connsiteY4-1190" fmla="*/ 1685968 h 1686940"/>
                <a:gd name="connsiteX5-1191" fmla="*/ 109538 w 1643065"/>
                <a:gd name="connsiteY5-1192" fmla="*/ 1319254 h 1686940"/>
                <a:gd name="connsiteX6-1193" fmla="*/ 308748 w 1643065"/>
                <a:gd name="connsiteY6-1194" fmla="*/ 1115825 h 1686940"/>
                <a:gd name="connsiteX7-1195" fmla="*/ 335281 w 1643065"/>
                <a:gd name="connsiteY7-1196" fmla="*/ 574399 h 1686940"/>
              </a:gdLst>
              <a:ahLst/>
              <a:cxnLst>
                <a:cxn ang="0">
                  <a:pos x="connsiteX0-1181" y="connsiteY0-1182"/>
                </a:cxn>
                <a:cxn ang="0">
                  <a:pos x="connsiteX1-1183" y="connsiteY1-1184"/>
                </a:cxn>
                <a:cxn ang="0">
                  <a:pos x="connsiteX2-1185" y="connsiteY2-1186"/>
                </a:cxn>
                <a:cxn ang="0">
                  <a:pos x="connsiteX3-1187" y="connsiteY3-1188"/>
                </a:cxn>
                <a:cxn ang="0">
                  <a:pos x="connsiteX4-1189" y="connsiteY4-1190"/>
                </a:cxn>
                <a:cxn ang="0">
                  <a:pos x="connsiteX5-1191" y="connsiteY5-1192"/>
                </a:cxn>
                <a:cxn ang="0">
                  <a:pos x="connsiteX6-1193" y="connsiteY6-1194"/>
                </a:cxn>
                <a:cxn ang="0">
                  <a:pos x="connsiteX7-1195" y="connsiteY7-1196"/>
                </a:cxn>
              </a:cxnLst>
              <a:rect l="l" t="t" r="r" b="b"/>
              <a:pathLst>
                <a:path w="1643065" h="1686940">
                  <a:moveTo>
                    <a:pt x="335281" y="574399"/>
                  </a:moveTo>
                  <a:cubicBezTo>
                    <a:pt x="283823" y="486066"/>
                    <a:pt x="469900" y="387389"/>
                    <a:pt x="0" y="585827"/>
                  </a:cubicBezTo>
                  <a:cubicBezTo>
                    <a:pt x="92073" y="279440"/>
                    <a:pt x="435770" y="-3928"/>
                    <a:pt x="804864" y="41"/>
                  </a:cubicBezTo>
                  <a:cubicBezTo>
                    <a:pt x="1173958" y="4010"/>
                    <a:pt x="1624015" y="294353"/>
                    <a:pt x="1643065" y="838242"/>
                  </a:cubicBezTo>
                  <a:cubicBezTo>
                    <a:pt x="1643065" y="1525006"/>
                    <a:pt x="1050927" y="1658187"/>
                    <a:pt x="814389" y="1685968"/>
                  </a:cubicBezTo>
                  <a:cubicBezTo>
                    <a:pt x="596901" y="1699462"/>
                    <a:pt x="231911" y="1572234"/>
                    <a:pt x="109538" y="1319254"/>
                  </a:cubicBezTo>
                  <a:cubicBezTo>
                    <a:pt x="53840" y="1213912"/>
                    <a:pt x="152515" y="1322767"/>
                    <a:pt x="308748" y="1115825"/>
                  </a:cubicBezTo>
                  <a:cubicBezTo>
                    <a:pt x="346372" y="991683"/>
                    <a:pt x="386739" y="662732"/>
                    <a:pt x="335281" y="574399"/>
                  </a:cubicBezTo>
                  <a:close/>
                </a:path>
              </a:pathLst>
            </a:custGeom>
            <a:solidFill>
              <a:srgbClr val="85CDE7"/>
            </a:solidFill>
            <a:ln>
              <a:noFill/>
            </a:ln>
            <a:effectLst>
              <a:innerShdw blurRad="165100" dist="63500" dir="20400000">
                <a:prstClr val="black">
                  <a:alpha val="29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36" name="文本框 1101"/>
            <p:cNvSpPr txBox="1"/>
            <p:nvPr/>
          </p:nvSpPr>
          <p:spPr>
            <a:xfrm>
              <a:off x="4623127" y="3608104"/>
              <a:ext cx="1193336" cy="584775"/>
            </a:xfrm>
            <a:prstGeom prst="rect">
              <a:avLst/>
            </a:prstGeom>
            <a:noFill/>
          </p:spPr>
          <p:txBody>
            <a:bodyPr vert="horz" wrap="square" rtlCol="0">
              <a:spAutoFit/>
            </a:bodyPr>
            <a:lstStyle/>
            <a:p>
              <a:pPr algn="ctr"/>
              <a:r>
                <a:rPr lang="zh-CN" altLang="en-US" sz="3200" dirty="0">
                  <a:solidFill>
                    <a:prstClr val="white"/>
                  </a:solidFill>
                  <a:latin typeface="微软雅黑" pitchFamily="34" charset="-122"/>
                  <a:ea typeface="微软雅黑" pitchFamily="34" charset="-122"/>
                </a:rPr>
                <a:t>章</a:t>
              </a:r>
              <a:endParaRPr lang="zh-CN" altLang="en-US" sz="3200" dirty="0">
                <a:solidFill>
                  <a:prstClr val="white"/>
                </a:solidFill>
                <a:latin typeface="微软雅黑" pitchFamily="34" charset="-122"/>
                <a:ea typeface="微软雅黑" pitchFamily="34" charset="-122"/>
              </a:endParaRPr>
            </a:p>
          </p:txBody>
        </p:sp>
        <p:sp>
          <p:nvSpPr>
            <p:cNvPr id="39" name="文本框 1097"/>
            <p:cNvSpPr txBox="1"/>
            <p:nvPr/>
          </p:nvSpPr>
          <p:spPr>
            <a:xfrm>
              <a:off x="4139952" y="2641476"/>
              <a:ext cx="1987896" cy="2400657"/>
            </a:xfrm>
            <a:prstGeom prst="rect">
              <a:avLst/>
            </a:prstGeom>
            <a:noFill/>
          </p:spPr>
          <p:txBody>
            <a:bodyPr wrap="square" rtlCol="0">
              <a:spAutoFit/>
            </a:bodyPr>
            <a:lstStyle/>
            <a:p>
              <a:r>
                <a:rPr lang="en-US" altLang="zh-CN" sz="15000" b="1" dirty="0" smtClean="0">
                  <a:solidFill>
                    <a:srgbClr val="FFFFFF"/>
                  </a:solidFill>
                  <a:effectLst>
                    <a:outerShdw blurRad="50800" dist="38100" algn="l" rotWithShape="0">
                      <a:prstClr val="black">
                        <a:alpha val="40000"/>
                      </a:prstClr>
                    </a:outerShdw>
                  </a:effectLst>
                  <a:latin typeface="EucrosiaUPC" pitchFamily="18" charset="-34"/>
                  <a:ea typeface="GungsuhChe" pitchFamily="49" charset="-127"/>
                  <a:cs typeface="EucrosiaUPC" pitchFamily="18" charset="-34"/>
                </a:rPr>
                <a:t>4</a:t>
              </a:r>
              <a:endParaRPr lang="en-US" altLang="zh-CN" sz="15000" b="1" dirty="0">
                <a:solidFill>
                  <a:srgbClr val="FFFFFF"/>
                </a:solidFill>
                <a:effectLst>
                  <a:outerShdw blurRad="50800" dist="38100" algn="l" rotWithShape="0">
                    <a:prstClr val="black">
                      <a:alpha val="40000"/>
                    </a:prstClr>
                  </a:outerShdw>
                </a:effectLst>
                <a:latin typeface="EucrosiaUPC" pitchFamily="18" charset="-34"/>
                <a:ea typeface="GungsuhChe" pitchFamily="49" charset="-127"/>
                <a:cs typeface="EucrosiaUPC" pitchFamily="18" charset="-34"/>
              </a:endParaRPr>
            </a:p>
          </p:txBody>
        </p:sp>
      </p:grpSp>
      <p:grpSp>
        <p:nvGrpSpPr>
          <p:cNvPr id="23" name="组合 22"/>
          <p:cNvGrpSpPr/>
          <p:nvPr/>
        </p:nvGrpSpPr>
        <p:grpSpPr>
          <a:xfrm>
            <a:off x="921267" y="946508"/>
            <a:ext cx="1987896" cy="2400657"/>
            <a:chOff x="921267" y="946508"/>
            <a:chExt cx="1987896" cy="2400657"/>
          </a:xfrm>
        </p:grpSpPr>
        <p:grpSp>
          <p:nvGrpSpPr>
            <p:cNvPr id="20" name="组合 19"/>
            <p:cNvGrpSpPr/>
            <p:nvPr/>
          </p:nvGrpSpPr>
          <p:grpSpPr>
            <a:xfrm>
              <a:off x="1297818" y="1491654"/>
              <a:ext cx="1296812" cy="1214221"/>
              <a:chOff x="1297818" y="1491654"/>
              <a:chExt cx="1296812" cy="1214221"/>
            </a:xfrm>
          </p:grpSpPr>
          <p:sp>
            <p:nvSpPr>
              <p:cNvPr id="17" name="椭圆 2638"/>
              <p:cNvSpPr/>
              <p:nvPr/>
            </p:nvSpPr>
            <p:spPr>
              <a:xfrm>
                <a:off x="1297818" y="1491654"/>
                <a:ext cx="1145549" cy="1214221"/>
              </a:xfrm>
              <a:custGeom>
                <a:avLst/>
                <a:gdLst>
                  <a:gd name="connsiteX0" fmla="*/ 0 w 1676402"/>
                  <a:gd name="connsiteY0" fmla="*/ 838201 h 1676402"/>
                  <a:gd name="connsiteX1" fmla="*/ 838201 w 1676402"/>
                  <a:gd name="connsiteY1" fmla="*/ 0 h 1676402"/>
                  <a:gd name="connsiteX2" fmla="*/ 1676402 w 1676402"/>
                  <a:gd name="connsiteY2" fmla="*/ 838201 h 1676402"/>
                  <a:gd name="connsiteX3" fmla="*/ 838201 w 1676402"/>
                  <a:gd name="connsiteY3" fmla="*/ 1676402 h 1676402"/>
                  <a:gd name="connsiteX4" fmla="*/ 0 w 1676402"/>
                  <a:gd name="connsiteY4" fmla="*/ 838201 h 1676402"/>
                  <a:gd name="connsiteX0-1" fmla="*/ 64910 w 1741312"/>
                  <a:gd name="connsiteY0-2" fmla="*/ 844393 h 1682594"/>
                  <a:gd name="connsiteX1-3" fmla="*/ 150635 w 1741312"/>
                  <a:gd name="connsiteY1-4" fmla="*/ 482442 h 1682594"/>
                  <a:gd name="connsiteX2-5" fmla="*/ 903111 w 1741312"/>
                  <a:gd name="connsiteY2-6" fmla="*/ 6192 h 1682594"/>
                  <a:gd name="connsiteX3-7" fmla="*/ 1741312 w 1741312"/>
                  <a:gd name="connsiteY3-8" fmla="*/ 844393 h 1682594"/>
                  <a:gd name="connsiteX4-9" fmla="*/ 903111 w 1741312"/>
                  <a:gd name="connsiteY4-10" fmla="*/ 1682594 h 1682594"/>
                  <a:gd name="connsiteX5" fmla="*/ 64910 w 1741312"/>
                  <a:gd name="connsiteY5" fmla="*/ 844393 h 1682594"/>
                  <a:gd name="connsiteX0-11" fmla="*/ 23464 w 1699866"/>
                  <a:gd name="connsiteY0-12" fmla="*/ 844393 h 1682594"/>
                  <a:gd name="connsiteX1-13" fmla="*/ 109189 w 1699866"/>
                  <a:gd name="connsiteY1-14" fmla="*/ 482442 h 1682594"/>
                  <a:gd name="connsiteX2-15" fmla="*/ 861665 w 1699866"/>
                  <a:gd name="connsiteY2-16" fmla="*/ 6192 h 1682594"/>
                  <a:gd name="connsiteX3-17" fmla="*/ 1699866 w 1699866"/>
                  <a:gd name="connsiteY3-18" fmla="*/ 844393 h 1682594"/>
                  <a:gd name="connsiteX4-19" fmla="*/ 861665 w 1699866"/>
                  <a:gd name="connsiteY4-20" fmla="*/ 1682594 h 1682594"/>
                  <a:gd name="connsiteX5-21" fmla="*/ 23464 w 1699866"/>
                  <a:gd name="connsiteY5-22" fmla="*/ 844393 h 1682594"/>
                  <a:gd name="connsiteX0-23" fmla="*/ 23464 w 1699866"/>
                  <a:gd name="connsiteY0-24" fmla="*/ 844393 h 1696077"/>
                  <a:gd name="connsiteX1-25" fmla="*/ 109189 w 1699866"/>
                  <a:gd name="connsiteY1-26" fmla="*/ 482442 h 1696077"/>
                  <a:gd name="connsiteX2-27" fmla="*/ 861665 w 1699866"/>
                  <a:gd name="connsiteY2-28" fmla="*/ 6192 h 1696077"/>
                  <a:gd name="connsiteX3-29" fmla="*/ 1699866 w 1699866"/>
                  <a:gd name="connsiteY3-30" fmla="*/ 844393 h 1696077"/>
                  <a:gd name="connsiteX4-31" fmla="*/ 861665 w 1699866"/>
                  <a:gd name="connsiteY4-32" fmla="*/ 1682594 h 1696077"/>
                  <a:gd name="connsiteX5-33" fmla="*/ 166339 w 1699866"/>
                  <a:gd name="connsiteY5-34" fmla="*/ 1325405 h 1696077"/>
                  <a:gd name="connsiteX6" fmla="*/ 23464 w 1699866"/>
                  <a:gd name="connsiteY6" fmla="*/ 844393 h 1696077"/>
                  <a:gd name="connsiteX0-35" fmla="*/ 23464 w 1699866"/>
                  <a:gd name="connsiteY0-36" fmla="*/ 844393 h 1696077"/>
                  <a:gd name="connsiteX1-37" fmla="*/ 109189 w 1699866"/>
                  <a:gd name="connsiteY1-38" fmla="*/ 482442 h 1696077"/>
                  <a:gd name="connsiteX2-39" fmla="*/ 861665 w 1699866"/>
                  <a:gd name="connsiteY2-40" fmla="*/ 6192 h 1696077"/>
                  <a:gd name="connsiteX3-41" fmla="*/ 1699866 w 1699866"/>
                  <a:gd name="connsiteY3-42" fmla="*/ 844393 h 1696077"/>
                  <a:gd name="connsiteX4-43" fmla="*/ 861665 w 1699866"/>
                  <a:gd name="connsiteY4-44" fmla="*/ 1682594 h 1696077"/>
                  <a:gd name="connsiteX5-45" fmla="*/ 166339 w 1699866"/>
                  <a:gd name="connsiteY5-46" fmla="*/ 1325405 h 1696077"/>
                  <a:gd name="connsiteX6-47" fmla="*/ 23464 w 1699866"/>
                  <a:gd name="connsiteY6-48" fmla="*/ 844393 h 1696077"/>
                  <a:gd name="connsiteX0-49" fmla="*/ 204788 w 1590677"/>
                  <a:gd name="connsiteY0-50" fmla="*/ 844393 h 1696077"/>
                  <a:gd name="connsiteX1-51" fmla="*/ 0 w 1590677"/>
                  <a:gd name="connsiteY1-52" fmla="*/ 482442 h 1696077"/>
                  <a:gd name="connsiteX2-53" fmla="*/ 752476 w 1590677"/>
                  <a:gd name="connsiteY2-54" fmla="*/ 6192 h 1696077"/>
                  <a:gd name="connsiteX3-55" fmla="*/ 1590677 w 1590677"/>
                  <a:gd name="connsiteY3-56" fmla="*/ 844393 h 1696077"/>
                  <a:gd name="connsiteX4-57" fmla="*/ 752476 w 1590677"/>
                  <a:gd name="connsiteY4-58" fmla="*/ 1682594 h 1696077"/>
                  <a:gd name="connsiteX5-59" fmla="*/ 57150 w 1590677"/>
                  <a:gd name="connsiteY5-60" fmla="*/ 1325405 h 1696077"/>
                  <a:gd name="connsiteX6-61" fmla="*/ 204788 w 1590677"/>
                  <a:gd name="connsiteY6-62" fmla="*/ 844393 h 1696077"/>
                  <a:gd name="connsiteX0-63" fmla="*/ 271463 w 1590677"/>
                  <a:gd name="connsiteY0-64" fmla="*/ 739618 h 1696077"/>
                  <a:gd name="connsiteX1-65" fmla="*/ 0 w 1590677"/>
                  <a:gd name="connsiteY1-66" fmla="*/ 482442 h 1696077"/>
                  <a:gd name="connsiteX2-67" fmla="*/ 752476 w 1590677"/>
                  <a:gd name="connsiteY2-68" fmla="*/ 6192 h 1696077"/>
                  <a:gd name="connsiteX3-69" fmla="*/ 1590677 w 1590677"/>
                  <a:gd name="connsiteY3-70" fmla="*/ 844393 h 1696077"/>
                  <a:gd name="connsiteX4-71" fmla="*/ 752476 w 1590677"/>
                  <a:gd name="connsiteY4-72" fmla="*/ 1682594 h 1696077"/>
                  <a:gd name="connsiteX5-73" fmla="*/ 57150 w 1590677"/>
                  <a:gd name="connsiteY5-74" fmla="*/ 1325405 h 1696077"/>
                  <a:gd name="connsiteX6-75" fmla="*/ 271463 w 1590677"/>
                  <a:gd name="connsiteY6-76" fmla="*/ 739618 h 1696077"/>
                  <a:gd name="connsiteX0-77" fmla="*/ 271463 w 1590677"/>
                  <a:gd name="connsiteY0-78" fmla="*/ 739618 h 1696077"/>
                  <a:gd name="connsiteX1-79" fmla="*/ 0 w 1590677"/>
                  <a:gd name="connsiteY1-80" fmla="*/ 482442 h 1696077"/>
                  <a:gd name="connsiteX2-81" fmla="*/ 752476 w 1590677"/>
                  <a:gd name="connsiteY2-82" fmla="*/ 6192 h 1696077"/>
                  <a:gd name="connsiteX3-83" fmla="*/ 1590677 w 1590677"/>
                  <a:gd name="connsiteY3-84" fmla="*/ 844393 h 1696077"/>
                  <a:gd name="connsiteX4-85" fmla="*/ 752476 w 1590677"/>
                  <a:gd name="connsiteY4-86" fmla="*/ 1682594 h 1696077"/>
                  <a:gd name="connsiteX5-87" fmla="*/ 57150 w 1590677"/>
                  <a:gd name="connsiteY5-88" fmla="*/ 1325405 h 1696077"/>
                  <a:gd name="connsiteX6-89" fmla="*/ 271463 w 1590677"/>
                  <a:gd name="connsiteY6-90" fmla="*/ 739618 h 1696077"/>
                  <a:gd name="connsiteX0-91" fmla="*/ 271463 w 1590677"/>
                  <a:gd name="connsiteY0-92" fmla="*/ 739618 h 1696077"/>
                  <a:gd name="connsiteX1-93" fmla="*/ 0 w 1590677"/>
                  <a:gd name="connsiteY1-94" fmla="*/ 482442 h 1696077"/>
                  <a:gd name="connsiteX2-95" fmla="*/ 752476 w 1590677"/>
                  <a:gd name="connsiteY2-96" fmla="*/ 6192 h 1696077"/>
                  <a:gd name="connsiteX3-97" fmla="*/ 1590677 w 1590677"/>
                  <a:gd name="connsiteY3-98" fmla="*/ 844393 h 1696077"/>
                  <a:gd name="connsiteX4-99" fmla="*/ 752476 w 1590677"/>
                  <a:gd name="connsiteY4-100" fmla="*/ 1682594 h 1696077"/>
                  <a:gd name="connsiteX5-101" fmla="*/ 57150 w 1590677"/>
                  <a:gd name="connsiteY5-102" fmla="*/ 1325405 h 1696077"/>
                  <a:gd name="connsiteX6-103" fmla="*/ 271463 w 1590677"/>
                  <a:gd name="connsiteY6-104" fmla="*/ 739618 h 1696077"/>
                  <a:gd name="connsiteX0-105" fmla="*/ 280988 w 1590677"/>
                  <a:gd name="connsiteY0-106" fmla="*/ 734855 h 1696077"/>
                  <a:gd name="connsiteX1-107" fmla="*/ 0 w 1590677"/>
                  <a:gd name="connsiteY1-108" fmla="*/ 482442 h 1696077"/>
                  <a:gd name="connsiteX2-109" fmla="*/ 752476 w 1590677"/>
                  <a:gd name="connsiteY2-110" fmla="*/ 6192 h 1696077"/>
                  <a:gd name="connsiteX3-111" fmla="*/ 1590677 w 1590677"/>
                  <a:gd name="connsiteY3-112" fmla="*/ 844393 h 1696077"/>
                  <a:gd name="connsiteX4-113" fmla="*/ 752476 w 1590677"/>
                  <a:gd name="connsiteY4-114" fmla="*/ 1682594 h 1696077"/>
                  <a:gd name="connsiteX5-115" fmla="*/ 57150 w 1590677"/>
                  <a:gd name="connsiteY5-116" fmla="*/ 1325405 h 1696077"/>
                  <a:gd name="connsiteX6-117" fmla="*/ 280988 w 1590677"/>
                  <a:gd name="connsiteY6-118" fmla="*/ 734855 h 1696077"/>
                  <a:gd name="connsiteX0-119" fmla="*/ 280988 w 1590677"/>
                  <a:gd name="connsiteY0-120" fmla="*/ 734855 h 1696077"/>
                  <a:gd name="connsiteX1-121" fmla="*/ 0 w 1590677"/>
                  <a:gd name="connsiteY1-122" fmla="*/ 482442 h 1696077"/>
                  <a:gd name="connsiteX2-123" fmla="*/ 752476 w 1590677"/>
                  <a:gd name="connsiteY2-124" fmla="*/ 6192 h 1696077"/>
                  <a:gd name="connsiteX3-125" fmla="*/ 1590677 w 1590677"/>
                  <a:gd name="connsiteY3-126" fmla="*/ 844393 h 1696077"/>
                  <a:gd name="connsiteX4-127" fmla="*/ 752476 w 1590677"/>
                  <a:gd name="connsiteY4-128" fmla="*/ 1682594 h 1696077"/>
                  <a:gd name="connsiteX5-129" fmla="*/ 57150 w 1590677"/>
                  <a:gd name="connsiteY5-130" fmla="*/ 1325405 h 1696077"/>
                  <a:gd name="connsiteX6-131" fmla="*/ 280988 w 1590677"/>
                  <a:gd name="connsiteY6-132" fmla="*/ 734855 h 1696077"/>
                  <a:gd name="connsiteX0-133" fmla="*/ 280988 w 1590677"/>
                  <a:gd name="connsiteY0-134" fmla="*/ 734855 h 1696077"/>
                  <a:gd name="connsiteX1-135" fmla="*/ 0 w 1590677"/>
                  <a:gd name="connsiteY1-136" fmla="*/ 482442 h 1696077"/>
                  <a:gd name="connsiteX2-137" fmla="*/ 752476 w 1590677"/>
                  <a:gd name="connsiteY2-138" fmla="*/ 6192 h 1696077"/>
                  <a:gd name="connsiteX3-139" fmla="*/ 1590677 w 1590677"/>
                  <a:gd name="connsiteY3-140" fmla="*/ 844393 h 1696077"/>
                  <a:gd name="connsiteX4-141" fmla="*/ 752476 w 1590677"/>
                  <a:gd name="connsiteY4-142" fmla="*/ 1682594 h 1696077"/>
                  <a:gd name="connsiteX5-143" fmla="*/ 57150 w 1590677"/>
                  <a:gd name="connsiteY5-144" fmla="*/ 1325405 h 1696077"/>
                  <a:gd name="connsiteX6-145" fmla="*/ 280988 w 1590677"/>
                  <a:gd name="connsiteY6-146" fmla="*/ 734855 h 1696077"/>
                  <a:gd name="connsiteX0-147" fmla="*/ 280988 w 1590677"/>
                  <a:gd name="connsiteY0-148" fmla="*/ 734855 h 1685484"/>
                  <a:gd name="connsiteX1-149" fmla="*/ 0 w 1590677"/>
                  <a:gd name="connsiteY1-150" fmla="*/ 482442 h 1685484"/>
                  <a:gd name="connsiteX2-151" fmla="*/ 752476 w 1590677"/>
                  <a:gd name="connsiteY2-152" fmla="*/ 6192 h 1685484"/>
                  <a:gd name="connsiteX3-153" fmla="*/ 1590677 w 1590677"/>
                  <a:gd name="connsiteY3-154" fmla="*/ 844393 h 1685484"/>
                  <a:gd name="connsiteX4-155" fmla="*/ 752476 w 1590677"/>
                  <a:gd name="connsiteY4-156" fmla="*/ 1682594 h 1685484"/>
                  <a:gd name="connsiteX5-157" fmla="*/ 57150 w 1590677"/>
                  <a:gd name="connsiteY5-158" fmla="*/ 1325405 h 1685484"/>
                  <a:gd name="connsiteX6-159" fmla="*/ 280988 w 1590677"/>
                  <a:gd name="connsiteY6-160" fmla="*/ 734855 h 1685484"/>
                  <a:gd name="connsiteX0-161" fmla="*/ 280988 w 1590677"/>
                  <a:gd name="connsiteY0-162" fmla="*/ 734855 h 1685180"/>
                  <a:gd name="connsiteX1-163" fmla="*/ 0 w 1590677"/>
                  <a:gd name="connsiteY1-164" fmla="*/ 482442 h 1685180"/>
                  <a:gd name="connsiteX2-165" fmla="*/ 752476 w 1590677"/>
                  <a:gd name="connsiteY2-166" fmla="*/ 6192 h 1685180"/>
                  <a:gd name="connsiteX3-167" fmla="*/ 1590677 w 1590677"/>
                  <a:gd name="connsiteY3-168" fmla="*/ 844393 h 1685180"/>
                  <a:gd name="connsiteX4-169" fmla="*/ 752476 w 1590677"/>
                  <a:gd name="connsiteY4-170" fmla="*/ 1682594 h 1685180"/>
                  <a:gd name="connsiteX5-171" fmla="*/ 57150 w 1590677"/>
                  <a:gd name="connsiteY5-172" fmla="*/ 1325405 h 1685180"/>
                  <a:gd name="connsiteX6-173" fmla="*/ 280988 w 1590677"/>
                  <a:gd name="connsiteY6-174" fmla="*/ 734855 h 1685180"/>
                  <a:gd name="connsiteX0-175" fmla="*/ 280988 w 1590677"/>
                  <a:gd name="connsiteY0-176" fmla="*/ 734855 h 1694985"/>
                  <a:gd name="connsiteX1-177" fmla="*/ 0 w 1590677"/>
                  <a:gd name="connsiteY1-178" fmla="*/ 482442 h 1694985"/>
                  <a:gd name="connsiteX2-179" fmla="*/ 752476 w 1590677"/>
                  <a:gd name="connsiteY2-180" fmla="*/ 6192 h 1694985"/>
                  <a:gd name="connsiteX3-181" fmla="*/ 1590677 w 1590677"/>
                  <a:gd name="connsiteY3-182" fmla="*/ 844393 h 1694985"/>
                  <a:gd name="connsiteX4-183" fmla="*/ 752476 w 1590677"/>
                  <a:gd name="connsiteY4-184" fmla="*/ 1682594 h 1694985"/>
                  <a:gd name="connsiteX5-185" fmla="*/ 57150 w 1590677"/>
                  <a:gd name="connsiteY5-186" fmla="*/ 1325405 h 1694985"/>
                  <a:gd name="connsiteX6-187" fmla="*/ 280988 w 1590677"/>
                  <a:gd name="connsiteY6-188" fmla="*/ 734855 h 1694985"/>
                  <a:gd name="connsiteX0-189" fmla="*/ 280988 w 1590677"/>
                  <a:gd name="connsiteY0-190" fmla="*/ 734855 h 1694985"/>
                  <a:gd name="connsiteX1-191" fmla="*/ 0 w 1590677"/>
                  <a:gd name="connsiteY1-192" fmla="*/ 482442 h 1694985"/>
                  <a:gd name="connsiteX2-193" fmla="*/ 752476 w 1590677"/>
                  <a:gd name="connsiteY2-194" fmla="*/ 6192 h 1694985"/>
                  <a:gd name="connsiteX3-195" fmla="*/ 1590677 w 1590677"/>
                  <a:gd name="connsiteY3-196" fmla="*/ 844393 h 1694985"/>
                  <a:gd name="connsiteX4-197" fmla="*/ 752476 w 1590677"/>
                  <a:gd name="connsiteY4-198" fmla="*/ 1682594 h 1694985"/>
                  <a:gd name="connsiteX5-199" fmla="*/ 57150 w 1590677"/>
                  <a:gd name="connsiteY5-200" fmla="*/ 1325405 h 1694985"/>
                  <a:gd name="connsiteX6-201" fmla="*/ 280988 w 1590677"/>
                  <a:gd name="connsiteY6-202" fmla="*/ 734855 h 1694985"/>
                  <a:gd name="connsiteX0-203" fmla="*/ 280988 w 1590677"/>
                  <a:gd name="connsiteY0-204" fmla="*/ 734855 h 1682639"/>
                  <a:gd name="connsiteX1-205" fmla="*/ 0 w 1590677"/>
                  <a:gd name="connsiteY1-206" fmla="*/ 482442 h 1682639"/>
                  <a:gd name="connsiteX2-207" fmla="*/ 752476 w 1590677"/>
                  <a:gd name="connsiteY2-208" fmla="*/ 6192 h 1682639"/>
                  <a:gd name="connsiteX3-209" fmla="*/ 1590677 w 1590677"/>
                  <a:gd name="connsiteY3-210" fmla="*/ 844393 h 1682639"/>
                  <a:gd name="connsiteX4-211" fmla="*/ 752476 w 1590677"/>
                  <a:gd name="connsiteY4-212" fmla="*/ 1682594 h 1682639"/>
                  <a:gd name="connsiteX5-213" fmla="*/ 57150 w 1590677"/>
                  <a:gd name="connsiteY5-214" fmla="*/ 1325405 h 1682639"/>
                  <a:gd name="connsiteX6-215" fmla="*/ 280988 w 1590677"/>
                  <a:gd name="connsiteY6-216" fmla="*/ 734855 h 1682639"/>
                  <a:gd name="connsiteX0-217" fmla="*/ 280988 w 1590677"/>
                  <a:gd name="connsiteY0-218" fmla="*/ 734855 h 1682715"/>
                  <a:gd name="connsiteX1-219" fmla="*/ 0 w 1590677"/>
                  <a:gd name="connsiteY1-220" fmla="*/ 482442 h 1682715"/>
                  <a:gd name="connsiteX2-221" fmla="*/ 752476 w 1590677"/>
                  <a:gd name="connsiteY2-222" fmla="*/ 6192 h 1682715"/>
                  <a:gd name="connsiteX3-223" fmla="*/ 1590677 w 1590677"/>
                  <a:gd name="connsiteY3-224" fmla="*/ 844393 h 1682715"/>
                  <a:gd name="connsiteX4-225" fmla="*/ 752476 w 1590677"/>
                  <a:gd name="connsiteY4-226" fmla="*/ 1682594 h 1682715"/>
                  <a:gd name="connsiteX5-227" fmla="*/ 57150 w 1590677"/>
                  <a:gd name="connsiteY5-228" fmla="*/ 1325405 h 1682715"/>
                  <a:gd name="connsiteX6-229" fmla="*/ 280988 w 1590677"/>
                  <a:gd name="connsiteY6-230" fmla="*/ 734855 h 1682715"/>
                  <a:gd name="connsiteX0-231" fmla="*/ 280988 w 1590677"/>
                  <a:gd name="connsiteY0-232" fmla="*/ 734855 h 1682715"/>
                  <a:gd name="connsiteX1-233" fmla="*/ 0 w 1590677"/>
                  <a:gd name="connsiteY1-234" fmla="*/ 482442 h 1682715"/>
                  <a:gd name="connsiteX2-235" fmla="*/ 752476 w 1590677"/>
                  <a:gd name="connsiteY2-236" fmla="*/ 6192 h 1682715"/>
                  <a:gd name="connsiteX3-237" fmla="*/ 1590677 w 1590677"/>
                  <a:gd name="connsiteY3-238" fmla="*/ 844393 h 1682715"/>
                  <a:gd name="connsiteX4-239" fmla="*/ 752476 w 1590677"/>
                  <a:gd name="connsiteY4-240" fmla="*/ 1682594 h 1682715"/>
                  <a:gd name="connsiteX5-241" fmla="*/ 57150 w 1590677"/>
                  <a:gd name="connsiteY5-242" fmla="*/ 1325405 h 1682715"/>
                  <a:gd name="connsiteX6-243" fmla="*/ 280988 w 1590677"/>
                  <a:gd name="connsiteY6-244" fmla="*/ 734855 h 1682715"/>
                  <a:gd name="connsiteX0-245" fmla="*/ 280988 w 1590677"/>
                  <a:gd name="connsiteY0-246" fmla="*/ 729651 h 1677511"/>
                  <a:gd name="connsiteX1-247" fmla="*/ 0 w 1590677"/>
                  <a:gd name="connsiteY1-248" fmla="*/ 477238 h 1677511"/>
                  <a:gd name="connsiteX2-249" fmla="*/ 752476 w 1590677"/>
                  <a:gd name="connsiteY2-250" fmla="*/ 988 h 1677511"/>
                  <a:gd name="connsiteX3-251" fmla="*/ 1590677 w 1590677"/>
                  <a:gd name="connsiteY3-252" fmla="*/ 839189 h 1677511"/>
                  <a:gd name="connsiteX4-253" fmla="*/ 752476 w 1590677"/>
                  <a:gd name="connsiteY4-254" fmla="*/ 1677390 h 1677511"/>
                  <a:gd name="connsiteX5-255" fmla="*/ 57150 w 1590677"/>
                  <a:gd name="connsiteY5-256" fmla="*/ 1320201 h 1677511"/>
                  <a:gd name="connsiteX6-257" fmla="*/ 280988 w 1590677"/>
                  <a:gd name="connsiteY6-258" fmla="*/ 729651 h 1677511"/>
                  <a:gd name="connsiteX0-259" fmla="*/ 280988 w 1590677"/>
                  <a:gd name="connsiteY0-260" fmla="*/ 728800 h 1676660"/>
                  <a:gd name="connsiteX1-261" fmla="*/ 0 w 1590677"/>
                  <a:gd name="connsiteY1-262" fmla="*/ 476387 h 1676660"/>
                  <a:gd name="connsiteX2-263" fmla="*/ 752476 w 1590677"/>
                  <a:gd name="connsiteY2-264" fmla="*/ 137 h 1676660"/>
                  <a:gd name="connsiteX3-265" fmla="*/ 1590677 w 1590677"/>
                  <a:gd name="connsiteY3-266" fmla="*/ 838338 h 1676660"/>
                  <a:gd name="connsiteX4-267" fmla="*/ 752476 w 1590677"/>
                  <a:gd name="connsiteY4-268" fmla="*/ 1676539 h 1676660"/>
                  <a:gd name="connsiteX5-269" fmla="*/ 57150 w 1590677"/>
                  <a:gd name="connsiteY5-270" fmla="*/ 1319350 h 1676660"/>
                  <a:gd name="connsiteX6-271" fmla="*/ 280988 w 1590677"/>
                  <a:gd name="connsiteY6-272" fmla="*/ 728800 h 1676660"/>
                  <a:gd name="connsiteX0-273" fmla="*/ 242888 w 1552577"/>
                  <a:gd name="connsiteY0-274" fmla="*/ 741382 h 1689242"/>
                  <a:gd name="connsiteX1-275" fmla="*/ 0 w 1552577"/>
                  <a:gd name="connsiteY1-276" fmla="*/ 379431 h 1689242"/>
                  <a:gd name="connsiteX2-277" fmla="*/ 714376 w 1552577"/>
                  <a:gd name="connsiteY2-278" fmla="*/ 12719 h 1689242"/>
                  <a:gd name="connsiteX3-279" fmla="*/ 1552577 w 1552577"/>
                  <a:gd name="connsiteY3-280" fmla="*/ 850920 h 1689242"/>
                  <a:gd name="connsiteX4-281" fmla="*/ 714376 w 1552577"/>
                  <a:gd name="connsiteY4-282" fmla="*/ 1689121 h 1689242"/>
                  <a:gd name="connsiteX5-283" fmla="*/ 19050 w 1552577"/>
                  <a:gd name="connsiteY5-284" fmla="*/ 1331932 h 1689242"/>
                  <a:gd name="connsiteX6-285" fmla="*/ 242888 w 1552577"/>
                  <a:gd name="connsiteY6-286" fmla="*/ 741382 h 1689242"/>
                  <a:gd name="connsiteX0-287" fmla="*/ 242888 w 1552577"/>
                  <a:gd name="connsiteY0-288" fmla="*/ 741703 h 1689563"/>
                  <a:gd name="connsiteX1-289" fmla="*/ 0 w 1552577"/>
                  <a:gd name="connsiteY1-290" fmla="*/ 379752 h 1689563"/>
                  <a:gd name="connsiteX2-291" fmla="*/ 714376 w 1552577"/>
                  <a:gd name="connsiteY2-292" fmla="*/ 13040 h 1689563"/>
                  <a:gd name="connsiteX3-293" fmla="*/ 1552577 w 1552577"/>
                  <a:gd name="connsiteY3-294" fmla="*/ 851241 h 1689563"/>
                  <a:gd name="connsiteX4-295" fmla="*/ 714376 w 1552577"/>
                  <a:gd name="connsiteY4-296" fmla="*/ 1689442 h 1689563"/>
                  <a:gd name="connsiteX5-297" fmla="*/ 19050 w 1552577"/>
                  <a:gd name="connsiteY5-298" fmla="*/ 1332253 h 1689563"/>
                  <a:gd name="connsiteX6-299" fmla="*/ 242888 w 1552577"/>
                  <a:gd name="connsiteY6-300" fmla="*/ 741703 h 1689563"/>
                  <a:gd name="connsiteX0-301" fmla="*/ 242888 w 1552577"/>
                  <a:gd name="connsiteY0-302" fmla="*/ 728830 h 1676690"/>
                  <a:gd name="connsiteX1-303" fmla="*/ 0 w 1552577"/>
                  <a:gd name="connsiteY1-304" fmla="*/ 366879 h 1676690"/>
                  <a:gd name="connsiteX2-305" fmla="*/ 714376 w 1552577"/>
                  <a:gd name="connsiteY2-306" fmla="*/ 167 h 1676690"/>
                  <a:gd name="connsiteX3-307" fmla="*/ 1552577 w 1552577"/>
                  <a:gd name="connsiteY3-308" fmla="*/ 838368 h 1676690"/>
                  <a:gd name="connsiteX4-309" fmla="*/ 714376 w 1552577"/>
                  <a:gd name="connsiteY4-310" fmla="*/ 1676569 h 1676690"/>
                  <a:gd name="connsiteX5-311" fmla="*/ 19050 w 1552577"/>
                  <a:gd name="connsiteY5-312" fmla="*/ 1319380 h 1676690"/>
                  <a:gd name="connsiteX6-313" fmla="*/ 242888 w 1552577"/>
                  <a:gd name="connsiteY6-314" fmla="*/ 728830 h 1676690"/>
                  <a:gd name="connsiteX0-315" fmla="*/ 242888 w 1552577"/>
                  <a:gd name="connsiteY0-316" fmla="*/ 729517 h 1677377"/>
                  <a:gd name="connsiteX1-317" fmla="*/ 0 w 1552577"/>
                  <a:gd name="connsiteY1-318" fmla="*/ 367566 h 1677377"/>
                  <a:gd name="connsiteX2-319" fmla="*/ 714376 w 1552577"/>
                  <a:gd name="connsiteY2-320" fmla="*/ 854 h 1677377"/>
                  <a:gd name="connsiteX3-321" fmla="*/ 1552577 w 1552577"/>
                  <a:gd name="connsiteY3-322" fmla="*/ 839055 h 1677377"/>
                  <a:gd name="connsiteX4-323" fmla="*/ 714376 w 1552577"/>
                  <a:gd name="connsiteY4-324" fmla="*/ 1677256 h 1677377"/>
                  <a:gd name="connsiteX5-325" fmla="*/ 19050 w 1552577"/>
                  <a:gd name="connsiteY5-326" fmla="*/ 1320067 h 1677377"/>
                  <a:gd name="connsiteX6-327" fmla="*/ 242888 w 1552577"/>
                  <a:gd name="connsiteY6-328" fmla="*/ 729517 h 1677377"/>
                  <a:gd name="connsiteX0-329" fmla="*/ 242888 w 1552577"/>
                  <a:gd name="connsiteY0-330" fmla="*/ 728683 h 1676543"/>
                  <a:gd name="connsiteX1-331" fmla="*/ 0 w 1552577"/>
                  <a:gd name="connsiteY1-332" fmla="*/ 366732 h 1676543"/>
                  <a:gd name="connsiteX2-333" fmla="*/ 714376 w 1552577"/>
                  <a:gd name="connsiteY2-334" fmla="*/ 20 h 1676543"/>
                  <a:gd name="connsiteX3-335" fmla="*/ 1552577 w 1552577"/>
                  <a:gd name="connsiteY3-336" fmla="*/ 838221 h 1676543"/>
                  <a:gd name="connsiteX4-337" fmla="*/ 714376 w 1552577"/>
                  <a:gd name="connsiteY4-338" fmla="*/ 1676422 h 1676543"/>
                  <a:gd name="connsiteX5-339" fmla="*/ 19050 w 1552577"/>
                  <a:gd name="connsiteY5-340" fmla="*/ 1319233 h 1676543"/>
                  <a:gd name="connsiteX6-341" fmla="*/ 242888 w 1552577"/>
                  <a:gd name="connsiteY6-342" fmla="*/ 728683 h 1676543"/>
                  <a:gd name="connsiteX0-343" fmla="*/ 242888 w 1552577"/>
                  <a:gd name="connsiteY0-344" fmla="*/ 728683 h 1676543"/>
                  <a:gd name="connsiteX1-345" fmla="*/ 0 w 1552577"/>
                  <a:gd name="connsiteY1-346" fmla="*/ 366732 h 1676543"/>
                  <a:gd name="connsiteX2-347" fmla="*/ 714376 w 1552577"/>
                  <a:gd name="connsiteY2-348" fmla="*/ 20 h 1676543"/>
                  <a:gd name="connsiteX3-349" fmla="*/ 1552577 w 1552577"/>
                  <a:gd name="connsiteY3-350" fmla="*/ 838221 h 1676543"/>
                  <a:gd name="connsiteX4-351" fmla="*/ 714376 w 1552577"/>
                  <a:gd name="connsiteY4-352" fmla="*/ 1676422 h 1676543"/>
                  <a:gd name="connsiteX5-353" fmla="*/ 19050 w 1552577"/>
                  <a:gd name="connsiteY5-354" fmla="*/ 1319233 h 1676543"/>
                  <a:gd name="connsiteX6-355" fmla="*/ 242888 w 1552577"/>
                  <a:gd name="connsiteY6-356" fmla="*/ 728683 h 1676543"/>
                  <a:gd name="connsiteX0-357" fmla="*/ 242888 w 1552823"/>
                  <a:gd name="connsiteY0-358" fmla="*/ 728683 h 1676543"/>
                  <a:gd name="connsiteX1-359" fmla="*/ 0 w 1552823"/>
                  <a:gd name="connsiteY1-360" fmla="*/ 366732 h 1676543"/>
                  <a:gd name="connsiteX2-361" fmla="*/ 714376 w 1552823"/>
                  <a:gd name="connsiteY2-362" fmla="*/ 20 h 1676543"/>
                  <a:gd name="connsiteX3-363" fmla="*/ 1552577 w 1552823"/>
                  <a:gd name="connsiteY3-364" fmla="*/ 838221 h 1676543"/>
                  <a:gd name="connsiteX4-365" fmla="*/ 714376 w 1552823"/>
                  <a:gd name="connsiteY4-366" fmla="*/ 1676422 h 1676543"/>
                  <a:gd name="connsiteX5-367" fmla="*/ 19050 w 1552823"/>
                  <a:gd name="connsiteY5-368" fmla="*/ 1319233 h 1676543"/>
                  <a:gd name="connsiteX6-369" fmla="*/ 242888 w 1552823"/>
                  <a:gd name="connsiteY6-370" fmla="*/ 728683 h 1676543"/>
                  <a:gd name="connsiteX0-371" fmla="*/ 242888 w 1553406"/>
                  <a:gd name="connsiteY0-372" fmla="*/ 728676 h 1676536"/>
                  <a:gd name="connsiteX1-373" fmla="*/ 0 w 1553406"/>
                  <a:gd name="connsiteY1-374" fmla="*/ 366725 h 1676536"/>
                  <a:gd name="connsiteX2-375" fmla="*/ 714376 w 1553406"/>
                  <a:gd name="connsiteY2-376" fmla="*/ 13 h 1676536"/>
                  <a:gd name="connsiteX3-377" fmla="*/ 1552577 w 1553406"/>
                  <a:gd name="connsiteY3-378" fmla="*/ 838214 h 1676536"/>
                  <a:gd name="connsiteX4-379" fmla="*/ 714376 w 1553406"/>
                  <a:gd name="connsiteY4-380" fmla="*/ 1676415 h 1676536"/>
                  <a:gd name="connsiteX5-381" fmla="*/ 19050 w 1553406"/>
                  <a:gd name="connsiteY5-382" fmla="*/ 1319226 h 1676536"/>
                  <a:gd name="connsiteX6-383" fmla="*/ 242888 w 1553406"/>
                  <a:gd name="connsiteY6-384" fmla="*/ 728676 h 1676536"/>
                  <a:gd name="connsiteX0-385" fmla="*/ 242888 w 1552823"/>
                  <a:gd name="connsiteY0-386" fmla="*/ 728679 h 1676539"/>
                  <a:gd name="connsiteX1-387" fmla="*/ 0 w 1552823"/>
                  <a:gd name="connsiteY1-388" fmla="*/ 366728 h 1676539"/>
                  <a:gd name="connsiteX2-389" fmla="*/ 714376 w 1552823"/>
                  <a:gd name="connsiteY2-390" fmla="*/ 16 h 1676539"/>
                  <a:gd name="connsiteX3-391" fmla="*/ 1552577 w 1552823"/>
                  <a:gd name="connsiteY3-392" fmla="*/ 838217 h 1676539"/>
                  <a:gd name="connsiteX4-393" fmla="*/ 714376 w 1552823"/>
                  <a:gd name="connsiteY4-394" fmla="*/ 1676418 h 1676539"/>
                  <a:gd name="connsiteX5-395" fmla="*/ 19050 w 1552823"/>
                  <a:gd name="connsiteY5-396" fmla="*/ 1319229 h 1676539"/>
                  <a:gd name="connsiteX6-397" fmla="*/ 242888 w 1552823"/>
                  <a:gd name="connsiteY6-398" fmla="*/ 728679 h 1676539"/>
                  <a:gd name="connsiteX0-399" fmla="*/ 242888 w 1552823"/>
                  <a:gd name="connsiteY0-400" fmla="*/ 728675 h 1676535"/>
                  <a:gd name="connsiteX1-401" fmla="*/ 0 w 1552823"/>
                  <a:gd name="connsiteY1-402" fmla="*/ 366724 h 1676535"/>
                  <a:gd name="connsiteX2-403" fmla="*/ 714376 w 1552823"/>
                  <a:gd name="connsiteY2-404" fmla="*/ 12 h 1676535"/>
                  <a:gd name="connsiteX3-405" fmla="*/ 1552577 w 1552823"/>
                  <a:gd name="connsiteY3-406" fmla="*/ 838213 h 1676535"/>
                  <a:gd name="connsiteX4-407" fmla="*/ 714376 w 1552823"/>
                  <a:gd name="connsiteY4-408" fmla="*/ 1676414 h 1676535"/>
                  <a:gd name="connsiteX5-409" fmla="*/ 19050 w 1552823"/>
                  <a:gd name="connsiteY5-410" fmla="*/ 1319225 h 1676535"/>
                  <a:gd name="connsiteX6-411" fmla="*/ 242888 w 1552823"/>
                  <a:gd name="connsiteY6-412" fmla="*/ 728675 h 1676535"/>
                  <a:gd name="connsiteX0-413" fmla="*/ 242888 w 1552823"/>
                  <a:gd name="connsiteY0-414" fmla="*/ 728677 h 1676537"/>
                  <a:gd name="connsiteX1-415" fmla="*/ 0 w 1552823"/>
                  <a:gd name="connsiteY1-416" fmla="*/ 366726 h 1676537"/>
                  <a:gd name="connsiteX2-417" fmla="*/ 714376 w 1552823"/>
                  <a:gd name="connsiteY2-418" fmla="*/ 14 h 1676537"/>
                  <a:gd name="connsiteX3-419" fmla="*/ 1552577 w 1552823"/>
                  <a:gd name="connsiteY3-420" fmla="*/ 838215 h 1676537"/>
                  <a:gd name="connsiteX4-421" fmla="*/ 714376 w 1552823"/>
                  <a:gd name="connsiteY4-422" fmla="*/ 1676416 h 1676537"/>
                  <a:gd name="connsiteX5-423" fmla="*/ 19050 w 1552823"/>
                  <a:gd name="connsiteY5-424" fmla="*/ 1319227 h 1676537"/>
                  <a:gd name="connsiteX6-425" fmla="*/ 242888 w 1552823"/>
                  <a:gd name="connsiteY6-426" fmla="*/ 728677 h 1676537"/>
                  <a:gd name="connsiteX0-427" fmla="*/ 242888 w 1552577"/>
                  <a:gd name="connsiteY0-428" fmla="*/ 728677 h 1676537"/>
                  <a:gd name="connsiteX1-429" fmla="*/ 0 w 1552577"/>
                  <a:gd name="connsiteY1-430" fmla="*/ 366726 h 1676537"/>
                  <a:gd name="connsiteX2-431" fmla="*/ 714376 w 1552577"/>
                  <a:gd name="connsiteY2-432" fmla="*/ 14 h 1676537"/>
                  <a:gd name="connsiteX3-433" fmla="*/ 1552577 w 1552577"/>
                  <a:gd name="connsiteY3-434" fmla="*/ 838215 h 1676537"/>
                  <a:gd name="connsiteX4-435" fmla="*/ 714376 w 1552577"/>
                  <a:gd name="connsiteY4-436" fmla="*/ 1676416 h 1676537"/>
                  <a:gd name="connsiteX5-437" fmla="*/ 19050 w 1552577"/>
                  <a:gd name="connsiteY5-438" fmla="*/ 1319227 h 1676537"/>
                  <a:gd name="connsiteX6-439" fmla="*/ 242888 w 1552577"/>
                  <a:gd name="connsiteY6-440" fmla="*/ 728677 h 1676537"/>
                  <a:gd name="connsiteX0-441" fmla="*/ 242888 w 1552577"/>
                  <a:gd name="connsiteY0-442" fmla="*/ 728677 h 1676537"/>
                  <a:gd name="connsiteX1-443" fmla="*/ 0 w 1552577"/>
                  <a:gd name="connsiteY1-444" fmla="*/ 366726 h 1676537"/>
                  <a:gd name="connsiteX2-445" fmla="*/ 714376 w 1552577"/>
                  <a:gd name="connsiteY2-446" fmla="*/ 14 h 1676537"/>
                  <a:gd name="connsiteX3-447" fmla="*/ 1552577 w 1552577"/>
                  <a:gd name="connsiteY3-448" fmla="*/ 838215 h 1676537"/>
                  <a:gd name="connsiteX4-449" fmla="*/ 714376 w 1552577"/>
                  <a:gd name="connsiteY4-450" fmla="*/ 1676416 h 1676537"/>
                  <a:gd name="connsiteX5-451" fmla="*/ 19050 w 1552577"/>
                  <a:gd name="connsiteY5-452" fmla="*/ 1319227 h 1676537"/>
                  <a:gd name="connsiteX6-453" fmla="*/ 242888 w 1552577"/>
                  <a:gd name="connsiteY6-454" fmla="*/ 728677 h 1676537"/>
                  <a:gd name="connsiteX0-455" fmla="*/ 242888 w 1552577"/>
                  <a:gd name="connsiteY0-456" fmla="*/ 728677 h 1676537"/>
                  <a:gd name="connsiteX1-457" fmla="*/ 0 w 1552577"/>
                  <a:gd name="connsiteY1-458" fmla="*/ 366726 h 1676537"/>
                  <a:gd name="connsiteX2-459" fmla="*/ 714376 w 1552577"/>
                  <a:gd name="connsiteY2-460" fmla="*/ 14 h 1676537"/>
                  <a:gd name="connsiteX3-461" fmla="*/ 1552577 w 1552577"/>
                  <a:gd name="connsiteY3-462" fmla="*/ 838215 h 1676537"/>
                  <a:gd name="connsiteX4-463" fmla="*/ 714376 w 1552577"/>
                  <a:gd name="connsiteY4-464" fmla="*/ 1676416 h 1676537"/>
                  <a:gd name="connsiteX5-465" fmla="*/ 19050 w 1552577"/>
                  <a:gd name="connsiteY5-466" fmla="*/ 1319227 h 1676537"/>
                  <a:gd name="connsiteX6-467" fmla="*/ 242888 w 1552577"/>
                  <a:gd name="connsiteY6-468" fmla="*/ 728677 h 1676537"/>
                  <a:gd name="connsiteX0-469" fmla="*/ 242888 w 1552577"/>
                  <a:gd name="connsiteY0-470" fmla="*/ 728677 h 1676522"/>
                  <a:gd name="connsiteX1-471" fmla="*/ 0 w 1552577"/>
                  <a:gd name="connsiteY1-472" fmla="*/ 366726 h 1676522"/>
                  <a:gd name="connsiteX2-473" fmla="*/ 714376 w 1552577"/>
                  <a:gd name="connsiteY2-474" fmla="*/ 14 h 1676522"/>
                  <a:gd name="connsiteX3-475" fmla="*/ 1552577 w 1552577"/>
                  <a:gd name="connsiteY3-476" fmla="*/ 838215 h 1676522"/>
                  <a:gd name="connsiteX4-477" fmla="*/ 714376 w 1552577"/>
                  <a:gd name="connsiteY4-478" fmla="*/ 1676416 h 1676522"/>
                  <a:gd name="connsiteX5-479" fmla="*/ 19050 w 1552577"/>
                  <a:gd name="connsiteY5-480" fmla="*/ 1319227 h 1676522"/>
                  <a:gd name="connsiteX6-481" fmla="*/ 242888 w 1552577"/>
                  <a:gd name="connsiteY6-482" fmla="*/ 728677 h 1676522"/>
                  <a:gd name="connsiteX0-483" fmla="*/ 242888 w 1552577"/>
                  <a:gd name="connsiteY0-484" fmla="*/ 728677 h 1676526"/>
                  <a:gd name="connsiteX1-485" fmla="*/ 0 w 1552577"/>
                  <a:gd name="connsiteY1-486" fmla="*/ 366726 h 1676526"/>
                  <a:gd name="connsiteX2-487" fmla="*/ 714376 w 1552577"/>
                  <a:gd name="connsiteY2-488" fmla="*/ 14 h 1676526"/>
                  <a:gd name="connsiteX3-489" fmla="*/ 1552577 w 1552577"/>
                  <a:gd name="connsiteY3-490" fmla="*/ 838215 h 1676526"/>
                  <a:gd name="connsiteX4-491" fmla="*/ 714376 w 1552577"/>
                  <a:gd name="connsiteY4-492" fmla="*/ 1676416 h 1676526"/>
                  <a:gd name="connsiteX5-493" fmla="*/ 19050 w 1552577"/>
                  <a:gd name="connsiteY5-494" fmla="*/ 1319227 h 1676526"/>
                  <a:gd name="connsiteX6-495" fmla="*/ 242888 w 1552577"/>
                  <a:gd name="connsiteY6-496" fmla="*/ 728677 h 1676526"/>
                  <a:gd name="connsiteX0-497" fmla="*/ 242888 w 1552577"/>
                  <a:gd name="connsiteY0-498" fmla="*/ 728677 h 1690801"/>
                  <a:gd name="connsiteX1-499" fmla="*/ 0 w 1552577"/>
                  <a:gd name="connsiteY1-500" fmla="*/ 366726 h 1690801"/>
                  <a:gd name="connsiteX2-501" fmla="*/ 714376 w 1552577"/>
                  <a:gd name="connsiteY2-502" fmla="*/ 14 h 1690801"/>
                  <a:gd name="connsiteX3-503" fmla="*/ 1552577 w 1552577"/>
                  <a:gd name="connsiteY3-504" fmla="*/ 838215 h 1690801"/>
                  <a:gd name="connsiteX4-505" fmla="*/ 714376 w 1552577"/>
                  <a:gd name="connsiteY4-506" fmla="*/ 1690704 h 1690801"/>
                  <a:gd name="connsiteX5-507" fmla="*/ 19050 w 1552577"/>
                  <a:gd name="connsiteY5-508" fmla="*/ 1319227 h 1690801"/>
                  <a:gd name="connsiteX6-509" fmla="*/ 242888 w 1552577"/>
                  <a:gd name="connsiteY6-510" fmla="*/ 728677 h 1690801"/>
                  <a:gd name="connsiteX0-511" fmla="*/ 285750 w 1595439"/>
                  <a:gd name="connsiteY0-512" fmla="*/ 738009 h 1700133"/>
                  <a:gd name="connsiteX1-513" fmla="*/ 0 w 1595439"/>
                  <a:gd name="connsiteY1-514" fmla="*/ 428446 h 1700133"/>
                  <a:gd name="connsiteX2-515" fmla="*/ 757238 w 1595439"/>
                  <a:gd name="connsiteY2-516" fmla="*/ 9346 h 1700133"/>
                  <a:gd name="connsiteX3-517" fmla="*/ 1595439 w 1595439"/>
                  <a:gd name="connsiteY3-518" fmla="*/ 847547 h 1700133"/>
                  <a:gd name="connsiteX4-519" fmla="*/ 757238 w 1595439"/>
                  <a:gd name="connsiteY4-520" fmla="*/ 1700036 h 1700133"/>
                  <a:gd name="connsiteX5-521" fmla="*/ 61912 w 1595439"/>
                  <a:gd name="connsiteY5-522" fmla="*/ 1328559 h 1700133"/>
                  <a:gd name="connsiteX6-523" fmla="*/ 285750 w 1595439"/>
                  <a:gd name="connsiteY6-524" fmla="*/ 738009 h 1700133"/>
                  <a:gd name="connsiteX0-525" fmla="*/ 285750 w 1595439"/>
                  <a:gd name="connsiteY0-526" fmla="*/ 730598 h 1692722"/>
                  <a:gd name="connsiteX1-527" fmla="*/ 0 w 1595439"/>
                  <a:gd name="connsiteY1-528" fmla="*/ 421035 h 1692722"/>
                  <a:gd name="connsiteX2-529" fmla="*/ 757238 w 1595439"/>
                  <a:gd name="connsiteY2-530" fmla="*/ 1935 h 1692722"/>
                  <a:gd name="connsiteX3-531" fmla="*/ 1595439 w 1595439"/>
                  <a:gd name="connsiteY3-532" fmla="*/ 840136 h 1692722"/>
                  <a:gd name="connsiteX4-533" fmla="*/ 757238 w 1595439"/>
                  <a:gd name="connsiteY4-534" fmla="*/ 1692625 h 1692722"/>
                  <a:gd name="connsiteX5-535" fmla="*/ 61912 w 1595439"/>
                  <a:gd name="connsiteY5-536" fmla="*/ 1321148 h 1692722"/>
                  <a:gd name="connsiteX6-537" fmla="*/ 285750 w 1595439"/>
                  <a:gd name="connsiteY6-538" fmla="*/ 730598 h 1692722"/>
                  <a:gd name="connsiteX0-539" fmla="*/ 285750 w 1595439"/>
                  <a:gd name="connsiteY0-540" fmla="*/ 730598 h 1692722"/>
                  <a:gd name="connsiteX1-541" fmla="*/ 0 w 1595439"/>
                  <a:gd name="connsiteY1-542" fmla="*/ 421035 h 1692722"/>
                  <a:gd name="connsiteX2-543" fmla="*/ 757238 w 1595439"/>
                  <a:gd name="connsiteY2-544" fmla="*/ 1935 h 1692722"/>
                  <a:gd name="connsiteX3-545" fmla="*/ 1595439 w 1595439"/>
                  <a:gd name="connsiteY3-546" fmla="*/ 840136 h 1692722"/>
                  <a:gd name="connsiteX4-547" fmla="*/ 757238 w 1595439"/>
                  <a:gd name="connsiteY4-548" fmla="*/ 1692625 h 1692722"/>
                  <a:gd name="connsiteX5-549" fmla="*/ 61912 w 1595439"/>
                  <a:gd name="connsiteY5-550" fmla="*/ 1321148 h 1692722"/>
                  <a:gd name="connsiteX6-551" fmla="*/ 285750 w 1595439"/>
                  <a:gd name="connsiteY6-552" fmla="*/ 730598 h 1692722"/>
                  <a:gd name="connsiteX0-553" fmla="*/ 285750 w 1595439"/>
                  <a:gd name="connsiteY0-554" fmla="*/ 730598 h 1692722"/>
                  <a:gd name="connsiteX1-555" fmla="*/ 0 w 1595439"/>
                  <a:gd name="connsiteY1-556" fmla="*/ 421035 h 1692722"/>
                  <a:gd name="connsiteX2-557" fmla="*/ 757238 w 1595439"/>
                  <a:gd name="connsiteY2-558" fmla="*/ 1935 h 1692722"/>
                  <a:gd name="connsiteX3-559" fmla="*/ 1595439 w 1595439"/>
                  <a:gd name="connsiteY3-560" fmla="*/ 840136 h 1692722"/>
                  <a:gd name="connsiteX4-561" fmla="*/ 757238 w 1595439"/>
                  <a:gd name="connsiteY4-562" fmla="*/ 1692625 h 1692722"/>
                  <a:gd name="connsiteX5-563" fmla="*/ 61912 w 1595439"/>
                  <a:gd name="connsiteY5-564" fmla="*/ 1321148 h 1692722"/>
                  <a:gd name="connsiteX6-565" fmla="*/ 285750 w 1595439"/>
                  <a:gd name="connsiteY6-566" fmla="*/ 730598 h 1692722"/>
                  <a:gd name="connsiteX0-567" fmla="*/ 285750 w 1595439"/>
                  <a:gd name="connsiteY0-568" fmla="*/ 728957 h 1691081"/>
                  <a:gd name="connsiteX1-569" fmla="*/ 0 w 1595439"/>
                  <a:gd name="connsiteY1-570" fmla="*/ 419394 h 1691081"/>
                  <a:gd name="connsiteX2-571" fmla="*/ 757238 w 1595439"/>
                  <a:gd name="connsiteY2-572" fmla="*/ 294 h 1691081"/>
                  <a:gd name="connsiteX3-573" fmla="*/ 1595439 w 1595439"/>
                  <a:gd name="connsiteY3-574" fmla="*/ 838495 h 1691081"/>
                  <a:gd name="connsiteX4-575" fmla="*/ 757238 w 1595439"/>
                  <a:gd name="connsiteY4-576" fmla="*/ 1690984 h 1691081"/>
                  <a:gd name="connsiteX5-577" fmla="*/ 61912 w 1595439"/>
                  <a:gd name="connsiteY5-578" fmla="*/ 1319507 h 1691081"/>
                  <a:gd name="connsiteX6-579" fmla="*/ 285750 w 1595439"/>
                  <a:gd name="connsiteY6-580" fmla="*/ 728957 h 1691081"/>
                </a:gdLst>
                <a:ahLst/>
                <a:cxnLst>
                  <a:cxn ang="0">
                    <a:pos x="connsiteX0-567" y="connsiteY0-568"/>
                  </a:cxn>
                  <a:cxn ang="0">
                    <a:pos x="connsiteX1-569" y="connsiteY1-570"/>
                  </a:cxn>
                  <a:cxn ang="0">
                    <a:pos x="connsiteX2-571" y="connsiteY2-572"/>
                  </a:cxn>
                  <a:cxn ang="0">
                    <a:pos x="connsiteX3-573" y="connsiteY3-574"/>
                  </a:cxn>
                  <a:cxn ang="0">
                    <a:pos x="connsiteX4-575" y="connsiteY4-576"/>
                  </a:cxn>
                  <a:cxn ang="0">
                    <a:pos x="connsiteX5-577" y="connsiteY5-578"/>
                  </a:cxn>
                  <a:cxn ang="0">
                    <a:pos x="connsiteX6-579" y="connsiteY6-580"/>
                  </a:cxn>
                </a:cxnLst>
                <a:rect l="l" t="t" r="r" b="b"/>
                <a:pathLst>
                  <a:path w="1595439" h="1691081">
                    <a:moveTo>
                      <a:pt x="285750" y="728957"/>
                    </a:moveTo>
                    <a:cubicBezTo>
                      <a:pt x="275431" y="578938"/>
                      <a:pt x="250824" y="297156"/>
                      <a:pt x="0" y="419394"/>
                    </a:cubicBezTo>
                    <a:cubicBezTo>
                      <a:pt x="239713" y="122532"/>
                      <a:pt x="419894" y="11407"/>
                      <a:pt x="757238" y="294"/>
                    </a:cubicBezTo>
                    <a:cubicBezTo>
                      <a:pt x="1094582" y="-10819"/>
                      <a:pt x="1576389" y="294606"/>
                      <a:pt x="1595439" y="838495"/>
                    </a:cubicBezTo>
                    <a:cubicBezTo>
                      <a:pt x="1595439" y="1525259"/>
                      <a:pt x="998538" y="1687015"/>
                      <a:pt x="757238" y="1690984"/>
                    </a:cubicBezTo>
                    <a:cubicBezTo>
                      <a:pt x="515938" y="1694953"/>
                      <a:pt x="230187" y="1578270"/>
                      <a:pt x="61912" y="1319507"/>
                    </a:cubicBezTo>
                    <a:cubicBezTo>
                      <a:pt x="322262" y="1241719"/>
                      <a:pt x="296069" y="878976"/>
                      <a:pt x="285750" y="728957"/>
                    </a:cubicBezTo>
                    <a:close/>
                  </a:path>
                </a:pathLst>
              </a:custGeom>
              <a:solidFill>
                <a:srgbClr val="EF7B89"/>
              </a:solidFill>
              <a:ln>
                <a:noFill/>
              </a:ln>
              <a:effectLst>
                <a:innerShdw blurRad="165100" dist="63500" dir="20400000">
                  <a:prstClr val="black">
                    <a:alpha val="29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文本框 1098"/>
              <p:cNvSpPr txBox="1"/>
              <p:nvPr/>
            </p:nvSpPr>
            <p:spPr>
              <a:xfrm>
                <a:off x="1401294" y="1851545"/>
                <a:ext cx="1193336" cy="584775"/>
              </a:xfrm>
              <a:prstGeom prst="rect">
                <a:avLst/>
              </a:prstGeom>
              <a:noFill/>
            </p:spPr>
            <p:txBody>
              <a:bodyPr vert="horz" wrap="square" rtlCol="0">
                <a:spAutoFit/>
              </a:bodyPr>
              <a:lstStyle/>
              <a:p>
                <a:pPr algn="ctr"/>
                <a:r>
                  <a:rPr lang="zh-CN" altLang="en-US" sz="3200" dirty="0">
                    <a:solidFill>
                      <a:prstClr val="white"/>
                    </a:solidFill>
                    <a:latin typeface="微软雅黑" pitchFamily="34" charset="-122"/>
                    <a:ea typeface="微软雅黑" pitchFamily="34" charset="-122"/>
                  </a:rPr>
                  <a:t>章</a:t>
                </a:r>
                <a:endParaRPr lang="zh-CN" altLang="en-US" sz="3200" dirty="0">
                  <a:solidFill>
                    <a:prstClr val="white"/>
                  </a:solidFill>
                  <a:latin typeface="微软雅黑" pitchFamily="34" charset="-122"/>
                  <a:ea typeface="微软雅黑" pitchFamily="34" charset="-122"/>
                </a:endParaRPr>
              </a:p>
            </p:txBody>
          </p:sp>
        </p:grpSp>
        <p:sp>
          <p:nvSpPr>
            <p:cNvPr id="19" name="文本框 2635"/>
            <p:cNvSpPr txBox="1"/>
            <p:nvPr/>
          </p:nvSpPr>
          <p:spPr>
            <a:xfrm>
              <a:off x="921267" y="946508"/>
              <a:ext cx="1987896" cy="2400657"/>
            </a:xfrm>
            <a:prstGeom prst="rect">
              <a:avLst/>
            </a:prstGeom>
            <a:noFill/>
          </p:spPr>
          <p:txBody>
            <a:bodyPr wrap="square" rtlCol="0">
              <a:spAutoFit/>
            </a:bodyPr>
            <a:lstStyle/>
            <a:p>
              <a:r>
                <a:rPr lang="en-US" altLang="zh-CN" sz="15000" b="1" dirty="0" smtClean="0">
                  <a:solidFill>
                    <a:srgbClr val="FFFFFF"/>
                  </a:solidFill>
                  <a:effectLst>
                    <a:outerShdw blurRad="50800" dist="38100" algn="l" rotWithShape="0">
                      <a:prstClr val="black">
                        <a:alpha val="40000"/>
                      </a:prstClr>
                    </a:outerShdw>
                  </a:effectLst>
                  <a:latin typeface="EucrosiaUPC" pitchFamily="18" charset="-34"/>
                  <a:ea typeface="GungsuhChe" pitchFamily="49" charset="-127"/>
                  <a:cs typeface="EucrosiaUPC" pitchFamily="18" charset="-34"/>
                </a:rPr>
                <a:t>1</a:t>
              </a:r>
              <a:endParaRPr lang="zh-CN" altLang="en-US" sz="15000" b="1" dirty="0">
                <a:solidFill>
                  <a:srgbClr val="FFFFFF"/>
                </a:solidFill>
                <a:effectLst>
                  <a:outerShdw blurRad="50800" dist="38100" algn="l" rotWithShape="0">
                    <a:prstClr val="black">
                      <a:alpha val="40000"/>
                    </a:prstClr>
                  </a:outerShdw>
                </a:effectLst>
                <a:latin typeface="EucrosiaUPC" pitchFamily="18" charset="-34"/>
                <a:ea typeface="GungsuhChe" pitchFamily="49" charset="-127"/>
                <a:cs typeface="EucrosiaUPC" pitchFamily="18" charset="-34"/>
              </a:endParaRPr>
            </a:p>
          </p:txBody>
        </p:sp>
      </p:grpSp>
    </p:spTree>
  </p:cSld>
  <p:clrMapOvr>
    <a:masterClrMapping/>
  </p:clrMapOvr>
  <mc:AlternateContent xmlns:mc="http://schemas.openxmlformats.org/markup-compatibility/2006">
    <mc:Choice xmlns:p14="http://schemas.microsoft.com/office/powerpoint/2010/main" Requires="p14">
      <p:transition spd="slow" p14:dur="4000" advClick="0" advTm="5000">
        <p14:vortex dir="r"/>
      </p:transition>
    </mc:Choice>
    <mc:Fallback>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par>
                                <p:cTn id="8" presetID="2" presetClass="entr" presetSubtype="8" fill="hold" grpId="0" nodeType="withEffect">
                                  <p:stCondLst>
                                    <p:cond delay="100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500" fill="hold"/>
                                        <p:tgtEl>
                                          <p:spTgt spid="6"/>
                                        </p:tgtEl>
                                        <p:attrNameLst>
                                          <p:attrName>ppt_x</p:attrName>
                                        </p:attrNameLst>
                                      </p:cBhvr>
                                      <p:tavLst>
                                        <p:tav tm="0">
                                          <p:val>
                                            <p:strVal val="0-#ppt_w/2"/>
                                          </p:val>
                                        </p:tav>
                                        <p:tav tm="100000">
                                          <p:val>
                                            <p:strVal val="#ppt_x"/>
                                          </p:val>
                                        </p:tav>
                                      </p:tavLst>
                                    </p:anim>
                                    <p:anim calcmode="lin" valueType="num">
                                      <p:cBhvr additive="base">
                                        <p:cTn id="11" dur="500" fill="hold"/>
                                        <p:tgtEl>
                                          <p:spTgt spid="6"/>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1250"/>
                                  </p:stCondLst>
                                  <p:childTnLst>
                                    <p:set>
                                      <p:cBhvr>
                                        <p:cTn id="13" dur="1" fill="hold">
                                          <p:stCondLst>
                                            <p:cond delay="0"/>
                                          </p:stCondLst>
                                        </p:cTn>
                                        <p:tgtEl>
                                          <p:spTgt spid="7"/>
                                        </p:tgtEl>
                                        <p:attrNameLst>
                                          <p:attrName>style.visibility</p:attrName>
                                        </p:attrNameLst>
                                      </p:cBhvr>
                                      <p:to>
                                        <p:strVal val="visible"/>
                                      </p:to>
                                    </p:set>
                                    <p:anim calcmode="lin" valueType="num">
                                      <p:cBhvr additive="base">
                                        <p:cTn id="14" dur="500" fill="hold"/>
                                        <p:tgtEl>
                                          <p:spTgt spid="7"/>
                                        </p:tgtEl>
                                        <p:attrNameLst>
                                          <p:attrName>ppt_x</p:attrName>
                                        </p:attrNameLst>
                                      </p:cBhvr>
                                      <p:tavLst>
                                        <p:tav tm="0">
                                          <p:val>
                                            <p:strVal val="0-#ppt_w/2"/>
                                          </p:val>
                                        </p:tav>
                                        <p:tav tm="100000">
                                          <p:val>
                                            <p:strVal val="#ppt_x"/>
                                          </p:val>
                                        </p:tav>
                                      </p:tavLst>
                                    </p:anim>
                                    <p:anim calcmode="lin" valueType="num">
                                      <p:cBhvr additive="base">
                                        <p:cTn id="15" dur="500" fill="hold"/>
                                        <p:tgtEl>
                                          <p:spTgt spid="7"/>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150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fill="hold"/>
                                        <p:tgtEl>
                                          <p:spTgt spid="8"/>
                                        </p:tgtEl>
                                        <p:attrNameLst>
                                          <p:attrName>ppt_x</p:attrName>
                                        </p:attrNameLst>
                                      </p:cBhvr>
                                      <p:tavLst>
                                        <p:tav tm="0">
                                          <p:val>
                                            <p:strVal val="0-#ppt_w/2"/>
                                          </p:val>
                                        </p:tav>
                                        <p:tav tm="100000">
                                          <p:val>
                                            <p:strVal val="#ppt_x"/>
                                          </p:val>
                                        </p:tav>
                                      </p:tavLst>
                                    </p:anim>
                                    <p:anim calcmode="lin" valueType="num">
                                      <p:cBhvr additive="base">
                                        <p:cTn id="19" dur="500" fill="hold"/>
                                        <p:tgtEl>
                                          <p:spTgt spid="8"/>
                                        </p:tgtEl>
                                        <p:attrNameLst>
                                          <p:attrName>ppt_y</p:attrName>
                                        </p:attrNameLst>
                                      </p:cBhvr>
                                      <p:tavLst>
                                        <p:tav tm="0">
                                          <p:val>
                                            <p:strVal val="#ppt_y"/>
                                          </p:val>
                                        </p:tav>
                                        <p:tav tm="100000">
                                          <p:val>
                                            <p:strVal val="#ppt_y"/>
                                          </p:val>
                                        </p:tav>
                                      </p:tavLst>
                                    </p:anim>
                                  </p:childTnLst>
                                </p:cTn>
                              </p:par>
                              <p:par>
                                <p:cTn id="20" presetID="2" presetClass="entr" presetSubtype="2" fill="hold" grpId="0" nodeType="withEffect">
                                  <p:stCondLst>
                                    <p:cond delay="175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500" fill="hold"/>
                                        <p:tgtEl>
                                          <p:spTgt spid="3"/>
                                        </p:tgtEl>
                                        <p:attrNameLst>
                                          <p:attrName>ppt_x</p:attrName>
                                        </p:attrNameLst>
                                      </p:cBhvr>
                                      <p:tavLst>
                                        <p:tav tm="0">
                                          <p:val>
                                            <p:strVal val="1+#ppt_w/2"/>
                                          </p:val>
                                        </p:tav>
                                        <p:tav tm="100000">
                                          <p:val>
                                            <p:strVal val="#ppt_x"/>
                                          </p:val>
                                        </p:tav>
                                      </p:tavLst>
                                    </p:anim>
                                    <p:anim calcmode="lin" valueType="num">
                                      <p:cBhvr additive="base">
                                        <p:cTn id="23" dur="500" fill="hold"/>
                                        <p:tgtEl>
                                          <p:spTgt spid="3"/>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1750"/>
                                  </p:stCondLst>
                                  <p:childTnLst>
                                    <p:set>
                                      <p:cBhvr>
                                        <p:cTn id="25" dur="1" fill="hold">
                                          <p:stCondLst>
                                            <p:cond delay="0"/>
                                          </p:stCondLst>
                                        </p:cTn>
                                        <p:tgtEl>
                                          <p:spTgt spid="4"/>
                                        </p:tgtEl>
                                        <p:attrNameLst>
                                          <p:attrName>style.visibility</p:attrName>
                                        </p:attrNameLst>
                                      </p:cBhvr>
                                      <p:to>
                                        <p:strVal val="visible"/>
                                      </p:to>
                                    </p:set>
                                    <p:anim calcmode="lin" valueType="num">
                                      <p:cBhvr additive="base">
                                        <p:cTn id="26" dur="500" fill="hold"/>
                                        <p:tgtEl>
                                          <p:spTgt spid="4"/>
                                        </p:tgtEl>
                                        <p:attrNameLst>
                                          <p:attrName>ppt_x</p:attrName>
                                        </p:attrNameLst>
                                      </p:cBhvr>
                                      <p:tavLst>
                                        <p:tav tm="0">
                                          <p:val>
                                            <p:strVal val="1+#ppt_w/2"/>
                                          </p:val>
                                        </p:tav>
                                        <p:tav tm="100000">
                                          <p:val>
                                            <p:strVal val="#ppt_x"/>
                                          </p:val>
                                        </p:tav>
                                      </p:tavLst>
                                    </p:anim>
                                    <p:anim calcmode="lin" valueType="num">
                                      <p:cBhvr additive="base">
                                        <p:cTn id="27" dur="500" fill="hold"/>
                                        <p:tgtEl>
                                          <p:spTgt spid="4"/>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175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500" fill="hold"/>
                                        <p:tgtEl>
                                          <p:spTgt spid="5"/>
                                        </p:tgtEl>
                                        <p:attrNameLst>
                                          <p:attrName>ppt_x</p:attrName>
                                        </p:attrNameLst>
                                      </p:cBhvr>
                                      <p:tavLst>
                                        <p:tav tm="0">
                                          <p:val>
                                            <p:strVal val="1+#ppt_w/2"/>
                                          </p:val>
                                        </p:tav>
                                        <p:tav tm="100000">
                                          <p:val>
                                            <p:strVal val="#ppt_x"/>
                                          </p:val>
                                        </p:tav>
                                      </p:tavLst>
                                    </p:anim>
                                    <p:anim calcmode="lin" valueType="num">
                                      <p:cBhvr additive="base">
                                        <p:cTn id="31" dur="500" fill="hold"/>
                                        <p:tgtEl>
                                          <p:spTgt spid="5"/>
                                        </p:tgtEl>
                                        <p:attrNameLst>
                                          <p:attrName>ppt_y</p:attrName>
                                        </p:attrNameLst>
                                      </p:cBhvr>
                                      <p:tavLst>
                                        <p:tav tm="0">
                                          <p:val>
                                            <p:strVal val="#ppt_y"/>
                                          </p:val>
                                        </p:tav>
                                        <p:tav tm="100000">
                                          <p:val>
                                            <p:strVal val="#ppt_y"/>
                                          </p:val>
                                        </p:tav>
                                      </p:tavLst>
                                    </p:anim>
                                  </p:childTnLst>
                                </p:cTn>
                              </p:par>
                              <p:par>
                                <p:cTn id="32" presetID="10" presetClass="entr" presetSubtype="0" fill="hold" nodeType="withEffect">
                                  <p:stCondLst>
                                    <p:cond delay="200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750"/>
                                        <p:tgtEl>
                                          <p:spTgt spid="11"/>
                                        </p:tgtEl>
                                      </p:cBhvr>
                                    </p:animEffect>
                                  </p:childTnLst>
                                </p:cTn>
                              </p:par>
                              <p:par>
                                <p:cTn id="35" presetID="2" presetClass="entr" presetSubtype="4" fill="hold" nodeType="withEffect">
                                  <p:stCondLst>
                                    <p:cond delay="2500"/>
                                  </p:stCondLst>
                                  <p:childTnLst>
                                    <p:set>
                                      <p:cBhvr>
                                        <p:cTn id="36" dur="1" fill="hold">
                                          <p:stCondLst>
                                            <p:cond delay="0"/>
                                          </p:stCondLst>
                                        </p:cTn>
                                        <p:tgtEl>
                                          <p:spTgt spid="23"/>
                                        </p:tgtEl>
                                        <p:attrNameLst>
                                          <p:attrName>style.visibility</p:attrName>
                                        </p:attrNameLst>
                                      </p:cBhvr>
                                      <p:to>
                                        <p:strVal val="visible"/>
                                      </p:to>
                                    </p:set>
                                    <p:anim calcmode="lin" valueType="num">
                                      <p:cBhvr additive="base">
                                        <p:cTn id="37" dur="500" fill="hold"/>
                                        <p:tgtEl>
                                          <p:spTgt spid="23"/>
                                        </p:tgtEl>
                                        <p:attrNameLst>
                                          <p:attrName>ppt_x</p:attrName>
                                        </p:attrNameLst>
                                      </p:cBhvr>
                                      <p:tavLst>
                                        <p:tav tm="0">
                                          <p:val>
                                            <p:strVal val="#ppt_x"/>
                                          </p:val>
                                        </p:tav>
                                        <p:tav tm="100000">
                                          <p:val>
                                            <p:strVal val="#ppt_x"/>
                                          </p:val>
                                        </p:tav>
                                      </p:tavLst>
                                    </p:anim>
                                    <p:anim calcmode="lin" valueType="num">
                                      <p:cBhvr additive="base">
                                        <p:cTn id="38" dur="500" fill="hold"/>
                                        <p:tgtEl>
                                          <p:spTgt spid="23"/>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2500"/>
                                  </p:stCondLst>
                                  <p:childTnLst>
                                    <p:set>
                                      <p:cBhvr>
                                        <p:cTn id="40" dur="1" fill="hold">
                                          <p:stCondLst>
                                            <p:cond delay="0"/>
                                          </p:stCondLst>
                                        </p:cTn>
                                        <p:tgtEl>
                                          <p:spTgt spid="10"/>
                                        </p:tgtEl>
                                        <p:attrNameLst>
                                          <p:attrName>style.visibility</p:attrName>
                                        </p:attrNameLst>
                                      </p:cBhvr>
                                      <p:to>
                                        <p:strVal val="visible"/>
                                      </p:to>
                                    </p:set>
                                    <p:anim calcmode="lin" valueType="num">
                                      <p:cBhvr additive="base">
                                        <p:cTn id="41" dur="500" fill="hold"/>
                                        <p:tgtEl>
                                          <p:spTgt spid="10"/>
                                        </p:tgtEl>
                                        <p:attrNameLst>
                                          <p:attrName>ppt_x</p:attrName>
                                        </p:attrNameLst>
                                      </p:cBhvr>
                                      <p:tavLst>
                                        <p:tav tm="0">
                                          <p:val>
                                            <p:strVal val="#ppt_x"/>
                                          </p:val>
                                        </p:tav>
                                        <p:tav tm="100000">
                                          <p:val>
                                            <p:strVal val="#ppt_x"/>
                                          </p:val>
                                        </p:tav>
                                      </p:tavLst>
                                    </p:anim>
                                    <p:anim calcmode="lin" valueType="num">
                                      <p:cBhvr additive="base">
                                        <p:cTn id="42" dur="500" fill="hold"/>
                                        <p:tgtEl>
                                          <p:spTgt spid="10"/>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2500"/>
                                  </p:stCondLst>
                                  <p:childTnLst>
                                    <p:set>
                                      <p:cBhvr>
                                        <p:cTn id="44" dur="1" fill="hold">
                                          <p:stCondLst>
                                            <p:cond delay="0"/>
                                          </p:stCondLst>
                                        </p:cTn>
                                        <p:tgtEl>
                                          <p:spTgt spid="14"/>
                                        </p:tgtEl>
                                        <p:attrNameLst>
                                          <p:attrName>style.visibility</p:attrName>
                                        </p:attrNameLst>
                                      </p:cBhvr>
                                      <p:to>
                                        <p:strVal val="visible"/>
                                      </p:to>
                                    </p:set>
                                    <p:anim calcmode="lin" valueType="num">
                                      <p:cBhvr additive="base">
                                        <p:cTn id="45" dur="500" fill="hold"/>
                                        <p:tgtEl>
                                          <p:spTgt spid="14"/>
                                        </p:tgtEl>
                                        <p:attrNameLst>
                                          <p:attrName>ppt_x</p:attrName>
                                        </p:attrNameLst>
                                      </p:cBhvr>
                                      <p:tavLst>
                                        <p:tav tm="0">
                                          <p:val>
                                            <p:strVal val="#ppt_x"/>
                                          </p:val>
                                        </p:tav>
                                        <p:tav tm="100000">
                                          <p:val>
                                            <p:strVal val="#ppt_x"/>
                                          </p:val>
                                        </p:tav>
                                      </p:tavLst>
                                    </p:anim>
                                    <p:anim calcmode="lin" valueType="num">
                                      <p:cBhvr additive="base">
                                        <p:cTn id="46" dur="500" fill="hold"/>
                                        <p:tgtEl>
                                          <p:spTgt spid="14"/>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2500"/>
                                  </p:stCondLst>
                                  <p:childTnLst>
                                    <p:set>
                                      <p:cBhvr>
                                        <p:cTn id="48" dur="1" fill="hold">
                                          <p:stCondLst>
                                            <p:cond delay="0"/>
                                          </p:stCondLst>
                                        </p:cTn>
                                        <p:tgtEl>
                                          <p:spTgt spid="18"/>
                                        </p:tgtEl>
                                        <p:attrNameLst>
                                          <p:attrName>style.visibility</p:attrName>
                                        </p:attrNameLst>
                                      </p:cBhvr>
                                      <p:to>
                                        <p:strVal val="visible"/>
                                      </p:to>
                                    </p:set>
                                    <p:anim calcmode="lin" valueType="num">
                                      <p:cBhvr additive="base">
                                        <p:cTn id="49" dur="500" fill="hold"/>
                                        <p:tgtEl>
                                          <p:spTgt spid="18"/>
                                        </p:tgtEl>
                                        <p:attrNameLst>
                                          <p:attrName>ppt_x</p:attrName>
                                        </p:attrNameLst>
                                      </p:cBhvr>
                                      <p:tavLst>
                                        <p:tav tm="0">
                                          <p:val>
                                            <p:strVal val="#ppt_x"/>
                                          </p:val>
                                        </p:tav>
                                        <p:tav tm="100000">
                                          <p:val>
                                            <p:strVal val="#ppt_x"/>
                                          </p:val>
                                        </p:tav>
                                      </p:tavLst>
                                    </p:anim>
                                    <p:anim calcmode="lin" valueType="num">
                                      <p:cBhvr additive="base">
                                        <p:cTn id="50" dur="500" fill="hold"/>
                                        <p:tgtEl>
                                          <p:spTgt spid="18"/>
                                        </p:tgtEl>
                                        <p:attrNameLst>
                                          <p:attrName>ppt_y</p:attrName>
                                        </p:attrNameLst>
                                      </p:cBhvr>
                                      <p:tavLst>
                                        <p:tav tm="0">
                                          <p:val>
                                            <p:strVal val="1+#ppt_h/2"/>
                                          </p:val>
                                        </p:tav>
                                        <p:tav tm="100000">
                                          <p:val>
                                            <p:strVal val="#ppt_y"/>
                                          </p:val>
                                        </p:tav>
                                      </p:tavLst>
                                    </p:anim>
                                  </p:childTnLst>
                                </p:cTn>
                              </p:par>
                              <p:par>
                                <p:cTn id="51" presetID="2" presetClass="entr" presetSubtype="12" fill="hold" grpId="0" nodeType="withEffect">
                                  <p:stCondLst>
                                    <p:cond delay="2750"/>
                                  </p:stCondLst>
                                  <p:childTnLst>
                                    <p:set>
                                      <p:cBhvr>
                                        <p:cTn id="52" dur="1" fill="hold">
                                          <p:stCondLst>
                                            <p:cond delay="0"/>
                                          </p:stCondLst>
                                        </p:cTn>
                                        <p:tgtEl>
                                          <p:spTgt spid="43"/>
                                        </p:tgtEl>
                                        <p:attrNameLst>
                                          <p:attrName>style.visibility</p:attrName>
                                        </p:attrNameLst>
                                      </p:cBhvr>
                                      <p:to>
                                        <p:strVal val="visible"/>
                                      </p:to>
                                    </p:set>
                                    <p:anim calcmode="lin" valueType="num">
                                      <p:cBhvr additive="base">
                                        <p:cTn id="53" dur="500" fill="hold"/>
                                        <p:tgtEl>
                                          <p:spTgt spid="43"/>
                                        </p:tgtEl>
                                        <p:attrNameLst>
                                          <p:attrName>ppt_x</p:attrName>
                                        </p:attrNameLst>
                                      </p:cBhvr>
                                      <p:tavLst>
                                        <p:tav tm="0">
                                          <p:val>
                                            <p:strVal val="0-#ppt_w/2"/>
                                          </p:val>
                                        </p:tav>
                                        <p:tav tm="100000">
                                          <p:val>
                                            <p:strVal val="#ppt_x"/>
                                          </p:val>
                                        </p:tav>
                                      </p:tavLst>
                                    </p:anim>
                                    <p:anim calcmode="lin" valueType="num">
                                      <p:cBhvr additive="base">
                                        <p:cTn id="54" dur="500" fill="hold"/>
                                        <p:tgtEl>
                                          <p:spTgt spid="43"/>
                                        </p:tgtEl>
                                        <p:attrNameLst>
                                          <p:attrName>ppt_y</p:attrName>
                                        </p:attrNameLst>
                                      </p:cBhvr>
                                      <p:tavLst>
                                        <p:tav tm="0">
                                          <p:val>
                                            <p:strVal val="1+#ppt_h/2"/>
                                          </p:val>
                                        </p:tav>
                                        <p:tav tm="100000">
                                          <p:val>
                                            <p:strVal val="#ppt_y"/>
                                          </p:val>
                                        </p:tav>
                                      </p:tavLst>
                                    </p:anim>
                                  </p:childTnLst>
                                </p:cTn>
                              </p:par>
                              <p:par>
                                <p:cTn id="55" presetID="2" presetClass="entr" presetSubtype="12" fill="hold" grpId="0" nodeType="withEffect">
                                  <p:stCondLst>
                                    <p:cond delay="2750"/>
                                  </p:stCondLst>
                                  <p:childTnLst>
                                    <p:set>
                                      <p:cBhvr>
                                        <p:cTn id="56" dur="1" fill="hold">
                                          <p:stCondLst>
                                            <p:cond delay="0"/>
                                          </p:stCondLst>
                                        </p:cTn>
                                        <p:tgtEl>
                                          <p:spTgt spid="42"/>
                                        </p:tgtEl>
                                        <p:attrNameLst>
                                          <p:attrName>style.visibility</p:attrName>
                                        </p:attrNameLst>
                                      </p:cBhvr>
                                      <p:to>
                                        <p:strVal val="visible"/>
                                      </p:to>
                                    </p:set>
                                    <p:anim calcmode="lin" valueType="num">
                                      <p:cBhvr additive="base">
                                        <p:cTn id="57" dur="500" fill="hold"/>
                                        <p:tgtEl>
                                          <p:spTgt spid="42"/>
                                        </p:tgtEl>
                                        <p:attrNameLst>
                                          <p:attrName>ppt_x</p:attrName>
                                        </p:attrNameLst>
                                      </p:cBhvr>
                                      <p:tavLst>
                                        <p:tav tm="0">
                                          <p:val>
                                            <p:strVal val="0-#ppt_w/2"/>
                                          </p:val>
                                        </p:tav>
                                        <p:tav tm="100000">
                                          <p:val>
                                            <p:strVal val="#ppt_x"/>
                                          </p:val>
                                        </p:tav>
                                      </p:tavLst>
                                    </p:anim>
                                    <p:anim calcmode="lin" valueType="num">
                                      <p:cBhvr additive="base">
                                        <p:cTn id="58" dur="500" fill="hold"/>
                                        <p:tgtEl>
                                          <p:spTgt spid="42"/>
                                        </p:tgtEl>
                                        <p:attrNameLst>
                                          <p:attrName>ppt_y</p:attrName>
                                        </p:attrNameLst>
                                      </p:cBhvr>
                                      <p:tavLst>
                                        <p:tav tm="0">
                                          <p:val>
                                            <p:strVal val="1+#ppt_h/2"/>
                                          </p:val>
                                        </p:tav>
                                        <p:tav tm="100000">
                                          <p:val>
                                            <p:strVal val="#ppt_y"/>
                                          </p:val>
                                        </p:tav>
                                      </p:tavLst>
                                    </p:anim>
                                  </p:childTnLst>
                                </p:cTn>
                              </p:par>
                              <p:par>
                                <p:cTn id="59" presetID="2" presetClass="entr" presetSubtype="12" fill="hold" grpId="0" nodeType="withEffect">
                                  <p:stCondLst>
                                    <p:cond delay="2750"/>
                                  </p:stCondLst>
                                  <p:childTnLst>
                                    <p:set>
                                      <p:cBhvr>
                                        <p:cTn id="60" dur="1" fill="hold">
                                          <p:stCondLst>
                                            <p:cond delay="0"/>
                                          </p:stCondLst>
                                        </p:cTn>
                                        <p:tgtEl>
                                          <p:spTgt spid="41"/>
                                        </p:tgtEl>
                                        <p:attrNameLst>
                                          <p:attrName>style.visibility</p:attrName>
                                        </p:attrNameLst>
                                      </p:cBhvr>
                                      <p:to>
                                        <p:strVal val="visible"/>
                                      </p:to>
                                    </p:set>
                                    <p:anim calcmode="lin" valueType="num">
                                      <p:cBhvr additive="base">
                                        <p:cTn id="61" dur="500" fill="hold"/>
                                        <p:tgtEl>
                                          <p:spTgt spid="41"/>
                                        </p:tgtEl>
                                        <p:attrNameLst>
                                          <p:attrName>ppt_x</p:attrName>
                                        </p:attrNameLst>
                                      </p:cBhvr>
                                      <p:tavLst>
                                        <p:tav tm="0">
                                          <p:val>
                                            <p:strVal val="0-#ppt_w/2"/>
                                          </p:val>
                                        </p:tav>
                                        <p:tav tm="100000">
                                          <p:val>
                                            <p:strVal val="#ppt_x"/>
                                          </p:val>
                                        </p:tav>
                                      </p:tavLst>
                                    </p:anim>
                                    <p:anim calcmode="lin" valueType="num">
                                      <p:cBhvr additive="base">
                                        <p:cTn id="62" dur="500" fill="hold"/>
                                        <p:tgtEl>
                                          <p:spTgt spid="41"/>
                                        </p:tgtEl>
                                        <p:attrNameLst>
                                          <p:attrName>ppt_y</p:attrName>
                                        </p:attrNameLst>
                                      </p:cBhvr>
                                      <p:tavLst>
                                        <p:tav tm="0">
                                          <p:val>
                                            <p:strVal val="1+#ppt_h/2"/>
                                          </p:val>
                                        </p:tav>
                                        <p:tav tm="100000">
                                          <p:val>
                                            <p:strVal val="#ppt_y"/>
                                          </p:val>
                                        </p:tav>
                                      </p:tavLst>
                                    </p:anim>
                                  </p:childTnLst>
                                </p:cTn>
                              </p:par>
                              <p:par>
                                <p:cTn id="63" presetID="2" presetClass="entr" presetSubtype="12" fill="hold" grpId="0" nodeType="withEffect">
                                  <p:stCondLst>
                                    <p:cond delay="2750"/>
                                  </p:stCondLst>
                                  <p:childTnLst>
                                    <p:set>
                                      <p:cBhvr>
                                        <p:cTn id="64" dur="1" fill="hold">
                                          <p:stCondLst>
                                            <p:cond delay="0"/>
                                          </p:stCondLst>
                                        </p:cTn>
                                        <p:tgtEl>
                                          <p:spTgt spid="40"/>
                                        </p:tgtEl>
                                        <p:attrNameLst>
                                          <p:attrName>style.visibility</p:attrName>
                                        </p:attrNameLst>
                                      </p:cBhvr>
                                      <p:to>
                                        <p:strVal val="visible"/>
                                      </p:to>
                                    </p:set>
                                    <p:anim calcmode="lin" valueType="num">
                                      <p:cBhvr additive="base">
                                        <p:cTn id="65" dur="500" fill="hold"/>
                                        <p:tgtEl>
                                          <p:spTgt spid="40"/>
                                        </p:tgtEl>
                                        <p:attrNameLst>
                                          <p:attrName>ppt_x</p:attrName>
                                        </p:attrNameLst>
                                      </p:cBhvr>
                                      <p:tavLst>
                                        <p:tav tm="0">
                                          <p:val>
                                            <p:strVal val="0-#ppt_w/2"/>
                                          </p:val>
                                        </p:tav>
                                        <p:tav tm="100000">
                                          <p:val>
                                            <p:strVal val="#ppt_x"/>
                                          </p:val>
                                        </p:tav>
                                      </p:tavLst>
                                    </p:anim>
                                    <p:anim calcmode="lin" valueType="num">
                                      <p:cBhvr additive="base">
                                        <p:cTn id="66" dur="500" fill="hold"/>
                                        <p:tgtEl>
                                          <p:spTgt spid="4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animBg="1"/>
      <p:bldP spid="7" grpId="0" animBg="1"/>
      <p:bldP spid="8" grpId="0"/>
      <p:bldP spid="40" grpId="0" animBg="1"/>
      <p:bldP spid="41" grpId="0" animBg="1"/>
      <p:bldP spid="42" grpId="0" animBg="1"/>
      <p:bldP spid="4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E:\PPT资料合集\背景颜色探究\ISO风格背景1.jpg"/>
          <p:cNvPicPr>
            <a:picLocks noChangeAspect="1" noChangeArrowheads="1"/>
          </p:cNvPicPr>
          <p:nvPr/>
        </p:nvPicPr>
        <p:blipFill rotWithShape="1">
          <a:blip r:embed="rId1">
            <a:extLst>
              <a:ext uri="{28A0092B-C50C-407E-A947-70E740481C1C}">
                <a14:useLocalDpi xmlns:a14="http://schemas.microsoft.com/office/drawing/2010/main" val="0"/>
              </a:ext>
            </a:extLst>
          </a:blip>
          <a:srcRect t="31836"/>
          <a:stretch>
            <a:fillRect/>
          </a:stretch>
        </p:blipFill>
        <p:spPr bwMode="auto">
          <a:xfrm>
            <a:off x="0" y="0"/>
            <a:ext cx="9144000" cy="5714999"/>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611188" y="3057842"/>
            <a:ext cx="1512168" cy="1815882"/>
          </a:xfrm>
          <a:prstGeom prst="rect">
            <a:avLst/>
          </a:prstGeom>
          <a:noFill/>
        </p:spPr>
        <p:txBody>
          <a:bodyPr wrap="square" rtlCol="0">
            <a:spAutoFit/>
          </a:bodyPr>
          <a:lstStyle/>
          <a:p>
            <a:pPr algn="ctr"/>
            <a:r>
              <a:rPr lang="zh-CN" altLang="en-US" sz="1600" dirty="0">
                <a:solidFill>
                  <a:schemeClr val="bg1">
                    <a:alpha val="70000"/>
                  </a:schemeClr>
                </a:solidFill>
                <a:latin typeface="微软雅黑" pitchFamily="34" charset="-122"/>
                <a:ea typeface="微软雅黑" pitchFamily="34" charset="-122"/>
              </a:rPr>
              <a:t>点击输入文本点击输入文本点击输入文本点击输入文本点击输入文本点击输入文本点击输入文本</a:t>
            </a:r>
            <a:endParaRPr lang="zh-CN" altLang="en-US" sz="1600" dirty="0">
              <a:solidFill>
                <a:schemeClr val="bg1">
                  <a:alpha val="70000"/>
                </a:schemeClr>
              </a:solidFill>
              <a:latin typeface="微软雅黑" pitchFamily="34" charset="-122"/>
              <a:ea typeface="微软雅黑" pitchFamily="34" charset="-122"/>
            </a:endParaRPr>
          </a:p>
        </p:txBody>
      </p:sp>
      <p:sp>
        <p:nvSpPr>
          <p:cNvPr id="15" name="TextBox 14"/>
          <p:cNvSpPr txBox="1"/>
          <p:nvPr/>
        </p:nvSpPr>
        <p:spPr>
          <a:xfrm>
            <a:off x="2747674" y="3057842"/>
            <a:ext cx="1512168" cy="1815882"/>
          </a:xfrm>
          <a:prstGeom prst="rect">
            <a:avLst/>
          </a:prstGeom>
          <a:noFill/>
        </p:spPr>
        <p:txBody>
          <a:bodyPr wrap="square" rtlCol="0">
            <a:spAutoFit/>
          </a:bodyPr>
          <a:lstStyle/>
          <a:p>
            <a:pPr algn="ctr"/>
            <a:r>
              <a:rPr lang="zh-CN" altLang="en-US" sz="1600" dirty="0">
                <a:solidFill>
                  <a:schemeClr val="bg1">
                    <a:alpha val="70000"/>
                  </a:schemeClr>
                </a:solidFill>
                <a:latin typeface="微软雅黑" pitchFamily="34" charset="-122"/>
                <a:ea typeface="微软雅黑" pitchFamily="34" charset="-122"/>
              </a:rPr>
              <a:t>点击输入文本点击输入文本点击输入文本点击输入文本点击输入文本点击输入文本点击输入文本</a:t>
            </a:r>
            <a:endParaRPr lang="zh-CN" altLang="en-US" sz="1600" dirty="0">
              <a:solidFill>
                <a:schemeClr val="bg1">
                  <a:alpha val="70000"/>
                </a:schemeClr>
              </a:solidFill>
              <a:latin typeface="微软雅黑" pitchFamily="34" charset="-122"/>
              <a:ea typeface="微软雅黑" pitchFamily="34" charset="-122"/>
            </a:endParaRPr>
          </a:p>
        </p:txBody>
      </p:sp>
      <p:sp>
        <p:nvSpPr>
          <p:cNvPr id="16" name="TextBox 15"/>
          <p:cNvSpPr txBox="1"/>
          <p:nvPr/>
        </p:nvSpPr>
        <p:spPr>
          <a:xfrm>
            <a:off x="4884160" y="3057842"/>
            <a:ext cx="1512168" cy="1815882"/>
          </a:xfrm>
          <a:prstGeom prst="rect">
            <a:avLst/>
          </a:prstGeom>
          <a:noFill/>
        </p:spPr>
        <p:txBody>
          <a:bodyPr wrap="square" rtlCol="0">
            <a:spAutoFit/>
          </a:bodyPr>
          <a:lstStyle/>
          <a:p>
            <a:pPr algn="ctr"/>
            <a:r>
              <a:rPr lang="zh-CN" altLang="en-US" sz="1600" dirty="0">
                <a:solidFill>
                  <a:schemeClr val="bg1">
                    <a:alpha val="70000"/>
                  </a:schemeClr>
                </a:solidFill>
                <a:latin typeface="微软雅黑" pitchFamily="34" charset="-122"/>
                <a:ea typeface="微软雅黑" pitchFamily="34" charset="-122"/>
              </a:rPr>
              <a:t>点击输入文本点击输入文本点击输入文本点击输入文本点击输入文本点击输入文本点击输入文本</a:t>
            </a:r>
            <a:endParaRPr lang="zh-CN" altLang="en-US" sz="1600" dirty="0">
              <a:solidFill>
                <a:schemeClr val="bg1">
                  <a:alpha val="70000"/>
                </a:schemeClr>
              </a:solidFill>
              <a:latin typeface="微软雅黑" pitchFamily="34" charset="-122"/>
              <a:ea typeface="微软雅黑" pitchFamily="34" charset="-122"/>
            </a:endParaRPr>
          </a:p>
        </p:txBody>
      </p:sp>
      <p:sp>
        <p:nvSpPr>
          <p:cNvPr id="17" name="TextBox 16"/>
          <p:cNvSpPr txBox="1"/>
          <p:nvPr/>
        </p:nvSpPr>
        <p:spPr>
          <a:xfrm>
            <a:off x="7020645" y="3057842"/>
            <a:ext cx="1512168" cy="1815882"/>
          </a:xfrm>
          <a:prstGeom prst="rect">
            <a:avLst/>
          </a:prstGeom>
          <a:noFill/>
        </p:spPr>
        <p:txBody>
          <a:bodyPr wrap="square" rtlCol="0">
            <a:spAutoFit/>
          </a:bodyPr>
          <a:lstStyle/>
          <a:p>
            <a:pPr algn="ctr"/>
            <a:r>
              <a:rPr lang="zh-CN" altLang="en-US" sz="1600" dirty="0">
                <a:solidFill>
                  <a:schemeClr val="bg1">
                    <a:alpha val="70000"/>
                  </a:schemeClr>
                </a:solidFill>
                <a:latin typeface="微软雅黑" pitchFamily="34" charset="-122"/>
                <a:ea typeface="微软雅黑" pitchFamily="34" charset="-122"/>
              </a:rPr>
              <a:t>点击输入文本点击输入文本点击输入文本点击输入文本点击输入文本点击输入文本点击输入文本</a:t>
            </a:r>
            <a:endParaRPr lang="zh-CN" altLang="en-US" sz="1600" dirty="0">
              <a:solidFill>
                <a:schemeClr val="bg1">
                  <a:alpha val="70000"/>
                </a:schemeClr>
              </a:solidFill>
              <a:latin typeface="微软雅黑" pitchFamily="34" charset="-122"/>
              <a:ea typeface="微软雅黑" pitchFamily="34" charset="-122"/>
            </a:endParaRPr>
          </a:p>
        </p:txBody>
      </p:sp>
      <p:grpSp>
        <p:nvGrpSpPr>
          <p:cNvPr id="2049" name="组合 2048"/>
          <p:cNvGrpSpPr/>
          <p:nvPr/>
        </p:nvGrpSpPr>
        <p:grpSpPr>
          <a:xfrm>
            <a:off x="2831664" y="1392348"/>
            <a:ext cx="1345910" cy="1345910"/>
            <a:chOff x="2831664" y="1392348"/>
            <a:chExt cx="1345910" cy="1345910"/>
          </a:xfrm>
        </p:grpSpPr>
        <p:sp>
          <p:nvSpPr>
            <p:cNvPr id="11" name="圆角矩形 10"/>
            <p:cNvSpPr/>
            <p:nvPr/>
          </p:nvSpPr>
          <p:spPr>
            <a:xfrm rot="18874802">
              <a:off x="2831664" y="1392348"/>
              <a:ext cx="1345910" cy="1345910"/>
            </a:xfrm>
            <a:prstGeom prst="roundRect">
              <a:avLst/>
            </a:prstGeom>
            <a:solidFill>
              <a:srgbClr val="F4BA4E"/>
            </a:solidFill>
            <a:ln>
              <a:noFill/>
            </a:ln>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 name="组合 17"/>
            <p:cNvGrpSpPr/>
            <p:nvPr/>
          </p:nvGrpSpPr>
          <p:grpSpPr>
            <a:xfrm>
              <a:off x="3178142" y="1708406"/>
              <a:ext cx="652954" cy="635858"/>
              <a:chOff x="7704137" y="2810669"/>
              <a:chExt cx="1333500" cy="1298575"/>
            </a:xfrm>
            <a:solidFill>
              <a:schemeClr val="bg1"/>
            </a:solidFill>
          </p:grpSpPr>
          <p:sp>
            <p:nvSpPr>
              <p:cNvPr id="38" name="Freeform 44"/>
              <p:cNvSpPr/>
              <p:nvPr/>
            </p:nvSpPr>
            <p:spPr bwMode="auto">
              <a:xfrm>
                <a:off x="7908925" y="3207544"/>
                <a:ext cx="785813" cy="90488"/>
              </a:xfrm>
              <a:custGeom>
                <a:avLst/>
                <a:gdLst>
                  <a:gd name="T0" fmla="*/ 293 w 293"/>
                  <a:gd name="T1" fmla="*/ 17 h 34"/>
                  <a:gd name="T2" fmla="*/ 276 w 293"/>
                  <a:gd name="T3" fmla="*/ 34 h 34"/>
                  <a:gd name="T4" fmla="*/ 17 w 293"/>
                  <a:gd name="T5" fmla="*/ 34 h 34"/>
                  <a:gd name="T6" fmla="*/ 0 w 293"/>
                  <a:gd name="T7" fmla="*/ 17 h 34"/>
                  <a:gd name="T8" fmla="*/ 0 w 293"/>
                  <a:gd name="T9" fmla="*/ 17 h 34"/>
                  <a:gd name="T10" fmla="*/ 17 w 293"/>
                  <a:gd name="T11" fmla="*/ 0 h 34"/>
                  <a:gd name="T12" fmla="*/ 276 w 293"/>
                  <a:gd name="T13" fmla="*/ 0 h 34"/>
                  <a:gd name="T14" fmla="*/ 293 w 293"/>
                  <a:gd name="T15" fmla="*/ 17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3" h="34">
                    <a:moveTo>
                      <a:pt x="293" y="17"/>
                    </a:moveTo>
                    <a:cubicBezTo>
                      <a:pt x="293" y="26"/>
                      <a:pt x="286" y="34"/>
                      <a:pt x="276" y="34"/>
                    </a:cubicBezTo>
                    <a:cubicBezTo>
                      <a:pt x="17" y="34"/>
                      <a:pt x="17" y="34"/>
                      <a:pt x="17" y="34"/>
                    </a:cubicBezTo>
                    <a:cubicBezTo>
                      <a:pt x="7" y="34"/>
                      <a:pt x="0" y="26"/>
                      <a:pt x="0" y="17"/>
                    </a:cubicBezTo>
                    <a:cubicBezTo>
                      <a:pt x="0" y="17"/>
                      <a:pt x="0" y="17"/>
                      <a:pt x="0" y="17"/>
                    </a:cubicBezTo>
                    <a:cubicBezTo>
                      <a:pt x="0" y="7"/>
                      <a:pt x="7" y="0"/>
                      <a:pt x="17" y="0"/>
                    </a:cubicBezTo>
                    <a:cubicBezTo>
                      <a:pt x="276" y="0"/>
                      <a:pt x="276" y="0"/>
                      <a:pt x="276" y="0"/>
                    </a:cubicBezTo>
                    <a:cubicBezTo>
                      <a:pt x="286" y="0"/>
                      <a:pt x="293" y="7"/>
                      <a:pt x="293"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39" name="Freeform 45"/>
              <p:cNvSpPr/>
              <p:nvPr/>
            </p:nvSpPr>
            <p:spPr bwMode="auto">
              <a:xfrm>
                <a:off x="7908925" y="3026569"/>
                <a:ext cx="638175" cy="92075"/>
              </a:xfrm>
              <a:custGeom>
                <a:avLst/>
                <a:gdLst>
                  <a:gd name="T0" fmla="*/ 238 w 238"/>
                  <a:gd name="T1" fmla="*/ 17 h 34"/>
                  <a:gd name="T2" fmla="*/ 221 w 238"/>
                  <a:gd name="T3" fmla="*/ 34 h 34"/>
                  <a:gd name="T4" fmla="*/ 17 w 238"/>
                  <a:gd name="T5" fmla="*/ 34 h 34"/>
                  <a:gd name="T6" fmla="*/ 0 w 238"/>
                  <a:gd name="T7" fmla="*/ 17 h 34"/>
                  <a:gd name="T8" fmla="*/ 0 w 238"/>
                  <a:gd name="T9" fmla="*/ 17 h 34"/>
                  <a:gd name="T10" fmla="*/ 17 w 238"/>
                  <a:gd name="T11" fmla="*/ 0 h 34"/>
                  <a:gd name="T12" fmla="*/ 221 w 238"/>
                  <a:gd name="T13" fmla="*/ 0 h 34"/>
                  <a:gd name="T14" fmla="*/ 238 w 238"/>
                  <a:gd name="T15" fmla="*/ 17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8" h="34">
                    <a:moveTo>
                      <a:pt x="238" y="17"/>
                    </a:moveTo>
                    <a:cubicBezTo>
                      <a:pt x="238" y="27"/>
                      <a:pt x="230" y="34"/>
                      <a:pt x="221" y="34"/>
                    </a:cubicBezTo>
                    <a:cubicBezTo>
                      <a:pt x="17" y="34"/>
                      <a:pt x="17" y="34"/>
                      <a:pt x="17" y="34"/>
                    </a:cubicBezTo>
                    <a:cubicBezTo>
                      <a:pt x="7" y="34"/>
                      <a:pt x="0" y="27"/>
                      <a:pt x="0" y="17"/>
                    </a:cubicBezTo>
                    <a:cubicBezTo>
                      <a:pt x="0" y="17"/>
                      <a:pt x="0" y="17"/>
                      <a:pt x="0" y="17"/>
                    </a:cubicBezTo>
                    <a:cubicBezTo>
                      <a:pt x="0" y="8"/>
                      <a:pt x="7" y="0"/>
                      <a:pt x="17" y="0"/>
                    </a:cubicBezTo>
                    <a:cubicBezTo>
                      <a:pt x="221" y="0"/>
                      <a:pt x="221" y="0"/>
                      <a:pt x="221" y="0"/>
                    </a:cubicBezTo>
                    <a:cubicBezTo>
                      <a:pt x="230" y="0"/>
                      <a:pt x="238" y="8"/>
                      <a:pt x="238"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40" name="Freeform 46"/>
              <p:cNvSpPr/>
              <p:nvPr/>
            </p:nvSpPr>
            <p:spPr bwMode="auto">
              <a:xfrm>
                <a:off x="7908925" y="3383756"/>
                <a:ext cx="785813" cy="92075"/>
              </a:xfrm>
              <a:custGeom>
                <a:avLst/>
                <a:gdLst>
                  <a:gd name="T0" fmla="*/ 293 w 293"/>
                  <a:gd name="T1" fmla="*/ 17 h 34"/>
                  <a:gd name="T2" fmla="*/ 276 w 293"/>
                  <a:gd name="T3" fmla="*/ 34 h 34"/>
                  <a:gd name="T4" fmla="*/ 17 w 293"/>
                  <a:gd name="T5" fmla="*/ 34 h 34"/>
                  <a:gd name="T6" fmla="*/ 0 w 293"/>
                  <a:gd name="T7" fmla="*/ 17 h 34"/>
                  <a:gd name="T8" fmla="*/ 0 w 293"/>
                  <a:gd name="T9" fmla="*/ 17 h 34"/>
                  <a:gd name="T10" fmla="*/ 17 w 293"/>
                  <a:gd name="T11" fmla="*/ 0 h 34"/>
                  <a:gd name="T12" fmla="*/ 276 w 293"/>
                  <a:gd name="T13" fmla="*/ 0 h 34"/>
                  <a:gd name="T14" fmla="*/ 293 w 293"/>
                  <a:gd name="T15" fmla="*/ 17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3" h="34">
                    <a:moveTo>
                      <a:pt x="293" y="17"/>
                    </a:moveTo>
                    <a:cubicBezTo>
                      <a:pt x="293" y="27"/>
                      <a:pt x="286" y="34"/>
                      <a:pt x="276" y="34"/>
                    </a:cubicBezTo>
                    <a:cubicBezTo>
                      <a:pt x="17" y="34"/>
                      <a:pt x="17" y="34"/>
                      <a:pt x="17" y="34"/>
                    </a:cubicBezTo>
                    <a:cubicBezTo>
                      <a:pt x="7" y="34"/>
                      <a:pt x="0" y="27"/>
                      <a:pt x="0" y="17"/>
                    </a:cubicBezTo>
                    <a:cubicBezTo>
                      <a:pt x="0" y="17"/>
                      <a:pt x="0" y="17"/>
                      <a:pt x="0" y="17"/>
                    </a:cubicBezTo>
                    <a:cubicBezTo>
                      <a:pt x="0" y="8"/>
                      <a:pt x="7" y="0"/>
                      <a:pt x="17" y="0"/>
                    </a:cubicBezTo>
                    <a:cubicBezTo>
                      <a:pt x="276" y="0"/>
                      <a:pt x="276" y="0"/>
                      <a:pt x="276" y="0"/>
                    </a:cubicBezTo>
                    <a:cubicBezTo>
                      <a:pt x="286" y="0"/>
                      <a:pt x="293" y="8"/>
                      <a:pt x="293"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41" name="Freeform 47"/>
              <p:cNvSpPr/>
              <p:nvPr/>
            </p:nvSpPr>
            <p:spPr bwMode="auto">
              <a:xfrm>
                <a:off x="7908925" y="3564731"/>
                <a:ext cx="592138" cy="90488"/>
              </a:xfrm>
              <a:custGeom>
                <a:avLst/>
                <a:gdLst>
                  <a:gd name="T0" fmla="*/ 221 w 221"/>
                  <a:gd name="T1" fmla="*/ 17 h 34"/>
                  <a:gd name="T2" fmla="*/ 204 w 221"/>
                  <a:gd name="T3" fmla="*/ 34 h 34"/>
                  <a:gd name="T4" fmla="*/ 17 w 221"/>
                  <a:gd name="T5" fmla="*/ 34 h 34"/>
                  <a:gd name="T6" fmla="*/ 0 w 221"/>
                  <a:gd name="T7" fmla="*/ 17 h 34"/>
                  <a:gd name="T8" fmla="*/ 0 w 221"/>
                  <a:gd name="T9" fmla="*/ 17 h 34"/>
                  <a:gd name="T10" fmla="*/ 17 w 221"/>
                  <a:gd name="T11" fmla="*/ 0 h 34"/>
                  <a:gd name="T12" fmla="*/ 204 w 221"/>
                  <a:gd name="T13" fmla="*/ 0 h 34"/>
                  <a:gd name="T14" fmla="*/ 221 w 221"/>
                  <a:gd name="T15" fmla="*/ 17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1" h="34">
                    <a:moveTo>
                      <a:pt x="221" y="17"/>
                    </a:moveTo>
                    <a:cubicBezTo>
                      <a:pt x="221" y="26"/>
                      <a:pt x="213" y="34"/>
                      <a:pt x="204" y="34"/>
                    </a:cubicBezTo>
                    <a:cubicBezTo>
                      <a:pt x="17" y="34"/>
                      <a:pt x="17" y="34"/>
                      <a:pt x="17" y="34"/>
                    </a:cubicBezTo>
                    <a:cubicBezTo>
                      <a:pt x="7" y="34"/>
                      <a:pt x="0" y="26"/>
                      <a:pt x="0" y="17"/>
                    </a:cubicBezTo>
                    <a:cubicBezTo>
                      <a:pt x="0" y="17"/>
                      <a:pt x="0" y="17"/>
                      <a:pt x="0" y="17"/>
                    </a:cubicBezTo>
                    <a:cubicBezTo>
                      <a:pt x="0" y="7"/>
                      <a:pt x="7" y="0"/>
                      <a:pt x="17" y="0"/>
                    </a:cubicBezTo>
                    <a:cubicBezTo>
                      <a:pt x="204" y="0"/>
                      <a:pt x="204" y="0"/>
                      <a:pt x="204" y="0"/>
                    </a:cubicBezTo>
                    <a:cubicBezTo>
                      <a:pt x="213" y="0"/>
                      <a:pt x="221" y="7"/>
                      <a:pt x="221"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42" name="Freeform 48"/>
              <p:cNvSpPr/>
              <p:nvPr/>
            </p:nvSpPr>
            <p:spPr bwMode="auto">
              <a:xfrm>
                <a:off x="7908925" y="3740944"/>
                <a:ext cx="592138" cy="92075"/>
              </a:xfrm>
              <a:custGeom>
                <a:avLst/>
                <a:gdLst>
                  <a:gd name="T0" fmla="*/ 221 w 221"/>
                  <a:gd name="T1" fmla="*/ 17 h 34"/>
                  <a:gd name="T2" fmla="*/ 204 w 221"/>
                  <a:gd name="T3" fmla="*/ 34 h 34"/>
                  <a:gd name="T4" fmla="*/ 17 w 221"/>
                  <a:gd name="T5" fmla="*/ 34 h 34"/>
                  <a:gd name="T6" fmla="*/ 0 w 221"/>
                  <a:gd name="T7" fmla="*/ 17 h 34"/>
                  <a:gd name="T8" fmla="*/ 0 w 221"/>
                  <a:gd name="T9" fmla="*/ 17 h 34"/>
                  <a:gd name="T10" fmla="*/ 17 w 221"/>
                  <a:gd name="T11" fmla="*/ 0 h 34"/>
                  <a:gd name="T12" fmla="*/ 204 w 221"/>
                  <a:gd name="T13" fmla="*/ 0 h 34"/>
                  <a:gd name="T14" fmla="*/ 221 w 221"/>
                  <a:gd name="T15" fmla="*/ 17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1" h="34">
                    <a:moveTo>
                      <a:pt x="221" y="17"/>
                    </a:moveTo>
                    <a:cubicBezTo>
                      <a:pt x="221" y="27"/>
                      <a:pt x="213" y="34"/>
                      <a:pt x="204" y="34"/>
                    </a:cubicBezTo>
                    <a:cubicBezTo>
                      <a:pt x="17" y="34"/>
                      <a:pt x="17" y="34"/>
                      <a:pt x="17" y="34"/>
                    </a:cubicBezTo>
                    <a:cubicBezTo>
                      <a:pt x="7" y="34"/>
                      <a:pt x="0" y="27"/>
                      <a:pt x="0" y="17"/>
                    </a:cubicBezTo>
                    <a:cubicBezTo>
                      <a:pt x="0" y="17"/>
                      <a:pt x="0" y="17"/>
                      <a:pt x="0" y="17"/>
                    </a:cubicBezTo>
                    <a:cubicBezTo>
                      <a:pt x="0" y="8"/>
                      <a:pt x="7" y="0"/>
                      <a:pt x="17" y="0"/>
                    </a:cubicBezTo>
                    <a:cubicBezTo>
                      <a:pt x="204" y="0"/>
                      <a:pt x="204" y="0"/>
                      <a:pt x="204" y="0"/>
                    </a:cubicBezTo>
                    <a:cubicBezTo>
                      <a:pt x="213" y="0"/>
                      <a:pt x="221" y="8"/>
                      <a:pt x="221"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43" name="Freeform 49"/>
              <p:cNvSpPr/>
              <p:nvPr/>
            </p:nvSpPr>
            <p:spPr bwMode="auto">
              <a:xfrm>
                <a:off x="8578850" y="3650456"/>
                <a:ext cx="446088" cy="444500"/>
              </a:xfrm>
              <a:custGeom>
                <a:avLst/>
                <a:gdLst>
                  <a:gd name="T0" fmla="*/ 3 w 166"/>
                  <a:gd name="T1" fmla="*/ 53 h 166"/>
                  <a:gd name="T2" fmla="*/ 3 w 166"/>
                  <a:gd name="T3" fmla="*/ 41 h 166"/>
                  <a:gd name="T4" fmla="*/ 41 w 166"/>
                  <a:gd name="T5" fmla="*/ 3 h 166"/>
                  <a:gd name="T6" fmla="*/ 53 w 166"/>
                  <a:gd name="T7" fmla="*/ 3 h 166"/>
                  <a:gd name="T8" fmla="*/ 162 w 166"/>
                  <a:gd name="T9" fmla="*/ 113 h 166"/>
                  <a:gd name="T10" fmla="*/ 162 w 166"/>
                  <a:gd name="T11" fmla="*/ 125 h 166"/>
                  <a:gd name="T12" fmla="*/ 125 w 166"/>
                  <a:gd name="T13" fmla="*/ 162 h 166"/>
                  <a:gd name="T14" fmla="*/ 113 w 166"/>
                  <a:gd name="T15" fmla="*/ 162 h 166"/>
                  <a:gd name="T16" fmla="*/ 3 w 166"/>
                  <a:gd name="T17" fmla="*/ 53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6" h="166">
                    <a:moveTo>
                      <a:pt x="3" y="53"/>
                    </a:moveTo>
                    <a:cubicBezTo>
                      <a:pt x="0" y="49"/>
                      <a:pt x="0" y="44"/>
                      <a:pt x="3" y="41"/>
                    </a:cubicBezTo>
                    <a:cubicBezTo>
                      <a:pt x="41" y="3"/>
                      <a:pt x="41" y="3"/>
                      <a:pt x="41" y="3"/>
                    </a:cubicBezTo>
                    <a:cubicBezTo>
                      <a:pt x="44" y="0"/>
                      <a:pt x="49" y="0"/>
                      <a:pt x="53" y="3"/>
                    </a:cubicBezTo>
                    <a:cubicBezTo>
                      <a:pt x="162" y="113"/>
                      <a:pt x="162" y="113"/>
                      <a:pt x="162" y="113"/>
                    </a:cubicBezTo>
                    <a:cubicBezTo>
                      <a:pt x="166" y="116"/>
                      <a:pt x="166" y="122"/>
                      <a:pt x="162" y="125"/>
                    </a:cubicBezTo>
                    <a:cubicBezTo>
                      <a:pt x="125" y="162"/>
                      <a:pt x="125" y="162"/>
                      <a:pt x="125" y="162"/>
                    </a:cubicBezTo>
                    <a:cubicBezTo>
                      <a:pt x="122" y="166"/>
                      <a:pt x="116" y="166"/>
                      <a:pt x="113" y="162"/>
                    </a:cubicBezTo>
                    <a:lnTo>
                      <a:pt x="3" y="5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44" name="Freeform 50"/>
              <p:cNvSpPr/>
              <p:nvPr/>
            </p:nvSpPr>
            <p:spPr bwMode="auto">
              <a:xfrm>
                <a:off x="8920162" y="3991769"/>
                <a:ext cx="117475" cy="117475"/>
              </a:xfrm>
              <a:custGeom>
                <a:avLst/>
                <a:gdLst>
                  <a:gd name="T0" fmla="*/ 0 w 44"/>
                  <a:gd name="T1" fmla="*/ 39 h 44"/>
                  <a:gd name="T2" fmla="*/ 19 w 44"/>
                  <a:gd name="T3" fmla="*/ 39 h 44"/>
                  <a:gd name="T4" fmla="*/ 39 w 44"/>
                  <a:gd name="T5" fmla="*/ 19 h 44"/>
                  <a:gd name="T6" fmla="*/ 39 w 44"/>
                  <a:gd name="T7" fmla="*/ 0 h 44"/>
                  <a:gd name="T8" fmla="*/ 0 w 44"/>
                  <a:gd name="T9" fmla="*/ 39 h 44"/>
                </a:gdLst>
                <a:ahLst/>
                <a:cxnLst>
                  <a:cxn ang="0">
                    <a:pos x="T0" y="T1"/>
                  </a:cxn>
                  <a:cxn ang="0">
                    <a:pos x="T2" y="T3"/>
                  </a:cxn>
                  <a:cxn ang="0">
                    <a:pos x="T4" y="T5"/>
                  </a:cxn>
                  <a:cxn ang="0">
                    <a:pos x="T6" y="T7"/>
                  </a:cxn>
                  <a:cxn ang="0">
                    <a:pos x="T8" y="T9"/>
                  </a:cxn>
                </a:cxnLst>
                <a:rect l="0" t="0" r="r" b="b"/>
                <a:pathLst>
                  <a:path w="44" h="44">
                    <a:moveTo>
                      <a:pt x="0" y="39"/>
                    </a:moveTo>
                    <a:cubicBezTo>
                      <a:pt x="6" y="44"/>
                      <a:pt x="14" y="44"/>
                      <a:pt x="19" y="39"/>
                    </a:cubicBezTo>
                    <a:cubicBezTo>
                      <a:pt x="39" y="19"/>
                      <a:pt x="39" y="19"/>
                      <a:pt x="39" y="19"/>
                    </a:cubicBezTo>
                    <a:cubicBezTo>
                      <a:pt x="44" y="14"/>
                      <a:pt x="44" y="6"/>
                      <a:pt x="39" y="0"/>
                    </a:cubicBezTo>
                    <a:lnTo>
                      <a:pt x="0"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45" name="Freeform 51"/>
              <p:cNvSpPr/>
              <p:nvPr/>
            </p:nvSpPr>
            <p:spPr bwMode="auto">
              <a:xfrm>
                <a:off x="8551862" y="3623469"/>
                <a:ext cx="139700" cy="139700"/>
              </a:xfrm>
              <a:custGeom>
                <a:avLst/>
                <a:gdLst>
                  <a:gd name="T0" fmla="*/ 6 w 52"/>
                  <a:gd name="T1" fmla="*/ 50 h 52"/>
                  <a:gd name="T2" fmla="*/ 3 w 52"/>
                  <a:gd name="T3" fmla="*/ 49 h 52"/>
                  <a:gd name="T4" fmla="*/ 0 w 52"/>
                  <a:gd name="T5" fmla="*/ 4 h 52"/>
                  <a:gd name="T6" fmla="*/ 4 w 52"/>
                  <a:gd name="T7" fmla="*/ 0 h 52"/>
                  <a:gd name="T8" fmla="*/ 49 w 52"/>
                  <a:gd name="T9" fmla="*/ 3 h 52"/>
                  <a:gd name="T10" fmla="*/ 50 w 52"/>
                  <a:gd name="T11" fmla="*/ 6 h 52"/>
                  <a:gd name="T12" fmla="*/ 6 w 52"/>
                  <a:gd name="T13" fmla="*/ 50 h 52"/>
                </a:gdLst>
                <a:ahLst/>
                <a:cxnLst>
                  <a:cxn ang="0">
                    <a:pos x="T0" y="T1"/>
                  </a:cxn>
                  <a:cxn ang="0">
                    <a:pos x="T2" y="T3"/>
                  </a:cxn>
                  <a:cxn ang="0">
                    <a:pos x="T4" y="T5"/>
                  </a:cxn>
                  <a:cxn ang="0">
                    <a:pos x="T6" y="T7"/>
                  </a:cxn>
                  <a:cxn ang="0">
                    <a:pos x="T8" y="T9"/>
                  </a:cxn>
                  <a:cxn ang="0">
                    <a:pos x="T10" y="T11"/>
                  </a:cxn>
                  <a:cxn ang="0">
                    <a:pos x="T12" y="T13"/>
                  </a:cxn>
                </a:cxnLst>
                <a:rect l="0" t="0" r="r" b="b"/>
                <a:pathLst>
                  <a:path w="52" h="52">
                    <a:moveTo>
                      <a:pt x="6" y="50"/>
                    </a:moveTo>
                    <a:cubicBezTo>
                      <a:pt x="5" y="52"/>
                      <a:pt x="3" y="51"/>
                      <a:pt x="3" y="49"/>
                    </a:cubicBezTo>
                    <a:cubicBezTo>
                      <a:pt x="0" y="4"/>
                      <a:pt x="0" y="4"/>
                      <a:pt x="0" y="4"/>
                    </a:cubicBezTo>
                    <a:cubicBezTo>
                      <a:pt x="0" y="2"/>
                      <a:pt x="2" y="0"/>
                      <a:pt x="4" y="0"/>
                    </a:cubicBezTo>
                    <a:cubicBezTo>
                      <a:pt x="49" y="3"/>
                      <a:pt x="49" y="3"/>
                      <a:pt x="49" y="3"/>
                    </a:cubicBezTo>
                    <a:cubicBezTo>
                      <a:pt x="51" y="3"/>
                      <a:pt x="52" y="5"/>
                      <a:pt x="50" y="6"/>
                    </a:cubicBezTo>
                    <a:lnTo>
                      <a:pt x="6" y="5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46" name="Freeform 52"/>
              <p:cNvSpPr/>
              <p:nvPr/>
            </p:nvSpPr>
            <p:spPr bwMode="auto">
              <a:xfrm>
                <a:off x="7704137" y="2810669"/>
                <a:ext cx="1193800" cy="1241425"/>
              </a:xfrm>
              <a:custGeom>
                <a:avLst/>
                <a:gdLst>
                  <a:gd name="T0" fmla="*/ 441 w 445"/>
                  <a:gd name="T1" fmla="*/ 72 h 463"/>
                  <a:gd name="T2" fmla="*/ 373 w 445"/>
                  <a:gd name="T3" fmla="*/ 4 h 463"/>
                  <a:gd name="T4" fmla="*/ 364 w 445"/>
                  <a:gd name="T5" fmla="*/ 0 h 463"/>
                  <a:gd name="T6" fmla="*/ 81 w 445"/>
                  <a:gd name="T7" fmla="*/ 0 h 463"/>
                  <a:gd name="T8" fmla="*/ 0 w 445"/>
                  <a:gd name="T9" fmla="*/ 81 h 463"/>
                  <a:gd name="T10" fmla="*/ 0 w 445"/>
                  <a:gd name="T11" fmla="*/ 381 h 463"/>
                  <a:gd name="T12" fmla="*/ 81 w 445"/>
                  <a:gd name="T13" fmla="*/ 463 h 463"/>
                  <a:gd name="T14" fmla="*/ 364 w 445"/>
                  <a:gd name="T15" fmla="*/ 463 h 463"/>
                  <a:gd name="T16" fmla="*/ 399 w 445"/>
                  <a:gd name="T17" fmla="*/ 454 h 463"/>
                  <a:gd name="T18" fmla="*/ 379 w 445"/>
                  <a:gd name="T19" fmla="*/ 433 h 463"/>
                  <a:gd name="T20" fmla="*/ 364 w 445"/>
                  <a:gd name="T21" fmla="*/ 436 h 463"/>
                  <a:gd name="T22" fmla="*/ 81 w 445"/>
                  <a:gd name="T23" fmla="*/ 436 h 463"/>
                  <a:gd name="T24" fmla="*/ 27 w 445"/>
                  <a:gd name="T25" fmla="*/ 381 h 463"/>
                  <a:gd name="T26" fmla="*/ 27 w 445"/>
                  <a:gd name="T27" fmla="*/ 81 h 463"/>
                  <a:gd name="T28" fmla="*/ 81 w 445"/>
                  <a:gd name="T29" fmla="*/ 27 h 463"/>
                  <a:gd name="T30" fmla="*/ 358 w 445"/>
                  <a:gd name="T31" fmla="*/ 27 h 463"/>
                  <a:gd name="T32" fmla="*/ 418 w 445"/>
                  <a:gd name="T33" fmla="*/ 87 h 463"/>
                  <a:gd name="T34" fmla="*/ 418 w 445"/>
                  <a:gd name="T35" fmla="*/ 337 h 463"/>
                  <a:gd name="T36" fmla="*/ 445 w 445"/>
                  <a:gd name="T37" fmla="*/ 364 h 463"/>
                  <a:gd name="T38" fmla="*/ 445 w 445"/>
                  <a:gd name="T39" fmla="*/ 81 h 463"/>
                  <a:gd name="T40" fmla="*/ 441 w 445"/>
                  <a:gd name="T41" fmla="*/ 72 h 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45" h="463">
                    <a:moveTo>
                      <a:pt x="441" y="72"/>
                    </a:moveTo>
                    <a:cubicBezTo>
                      <a:pt x="373" y="4"/>
                      <a:pt x="373" y="4"/>
                      <a:pt x="373" y="4"/>
                    </a:cubicBezTo>
                    <a:cubicBezTo>
                      <a:pt x="371" y="1"/>
                      <a:pt x="367" y="0"/>
                      <a:pt x="364" y="0"/>
                    </a:cubicBezTo>
                    <a:cubicBezTo>
                      <a:pt x="81" y="0"/>
                      <a:pt x="81" y="0"/>
                      <a:pt x="81" y="0"/>
                    </a:cubicBezTo>
                    <a:cubicBezTo>
                      <a:pt x="36" y="0"/>
                      <a:pt x="0" y="36"/>
                      <a:pt x="0" y="81"/>
                    </a:cubicBezTo>
                    <a:cubicBezTo>
                      <a:pt x="0" y="381"/>
                      <a:pt x="0" y="381"/>
                      <a:pt x="0" y="381"/>
                    </a:cubicBezTo>
                    <a:cubicBezTo>
                      <a:pt x="0" y="426"/>
                      <a:pt x="36" y="463"/>
                      <a:pt x="81" y="463"/>
                    </a:cubicBezTo>
                    <a:cubicBezTo>
                      <a:pt x="364" y="463"/>
                      <a:pt x="364" y="463"/>
                      <a:pt x="364" y="463"/>
                    </a:cubicBezTo>
                    <a:cubicBezTo>
                      <a:pt x="377" y="463"/>
                      <a:pt x="389" y="459"/>
                      <a:pt x="399" y="454"/>
                    </a:cubicBezTo>
                    <a:cubicBezTo>
                      <a:pt x="379" y="433"/>
                      <a:pt x="379" y="433"/>
                      <a:pt x="379" y="433"/>
                    </a:cubicBezTo>
                    <a:cubicBezTo>
                      <a:pt x="374" y="435"/>
                      <a:pt x="369" y="435"/>
                      <a:pt x="364" y="436"/>
                    </a:cubicBezTo>
                    <a:cubicBezTo>
                      <a:pt x="81" y="436"/>
                      <a:pt x="81" y="436"/>
                      <a:pt x="81" y="436"/>
                    </a:cubicBezTo>
                    <a:cubicBezTo>
                      <a:pt x="52" y="435"/>
                      <a:pt x="27" y="411"/>
                      <a:pt x="27" y="381"/>
                    </a:cubicBezTo>
                    <a:cubicBezTo>
                      <a:pt x="27" y="81"/>
                      <a:pt x="27" y="81"/>
                      <a:pt x="27" y="81"/>
                    </a:cubicBezTo>
                    <a:cubicBezTo>
                      <a:pt x="27" y="51"/>
                      <a:pt x="52" y="27"/>
                      <a:pt x="81" y="27"/>
                    </a:cubicBezTo>
                    <a:cubicBezTo>
                      <a:pt x="358" y="27"/>
                      <a:pt x="358" y="27"/>
                      <a:pt x="358" y="27"/>
                    </a:cubicBezTo>
                    <a:cubicBezTo>
                      <a:pt x="418" y="87"/>
                      <a:pt x="418" y="87"/>
                      <a:pt x="418" y="87"/>
                    </a:cubicBezTo>
                    <a:cubicBezTo>
                      <a:pt x="418" y="337"/>
                      <a:pt x="418" y="337"/>
                      <a:pt x="418" y="337"/>
                    </a:cubicBezTo>
                    <a:cubicBezTo>
                      <a:pt x="445" y="364"/>
                      <a:pt x="445" y="364"/>
                      <a:pt x="445" y="364"/>
                    </a:cubicBezTo>
                    <a:cubicBezTo>
                      <a:pt x="445" y="81"/>
                      <a:pt x="445" y="81"/>
                      <a:pt x="445" y="81"/>
                    </a:cubicBezTo>
                    <a:cubicBezTo>
                      <a:pt x="445" y="78"/>
                      <a:pt x="444" y="74"/>
                      <a:pt x="441" y="7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grpSp>
      </p:grpSp>
      <p:grpSp>
        <p:nvGrpSpPr>
          <p:cNvPr id="2048" name="组合 2047"/>
          <p:cNvGrpSpPr/>
          <p:nvPr/>
        </p:nvGrpSpPr>
        <p:grpSpPr>
          <a:xfrm>
            <a:off x="4968150" y="1392348"/>
            <a:ext cx="1345910" cy="1345910"/>
            <a:chOff x="4968150" y="1392348"/>
            <a:chExt cx="1345910" cy="1345910"/>
          </a:xfrm>
        </p:grpSpPr>
        <p:sp>
          <p:nvSpPr>
            <p:cNvPr id="12" name="圆角矩形 11"/>
            <p:cNvSpPr/>
            <p:nvPr/>
          </p:nvSpPr>
          <p:spPr>
            <a:xfrm rot="18874802">
              <a:off x="4968150" y="1392348"/>
              <a:ext cx="1345910" cy="1345910"/>
            </a:xfrm>
            <a:prstGeom prst="roundRect">
              <a:avLst/>
            </a:prstGeom>
            <a:solidFill>
              <a:srgbClr val="A1CB77"/>
            </a:solidFill>
            <a:ln>
              <a:noFill/>
            </a:ln>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组合 18"/>
            <p:cNvGrpSpPr/>
            <p:nvPr/>
          </p:nvGrpSpPr>
          <p:grpSpPr>
            <a:xfrm>
              <a:off x="5328490" y="1762400"/>
              <a:ext cx="623508" cy="612467"/>
              <a:chOff x="234950" y="2943226"/>
              <a:chExt cx="1344613" cy="1320800"/>
            </a:xfrm>
            <a:solidFill>
              <a:schemeClr val="bg1"/>
            </a:solidFill>
          </p:grpSpPr>
          <p:sp>
            <p:nvSpPr>
              <p:cNvPr id="33" name="Freeform 41"/>
              <p:cNvSpPr/>
              <p:nvPr/>
            </p:nvSpPr>
            <p:spPr bwMode="auto">
              <a:xfrm>
                <a:off x="479425" y="2943226"/>
                <a:ext cx="560388" cy="1320800"/>
              </a:xfrm>
              <a:custGeom>
                <a:avLst/>
                <a:gdLst>
                  <a:gd name="T0" fmla="*/ 174 w 196"/>
                  <a:gd name="T1" fmla="*/ 0 h 462"/>
                  <a:gd name="T2" fmla="*/ 139 w 196"/>
                  <a:gd name="T3" fmla="*/ 0 h 462"/>
                  <a:gd name="T4" fmla="*/ 139 w 196"/>
                  <a:gd name="T5" fmla="*/ 0 h 462"/>
                  <a:gd name="T6" fmla="*/ 0 w 196"/>
                  <a:gd name="T7" fmla="*/ 135 h 462"/>
                  <a:gd name="T8" fmla="*/ 0 w 196"/>
                  <a:gd name="T9" fmla="*/ 327 h 462"/>
                  <a:gd name="T10" fmla="*/ 139 w 196"/>
                  <a:gd name="T11" fmla="*/ 462 h 462"/>
                  <a:gd name="T12" fmla="*/ 139 w 196"/>
                  <a:gd name="T13" fmla="*/ 462 h 462"/>
                  <a:gd name="T14" fmla="*/ 139 w 196"/>
                  <a:gd name="T15" fmla="*/ 462 h 462"/>
                  <a:gd name="T16" fmla="*/ 139 w 196"/>
                  <a:gd name="T17" fmla="*/ 462 h 462"/>
                  <a:gd name="T18" fmla="*/ 139 w 196"/>
                  <a:gd name="T19" fmla="*/ 462 h 462"/>
                  <a:gd name="T20" fmla="*/ 174 w 196"/>
                  <a:gd name="T21" fmla="*/ 462 h 462"/>
                  <a:gd name="T22" fmla="*/ 196 w 196"/>
                  <a:gd name="T23" fmla="*/ 441 h 462"/>
                  <a:gd name="T24" fmla="*/ 196 w 196"/>
                  <a:gd name="T25" fmla="*/ 21 h 462"/>
                  <a:gd name="T26" fmla="*/ 174 w 196"/>
                  <a:gd name="T27" fmla="*/ 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6" h="462">
                    <a:moveTo>
                      <a:pt x="174" y="0"/>
                    </a:moveTo>
                    <a:cubicBezTo>
                      <a:pt x="139" y="0"/>
                      <a:pt x="139" y="0"/>
                      <a:pt x="139" y="0"/>
                    </a:cubicBezTo>
                    <a:cubicBezTo>
                      <a:pt x="139" y="0"/>
                      <a:pt x="139" y="0"/>
                      <a:pt x="139" y="0"/>
                    </a:cubicBezTo>
                    <a:cubicBezTo>
                      <a:pt x="0" y="135"/>
                      <a:pt x="0" y="135"/>
                      <a:pt x="0" y="135"/>
                    </a:cubicBezTo>
                    <a:cubicBezTo>
                      <a:pt x="0" y="327"/>
                      <a:pt x="0" y="327"/>
                      <a:pt x="0" y="327"/>
                    </a:cubicBezTo>
                    <a:cubicBezTo>
                      <a:pt x="139" y="462"/>
                      <a:pt x="139" y="462"/>
                      <a:pt x="139" y="462"/>
                    </a:cubicBezTo>
                    <a:cubicBezTo>
                      <a:pt x="139" y="462"/>
                      <a:pt x="139" y="462"/>
                      <a:pt x="139" y="462"/>
                    </a:cubicBezTo>
                    <a:cubicBezTo>
                      <a:pt x="139" y="462"/>
                      <a:pt x="139" y="462"/>
                      <a:pt x="139" y="462"/>
                    </a:cubicBezTo>
                    <a:cubicBezTo>
                      <a:pt x="139" y="462"/>
                      <a:pt x="139" y="462"/>
                      <a:pt x="139" y="462"/>
                    </a:cubicBezTo>
                    <a:cubicBezTo>
                      <a:pt x="139" y="462"/>
                      <a:pt x="139" y="462"/>
                      <a:pt x="139" y="462"/>
                    </a:cubicBezTo>
                    <a:cubicBezTo>
                      <a:pt x="174" y="462"/>
                      <a:pt x="174" y="462"/>
                      <a:pt x="174" y="462"/>
                    </a:cubicBezTo>
                    <a:cubicBezTo>
                      <a:pt x="186" y="462"/>
                      <a:pt x="196" y="452"/>
                      <a:pt x="196" y="441"/>
                    </a:cubicBezTo>
                    <a:cubicBezTo>
                      <a:pt x="196" y="21"/>
                      <a:pt x="196" y="21"/>
                      <a:pt x="196" y="21"/>
                    </a:cubicBezTo>
                    <a:cubicBezTo>
                      <a:pt x="196" y="9"/>
                      <a:pt x="186" y="0"/>
                      <a:pt x="17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4" name="Freeform 42"/>
              <p:cNvSpPr/>
              <p:nvPr/>
            </p:nvSpPr>
            <p:spPr bwMode="auto">
              <a:xfrm>
                <a:off x="234950" y="3322638"/>
                <a:ext cx="204788" cy="557213"/>
              </a:xfrm>
              <a:custGeom>
                <a:avLst/>
                <a:gdLst>
                  <a:gd name="T0" fmla="*/ 72 w 72"/>
                  <a:gd name="T1" fmla="*/ 0 h 195"/>
                  <a:gd name="T2" fmla="*/ 22 w 72"/>
                  <a:gd name="T3" fmla="*/ 0 h 195"/>
                  <a:gd name="T4" fmla="*/ 0 w 72"/>
                  <a:gd name="T5" fmla="*/ 21 h 195"/>
                  <a:gd name="T6" fmla="*/ 0 w 72"/>
                  <a:gd name="T7" fmla="*/ 174 h 195"/>
                  <a:gd name="T8" fmla="*/ 22 w 72"/>
                  <a:gd name="T9" fmla="*/ 195 h 195"/>
                  <a:gd name="T10" fmla="*/ 72 w 72"/>
                  <a:gd name="T11" fmla="*/ 195 h 195"/>
                  <a:gd name="T12" fmla="*/ 72 w 72"/>
                  <a:gd name="T13" fmla="*/ 0 h 195"/>
                </a:gdLst>
                <a:ahLst/>
                <a:cxnLst>
                  <a:cxn ang="0">
                    <a:pos x="T0" y="T1"/>
                  </a:cxn>
                  <a:cxn ang="0">
                    <a:pos x="T2" y="T3"/>
                  </a:cxn>
                  <a:cxn ang="0">
                    <a:pos x="T4" y="T5"/>
                  </a:cxn>
                  <a:cxn ang="0">
                    <a:pos x="T6" y="T7"/>
                  </a:cxn>
                  <a:cxn ang="0">
                    <a:pos x="T8" y="T9"/>
                  </a:cxn>
                  <a:cxn ang="0">
                    <a:pos x="T10" y="T11"/>
                  </a:cxn>
                  <a:cxn ang="0">
                    <a:pos x="T12" y="T13"/>
                  </a:cxn>
                </a:cxnLst>
                <a:rect l="0" t="0" r="r" b="b"/>
                <a:pathLst>
                  <a:path w="72" h="195">
                    <a:moveTo>
                      <a:pt x="72" y="0"/>
                    </a:moveTo>
                    <a:cubicBezTo>
                      <a:pt x="22" y="0"/>
                      <a:pt x="22" y="0"/>
                      <a:pt x="22" y="0"/>
                    </a:cubicBezTo>
                    <a:cubicBezTo>
                      <a:pt x="10" y="0"/>
                      <a:pt x="0" y="10"/>
                      <a:pt x="0" y="21"/>
                    </a:cubicBezTo>
                    <a:cubicBezTo>
                      <a:pt x="0" y="174"/>
                      <a:pt x="0" y="174"/>
                      <a:pt x="0" y="174"/>
                    </a:cubicBezTo>
                    <a:cubicBezTo>
                      <a:pt x="0" y="186"/>
                      <a:pt x="10" y="195"/>
                      <a:pt x="22" y="195"/>
                    </a:cubicBezTo>
                    <a:cubicBezTo>
                      <a:pt x="72" y="195"/>
                      <a:pt x="72" y="195"/>
                      <a:pt x="72" y="195"/>
                    </a:cubicBezTo>
                    <a:lnTo>
                      <a:pt x="7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5" name="Freeform 43"/>
              <p:cNvSpPr/>
              <p:nvPr/>
            </p:nvSpPr>
            <p:spPr bwMode="auto">
              <a:xfrm>
                <a:off x="1103313" y="3429001"/>
                <a:ext cx="168275" cy="346075"/>
              </a:xfrm>
              <a:custGeom>
                <a:avLst/>
                <a:gdLst>
                  <a:gd name="T0" fmla="*/ 0 w 59"/>
                  <a:gd name="T1" fmla="*/ 0 h 121"/>
                  <a:gd name="T2" fmla="*/ 0 w 59"/>
                  <a:gd name="T3" fmla="*/ 121 h 121"/>
                  <a:gd name="T4" fmla="*/ 59 w 59"/>
                  <a:gd name="T5" fmla="*/ 61 h 121"/>
                  <a:gd name="T6" fmla="*/ 0 w 59"/>
                  <a:gd name="T7" fmla="*/ 0 h 121"/>
                </a:gdLst>
                <a:ahLst/>
                <a:cxnLst>
                  <a:cxn ang="0">
                    <a:pos x="T0" y="T1"/>
                  </a:cxn>
                  <a:cxn ang="0">
                    <a:pos x="T2" y="T3"/>
                  </a:cxn>
                  <a:cxn ang="0">
                    <a:pos x="T4" y="T5"/>
                  </a:cxn>
                  <a:cxn ang="0">
                    <a:pos x="T6" y="T7"/>
                  </a:cxn>
                </a:cxnLst>
                <a:rect l="0" t="0" r="r" b="b"/>
                <a:pathLst>
                  <a:path w="59" h="121">
                    <a:moveTo>
                      <a:pt x="0" y="0"/>
                    </a:moveTo>
                    <a:cubicBezTo>
                      <a:pt x="0" y="121"/>
                      <a:pt x="0" y="121"/>
                      <a:pt x="0" y="121"/>
                    </a:cubicBezTo>
                    <a:cubicBezTo>
                      <a:pt x="33" y="120"/>
                      <a:pt x="59" y="94"/>
                      <a:pt x="59" y="61"/>
                    </a:cubicBezTo>
                    <a:cubicBezTo>
                      <a:pt x="59" y="28"/>
                      <a:pt x="33" y="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6" name="Freeform 44"/>
              <p:cNvSpPr/>
              <p:nvPr/>
            </p:nvSpPr>
            <p:spPr bwMode="auto">
              <a:xfrm>
                <a:off x="1104900" y="3243263"/>
                <a:ext cx="298450" cy="719138"/>
              </a:xfrm>
              <a:custGeom>
                <a:avLst/>
                <a:gdLst>
                  <a:gd name="T0" fmla="*/ 0 w 104"/>
                  <a:gd name="T1" fmla="*/ 0 h 252"/>
                  <a:gd name="T2" fmla="*/ 0 w 104"/>
                  <a:gd name="T3" fmla="*/ 28 h 252"/>
                  <a:gd name="T4" fmla="*/ 77 w 104"/>
                  <a:gd name="T5" fmla="*/ 126 h 252"/>
                  <a:gd name="T6" fmla="*/ 0 w 104"/>
                  <a:gd name="T7" fmla="*/ 223 h 252"/>
                  <a:gd name="T8" fmla="*/ 0 w 104"/>
                  <a:gd name="T9" fmla="*/ 252 h 252"/>
                  <a:gd name="T10" fmla="*/ 104 w 104"/>
                  <a:gd name="T11" fmla="*/ 126 h 252"/>
                  <a:gd name="T12" fmla="*/ 0 w 104"/>
                  <a:gd name="T13" fmla="*/ 0 h 252"/>
                </a:gdLst>
                <a:ahLst/>
                <a:cxnLst>
                  <a:cxn ang="0">
                    <a:pos x="T0" y="T1"/>
                  </a:cxn>
                  <a:cxn ang="0">
                    <a:pos x="T2" y="T3"/>
                  </a:cxn>
                  <a:cxn ang="0">
                    <a:pos x="T4" y="T5"/>
                  </a:cxn>
                  <a:cxn ang="0">
                    <a:pos x="T6" y="T7"/>
                  </a:cxn>
                  <a:cxn ang="0">
                    <a:pos x="T8" y="T9"/>
                  </a:cxn>
                  <a:cxn ang="0">
                    <a:pos x="T10" y="T11"/>
                  </a:cxn>
                  <a:cxn ang="0">
                    <a:pos x="T12" y="T13"/>
                  </a:cxn>
                </a:cxnLst>
                <a:rect l="0" t="0" r="r" b="b"/>
                <a:pathLst>
                  <a:path w="104" h="252">
                    <a:moveTo>
                      <a:pt x="0" y="0"/>
                    </a:moveTo>
                    <a:cubicBezTo>
                      <a:pt x="0" y="28"/>
                      <a:pt x="0" y="28"/>
                      <a:pt x="0" y="28"/>
                    </a:cubicBezTo>
                    <a:cubicBezTo>
                      <a:pt x="44" y="39"/>
                      <a:pt x="77" y="78"/>
                      <a:pt x="77" y="126"/>
                    </a:cubicBezTo>
                    <a:cubicBezTo>
                      <a:pt x="77" y="173"/>
                      <a:pt x="44" y="213"/>
                      <a:pt x="0" y="223"/>
                    </a:cubicBezTo>
                    <a:cubicBezTo>
                      <a:pt x="0" y="252"/>
                      <a:pt x="0" y="252"/>
                      <a:pt x="0" y="252"/>
                    </a:cubicBezTo>
                    <a:cubicBezTo>
                      <a:pt x="59" y="240"/>
                      <a:pt x="104" y="188"/>
                      <a:pt x="104" y="126"/>
                    </a:cubicBezTo>
                    <a:cubicBezTo>
                      <a:pt x="104" y="63"/>
                      <a:pt x="59" y="1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7" name="Freeform 45"/>
              <p:cNvSpPr/>
              <p:nvPr/>
            </p:nvSpPr>
            <p:spPr bwMode="auto">
              <a:xfrm>
                <a:off x="1104900" y="3090863"/>
                <a:ext cx="474663" cy="1020763"/>
              </a:xfrm>
              <a:custGeom>
                <a:avLst/>
                <a:gdLst>
                  <a:gd name="T0" fmla="*/ 0 w 166"/>
                  <a:gd name="T1" fmla="*/ 0 h 357"/>
                  <a:gd name="T2" fmla="*/ 0 w 166"/>
                  <a:gd name="T3" fmla="*/ 32 h 357"/>
                  <a:gd name="T4" fmla="*/ 92 w 166"/>
                  <a:gd name="T5" fmla="*/ 74 h 357"/>
                  <a:gd name="T6" fmla="*/ 135 w 166"/>
                  <a:gd name="T7" fmla="*/ 179 h 357"/>
                  <a:gd name="T8" fmla="*/ 92 w 166"/>
                  <a:gd name="T9" fmla="*/ 283 h 357"/>
                  <a:gd name="T10" fmla="*/ 0 w 166"/>
                  <a:gd name="T11" fmla="*/ 326 h 357"/>
                  <a:gd name="T12" fmla="*/ 0 w 166"/>
                  <a:gd name="T13" fmla="*/ 357 h 357"/>
                  <a:gd name="T14" fmla="*/ 166 w 166"/>
                  <a:gd name="T15" fmla="*/ 179 h 357"/>
                  <a:gd name="T16" fmla="*/ 0 w 166"/>
                  <a:gd name="T17" fmla="*/ 0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6" h="357">
                    <a:moveTo>
                      <a:pt x="0" y="0"/>
                    </a:moveTo>
                    <a:cubicBezTo>
                      <a:pt x="0" y="32"/>
                      <a:pt x="0" y="32"/>
                      <a:pt x="0" y="32"/>
                    </a:cubicBezTo>
                    <a:cubicBezTo>
                      <a:pt x="36" y="35"/>
                      <a:pt x="68" y="50"/>
                      <a:pt x="92" y="74"/>
                    </a:cubicBezTo>
                    <a:cubicBezTo>
                      <a:pt x="119" y="101"/>
                      <a:pt x="135" y="138"/>
                      <a:pt x="135" y="179"/>
                    </a:cubicBezTo>
                    <a:cubicBezTo>
                      <a:pt x="135" y="220"/>
                      <a:pt x="119" y="256"/>
                      <a:pt x="92" y="283"/>
                    </a:cubicBezTo>
                    <a:cubicBezTo>
                      <a:pt x="68" y="307"/>
                      <a:pt x="36" y="323"/>
                      <a:pt x="0" y="326"/>
                    </a:cubicBezTo>
                    <a:cubicBezTo>
                      <a:pt x="0" y="357"/>
                      <a:pt x="0" y="357"/>
                      <a:pt x="0" y="357"/>
                    </a:cubicBezTo>
                    <a:cubicBezTo>
                      <a:pt x="93" y="351"/>
                      <a:pt x="166" y="273"/>
                      <a:pt x="166" y="179"/>
                    </a:cubicBezTo>
                    <a:cubicBezTo>
                      <a:pt x="166" y="84"/>
                      <a:pt x="93" y="7"/>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grpSp>
        <p:nvGrpSpPr>
          <p:cNvPr id="2051" name="组合 2050"/>
          <p:cNvGrpSpPr/>
          <p:nvPr/>
        </p:nvGrpSpPr>
        <p:grpSpPr>
          <a:xfrm>
            <a:off x="695178" y="1392348"/>
            <a:ext cx="1345910" cy="1345910"/>
            <a:chOff x="695178" y="1392348"/>
            <a:chExt cx="1345910" cy="1345910"/>
          </a:xfrm>
        </p:grpSpPr>
        <p:sp>
          <p:nvSpPr>
            <p:cNvPr id="3" name="圆角矩形 2"/>
            <p:cNvSpPr/>
            <p:nvPr/>
          </p:nvSpPr>
          <p:spPr>
            <a:xfrm rot="18874802">
              <a:off x="695178" y="1392348"/>
              <a:ext cx="1345910" cy="1345910"/>
            </a:xfrm>
            <a:prstGeom prst="roundRect">
              <a:avLst/>
            </a:prstGeom>
            <a:solidFill>
              <a:srgbClr val="EF7B89"/>
            </a:solidFill>
            <a:ln>
              <a:noFill/>
            </a:ln>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 name="组合 19"/>
            <p:cNvGrpSpPr/>
            <p:nvPr/>
          </p:nvGrpSpPr>
          <p:grpSpPr>
            <a:xfrm>
              <a:off x="1047302" y="1776001"/>
              <a:ext cx="623509" cy="578604"/>
              <a:chOff x="5278438" y="2973388"/>
              <a:chExt cx="1344613" cy="1247775"/>
            </a:xfrm>
            <a:solidFill>
              <a:schemeClr val="bg1"/>
            </a:solidFill>
          </p:grpSpPr>
          <p:sp>
            <p:nvSpPr>
              <p:cNvPr id="29" name="Freeform 67"/>
              <p:cNvSpPr>
                <a:spLocks noEditPoints="1"/>
              </p:cNvSpPr>
              <p:nvPr/>
            </p:nvSpPr>
            <p:spPr bwMode="auto">
              <a:xfrm>
                <a:off x="5821363" y="2973388"/>
                <a:ext cx="801688" cy="806450"/>
              </a:xfrm>
              <a:custGeom>
                <a:avLst/>
                <a:gdLst>
                  <a:gd name="T0" fmla="*/ 256 w 281"/>
                  <a:gd name="T1" fmla="*/ 26 h 282"/>
                  <a:gd name="T2" fmla="*/ 163 w 281"/>
                  <a:gd name="T3" fmla="*/ 26 h 282"/>
                  <a:gd name="T4" fmla="*/ 0 w 281"/>
                  <a:gd name="T5" fmla="*/ 190 h 282"/>
                  <a:gd name="T6" fmla="*/ 92 w 281"/>
                  <a:gd name="T7" fmla="*/ 282 h 282"/>
                  <a:gd name="T8" fmla="*/ 256 w 281"/>
                  <a:gd name="T9" fmla="*/ 119 h 282"/>
                  <a:gd name="T10" fmla="*/ 256 w 281"/>
                  <a:gd name="T11" fmla="*/ 26 h 282"/>
                  <a:gd name="T12" fmla="*/ 55 w 281"/>
                  <a:gd name="T13" fmla="*/ 192 h 282"/>
                  <a:gd name="T14" fmla="*/ 44 w 281"/>
                  <a:gd name="T15" fmla="*/ 181 h 282"/>
                  <a:gd name="T16" fmla="*/ 183 w 281"/>
                  <a:gd name="T17" fmla="*/ 42 h 282"/>
                  <a:gd name="T18" fmla="*/ 194 w 281"/>
                  <a:gd name="T19" fmla="*/ 42 h 282"/>
                  <a:gd name="T20" fmla="*/ 194 w 281"/>
                  <a:gd name="T21" fmla="*/ 53 h 282"/>
                  <a:gd name="T22" fmla="*/ 55 w 281"/>
                  <a:gd name="T23" fmla="*/ 192 h 282"/>
                  <a:gd name="T24" fmla="*/ 78 w 281"/>
                  <a:gd name="T25" fmla="*/ 215 h 282"/>
                  <a:gd name="T26" fmla="*/ 67 w 281"/>
                  <a:gd name="T27" fmla="*/ 204 h 282"/>
                  <a:gd name="T28" fmla="*/ 217 w 281"/>
                  <a:gd name="T29" fmla="*/ 54 h 282"/>
                  <a:gd name="T30" fmla="*/ 228 w 281"/>
                  <a:gd name="T31" fmla="*/ 54 h 282"/>
                  <a:gd name="T32" fmla="*/ 228 w 281"/>
                  <a:gd name="T33" fmla="*/ 65 h 282"/>
                  <a:gd name="T34" fmla="*/ 78 w 281"/>
                  <a:gd name="T35" fmla="*/ 215 h 282"/>
                  <a:gd name="T36" fmla="*/ 101 w 281"/>
                  <a:gd name="T37" fmla="*/ 238 h 282"/>
                  <a:gd name="T38" fmla="*/ 90 w 281"/>
                  <a:gd name="T39" fmla="*/ 227 h 282"/>
                  <a:gd name="T40" fmla="*/ 229 w 281"/>
                  <a:gd name="T41" fmla="*/ 88 h 282"/>
                  <a:gd name="T42" fmla="*/ 240 w 281"/>
                  <a:gd name="T43" fmla="*/ 88 h 282"/>
                  <a:gd name="T44" fmla="*/ 240 w 281"/>
                  <a:gd name="T45" fmla="*/ 99 h 282"/>
                  <a:gd name="T46" fmla="*/ 101 w 281"/>
                  <a:gd name="T47" fmla="*/ 238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1" h="282">
                    <a:moveTo>
                      <a:pt x="256" y="26"/>
                    </a:moveTo>
                    <a:cubicBezTo>
                      <a:pt x="230" y="0"/>
                      <a:pt x="189" y="0"/>
                      <a:pt x="163" y="26"/>
                    </a:cubicBezTo>
                    <a:cubicBezTo>
                      <a:pt x="0" y="190"/>
                      <a:pt x="0" y="190"/>
                      <a:pt x="0" y="190"/>
                    </a:cubicBezTo>
                    <a:cubicBezTo>
                      <a:pt x="92" y="282"/>
                      <a:pt x="92" y="282"/>
                      <a:pt x="92" y="282"/>
                    </a:cubicBezTo>
                    <a:cubicBezTo>
                      <a:pt x="256" y="119"/>
                      <a:pt x="256" y="119"/>
                      <a:pt x="256" y="119"/>
                    </a:cubicBezTo>
                    <a:cubicBezTo>
                      <a:pt x="281" y="93"/>
                      <a:pt x="281" y="52"/>
                      <a:pt x="256" y="26"/>
                    </a:cubicBezTo>
                    <a:close/>
                    <a:moveTo>
                      <a:pt x="55" y="192"/>
                    </a:moveTo>
                    <a:cubicBezTo>
                      <a:pt x="44" y="181"/>
                      <a:pt x="44" y="181"/>
                      <a:pt x="44" y="181"/>
                    </a:cubicBezTo>
                    <a:cubicBezTo>
                      <a:pt x="183" y="42"/>
                      <a:pt x="183" y="42"/>
                      <a:pt x="183" y="42"/>
                    </a:cubicBezTo>
                    <a:cubicBezTo>
                      <a:pt x="186" y="39"/>
                      <a:pt x="191" y="39"/>
                      <a:pt x="194" y="42"/>
                    </a:cubicBezTo>
                    <a:cubicBezTo>
                      <a:pt x="197" y="45"/>
                      <a:pt x="197" y="50"/>
                      <a:pt x="194" y="53"/>
                    </a:cubicBezTo>
                    <a:lnTo>
                      <a:pt x="55" y="192"/>
                    </a:lnTo>
                    <a:close/>
                    <a:moveTo>
                      <a:pt x="78" y="215"/>
                    </a:moveTo>
                    <a:cubicBezTo>
                      <a:pt x="67" y="204"/>
                      <a:pt x="67" y="204"/>
                      <a:pt x="67" y="204"/>
                    </a:cubicBezTo>
                    <a:cubicBezTo>
                      <a:pt x="217" y="54"/>
                      <a:pt x="217" y="54"/>
                      <a:pt x="217" y="54"/>
                    </a:cubicBezTo>
                    <a:cubicBezTo>
                      <a:pt x="220" y="51"/>
                      <a:pt x="225" y="51"/>
                      <a:pt x="228" y="54"/>
                    </a:cubicBezTo>
                    <a:cubicBezTo>
                      <a:pt x="231" y="57"/>
                      <a:pt x="231" y="62"/>
                      <a:pt x="228" y="65"/>
                    </a:cubicBezTo>
                    <a:lnTo>
                      <a:pt x="78" y="215"/>
                    </a:lnTo>
                    <a:close/>
                    <a:moveTo>
                      <a:pt x="101" y="238"/>
                    </a:moveTo>
                    <a:cubicBezTo>
                      <a:pt x="90" y="227"/>
                      <a:pt x="90" y="227"/>
                      <a:pt x="90" y="227"/>
                    </a:cubicBezTo>
                    <a:cubicBezTo>
                      <a:pt x="229" y="88"/>
                      <a:pt x="229" y="88"/>
                      <a:pt x="229" y="88"/>
                    </a:cubicBezTo>
                    <a:cubicBezTo>
                      <a:pt x="232" y="85"/>
                      <a:pt x="237" y="85"/>
                      <a:pt x="240" y="88"/>
                    </a:cubicBezTo>
                    <a:cubicBezTo>
                      <a:pt x="243" y="91"/>
                      <a:pt x="243" y="96"/>
                      <a:pt x="240" y="99"/>
                    </a:cubicBezTo>
                    <a:lnTo>
                      <a:pt x="101" y="2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0" name="Freeform 68"/>
              <p:cNvSpPr/>
              <p:nvPr/>
            </p:nvSpPr>
            <p:spPr bwMode="auto">
              <a:xfrm>
                <a:off x="5375275" y="3662363"/>
                <a:ext cx="554038" cy="558800"/>
              </a:xfrm>
              <a:custGeom>
                <a:avLst/>
                <a:gdLst>
                  <a:gd name="T0" fmla="*/ 227 w 349"/>
                  <a:gd name="T1" fmla="*/ 209 h 352"/>
                  <a:gd name="T2" fmla="*/ 210 w 349"/>
                  <a:gd name="T3" fmla="*/ 193 h 352"/>
                  <a:gd name="T4" fmla="*/ 349 w 349"/>
                  <a:gd name="T5" fmla="*/ 54 h 352"/>
                  <a:gd name="T6" fmla="*/ 295 w 349"/>
                  <a:gd name="T7" fmla="*/ 0 h 352"/>
                  <a:gd name="T8" fmla="*/ 156 w 349"/>
                  <a:gd name="T9" fmla="*/ 139 h 352"/>
                  <a:gd name="T10" fmla="*/ 142 w 349"/>
                  <a:gd name="T11" fmla="*/ 125 h 352"/>
                  <a:gd name="T12" fmla="*/ 110 w 349"/>
                  <a:gd name="T13" fmla="*/ 141 h 352"/>
                  <a:gd name="T14" fmla="*/ 0 w 349"/>
                  <a:gd name="T15" fmla="*/ 317 h 352"/>
                  <a:gd name="T16" fmla="*/ 32 w 349"/>
                  <a:gd name="T17" fmla="*/ 352 h 352"/>
                  <a:gd name="T18" fmla="*/ 207 w 349"/>
                  <a:gd name="T19" fmla="*/ 242 h 352"/>
                  <a:gd name="T20" fmla="*/ 227 w 349"/>
                  <a:gd name="T21" fmla="*/ 209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9" h="352">
                    <a:moveTo>
                      <a:pt x="227" y="209"/>
                    </a:moveTo>
                    <a:lnTo>
                      <a:pt x="210" y="193"/>
                    </a:lnTo>
                    <a:lnTo>
                      <a:pt x="349" y="54"/>
                    </a:lnTo>
                    <a:lnTo>
                      <a:pt x="295" y="0"/>
                    </a:lnTo>
                    <a:lnTo>
                      <a:pt x="156" y="139"/>
                    </a:lnTo>
                    <a:lnTo>
                      <a:pt x="142" y="125"/>
                    </a:lnTo>
                    <a:lnTo>
                      <a:pt x="110" y="141"/>
                    </a:lnTo>
                    <a:lnTo>
                      <a:pt x="0" y="317"/>
                    </a:lnTo>
                    <a:lnTo>
                      <a:pt x="32" y="352"/>
                    </a:lnTo>
                    <a:lnTo>
                      <a:pt x="207" y="242"/>
                    </a:lnTo>
                    <a:lnTo>
                      <a:pt x="227" y="20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1" name="Freeform 69"/>
              <p:cNvSpPr/>
              <p:nvPr/>
            </p:nvSpPr>
            <p:spPr bwMode="auto">
              <a:xfrm>
                <a:off x="5278438" y="2986088"/>
                <a:ext cx="590550" cy="590550"/>
              </a:xfrm>
              <a:custGeom>
                <a:avLst/>
                <a:gdLst>
                  <a:gd name="T0" fmla="*/ 104 w 207"/>
                  <a:gd name="T1" fmla="*/ 0 h 207"/>
                  <a:gd name="T2" fmla="*/ 78 w 207"/>
                  <a:gd name="T3" fmla="*/ 3 h 207"/>
                  <a:gd name="T4" fmla="*/ 81 w 207"/>
                  <a:gd name="T5" fmla="*/ 5 h 207"/>
                  <a:gd name="T6" fmla="*/ 118 w 207"/>
                  <a:gd name="T7" fmla="*/ 43 h 207"/>
                  <a:gd name="T8" fmla="*/ 118 w 207"/>
                  <a:gd name="T9" fmla="*/ 112 h 207"/>
                  <a:gd name="T10" fmla="*/ 49 w 207"/>
                  <a:gd name="T11" fmla="*/ 112 h 207"/>
                  <a:gd name="T12" fmla="*/ 12 w 207"/>
                  <a:gd name="T13" fmla="*/ 74 h 207"/>
                  <a:gd name="T14" fmla="*/ 7 w 207"/>
                  <a:gd name="T15" fmla="*/ 68 h 207"/>
                  <a:gd name="T16" fmla="*/ 0 w 207"/>
                  <a:gd name="T17" fmla="*/ 103 h 207"/>
                  <a:gd name="T18" fmla="*/ 104 w 207"/>
                  <a:gd name="T19" fmla="*/ 207 h 207"/>
                  <a:gd name="T20" fmla="*/ 207 w 207"/>
                  <a:gd name="T21" fmla="*/ 103 h 207"/>
                  <a:gd name="T22" fmla="*/ 104 w 207"/>
                  <a:gd name="T23" fmla="*/ 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7" h="207">
                    <a:moveTo>
                      <a:pt x="104" y="0"/>
                    </a:moveTo>
                    <a:cubicBezTo>
                      <a:pt x="95" y="0"/>
                      <a:pt x="86" y="1"/>
                      <a:pt x="78" y="3"/>
                    </a:cubicBezTo>
                    <a:cubicBezTo>
                      <a:pt x="79" y="4"/>
                      <a:pt x="80" y="5"/>
                      <a:pt x="81" y="5"/>
                    </a:cubicBezTo>
                    <a:cubicBezTo>
                      <a:pt x="118" y="43"/>
                      <a:pt x="118" y="43"/>
                      <a:pt x="118" y="43"/>
                    </a:cubicBezTo>
                    <a:cubicBezTo>
                      <a:pt x="137" y="62"/>
                      <a:pt x="137" y="93"/>
                      <a:pt x="118" y="112"/>
                    </a:cubicBezTo>
                    <a:cubicBezTo>
                      <a:pt x="99" y="131"/>
                      <a:pt x="68" y="131"/>
                      <a:pt x="49" y="112"/>
                    </a:cubicBezTo>
                    <a:cubicBezTo>
                      <a:pt x="12" y="74"/>
                      <a:pt x="12" y="74"/>
                      <a:pt x="12" y="74"/>
                    </a:cubicBezTo>
                    <a:cubicBezTo>
                      <a:pt x="10" y="72"/>
                      <a:pt x="8" y="70"/>
                      <a:pt x="7" y="68"/>
                    </a:cubicBezTo>
                    <a:cubicBezTo>
                      <a:pt x="3" y="79"/>
                      <a:pt x="0" y="91"/>
                      <a:pt x="0" y="103"/>
                    </a:cubicBezTo>
                    <a:cubicBezTo>
                      <a:pt x="0" y="161"/>
                      <a:pt x="47" y="207"/>
                      <a:pt x="104" y="207"/>
                    </a:cubicBezTo>
                    <a:cubicBezTo>
                      <a:pt x="161" y="207"/>
                      <a:pt x="207" y="161"/>
                      <a:pt x="207" y="103"/>
                    </a:cubicBezTo>
                    <a:cubicBezTo>
                      <a:pt x="207" y="46"/>
                      <a:pt x="161" y="0"/>
                      <a:pt x="10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2" name="Freeform 70"/>
              <p:cNvSpPr>
                <a:spLocks noEditPoints="1"/>
              </p:cNvSpPr>
              <p:nvPr/>
            </p:nvSpPr>
            <p:spPr bwMode="auto">
              <a:xfrm>
                <a:off x="6008688" y="3686176"/>
                <a:ext cx="531813" cy="531813"/>
              </a:xfrm>
              <a:custGeom>
                <a:avLst/>
                <a:gdLst>
                  <a:gd name="T0" fmla="*/ 164 w 186"/>
                  <a:gd name="T1" fmla="*/ 164 h 186"/>
                  <a:gd name="T2" fmla="*/ 164 w 186"/>
                  <a:gd name="T3" fmla="*/ 83 h 186"/>
                  <a:gd name="T4" fmla="*/ 81 w 186"/>
                  <a:gd name="T5" fmla="*/ 0 h 186"/>
                  <a:gd name="T6" fmla="*/ 0 w 186"/>
                  <a:gd name="T7" fmla="*/ 81 h 186"/>
                  <a:gd name="T8" fmla="*/ 82 w 186"/>
                  <a:gd name="T9" fmla="*/ 164 h 186"/>
                  <a:gd name="T10" fmla="*/ 164 w 186"/>
                  <a:gd name="T11" fmla="*/ 164 h 186"/>
                  <a:gd name="T12" fmla="*/ 109 w 186"/>
                  <a:gd name="T13" fmla="*/ 109 h 186"/>
                  <a:gd name="T14" fmla="*/ 142 w 186"/>
                  <a:gd name="T15" fmla="*/ 109 h 186"/>
                  <a:gd name="T16" fmla="*/ 142 w 186"/>
                  <a:gd name="T17" fmla="*/ 143 h 186"/>
                  <a:gd name="T18" fmla="*/ 109 w 186"/>
                  <a:gd name="T19" fmla="*/ 143 h 186"/>
                  <a:gd name="T20" fmla="*/ 109 w 186"/>
                  <a:gd name="T21" fmla="*/ 10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6" h="186">
                    <a:moveTo>
                      <a:pt x="164" y="164"/>
                    </a:moveTo>
                    <a:cubicBezTo>
                      <a:pt x="186" y="142"/>
                      <a:pt x="186" y="105"/>
                      <a:pt x="164" y="83"/>
                    </a:cubicBezTo>
                    <a:cubicBezTo>
                      <a:pt x="81" y="0"/>
                      <a:pt x="81" y="0"/>
                      <a:pt x="81" y="0"/>
                    </a:cubicBezTo>
                    <a:cubicBezTo>
                      <a:pt x="0" y="81"/>
                      <a:pt x="0" y="81"/>
                      <a:pt x="0" y="81"/>
                    </a:cubicBezTo>
                    <a:cubicBezTo>
                      <a:pt x="82" y="164"/>
                      <a:pt x="82" y="164"/>
                      <a:pt x="82" y="164"/>
                    </a:cubicBezTo>
                    <a:cubicBezTo>
                      <a:pt x="105" y="186"/>
                      <a:pt x="141" y="186"/>
                      <a:pt x="164" y="164"/>
                    </a:cubicBezTo>
                    <a:close/>
                    <a:moveTo>
                      <a:pt x="109" y="109"/>
                    </a:moveTo>
                    <a:cubicBezTo>
                      <a:pt x="118" y="100"/>
                      <a:pt x="133" y="100"/>
                      <a:pt x="142" y="109"/>
                    </a:cubicBezTo>
                    <a:cubicBezTo>
                      <a:pt x="152" y="118"/>
                      <a:pt x="152" y="133"/>
                      <a:pt x="142" y="143"/>
                    </a:cubicBezTo>
                    <a:cubicBezTo>
                      <a:pt x="133" y="152"/>
                      <a:pt x="118" y="152"/>
                      <a:pt x="109" y="143"/>
                    </a:cubicBezTo>
                    <a:cubicBezTo>
                      <a:pt x="99" y="133"/>
                      <a:pt x="99" y="118"/>
                      <a:pt x="109" y="10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grpSp>
        <p:nvGrpSpPr>
          <p:cNvPr id="14" name="组合 13"/>
          <p:cNvGrpSpPr/>
          <p:nvPr/>
        </p:nvGrpSpPr>
        <p:grpSpPr>
          <a:xfrm>
            <a:off x="7104635" y="1392348"/>
            <a:ext cx="1345910" cy="1345910"/>
            <a:chOff x="7104635" y="1392348"/>
            <a:chExt cx="1345910" cy="1345910"/>
          </a:xfrm>
        </p:grpSpPr>
        <p:sp>
          <p:nvSpPr>
            <p:cNvPr id="13" name="圆角矩形 12"/>
            <p:cNvSpPr/>
            <p:nvPr/>
          </p:nvSpPr>
          <p:spPr>
            <a:xfrm rot="18874802">
              <a:off x="7104635" y="1392348"/>
              <a:ext cx="1345910" cy="1345910"/>
            </a:xfrm>
            <a:prstGeom prst="roundRect">
              <a:avLst/>
            </a:prstGeom>
            <a:solidFill>
              <a:srgbClr val="64C0E0"/>
            </a:solidFill>
            <a:ln>
              <a:noFill/>
            </a:ln>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1" name="组合 20"/>
            <p:cNvGrpSpPr/>
            <p:nvPr/>
          </p:nvGrpSpPr>
          <p:grpSpPr>
            <a:xfrm>
              <a:off x="7445375" y="1767252"/>
              <a:ext cx="664429" cy="643113"/>
              <a:chOff x="3030538" y="663575"/>
              <a:chExt cx="1435101" cy="1389063"/>
            </a:xfrm>
            <a:solidFill>
              <a:srgbClr val="FFFFFF"/>
            </a:solidFill>
          </p:grpSpPr>
          <p:sp>
            <p:nvSpPr>
              <p:cNvPr id="22" name="Freeform 11"/>
              <p:cNvSpPr>
                <a:spLocks noEditPoints="1"/>
              </p:cNvSpPr>
              <p:nvPr/>
            </p:nvSpPr>
            <p:spPr bwMode="auto">
              <a:xfrm>
                <a:off x="3030538" y="671513"/>
                <a:ext cx="1098550" cy="1103313"/>
              </a:xfrm>
              <a:custGeom>
                <a:avLst/>
                <a:gdLst>
                  <a:gd name="T0" fmla="*/ 188 w 376"/>
                  <a:gd name="T1" fmla="*/ 0 h 377"/>
                  <a:gd name="T2" fmla="*/ 0 w 376"/>
                  <a:gd name="T3" fmla="*/ 189 h 377"/>
                  <a:gd name="T4" fmla="*/ 188 w 376"/>
                  <a:gd name="T5" fmla="*/ 377 h 377"/>
                  <a:gd name="T6" fmla="*/ 376 w 376"/>
                  <a:gd name="T7" fmla="*/ 189 h 377"/>
                  <a:gd name="T8" fmla="*/ 188 w 376"/>
                  <a:gd name="T9" fmla="*/ 0 h 377"/>
                  <a:gd name="T10" fmla="*/ 188 w 376"/>
                  <a:gd name="T11" fmla="*/ 329 h 377"/>
                  <a:gd name="T12" fmla="*/ 48 w 376"/>
                  <a:gd name="T13" fmla="*/ 189 h 377"/>
                  <a:gd name="T14" fmla="*/ 188 w 376"/>
                  <a:gd name="T15" fmla="*/ 48 h 377"/>
                  <a:gd name="T16" fmla="*/ 328 w 376"/>
                  <a:gd name="T17" fmla="*/ 189 h 377"/>
                  <a:gd name="T18" fmla="*/ 188 w 376"/>
                  <a:gd name="T19" fmla="*/ 329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6" h="377">
                    <a:moveTo>
                      <a:pt x="188" y="0"/>
                    </a:moveTo>
                    <a:cubicBezTo>
                      <a:pt x="84" y="0"/>
                      <a:pt x="0" y="85"/>
                      <a:pt x="0" y="189"/>
                    </a:cubicBezTo>
                    <a:cubicBezTo>
                      <a:pt x="0" y="292"/>
                      <a:pt x="84" y="377"/>
                      <a:pt x="188" y="377"/>
                    </a:cubicBezTo>
                    <a:cubicBezTo>
                      <a:pt x="292" y="377"/>
                      <a:pt x="376" y="292"/>
                      <a:pt x="376" y="189"/>
                    </a:cubicBezTo>
                    <a:cubicBezTo>
                      <a:pt x="376" y="85"/>
                      <a:pt x="292" y="0"/>
                      <a:pt x="188" y="0"/>
                    </a:cubicBezTo>
                    <a:close/>
                    <a:moveTo>
                      <a:pt x="188" y="329"/>
                    </a:moveTo>
                    <a:cubicBezTo>
                      <a:pt x="111" y="329"/>
                      <a:pt x="48" y="266"/>
                      <a:pt x="48" y="189"/>
                    </a:cubicBezTo>
                    <a:cubicBezTo>
                      <a:pt x="48" y="111"/>
                      <a:pt x="111" y="48"/>
                      <a:pt x="188" y="48"/>
                    </a:cubicBezTo>
                    <a:cubicBezTo>
                      <a:pt x="265" y="48"/>
                      <a:pt x="328" y="111"/>
                      <a:pt x="328" y="189"/>
                    </a:cubicBezTo>
                    <a:cubicBezTo>
                      <a:pt x="328" y="266"/>
                      <a:pt x="265" y="329"/>
                      <a:pt x="188" y="3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3" name="Freeform 12"/>
              <p:cNvSpPr/>
              <p:nvPr/>
            </p:nvSpPr>
            <p:spPr bwMode="auto">
              <a:xfrm>
                <a:off x="3933826" y="1538288"/>
                <a:ext cx="111125" cy="115888"/>
              </a:xfrm>
              <a:custGeom>
                <a:avLst/>
                <a:gdLst>
                  <a:gd name="T0" fmla="*/ 34 w 38"/>
                  <a:gd name="T1" fmla="*/ 4 h 40"/>
                  <a:gd name="T2" fmla="*/ 34 w 38"/>
                  <a:gd name="T3" fmla="*/ 19 h 40"/>
                  <a:gd name="T4" fmla="*/ 19 w 38"/>
                  <a:gd name="T5" fmla="*/ 35 h 40"/>
                  <a:gd name="T6" fmla="*/ 4 w 38"/>
                  <a:gd name="T7" fmla="*/ 36 h 40"/>
                  <a:gd name="T8" fmla="*/ 4 w 38"/>
                  <a:gd name="T9" fmla="*/ 36 h 40"/>
                  <a:gd name="T10" fmla="*/ 5 w 38"/>
                  <a:gd name="T11" fmla="*/ 21 h 40"/>
                  <a:gd name="T12" fmla="*/ 19 w 38"/>
                  <a:gd name="T13" fmla="*/ 6 h 40"/>
                  <a:gd name="T14" fmla="*/ 34 w 38"/>
                  <a:gd name="T15" fmla="*/ 4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40">
                    <a:moveTo>
                      <a:pt x="34" y="4"/>
                    </a:moveTo>
                    <a:cubicBezTo>
                      <a:pt x="38" y="8"/>
                      <a:pt x="38" y="15"/>
                      <a:pt x="34" y="19"/>
                    </a:cubicBezTo>
                    <a:cubicBezTo>
                      <a:pt x="19" y="35"/>
                      <a:pt x="19" y="35"/>
                      <a:pt x="19" y="35"/>
                    </a:cubicBezTo>
                    <a:cubicBezTo>
                      <a:pt x="15" y="39"/>
                      <a:pt x="8" y="40"/>
                      <a:pt x="4" y="36"/>
                    </a:cubicBezTo>
                    <a:cubicBezTo>
                      <a:pt x="4" y="36"/>
                      <a:pt x="4" y="36"/>
                      <a:pt x="4" y="36"/>
                    </a:cubicBezTo>
                    <a:cubicBezTo>
                      <a:pt x="0" y="32"/>
                      <a:pt x="1" y="26"/>
                      <a:pt x="5" y="21"/>
                    </a:cubicBezTo>
                    <a:cubicBezTo>
                      <a:pt x="19" y="6"/>
                      <a:pt x="19" y="6"/>
                      <a:pt x="19" y="6"/>
                    </a:cubicBezTo>
                    <a:cubicBezTo>
                      <a:pt x="24" y="1"/>
                      <a:pt x="30" y="0"/>
                      <a:pt x="34"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4" name="Freeform 13"/>
              <p:cNvSpPr/>
              <p:nvPr/>
            </p:nvSpPr>
            <p:spPr bwMode="auto">
              <a:xfrm>
                <a:off x="3971926" y="1573213"/>
                <a:ext cx="493713" cy="479425"/>
              </a:xfrm>
              <a:custGeom>
                <a:avLst/>
                <a:gdLst>
                  <a:gd name="T0" fmla="*/ 163 w 169"/>
                  <a:gd name="T1" fmla="*/ 104 h 164"/>
                  <a:gd name="T2" fmla="*/ 162 w 169"/>
                  <a:gd name="T3" fmla="*/ 129 h 164"/>
                  <a:gd name="T4" fmla="*/ 137 w 169"/>
                  <a:gd name="T5" fmla="*/ 155 h 164"/>
                  <a:gd name="T6" fmla="*/ 112 w 169"/>
                  <a:gd name="T7" fmla="*/ 158 h 164"/>
                  <a:gd name="T8" fmla="*/ 112 w 169"/>
                  <a:gd name="T9" fmla="*/ 158 h 164"/>
                  <a:gd name="T10" fmla="*/ 7 w 169"/>
                  <a:gd name="T11" fmla="*/ 33 h 164"/>
                  <a:gd name="T12" fmla="*/ 32 w 169"/>
                  <a:gd name="T13" fmla="*/ 7 h 164"/>
                  <a:gd name="T14" fmla="*/ 163 w 169"/>
                  <a:gd name="T15" fmla="*/ 104 h 1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9" h="164">
                    <a:moveTo>
                      <a:pt x="163" y="104"/>
                    </a:moveTo>
                    <a:cubicBezTo>
                      <a:pt x="169" y="110"/>
                      <a:pt x="169" y="121"/>
                      <a:pt x="162" y="129"/>
                    </a:cubicBezTo>
                    <a:cubicBezTo>
                      <a:pt x="137" y="155"/>
                      <a:pt x="137" y="155"/>
                      <a:pt x="137" y="155"/>
                    </a:cubicBezTo>
                    <a:cubicBezTo>
                      <a:pt x="130" y="163"/>
                      <a:pt x="119" y="164"/>
                      <a:pt x="112" y="158"/>
                    </a:cubicBezTo>
                    <a:cubicBezTo>
                      <a:pt x="112" y="158"/>
                      <a:pt x="112" y="158"/>
                      <a:pt x="112" y="158"/>
                    </a:cubicBezTo>
                    <a:cubicBezTo>
                      <a:pt x="105" y="151"/>
                      <a:pt x="0" y="41"/>
                      <a:pt x="7" y="33"/>
                    </a:cubicBezTo>
                    <a:cubicBezTo>
                      <a:pt x="32" y="7"/>
                      <a:pt x="32" y="7"/>
                      <a:pt x="32" y="7"/>
                    </a:cubicBezTo>
                    <a:cubicBezTo>
                      <a:pt x="39" y="0"/>
                      <a:pt x="156" y="97"/>
                      <a:pt x="163" y="10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5" name="Freeform 14"/>
              <p:cNvSpPr/>
              <p:nvPr/>
            </p:nvSpPr>
            <p:spPr bwMode="auto">
              <a:xfrm>
                <a:off x="4000501" y="771525"/>
                <a:ext cx="271463" cy="58738"/>
              </a:xfrm>
              <a:custGeom>
                <a:avLst/>
                <a:gdLst>
                  <a:gd name="T0" fmla="*/ 93 w 93"/>
                  <a:gd name="T1" fmla="*/ 10 h 20"/>
                  <a:gd name="T2" fmla="*/ 83 w 93"/>
                  <a:gd name="T3" fmla="*/ 20 h 20"/>
                  <a:gd name="T4" fmla="*/ 9 w 93"/>
                  <a:gd name="T5" fmla="*/ 20 h 20"/>
                  <a:gd name="T6" fmla="*/ 0 w 93"/>
                  <a:gd name="T7" fmla="*/ 10 h 20"/>
                  <a:gd name="T8" fmla="*/ 0 w 93"/>
                  <a:gd name="T9" fmla="*/ 10 h 20"/>
                  <a:gd name="T10" fmla="*/ 9 w 93"/>
                  <a:gd name="T11" fmla="*/ 0 h 20"/>
                  <a:gd name="T12" fmla="*/ 83 w 93"/>
                  <a:gd name="T13" fmla="*/ 0 h 20"/>
                  <a:gd name="T14" fmla="*/ 93 w 93"/>
                  <a:gd name="T15" fmla="*/ 1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 h="20">
                    <a:moveTo>
                      <a:pt x="93" y="10"/>
                    </a:moveTo>
                    <a:cubicBezTo>
                      <a:pt x="93" y="15"/>
                      <a:pt x="89" y="20"/>
                      <a:pt x="83" y="20"/>
                    </a:cubicBezTo>
                    <a:cubicBezTo>
                      <a:pt x="9" y="20"/>
                      <a:pt x="9" y="20"/>
                      <a:pt x="9" y="20"/>
                    </a:cubicBezTo>
                    <a:cubicBezTo>
                      <a:pt x="4" y="20"/>
                      <a:pt x="0" y="15"/>
                      <a:pt x="0" y="10"/>
                    </a:cubicBezTo>
                    <a:cubicBezTo>
                      <a:pt x="0" y="10"/>
                      <a:pt x="0" y="10"/>
                      <a:pt x="0" y="10"/>
                    </a:cubicBezTo>
                    <a:cubicBezTo>
                      <a:pt x="0" y="4"/>
                      <a:pt x="4" y="0"/>
                      <a:pt x="9" y="0"/>
                    </a:cubicBezTo>
                    <a:cubicBezTo>
                      <a:pt x="83" y="0"/>
                      <a:pt x="83" y="0"/>
                      <a:pt x="83" y="0"/>
                    </a:cubicBezTo>
                    <a:cubicBezTo>
                      <a:pt x="89" y="0"/>
                      <a:pt x="93" y="4"/>
                      <a:pt x="93"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6" name="Freeform 15"/>
              <p:cNvSpPr/>
              <p:nvPr/>
            </p:nvSpPr>
            <p:spPr bwMode="auto">
              <a:xfrm>
                <a:off x="4108451" y="663575"/>
                <a:ext cx="55563" cy="271463"/>
              </a:xfrm>
              <a:custGeom>
                <a:avLst/>
                <a:gdLst>
                  <a:gd name="T0" fmla="*/ 9 w 19"/>
                  <a:gd name="T1" fmla="*/ 0 h 93"/>
                  <a:gd name="T2" fmla="*/ 19 w 19"/>
                  <a:gd name="T3" fmla="*/ 10 h 93"/>
                  <a:gd name="T4" fmla="*/ 19 w 19"/>
                  <a:gd name="T5" fmla="*/ 84 h 93"/>
                  <a:gd name="T6" fmla="*/ 9 w 19"/>
                  <a:gd name="T7" fmla="*/ 93 h 93"/>
                  <a:gd name="T8" fmla="*/ 9 w 19"/>
                  <a:gd name="T9" fmla="*/ 93 h 93"/>
                  <a:gd name="T10" fmla="*/ 0 w 19"/>
                  <a:gd name="T11" fmla="*/ 84 h 93"/>
                  <a:gd name="T12" fmla="*/ 0 w 19"/>
                  <a:gd name="T13" fmla="*/ 10 h 93"/>
                  <a:gd name="T14" fmla="*/ 9 w 19"/>
                  <a:gd name="T15" fmla="*/ 0 h 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93">
                    <a:moveTo>
                      <a:pt x="9" y="0"/>
                    </a:moveTo>
                    <a:cubicBezTo>
                      <a:pt x="15" y="0"/>
                      <a:pt x="19" y="4"/>
                      <a:pt x="19" y="10"/>
                    </a:cubicBezTo>
                    <a:cubicBezTo>
                      <a:pt x="19" y="84"/>
                      <a:pt x="19" y="84"/>
                      <a:pt x="19" y="84"/>
                    </a:cubicBezTo>
                    <a:cubicBezTo>
                      <a:pt x="19" y="89"/>
                      <a:pt x="15" y="93"/>
                      <a:pt x="9" y="93"/>
                    </a:cubicBezTo>
                    <a:cubicBezTo>
                      <a:pt x="9" y="93"/>
                      <a:pt x="9" y="93"/>
                      <a:pt x="9" y="93"/>
                    </a:cubicBezTo>
                    <a:cubicBezTo>
                      <a:pt x="4" y="93"/>
                      <a:pt x="0" y="89"/>
                      <a:pt x="0" y="84"/>
                    </a:cubicBezTo>
                    <a:cubicBezTo>
                      <a:pt x="0" y="10"/>
                      <a:pt x="0" y="10"/>
                      <a:pt x="0" y="10"/>
                    </a:cubicBezTo>
                    <a:cubicBezTo>
                      <a:pt x="0" y="4"/>
                      <a:pt x="4" y="0"/>
                      <a:pt x="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7" name="Freeform 16"/>
              <p:cNvSpPr/>
              <p:nvPr/>
            </p:nvSpPr>
            <p:spPr bwMode="auto">
              <a:xfrm>
                <a:off x="3590926" y="844550"/>
                <a:ext cx="354013" cy="287338"/>
              </a:xfrm>
              <a:custGeom>
                <a:avLst/>
                <a:gdLst>
                  <a:gd name="T0" fmla="*/ 105 w 121"/>
                  <a:gd name="T1" fmla="*/ 93 h 98"/>
                  <a:gd name="T2" fmla="*/ 7 w 121"/>
                  <a:gd name="T3" fmla="*/ 15 h 98"/>
                  <a:gd name="T4" fmla="*/ 7 w 121"/>
                  <a:gd name="T5" fmla="*/ 15 h 98"/>
                  <a:gd name="T6" fmla="*/ 1 w 121"/>
                  <a:gd name="T7" fmla="*/ 7 h 98"/>
                  <a:gd name="T8" fmla="*/ 1 w 121"/>
                  <a:gd name="T9" fmla="*/ 7 h 98"/>
                  <a:gd name="T10" fmla="*/ 9 w 121"/>
                  <a:gd name="T11" fmla="*/ 0 h 98"/>
                  <a:gd name="T12" fmla="*/ 9 w 121"/>
                  <a:gd name="T13" fmla="*/ 0 h 98"/>
                  <a:gd name="T14" fmla="*/ 119 w 121"/>
                  <a:gd name="T15" fmla="*/ 88 h 98"/>
                  <a:gd name="T16" fmla="*/ 119 w 121"/>
                  <a:gd name="T17" fmla="*/ 88 h 98"/>
                  <a:gd name="T18" fmla="*/ 115 w 121"/>
                  <a:gd name="T19" fmla="*/ 98 h 98"/>
                  <a:gd name="T20" fmla="*/ 115 w 121"/>
                  <a:gd name="T21" fmla="*/ 98 h 98"/>
                  <a:gd name="T22" fmla="*/ 112 w 121"/>
                  <a:gd name="T23" fmla="*/ 98 h 98"/>
                  <a:gd name="T24" fmla="*/ 112 w 121"/>
                  <a:gd name="T25" fmla="*/ 98 h 98"/>
                  <a:gd name="T26" fmla="*/ 105 w 121"/>
                  <a:gd name="T27" fmla="*/ 93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 h="98">
                    <a:moveTo>
                      <a:pt x="105" y="93"/>
                    </a:moveTo>
                    <a:cubicBezTo>
                      <a:pt x="91" y="51"/>
                      <a:pt x="53" y="19"/>
                      <a:pt x="7" y="15"/>
                    </a:cubicBezTo>
                    <a:cubicBezTo>
                      <a:pt x="7" y="15"/>
                      <a:pt x="7" y="15"/>
                      <a:pt x="7" y="15"/>
                    </a:cubicBezTo>
                    <a:cubicBezTo>
                      <a:pt x="3" y="14"/>
                      <a:pt x="0" y="11"/>
                      <a:pt x="1" y="7"/>
                    </a:cubicBezTo>
                    <a:cubicBezTo>
                      <a:pt x="1" y="7"/>
                      <a:pt x="1" y="7"/>
                      <a:pt x="1" y="7"/>
                    </a:cubicBezTo>
                    <a:cubicBezTo>
                      <a:pt x="1" y="3"/>
                      <a:pt x="5" y="0"/>
                      <a:pt x="9" y="0"/>
                    </a:cubicBezTo>
                    <a:cubicBezTo>
                      <a:pt x="9" y="0"/>
                      <a:pt x="9" y="0"/>
                      <a:pt x="9" y="0"/>
                    </a:cubicBezTo>
                    <a:cubicBezTo>
                      <a:pt x="61" y="5"/>
                      <a:pt x="103" y="41"/>
                      <a:pt x="119" y="88"/>
                    </a:cubicBezTo>
                    <a:cubicBezTo>
                      <a:pt x="119" y="88"/>
                      <a:pt x="119" y="88"/>
                      <a:pt x="119" y="88"/>
                    </a:cubicBezTo>
                    <a:cubicBezTo>
                      <a:pt x="121" y="92"/>
                      <a:pt x="118" y="96"/>
                      <a:pt x="115" y="98"/>
                    </a:cubicBezTo>
                    <a:cubicBezTo>
                      <a:pt x="115" y="98"/>
                      <a:pt x="115" y="98"/>
                      <a:pt x="115" y="98"/>
                    </a:cubicBezTo>
                    <a:cubicBezTo>
                      <a:pt x="114" y="98"/>
                      <a:pt x="113" y="98"/>
                      <a:pt x="112" y="98"/>
                    </a:cubicBezTo>
                    <a:cubicBezTo>
                      <a:pt x="112" y="98"/>
                      <a:pt x="112" y="98"/>
                      <a:pt x="112" y="98"/>
                    </a:cubicBezTo>
                    <a:cubicBezTo>
                      <a:pt x="109" y="98"/>
                      <a:pt x="106" y="96"/>
                      <a:pt x="105" y="9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8" name="Oval 17"/>
              <p:cNvSpPr>
                <a:spLocks noChangeArrowheads="1"/>
              </p:cNvSpPr>
              <p:nvPr/>
            </p:nvSpPr>
            <p:spPr bwMode="auto">
              <a:xfrm>
                <a:off x="3906838" y="1149350"/>
                <a:ext cx="52388" cy="5238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47" name="圆角矩形 46"/>
          <p:cNvSpPr/>
          <p:nvPr/>
        </p:nvSpPr>
        <p:spPr>
          <a:xfrm>
            <a:off x="8532813" y="5161756"/>
            <a:ext cx="935731" cy="288032"/>
          </a:xfrm>
          <a:prstGeom prst="roundRect">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fld id="{C768ADE4-CA4D-47BA-AC6C-6EAE284E7D5B}" type="slidenum">
              <a:rPr lang="zh-CN" altLang="en-US" smtClean="0"/>
            </a:fld>
            <a:endParaRPr lang="zh-CN" altLang="en-US" dirty="0"/>
          </a:p>
        </p:txBody>
      </p:sp>
      <p:cxnSp>
        <p:nvCxnSpPr>
          <p:cNvPr id="48" name="直接连接符 47"/>
          <p:cNvCxnSpPr>
            <a:stCxn id="47" idx="1"/>
          </p:cNvCxnSpPr>
          <p:nvPr/>
        </p:nvCxnSpPr>
        <p:spPr>
          <a:xfrm flipH="1">
            <a:off x="3131840" y="5305772"/>
            <a:ext cx="5400973" cy="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sp>
        <p:nvSpPr>
          <p:cNvPr id="49" name="TextBox 48"/>
          <p:cNvSpPr txBox="1"/>
          <p:nvPr/>
        </p:nvSpPr>
        <p:spPr>
          <a:xfrm>
            <a:off x="1259260" y="5169621"/>
            <a:ext cx="1872580" cy="352425"/>
          </a:xfrm>
          <a:prstGeom prst="rect">
            <a:avLst/>
          </a:prstGeom>
          <a:noFill/>
        </p:spPr>
        <p:txBody>
          <a:bodyPr wrap="square" rtlCol="0">
            <a:spAutoFit/>
          </a:bodyPr>
          <a:lstStyle/>
          <a:p>
            <a:pPr algn="r"/>
            <a:r>
              <a:rPr lang="zh-CN" altLang="en-US" sz="1600" dirty="0">
                <a:solidFill>
                  <a:schemeClr val="bg1">
                    <a:alpha val="80000"/>
                  </a:schemeClr>
                </a:solidFill>
                <a:latin typeface="微软雅黑" pitchFamily="34" charset="-122"/>
                <a:ea typeface="微软雅黑" pitchFamily="34" charset="-122"/>
                <a:sym typeface="+mn-ea"/>
              </a:rPr>
              <a:t>培训新闻</a:t>
            </a:r>
            <a:endParaRPr lang="zh-CN" altLang="en-US" sz="1600" dirty="0">
              <a:solidFill>
                <a:schemeClr val="bg1">
                  <a:alpha val="80000"/>
                </a:schemeClr>
              </a:solidFill>
              <a:latin typeface="微软雅黑" pitchFamily="34" charset="-122"/>
              <a:ea typeface="微软雅黑" pitchFamily="34" charset="-122"/>
            </a:endParaRPr>
          </a:p>
        </p:txBody>
      </p:sp>
      <p:sp>
        <p:nvSpPr>
          <p:cNvPr id="50" name="燕尾形 49"/>
          <p:cNvSpPr/>
          <p:nvPr/>
        </p:nvSpPr>
        <p:spPr>
          <a:xfrm>
            <a:off x="467544" y="409228"/>
            <a:ext cx="360040" cy="360040"/>
          </a:xfrm>
          <a:prstGeom prst="chevron">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51" name="燕尾形 50"/>
          <p:cNvSpPr/>
          <p:nvPr/>
        </p:nvSpPr>
        <p:spPr>
          <a:xfrm>
            <a:off x="854057" y="409228"/>
            <a:ext cx="360040" cy="360040"/>
          </a:xfrm>
          <a:prstGeom prst="chevron">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52" name="TextBox 51"/>
          <p:cNvSpPr txBox="1"/>
          <p:nvPr/>
        </p:nvSpPr>
        <p:spPr>
          <a:xfrm>
            <a:off x="1259260" y="358415"/>
            <a:ext cx="2736676" cy="461665"/>
          </a:xfrm>
          <a:prstGeom prst="rect">
            <a:avLst/>
          </a:prstGeom>
          <a:noFill/>
        </p:spPr>
        <p:txBody>
          <a:bodyPr wrap="square" rtlCol="0">
            <a:spAutoFit/>
          </a:bodyPr>
          <a:lstStyle/>
          <a:p>
            <a:pPr algn="dist"/>
            <a:r>
              <a:rPr lang="zh-CN" altLang="en-US" sz="2400" dirty="0">
                <a:solidFill>
                  <a:schemeClr val="lt1">
                    <a:alpha val="50000"/>
                  </a:schemeClr>
                </a:solidFill>
                <a:latin typeface="方正兰亭细黑_GBK" pitchFamily="2" charset="-122"/>
                <a:ea typeface="方正兰亭细黑_GBK" pitchFamily="2" charset="-122"/>
              </a:rPr>
              <a:t>点击</a:t>
            </a:r>
            <a:r>
              <a:rPr lang="zh-CN" altLang="en-US" sz="2400" dirty="0" smtClean="0">
                <a:solidFill>
                  <a:schemeClr val="lt1">
                    <a:alpha val="50000"/>
                  </a:schemeClr>
                </a:solidFill>
                <a:latin typeface="方正兰亭细黑_GBK" pitchFamily="2" charset="-122"/>
                <a:ea typeface="方正兰亭细黑_GBK" pitchFamily="2" charset="-122"/>
              </a:rPr>
              <a:t>输入标题</a:t>
            </a:r>
            <a:endParaRPr lang="zh-CN" altLang="en-US" sz="2400" dirty="0">
              <a:solidFill>
                <a:schemeClr val="lt1">
                  <a:alpha val="50000"/>
                </a:schemeClr>
              </a:solidFill>
              <a:latin typeface="方正兰亭细黑_GBK" pitchFamily="2" charset="-122"/>
              <a:ea typeface="方正兰亭细黑_GBK"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4000" advClick="0" advTm="5000">
        <p14:vortex dir="r"/>
      </p:transition>
    </mc:Choice>
    <mc:Fallback>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1000"/>
                                        <p:tgtEl>
                                          <p:spTgt spid="2050"/>
                                        </p:tgtEl>
                                      </p:cBhvr>
                                    </p:animEffect>
                                  </p:childTnLst>
                                </p:cTn>
                              </p:par>
                              <p:par>
                                <p:cTn id="8" presetID="2" presetClass="entr" presetSubtype="8" fill="hold" grpId="0" nodeType="withEffect">
                                  <p:stCondLst>
                                    <p:cond delay="1000"/>
                                  </p:stCondLst>
                                  <p:childTnLst>
                                    <p:set>
                                      <p:cBhvr>
                                        <p:cTn id="9" dur="1" fill="hold">
                                          <p:stCondLst>
                                            <p:cond delay="0"/>
                                          </p:stCondLst>
                                        </p:cTn>
                                        <p:tgtEl>
                                          <p:spTgt spid="50"/>
                                        </p:tgtEl>
                                        <p:attrNameLst>
                                          <p:attrName>style.visibility</p:attrName>
                                        </p:attrNameLst>
                                      </p:cBhvr>
                                      <p:to>
                                        <p:strVal val="visible"/>
                                      </p:to>
                                    </p:set>
                                    <p:anim calcmode="lin" valueType="num">
                                      <p:cBhvr additive="base">
                                        <p:cTn id="10" dur="500" fill="hold"/>
                                        <p:tgtEl>
                                          <p:spTgt spid="50"/>
                                        </p:tgtEl>
                                        <p:attrNameLst>
                                          <p:attrName>ppt_x</p:attrName>
                                        </p:attrNameLst>
                                      </p:cBhvr>
                                      <p:tavLst>
                                        <p:tav tm="0">
                                          <p:val>
                                            <p:strVal val="0-#ppt_w/2"/>
                                          </p:val>
                                        </p:tav>
                                        <p:tav tm="100000">
                                          <p:val>
                                            <p:strVal val="#ppt_x"/>
                                          </p:val>
                                        </p:tav>
                                      </p:tavLst>
                                    </p:anim>
                                    <p:anim calcmode="lin" valueType="num">
                                      <p:cBhvr additive="base">
                                        <p:cTn id="11" dur="500" fill="hold"/>
                                        <p:tgtEl>
                                          <p:spTgt spid="50"/>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1250"/>
                                  </p:stCondLst>
                                  <p:childTnLst>
                                    <p:set>
                                      <p:cBhvr>
                                        <p:cTn id="13" dur="1" fill="hold">
                                          <p:stCondLst>
                                            <p:cond delay="0"/>
                                          </p:stCondLst>
                                        </p:cTn>
                                        <p:tgtEl>
                                          <p:spTgt spid="51"/>
                                        </p:tgtEl>
                                        <p:attrNameLst>
                                          <p:attrName>style.visibility</p:attrName>
                                        </p:attrNameLst>
                                      </p:cBhvr>
                                      <p:to>
                                        <p:strVal val="visible"/>
                                      </p:to>
                                    </p:set>
                                    <p:anim calcmode="lin" valueType="num">
                                      <p:cBhvr additive="base">
                                        <p:cTn id="14" dur="500" fill="hold"/>
                                        <p:tgtEl>
                                          <p:spTgt spid="51"/>
                                        </p:tgtEl>
                                        <p:attrNameLst>
                                          <p:attrName>ppt_x</p:attrName>
                                        </p:attrNameLst>
                                      </p:cBhvr>
                                      <p:tavLst>
                                        <p:tav tm="0">
                                          <p:val>
                                            <p:strVal val="0-#ppt_w/2"/>
                                          </p:val>
                                        </p:tav>
                                        <p:tav tm="100000">
                                          <p:val>
                                            <p:strVal val="#ppt_x"/>
                                          </p:val>
                                        </p:tav>
                                      </p:tavLst>
                                    </p:anim>
                                    <p:anim calcmode="lin" valueType="num">
                                      <p:cBhvr additive="base">
                                        <p:cTn id="15" dur="500" fill="hold"/>
                                        <p:tgtEl>
                                          <p:spTgt spid="51"/>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1500"/>
                                  </p:stCondLst>
                                  <p:childTnLst>
                                    <p:set>
                                      <p:cBhvr>
                                        <p:cTn id="17" dur="1" fill="hold">
                                          <p:stCondLst>
                                            <p:cond delay="0"/>
                                          </p:stCondLst>
                                        </p:cTn>
                                        <p:tgtEl>
                                          <p:spTgt spid="52"/>
                                        </p:tgtEl>
                                        <p:attrNameLst>
                                          <p:attrName>style.visibility</p:attrName>
                                        </p:attrNameLst>
                                      </p:cBhvr>
                                      <p:to>
                                        <p:strVal val="visible"/>
                                      </p:to>
                                    </p:set>
                                    <p:anim calcmode="lin" valueType="num">
                                      <p:cBhvr additive="base">
                                        <p:cTn id="18" dur="500" fill="hold"/>
                                        <p:tgtEl>
                                          <p:spTgt spid="52"/>
                                        </p:tgtEl>
                                        <p:attrNameLst>
                                          <p:attrName>ppt_x</p:attrName>
                                        </p:attrNameLst>
                                      </p:cBhvr>
                                      <p:tavLst>
                                        <p:tav tm="0">
                                          <p:val>
                                            <p:strVal val="0-#ppt_w/2"/>
                                          </p:val>
                                        </p:tav>
                                        <p:tav tm="100000">
                                          <p:val>
                                            <p:strVal val="#ppt_x"/>
                                          </p:val>
                                        </p:tav>
                                      </p:tavLst>
                                    </p:anim>
                                    <p:anim calcmode="lin" valueType="num">
                                      <p:cBhvr additive="base">
                                        <p:cTn id="19" dur="500" fill="hold"/>
                                        <p:tgtEl>
                                          <p:spTgt spid="52"/>
                                        </p:tgtEl>
                                        <p:attrNameLst>
                                          <p:attrName>ppt_y</p:attrName>
                                        </p:attrNameLst>
                                      </p:cBhvr>
                                      <p:tavLst>
                                        <p:tav tm="0">
                                          <p:val>
                                            <p:strVal val="#ppt_y"/>
                                          </p:val>
                                        </p:tav>
                                        <p:tav tm="100000">
                                          <p:val>
                                            <p:strVal val="#ppt_y"/>
                                          </p:val>
                                        </p:tav>
                                      </p:tavLst>
                                    </p:anim>
                                  </p:childTnLst>
                                </p:cTn>
                              </p:par>
                              <p:par>
                                <p:cTn id="20" presetID="2" presetClass="entr" presetSubtype="2" fill="hold" grpId="0" nodeType="withEffect">
                                  <p:stCondLst>
                                    <p:cond delay="1750"/>
                                  </p:stCondLst>
                                  <p:childTnLst>
                                    <p:set>
                                      <p:cBhvr>
                                        <p:cTn id="21" dur="1" fill="hold">
                                          <p:stCondLst>
                                            <p:cond delay="0"/>
                                          </p:stCondLst>
                                        </p:cTn>
                                        <p:tgtEl>
                                          <p:spTgt spid="49"/>
                                        </p:tgtEl>
                                        <p:attrNameLst>
                                          <p:attrName>style.visibility</p:attrName>
                                        </p:attrNameLst>
                                      </p:cBhvr>
                                      <p:to>
                                        <p:strVal val="visible"/>
                                      </p:to>
                                    </p:set>
                                    <p:anim calcmode="lin" valueType="num">
                                      <p:cBhvr additive="base">
                                        <p:cTn id="22" dur="500" fill="hold"/>
                                        <p:tgtEl>
                                          <p:spTgt spid="49"/>
                                        </p:tgtEl>
                                        <p:attrNameLst>
                                          <p:attrName>ppt_x</p:attrName>
                                        </p:attrNameLst>
                                      </p:cBhvr>
                                      <p:tavLst>
                                        <p:tav tm="0">
                                          <p:val>
                                            <p:strVal val="1+#ppt_w/2"/>
                                          </p:val>
                                        </p:tav>
                                        <p:tav tm="100000">
                                          <p:val>
                                            <p:strVal val="#ppt_x"/>
                                          </p:val>
                                        </p:tav>
                                      </p:tavLst>
                                    </p:anim>
                                    <p:anim calcmode="lin" valueType="num">
                                      <p:cBhvr additive="base">
                                        <p:cTn id="23" dur="500" fill="hold"/>
                                        <p:tgtEl>
                                          <p:spTgt spid="49"/>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1750"/>
                                  </p:stCondLst>
                                  <p:childTnLst>
                                    <p:set>
                                      <p:cBhvr>
                                        <p:cTn id="25" dur="1" fill="hold">
                                          <p:stCondLst>
                                            <p:cond delay="0"/>
                                          </p:stCondLst>
                                        </p:cTn>
                                        <p:tgtEl>
                                          <p:spTgt spid="48"/>
                                        </p:tgtEl>
                                        <p:attrNameLst>
                                          <p:attrName>style.visibility</p:attrName>
                                        </p:attrNameLst>
                                      </p:cBhvr>
                                      <p:to>
                                        <p:strVal val="visible"/>
                                      </p:to>
                                    </p:set>
                                    <p:anim calcmode="lin" valueType="num">
                                      <p:cBhvr additive="base">
                                        <p:cTn id="26" dur="500" fill="hold"/>
                                        <p:tgtEl>
                                          <p:spTgt spid="48"/>
                                        </p:tgtEl>
                                        <p:attrNameLst>
                                          <p:attrName>ppt_x</p:attrName>
                                        </p:attrNameLst>
                                      </p:cBhvr>
                                      <p:tavLst>
                                        <p:tav tm="0">
                                          <p:val>
                                            <p:strVal val="1+#ppt_w/2"/>
                                          </p:val>
                                        </p:tav>
                                        <p:tav tm="100000">
                                          <p:val>
                                            <p:strVal val="#ppt_x"/>
                                          </p:val>
                                        </p:tav>
                                      </p:tavLst>
                                    </p:anim>
                                    <p:anim calcmode="lin" valueType="num">
                                      <p:cBhvr additive="base">
                                        <p:cTn id="27" dur="500" fill="hold"/>
                                        <p:tgtEl>
                                          <p:spTgt spid="48"/>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1750"/>
                                  </p:stCondLst>
                                  <p:childTnLst>
                                    <p:set>
                                      <p:cBhvr>
                                        <p:cTn id="29" dur="1" fill="hold">
                                          <p:stCondLst>
                                            <p:cond delay="0"/>
                                          </p:stCondLst>
                                        </p:cTn>
                                        <p:tgtEl>
                                          <p:spTgt spid="47"/>
                                        </p:tgtEl>
                                        <p:attrNameLst>
                                          <p:attrName>style.visibility</p:attrName>
                                        </p:attrNameLst>
                                      </p:cBhvr>
                                      <p:to>
                                        <p:strVal val="visible"/>
                                      </p:to>
                                    </p:set>
                                    <p:anim calcmode="lin" valueType="num">
                                      <p:cBhvr additive="base">
                                        <p:cTn id="30" dur="500" fill="hold"/>
                                        <p:tgtEl>
                                          <p:spTgt spid="47"/>
                                        </p:tgtEl>
                                        <p:attrNameLst>
                                          <p:attrName>ppt_x</p:attrName>
                                        </p:attrNameLst>
                                      </p:cBhvr>
                                      <p:tavLst>
                                        <p:tav tm="0">
                                          <p:val>
                                            <p:strVal val="1+#ppt_w/2"/>
                                          </p:val>
                                        </p:tav>
                                        <p:tav tm="100000">
                                          <p:val>
                                            <p:strVal val="#ppt_x"/>
                                          </p:val>
                                        </p:tav>
                                      </p:tavLst>
                                    </p:anim>
                                    <p:anim calcmode="lin" valueType="num">
                                      <p:cBhvr additive="base">
                                        <p:cTn id="31" dur="500" fill="hold"/>
                                        <p:tgtEl>
                                          <p:spTgt spid="47"/>
                                        </p:tgtEl>
                                        <p:attrNameLst>
                                          <p:attrName>ppt_y</p:attrName>
                                        </p:attrNameLst>
                                      </p:cBhvr>
                                      <p:tavLst>
                                        <p:tav tm="0">
                                          <p:val>
                                            <p:strVal val="#ppt_y"/>
                                          </p:val>
                                        </p:tav>
                                        <p:tav tm="100000">
                                          <p:val>
                                            <p:strVal val="#ppt_y"/>
                                          </p:val>
                                        </p:tav>
                                      </p:tavLst>
                                    </p:anim>
                                  </p:childTnLst>
                                </p:cTn>
                              </p:par>
                              <p:par>
                                <p:cTn id="32" presetID="2" presetClass="entr" presetSubtype="8" fill="hold" nodeType="withEffect">
                                  <p:stCondLst>
                                    <p:cond delay="2250"/>
                                  </p:stCondLst>
                                  <p:childTnLst>
                                    <p:set>
                                      <p:cBhvr>
                                        <p:cTn id="33" dur="1" fill="hold">
                                          <p:stCondLst>
                                            <p:cond delay="0"/>
                                          </p:stCondLst>
                                        </p:cTn>
                                        <p:tgtEl>
                                          <p:spTgt spid="2049"/>
                                        </p:tgtEl>
                                        <p:attrNameLst>
                                          <p:attrName>style.visibility</p:attrName>
                                        </p:attrNameLst>
                                      </p:cBhvr>
                                      <p:to>
                                        <p:strVal val="visible"/>
                                      </p:to>
                                    </p:set>
                                    <p:anim calcmode="lin" valueType="num">
                                      <p:cBhvr additive="base">
                                        <p:cTn id="34" dur="500" fill="hold"/>
                                        <p:tgtEl>
                                          <p:spTgt spid="2049"/>
                                        </p:tgtEl>
                                        <p:attrNameLst>
                                          <p:attrName>ppt_x</p:attrName>
                                        </p:attrNameLst>
                                      </p:cBhvr>
                                      <p:tavLst>
                                        <p:tav tm="0">
                                          <p:val>
                                            <p:strVal val="0-#ppt_w/2"/>
                                          </p:val>
                                        </p:tav>
                                        <p:tav tm="100000">
                                          <p:val>
                                            <p:strVal val="#ppt_x"/>
                                          </p:val>
                                        </p:tav>
                                      </p:tavLst>
                                    </p:anim>
                                    <p:anim calcmode="lin" valueType="num">
                                      <p:cBhvr additive="base">
                                        <p:cTn id="35" dur="500" fill="hold"/>
                                        <p:tgtEl>
                                          <p:spTgt spid="2049"/>
                                        </p:tgtEl>
                                        <p:attrNameLst>
                                          <p:attrName>ppt_y</p:attrName>
                                        </p:attrNameLst>
                                      </p:cBhvr>
                                      <p:tavLst>
                                        <p:tav tm="0">
                                          <p:val>
                                            <p:strVal val="#ppt_y"/>
                                          </p:val>
                                        </p:tav>
                                        <p:tav tm="100000">
                                          <p:val>
                                            <p:strVal val="#ppt_y"/>
                                          </p:val>
                                        </p:tav>
                                      </p:tavLst>
                                    </p:anim>
                                  </p:childTnLst>
                                </p:cTn>
                              </p:par>
                              <p:par>
                                <p:cTn id="36" presetID="2" presetClass="entr" presetSubtype="8" fill="hold" nodeType="withEffect">
                                  <p:stCondLst>
                                    <p:cond delay="2250"/>
                                  </p:stCondLst>
                                  <p:childTnLst>
                                    <p:set>
                                      <p:cBhvr>
                                        <p:cTn id="37" dur="1" fill="hold">
                                          <p:stCondLst>
                                            <p:cond delay="0"/>
                                          </p:stCondLst>
                                        </p:cTn>
                                        <p:tgtEl>
                                          <p:spTgt spid="2048"/>
                                        </p:tgtEl>
                                        <p:attrNameLst>
                                          <p:attrName>style.visibility</p:attrName>
                                        </p:attrNameLst>
                                      </p:cBhvr>
                                      <p:to>
                                        <p:strVal val="visible"/>
                                      </p:to>
                                    </p:set>
                                    <p:anim calcmode="lin" valueType="num">
                                      <p:cBhvr additive="base">
                                        <p:cTn id="38" dur="500" fill="hold"/>
                                        <p:tgtEl>
                                          <p:spTgt spid="2048"/>
                                        </p:tgtEl>
                                        <p:attrNameLst>
                                          <p:attrName>ppt_x</p:attrName>
                                        </p:attrNameLst>
                                      </p:cBhvr>
                                      <p:tavLst>
                                        <p:tav tm="0">
                                          <p:val>
                                            <p:strVal val="0-#ppt_w/2"/>
                                          </p:val>
                                        </p:tav>
                                        <p:tav tm="100000">
                                          <p:val>
                                            <p:strVal val="#ppt_x"/>
                                          </p:val>
                                        </p:tav>
                                      </p:tavLst>
                                    </p:anim>
                                    <p:anim calcmode="lin" valueType="num">
                                      <p:cBhvr additive="base">
                                        <p:cTn id="39" dur="500" fill="hold"/>
                                        <p:tgtEl>
                                          <p:spTgt spid="2048"/>
                                        </p:tgtEl>
                                        <p:attrNameLst>
                                          <p:attrName>ppt_y</p:attrName>
                                        </p:attrNameLst>
                                      </p:cBhvr>
                                      <p:tavLst>
                                        <p:tav tm="0">
                                          <p:val>
                                            <p:strVal val="#ppt_y"/>
                                          </p:val>
                                        </p:tav>
                                        <p:tav tm="100000">
                                          <p:val>
                                            <p:strVal val="#ppt_y"/>
                                          </p:val>
                                        </p:tav>
                                      </p:tavLst>
                                    </p:anim>
                                  </p:childTnLst>
                                </p:cTn>
                              </p:par>
                              <p:par>
                                <p:cTn id="40" presetID="2" presetClass="entr" presetSubtype="8" fill="hold" nodeType="withEffect">
                                  <p:stCondLst>
                                    <p:cond delay="2250"/>
                                  </p:stCondLst>
                                  <p:childTnLst>
                                    <p:set>
                                      <p:cBhvr>
                                        <p:cTn id="41" dur="1" fill="hold">
                                          <p:stCondLst>
                                            <p:cond delay="0"/>
                                          </p:stCondLst>
                                        </p:cTn>
                                        <p:tgtEl>
                                          <p:spTgt spid="2051"/>
                                        </p:tgtEl>
                                        <p:attrNameLst>
                                          <p:attrName>style.visibility</p:attrName>
                                        </p:attrNameLst>
                                      </p:cBhvr>
                                      <p:to>
                                        <p:strVal val="visible"/>
                                      </p:to>
                                    </p:set>
                                    <p:anim calcmode="lin" valueType="num">
                                      <p:cBhvr additive="base">
                                        <p:cTn id="42" dur="500" fill="hold"/>
                                        <p:tgtEl>
                                          <p:spTgt spid="2051"/>
                                        </p:tgtEl>
                                        <p:attrNameLst>
                                          <p:attrName>ppt_x</p:attrName>
                                        </p:attrNameLst>
                                      </p:cBhvr>
                                      <p:tavLst>
                                        <p:tav tm="0">
                                          <p:val>
                                            <p:strVal val="0-#ppt_w/2"/>
                                          </p:val>
                                        </p:tav>
                                        <p:tav tm="100000">
                                          <p:val>
                                            <p:strVal val="#ppt_x"/>
                                          </p:val>
                                        </p:tav>
                                      </p:tavLst>
                                    </p:anim>
                                    <p:anim calcmode="lin" valueType="num">
                                      <p:cBhvr additive="base">
                                        <p:cTn id="43" dur="500" fill="hold"/>
                                        <p:tgtEl>
                                          <p:spTgt spid="2051"/>
                                        </p:tgtEl>
                                        <p:attrNameLst>
                                          <p:attrName>ppt_y</p:attrName>
                                        </p:attrNameLst>
                                      </p:cBhvr>
                                      <p:tavLst>
                                        <p:tav tm="0">
                                          <p:val>
                                            <p:strVal val="#ppt_y"/>
                                          </p:val>
                                        </p:tav>
                                        <p:tav tm="100000">
                                          <p:val>
                                            <p:strVal val="#ppt_y"/>
                                          </p:val>
                                        </p:tav>
                                      </p:tavLst>
                                    </p:anim>
                                  </p:childTnLst>
                                </p:cTn>
                              </p:par>
                              <p:par>
                                <p:cTn id="44" presetID="2" presetClass="entr" presetSubtype="8" fill="hold" nodeType="withEffect">
                                  <p:stCondLst>
                                    <p:cond delay="2250"/>
                                  </p:stCondLst>
                                  <p:childTnLst>
                                    <p:set>
                                      <p:cBhvr>
                                        <p:cTn id="45" dur="1" fill="hold">
                                          <p:stCondLst>
                                            <p:cond delay="0"/>
                                          </p:stCondLst>
                                        </p:cTn>
                                        <p:tgtEl>
                                          <p:spTgt spid="14"/>
                                        </p:tgtEl>
                                        <p:attrNameLst>
                                          <p:attrName>style.visibility</p:attrName>
                                        </p:attrNameLst>
                                      </p:cBhvr>
                                      <p:to>
                                        <p:strVal val="visible"/>
                                      </p:to>
                                    </p:set>
                                    <p:anim calcmode="lin" valueType="num">
                                      <p:cBhvr additive="base">
                                        <p:cTn id="46" dur="500" fill="hold"/>
                                        <p:tgtEl>
                                          <p:spTgt spid="14"/>
                                        </p:tgtEl>
                                        <p:attrNameLst>
                                          <p:attrName>ppt_x</p:attrName>
                                        </p:attrNameLst>
                                      </p:cBhvr>
                                      <p:tavLst>
                                        <p:tav tm="0">
                                          <p:val>
                                            <p:strVal val="0-#ppt_w/2"/>
                                          </p:val>
                                        </p:tav>
                                        <p:tav tm="100000">
                                          <p:val>
                                            <p:strVal val="#ppt_x"/>
                                          </p:val>
                                        </p:tav>
                                      </p:tavLst>
                                    </p:anim>
                                    <p:anim calcmode="lin" valueType="num">
                                      <p:cBhvr additive="base">
                                        <p:cTn id="47" dur="500" fill="hold"/>
                                        <p:tgtEl>
                                          <p:spTgt spid="14"/>
                                        </p:tgtEl>
                                        <p:attrNameLst>
                                          <p:attrName>ppt_y</p:attrName>
                                        </p:attrNameLst>
                                      </p:cBhvr>
                                      <p:tavLst>
                                        <p:tav tm="0">
                                          <p:val>
                                            <p:strVal val="#ppt_y"/>
                                          </p:val>
                                        </p:tav>
                                        <p:tav tm="100000">
                                          <p:val>
                                            <p:strVal val="#ppt_y"/>
                                          </p:val>
                                        </p:tav>
                                      </p:tavLst>
                                    </p:anim>
                                  </p:childTnLst>
                                </p:cTn>
                              </p:par>
                              <p:par>
                                <p:cTn id="48" presetID="10" presetClass="entr" presetSubtype="0" fill="hold" grpId="0" nodeType="withEffect">
                                  <p:stCondLst>
                                    <p:cond delay="2500"/>
                                  </p:stCondLst>
                                  <p:childTnLst>
                                    <p:set>
                                      <p:cBhvr>
                                        <p:cTn id="49" dur="1" fill="hold">
                                          <p:stCondLst>
                                            <p:cond delay="0"/>
                                          </p:stCondLst>
                                        </p:cTn>
                                        <p:tgtEl>
                                          <p:spTgt spid="5"/>
                                        </p:tgtEl>
                                        <p:attrNameLst>
                                          <p:attrName>style.visibility</p:attrName>
                                        </p:attrNameLst>
                                      </p:cBhvr>
                                      <p:to>
                                        <p:strVal val="visible"/>
                                      </p:to>
                                    </p:set>
                                    <p:animEffect transition="in" filter="fade">
                                      <p:cBhvr>
                                        <p:cTn id="50" dur="500"/>
                                        <p:tgtEl>
                                          <p:spTgt spid="5"/>
                                        </p:tgtEl>
                                      </p:cBhvr>
                                    </p:animEffect>
                                  </p:childTnLst>
                                </p:cTn>
                              </p:par>
                              <p:par>
                                <p:cTn id="51" presetID="10" presetClass="entr" presetSubtype="0" fill="hold" grpId="0" nodeType="withEffect">
                                  <p:stCondLst>
                                    <p:cond delay="2500"/>
                                  </p:stCondLst>
                                  <p:childTnLst>
                                    <p:set>
                                      <p:cBhvr>
                                        <p:cTn id="52" dur="1" fill="hold">
                                          <p:stCondLst>
                                            <p:cond delay="0"/>
                                          </p:stCondLst>
                                        </p:cTn>
                                        <p:tgtEl>
                                          <p:spTgt spid="15"/>
                                        </p:tgtEl>
                                        <p:attrNameLst>
                                          <p:attrName>style.visibility</p:attrName>
                                        </p:attrNameLst>
                                      </p:cBhvr>
                                      <p:to>
                                        <p:strVal val="visible"/>
                                      </p:to>
                                    </p:set>
                                    <p:animEffect transition="in" filter="fade">
                                      <p:cBhvr>
                                        <p:cTn id="53" dur="500"/>
                                        <p:tgtEl>
                                          <p:spTgt spid="15"/>
                                        </p:tgtEl>
                                      </p:cBhvr>
                                    </p:animEffect>
                                  </p:childTnLst>
                                </p:cTn>
                              </p:par>
                              <p:par>
                                <p:cTn id="54" presetID="10" presetClass="entr" presetSubtype="0" fill="hold" grpId="0" nodeType="withEffect">
                                  <p:stCondLst>
                                    <p:cond delay="2500"/>
                                  </p:stCondLst>
                                  <p:childTnLst>
                                    <p:set>
                                      <p:cBhvr>
                                        <p:cTn id="55" dur="1" fill="hold">
                                          <p:stCondLst>
                                            <p:cond delay="0"/>
                                          </p:stCondLst>
                                        </p:cTn>
                                        <p:tgtEl>
                                          <p:spTgt spid="16"/>
                                        </p:tgtEl>
                                        <p:attrNameLst>
                                          <p:attrName>style.visibility</p:attrName>
                                        </p:attrNameLst>
                                      </p:cBhvr>
                                      <p:to>
                                        <p:strVal val="visible"/>
                                      </p:to>
                                    </p:set>
                                    <p:animEffect transition="in" filter="fade">
                                      <p:cBhvr>
                                        <p:cTn id="56" dur="500"/>
                                        <p:tgtEl>
                                          <p:spTgt spid="16"/>
                                        </p:tgtEl>
                                      </p:cBhvr>
                                    </p:animEffect>
                                  </p:childTnLst>
                                </p:cTn>
                              </p:par>
                              <p:par>
                                <p:cTn id="57" presetID="10" presetClass="entr" presetSubtype="0" fill="hold" grpId="0" nodeType="withEffect">
                                  <p:stCondLst>
                                    <p:cond delay="2500"/>
                                  </p:stCondLst>
                                  <p:childTnLst>
                                    <p:set>
                                      <p:cBhvr>
                                        <p:cTn id="58" dur="1" fill="hold">
                                          <p:stCondLst>
                                            <p:cond delay="0"/>
                                          </p:stCondLst>
                                        </p:cTn>
                                        <p:tgtEl>
                                          <p:spTgt spid="17"/>
                                        </p:tgtEl>
                                        <p:attrNameLst>
                                          <p:attrName>style.visibility</p:attrName>
                                        </p:attrNameLst>
                                      </p:cBhvr>
                                      <p:to>
                                        <p:strVal val="visible"/>
                                      </p:to>
                                    </p:set>
                                    <p:animEffect transition="in" filter="fade">
                                      <p:cBhvr>
                                        <p:cTn id="5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5" grpId="0"/>
      <p:bldP spid="16" grpId="0"/>
      <p:bldP spid="17" grpId="0"/>
      <p:bldP spid="47" grpId="0" animBg="1"/>
      <p:bldP spid="49" grpId="0"/>
      <p:bldP spid="50" grpId="0" animBg="1"/>
      <p:bldP spid="51" grpId="0" animBg="1"/>
      <p:bldP spid="5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E:\PPT资料合集\背景颜色探究\ISO风格背景1.jpg"/>
          <p:cNvPicPr>
            <a:picLocks noChangeAspect="1" noChangeArrowheads="1"/>
          </p:cNvPicPr>
          <p:nvPr/>
        </p:nvPicPr>
        <p:blipFill rotWithShape="1">
          <a:blip r:embed="rId1">
            <a:extLst>
              <a:ext uri="{28A0092B-C50C-407E-A947-70E740481C1C}">
                <a14:useLocalDpi xmlns:a14="http://schemas.microsoft.com/office/drawing/2010/main" val="0"/>
              </a:ext>
            </a:extLst>
          </a:blip>
          <a:srcRect t="31836"/>
          <a:stretch>
            <a:fillRect/>
          </a:stretch>
        </p:blipFill>
        <p:spPr bwMode="auto">
          <a:xfrm>
            <a:off x="0" y="0"/>
            <a:ext cx="9144000" cy="5714999"/>
          </a:xfrm>
          <a:prstGeom prst="rect">
            <a:avLst/>
          </a:prstGeom>
          <a:noFill/>
          <a:extLst>
            <a:ext uri="{909E8E84-426E-40DD-AFC4-6F175D3DCCD1}">
              <a14:hiddenFill xmlns:a14="http://schemas.microsoft.com/office/drawing/2010/main">
                <a:solidFill>
                  <a:srgbClr val="FFFFFF"/>
                </a:solidFill>
              </a14:hiddenFill>
            </a:ext>
          </a:extLst>
        </p:spPr>
      </p:pic>
      <p:sp>
        <p:nvSpPr>
          <p:cNvPr id="3" name="圆角矩形 2"/>
          <p:cNvSpPr/>
          <p:nvPr/>
        </p:nvSpPr>
        <p:spPr>
          <a:xfrm>
            <a:off x="8532813" y="5161756"/>
            <a:ext cx="935731" cy="288032"/>
          </a:xfrm>
          <a:prstGeom prst="roundRect">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fld id="{C768ADE4-CA4D-47BA-AC6C-6EAE284E7D5B}" type="slidenum">
              <a:rPr lang="zh-CN" altLang="en-US" smtClean="0"/>
            </a:fld>
            <a:endParaRPr lang="zh-CN" altLang="en-US" dirty="0"/>
          </a:p>
        </p:txBody>
      </p:sp>
      <p:cxnSp>
        <p:nvCxnSpPr>
          <p:cNvPr id="4" name="直接连接符 3"/>
          <p:cNvCxnSpPr>
            <a:stCxn id="3" idx="1"/>
          </p:cNvCxnSpPr>
          <p:nvPr/>
        </p:nvCxnSpPr>
        <p:spPr>
          <a:xfrm flipH="1">
            <a:off x="3131840" y="5305772"/>
            <a:ext cx="5400973" cy="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sp>
        <p:nvSpPr>
          <p:cNvPr id="5" name="燕尾形 4"/>
          <p:cNvSpPr/>
          <p:nvPr/>
        </p:nvSpPr>
        <p:spPr>
          <a:xfrm>
            <a:off x="467544" y="409228"/>
            <a:ext cx="360040" cy="360040"/>
          </a:xfrm>
          <a:prstGeom prst="chevron">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6" name="燕尾形 5"/>
          <p:cNvSpPr/>
          <p:nvPr/>
        </p:nvSpPr>
        <p:spPr>
          <a:xfrm>
            <a:off x="854057" y="409228"/>
            <a:ext cx="360040" cy="360040"/>
          </a:xfrm>
          <a:prstGeom prst="chevron">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7" name="TextBox 6"/>
          <p:cNvSpPr txBox="1"/>
          <p:nvPr/>
        </p:nvSpPr>
        <p:spPr>
          <a:xfrm>
            <a:off x="1259260" y="358415"/>
            <a:ext cx="2736676" cy="461665"/>
          </a:xfrm>
          <a:prstGeom prst="rect">
            <a:avLst/>
          </a:prstGeom>
          <a:noFill/>
        </p:spPr>
        <p:txBody>
          <a:bodyPr wrap="square" rtlCol="0">
            <a:spAutoFit/>
          </a:bodyPr>
          <a:lstStyle/>
          <a:p>
            <a:pPr algn="dist"/>
            <a:r>
              <a:rPr lang="zh-CN" altLang="en-US" sz="2400" dirty="0">
                <a:solidFill>
                  <a:schemeClr val="lt1">
                    <a:alpha val="50000"/>
                  </a:schemeClr>
                </a:solidFill>
                <a:latin typeface="方正兰亭细黑_GBK" pitchFamily="2" charset="-122"/>
                <a:ea typeface="方正兰亭细黑_GBK" pitchFamily="2" charset="-122"/>
              </a:rPr>
              <a:t>点击</a:t>
            </a:r>
            <a:r>
              <a:rPr lang="zh-CN" altLang="en-US" sz="2400" dirty="0" smtClean="0">
                <a:solidFill>
                  <a:schemeClr val="lt1">
                    <a:alpha val="50000"/>
                  </a:schemeClr>
                </a:solidFill>
                <a:latin typeface="方正兰亭细黑_GBK" pitchFamily="2" charset="-122"/>
                <a:ea typeface="方正兰亭细黑_GBK" pitchFamily="2" charset="-122"/>
              </a:rPr>
              <a:t>输入标题</a:t>
            </a:r>
            <a:endParaRPr lang="zh-CN" altLang="en-US" sz="2400" dirty="0">
              <a:solidFill>
                <a:schemeClr val="lt1">
                  <a:alpha val="50000"/>
                </a:schemeClr>
              </a:solidFill>
              <a:latin typeface="方正兰亭细黑_GBK" pitchFamily="2" charset="-122"/>
              <a:ea typeface="方正兰亭细黑_GBK" pitchFamily="2" charset="-122"/>
            </a:endParaRPr>
          </a:p>
        </p:txBody>
      </p:sp>
      <p:sp>
        <p:nvSpPr>
          <p:cNvPr id="8" name="TextBox 7"/>
          <p:cNvSpPr txBox="1"/>
          <p:nvPr/>
        </p:nvSpPr>
        <p:spPr>
          <a:xfrm>
            <a:off x="1259260" y="5169621"/>
            <a:ext cx="1872580" cy="352425"/>
          </a:xfrm>
          <a:prstGeom prst="rect">
            <a:avLst/>
          </a:prstGeom>
          <a:noFill/>
        </p:spPr>
        <p:txBody>
          <a:bodyPr wrap="square" rtlCol="0">
            <a:spAutoFit/>
          </a:bodyPr>
          <a:lstStyle/>
          <a:p>
            <a:pPr algn="r"/>
            <a:r>
              <a:rPr lang="zh-CN" altLang="en-US" sz="1600" dirty="0">
                <a:solidFill>
                  <a:schemeClr val="bg1">
                    <a:alpha val="80000"/>
                  </a:schemeClr>
                </a:solidFill>
                <a:latin typeface="微软雅黑" pitchFamily="34" charset="-122"/>
                <a:ea typeface="微软雅黑" pitchFamily="34" charset="-122"/>
                <a:sym typeface="+mn-ea"/>
              </a:rPr>
              <a:t>培训新闻</a:t>
            </a:r>
            <a:endParaRPr lang="zh-CN" altLang="en-US" sz="1600" dirty="0">
              <a:solidFill>
                <a:schemeClr val="bg1">
                  <a:alpha val="80000"/>
                </a:schemeClr>
              </a:solidFill>
              <a:latin typeface="微软雅黑" pitchFamily="34" charset="-122"/>
              <a:ea typeface="微软雅黑" pitchFamily="34" charset="-122"/>
            </a:endParaRPr>
          </a:p>
        </p:txBody>
      </p:sp>
      <p:sp>
        <p:nvSpPr>
          <p:cNvPr id="21" name="矩形 20"/>
          <p:cNvSpPr/>
          <p:nvPr/>
        </p:nvSpPr>
        <p:spPr>
          <a:xfrm>
            <a:off x="376800" y="1981577"/>
            <a:ext cx="1942904" cy="2604116"/>
          </a:xfrm>
          <a:prstGeom prst="rect">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25" name="矩形 24"/>
          <p:cNvSpPr/>
          <p:nvPr/>
        </p:nvSpPr>
        <p:spPr>
          <a:xfrm>
            <a:off x="2609734" y="1981577"/>
            <a:ext cx="1942904" cy="2604116"/>
          </a:xfrm>
          <a:prstGeom prst="rect">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26" name="矩形 25"/>
          <p:cNvSpPr/>
          <p:nvPr/>
        </p:nvSpPr>
        <p:spPr>
          <a:xfrm>
            <a:off x="4692918" y="1981577"/>
            <a:ext cx="1942904" cy="2604116"/>
          </a:xfrm>
          <a:prstGeom prst="rect">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27" name="矩形 26"/>
          <p:cNvSpPr/>
          <p:nvPr/>
        </p:nvSpPr>
        <p:spPr>
          <a:xfrm>
            <a:off x="6841281" y="1981577"/>
            <a:ext cx="1942904" cy="2604116"/>
          </a:xfrm>
          <a:prstGeom prst="rect">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11" name="椭圆 10"/>
          <p:cNvSpPr/>
          <p:nvPr/>
        </p:nvSpPr>
        <p:spPr>
          <a:xfrm>
            <a:off x="767577" y="1561356"/>
            <a:ext cx="1200134" cy="1200133"/>
          </a:xfrm>
          <a:prstGeom prst="ellipse">
            <a:avLst/>
          </a:prstGeom>
          <a:blipFill>
            <a:blip r:embed="rId2"/>
            <a:stretch>
              <a:fillRect/>
            </a:stretch>
          </a:blipFill>
          <a:ln>
            <a:solidFill>
              <a:srgbClr val="EF7B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14" name="椭圆 13"/>
          <p:cNvSpPr/>
          <p:nvPr/>
        </p:nvSpPr>
        <p:spPr>
          <a:xfrm>
            <a:off x="2915940" y="1561357"/>
            <a:ext cx="1200134" cy="1200133"/>
          </a:xfrm>
          <a:prstGeom prst="ellipse">
            <a:avLst/>
          </a:prstGeom>
          <a:blipFill>
            <a:blip r:embed="rId3"/>
            <a:stretch>
              <a:fillRect/>
            </a:stretch>
          </a:blipFill>
          <a:ln>
            <a:solidFill>
              <a:srgbClr val="F6C8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17" name="椭圆 16"/>
          <p:cNvSpPr/>
          <p:nvPr/>
        </p:nvSpPr>
        <p:spPr>
          <a:xfrm>
            <a:off x="5064303" y="1561357"/>
            <a:ext cx="1200134" cy="1200133"/>
          </a:xfrm>
          <a:prstGeom prst="ellipse">
            <a:avLst/>
          </a:prstGeom>
          <a:blipFill dpi="0" rotWithShape="1">
            <a:blip r:embed="rId4"/>
            <a:srcRect/>
            <a:tile tx="0" ty="0" sx="100000" sy="100000" flip="none" algn="tl"/>
          </a:blipFill>
          <a:ln>
            <a:solidFill>
              <a:srgbClr val="A1CB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20" name="椭圆 19"/>
          <p:cNvSpPr/>
          <p:nvPr/>
        </p:nvSpPr>
        <p:spPr>
          <a:xfrm>
            <a:off x="7212666" y="1561357"/>
            <a:ext cx="1200134" cy="1200133"/>
          </a:xfrm>
          <a:prstGeom prst="ellipse">
            <a:avLst/>
          </a:prstGeom>
          <a:blipFill>
            <a:blip r:embed="rId5"/>
            <a:stretch>
              <a:fillRect/>
            </a:stretch>
          </a:blipFill>
          <a:ln>
            <a:solidFill>
              <a:srgbClr val="85CDE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22" name="TextBox 21"/>
          <p:cNvSpPr txBox="1"/>
          <p:nvPr/>
        </p:nvSpPr>
        <p:spPr>
          <a:xfrm>
            <a:off x="708439" y="2749299"/>
            <a:ext cx="1279625" cy="369333"/>
          </a:xfrm>
          <a:prstGeom prst="rect">
            <a:avLst/>
          </a:prstGeom>
          <a:noFill/>
        </p:spPr>
        <p:txBody>
          <a:bodyPr wrap="square" rtlCol="0">
            <a:spAutoFit/>
          </a:bodyPr>
          <a:lstStyle/>
          <a:p>
            <a:pPr algn="dist"/>
            <a:r>
              <a:rPr lang="zh-CN" altLang="en-US" b="1" dirty="0" smtClean="0">
                <a:solidFill>
                  <a:schemeClr val="bg1">
                    <a:alpha val="90000"/>
                  </a:schemeClr>
                </a:solidFill>
                <a:latin typeface="微软雅黑" pitchFamily="34" charset="-122"/>
                <a:ea typeface="微软雅黑" pitchFamily="34" charset="-122"/>
              </a:rPr>
              <a:t>输入名字</a:t>
            </a:r>
            <a:endParaRPr lang="zh-CN" altLang="en-US" b="1" dirty="0">
              <a:solidFill>
                <a:schemeClr val="bg1">
                  <a:alpha val="90000"/>
                </a:schemeClr>
              </a:solidFill>
              <a:latin typeface="微软雅黑" pitchFamily="34" charset="-122"/>
              <a:ea typeface="微软雅黑" pitchFamily="34" charset="-122"/>
            </a:endParaRPr>
          </a:p>
        </p:txBody>
      </p:sp>
      <p:sp>
        <p:nvSpPr>
          <p:cNvPr id="29" name="TextBox 28"/>
          <p:cNvSpPr txBox="1"/>
          <p:nvPr/>
        </p:nvSpPr>
        <p:spPr>
          <a:xfrm>
            <a:off x="2876194" y="2749299"/>
            <a:ext cx="1279625" cy="369333"/>
          </a:xfrm>
          <a:prstGeom prst="rect">
            <a:avLst/>
          </a:prstGeom>
          <a:noFill/>
        </p:spPr>
        <p:txBody>
          <a:bodyPr wrap="square" rtlCol="0">
            <a:spAutoFit/>
          </a:bodyPr>
          <a:lstStyle/>
          <a:p>
            <a:pPr algn="dist"/>
            <a:r>
              <a:rPr lang="zh-CN" altLang="en-US" b="1" dirty="0" smtClean="0">
                <a:solidFill>
                  <a:schemeClr val="bg1">
                    <a:alpha val="90000"/>
                  </a:schemeClr>
                </a:solidFill>
                <a:latin typeface="微软雅黑" pitchFamily="34" charset="-122"/>
                <a:ea typeface="微软雅黑" pitchFamily="34" charset="-122"/>
              </a:rPr>
              <a:t>输入名字</a:t>
            </a:r>
            <a:endParaRPr lang="zh-CN" altLang="en-US" b="1" dirty="0">
              <a:solidFill>
                <a:schemeClr val="bg1">
                  <a:alpha val="90000"/>
                </a:schemeClr>
              </a:solidFill>
              <a:latin typeface="微软雅黑" pitchFamily="34" charset="-122"/>
              <a:ea typeface="微软雅黑" pitchFamily="34" charset="-122"/>
            </a:endParaRPr>
          </a:p>
        </p:txBody>
      </p:sp>
      <p:sp>
        <p:nvSpPr>
          <p:cNvPr id="30" name="TextBox 29"/>
          <p:cNvSpPr txBox="1"/>
          <p:nvPr/>
        </p:nvSpPr>
        <p:spPr>
          <a:xfrm>
            <a:off x="5024557" y="2749299"/>
            <a:ext cx="1279625" cy="369333"/>
          </a:xfrm>
          <a:prstGeom prst="rect">
            <a:avLst/>
          </a:prstGeom>
          <a:noFill/>
        </p:spPr>
        <p:txBody>
          <a:bodyPr wrap="square" rtlCol="0">
            <a:spAutoFit/>
          </a:bodyPr>
          <a:lstStyle/>
          <a:p>
            <a:pPr algn="dist"/>
            <a:r>
              <a:rPr lang="zh-CN" altLang="en-US" b="1" dirty="0" smtClean="0">
                <a:solidFill>
                  <a:schemeClr val="bg1">
                    <a:alpha val="90000"/>
                  </a:schemeClr>
                </a:solidFill>
                <a:latin typeface="微软雅黑" pitchFamily="34" charset="-122"/>
                <a:ea typeface="微软雅黑" pitchFamily="34" charset="-122"/>
              </a:rPr>
              <a:t>输入名字</a:t>
            </a:r>
            <a:endParaRPr lang="zh-CN" altLang="en-US" b="1" dirty="0">
              <a:solidFill>
                <a:schemeClr val="bg1">
                  <a:alpha val="90000"/>
                </a:schemeClr>
              </a:solidFill>
              <a:latin typeface="微软雅黑" pitchFamily="34" charset="-122"/>
              <a:ea typeface="微软雅黑" pitchFamily="34" charset="-122"/>
            </a:endParaRPr>
          </a:p>
        </p:txBody>
      </p:sp>
      <p:sp>
        <p:nvSpPr>
          <p:cNvPr id="31" name="TextBox 30"/>
          <p:cNvSpPr txBox="1"/>
          <p:nvPr/>
        </p:nvSpPr>
        <p:spPr>
          <a:xfrm>
            <a:off x="7172920" y="2749299"/>
            <a:ext cx="1279625" cy="369333"/>
          </a:xfrm>
          <a:prstGeom prst="rect">
            <a:avLst/>
          </a:prstGeom>
          <a:noFill/>
        </p:spPr>
        <p:txBody>
          <a:bodyPr wrap="square" rtlCol="0">
            <a:spAutoFit/>
          </a:bodyPr>
          <a:lstStyle/>
          <a:p>
            <a:pPr algn="dist"/>
            <a:r>
              <a:rPr lang="zh-CN" altLang="en-US" b="1" dirty="0" smtClean="0">
                <a:solidFill>
                  <a:schemeClr val="bg1">
                    <a:alpha val="90000"/>
                  </a:schemeClr>
                </a:solidFill>
                <a:latin typeface="微软雅黑" pitchFamily="34" charset="-122"/>
                <a:ea typeface="微软雅黑" pitchFamily="34" charset="-122"/>
              </a:rPr>
              <a:t>输入名字</a:t>
            </a:r>
            <a:endParaRPr lang="zh-CN" altLang="en-US" b="1" dirty="0">
              <a:solidFill>
                <a:schemeClr val="bg1">
                  <a:alpha val="90000"/>
                </a:schemeClr>
              </a:solidFill>
              <a:latin typeface="微软雅黑" pitchFamily="34" charset="-122"/>
              <a:ea typeface="微软雅黑" pitchFamily="34" charset="-122"/>
            </a:endParaRPr>
          </a:p>
        </p:txBody>
      </p:sp>
      <p:sp>
        <p:nvSpPr>
          <p:cNvPr id="23" name="TextBox 22"/>
          <p:cNvSpPr txBox="1"/>
          <p:nvPr/>
        </p:nvSpPr>
        <p:spPr>
          <a:xfrm>
            <a:off x="441564" y="3016033"/>
            <a:ext cx="1753986" cy="1569660"/>
          </a:xfrm>
          <a:prstGeom prst="rect">
            <a:avLst/>
          </a:prstGeom>
          <a:noFill/>
        </p:spPr>
        <p:txBody>
          <a:bodyPr wrap="square" rtlCol="0">
            <a:spAutoFit/>
          </a:bodyPr>
          <a:lstStyle/>
          <a:p>
            <a:pPr algn="ctr"/>
            <a:r>
              <a:rPr lang="zh-CN" altLang="en-US" sz="1600" dirty="0" smtClean="0">
                <a:solidFill>
                  <a:schemeClr val="bg1">
                    <a:alpha val="90000"/>
                  </a:schemeClr>
                </a:solidFill>
                <a:latin typeface="微软雅黑" pitchFamily="34" charset="-122"/>
                <a:ea typeface="微软雅黑" pitchFamily="34" charset="-122"/>
              </a:rPr>
              <a:t>点击输入文本点击输入文本点击输入文本点击输入文本点击输入文本点击输入文本点击输入文本</a:t>
            </a:r>
            <a:endParaRPr lang="zh-CN" altLang="en-US" sz="1600" dirty="0">
              <a:solidFill>
                <a:schemeClr val="bg1">
                  <a:alpha val="90000"/>
                </a:schemeClr>
              </a:solidFill>
              <a:latin typeface="微软雅黑" pitchFamily="34" charset="-122"/>
              <a:ea typeface="微软雅黑" pitchFamily="34" charset="-122"/>
            </a:endParaRPr>
          </a:p>
        </p:txBody>
      </p:sp>
      <p:sp>
        <p:nvSpPr>
          <p:cNvPr id="33" name="TextBox 32"/>
          <p:cNvSpPr txBox="1"/>
          <p:nvPr/>
        </p:nvSpPr>
        <p:spPr>
          <a:xfrm>
            <a:off x="2704193" y="3016033"/>
            <a:ext cx="1753986" cy="1569660"/>
          </a:xfrm>
          <a:prstGeom prst="rect">
            <a:avLst/>
          </a:prstGeom>
          <a:noFill/>
        </p:spPr>
        <p:txBody>
          <a:bodyPr wrap="square" rtlCol="0">
            <a:spAutoFit/>
          </a:bodyPr>
          <a:lstStyle/>
          <a:p>
            <a:pPr algn="ctr"/>
            <a:r>
              <a:rPr lang="zh-CN" altLang="en-US" sz="1600" dirty="0" smtClean="0">
                <a:solidFill>
                  <a:schemeClr val="bg1">
                    <a:alpha val="90000"/>
                  </a:schemeClr>
                </a:solidFill>
                <a:latin typeface="微软雅黑" pitchFamily="34" charset="-122"/>
                <a:ea typeface="微软雅黑" pitchFamily="34" charset="-122"/>
              </a:rPr>
              <a:t>点击输入文本点击输入文本点击输入文本点击输入文本点击输入文本点击输入文本点击输入文本</a:t>
            </a:r>
            <a:endParaRPr lang="zh-CN" altLang="en-US" sz="1600" dirty="0">
              <a:solidFill>
                <a:schemeClr val="bg1">
                  <a:alpha val="90000"/>
                </a:schemeClr>
              </a:solidFill>
              <a:latin typeface="微软雅黑" pitchFamily="34" charset="-122"/>
              <a:ea typeface="微软雅黑" pitchFamily="34" charset="-122"/>
            </a:endParaRPr>
          </a:p>
        </p:txBody>
      </p:sp>
      <p:sp>
        <p:nvSpPr>
          <p:cNvPr id="34" name="TextBox 33"/>
          <p:cNvSpPr txBox="1"/>
          <p:nvPr/>
        </p:nvSpPr>
        <p:spPr>
          <a:xfrm>
            <a:off x="4787376" y="3016033"/>
            <a:ext cx="1753986" cy="1569660"/>
          </a:xfrm>
          <a:prstGeom prst="rect">
            <a:avLst/>
          </a:prstGeom>
          <a:noFill/>
        </p:spPr>
        <p:txBody>
          <a:bodyPr wrap="square" rtlCol="0">
            <a:spAutoFit/>
          </a:bodyPr>
          <a:lstStyle/>
          <a:p>
            <a:pPr algn="ctr"/>
            <a:r>
              <a:rPr lang="zh-CN" altLang="en-US" sz="1600" dirty="0" smtClean="0">
                <a:solidFill>
                  <a:schemeClr val="bg1">
                    <a:alpha val="90000"/>
                  </a:schemeClr>
                </a:solidFill>
                <a:latin typeface="微软雅黑" pitchFamily="34" charset="-122"/>
                <a:ea typeface="微软雅黑" pitchFamily="34" charset="-122"/>
              </a:rPr>
              <a:t>点击输入文本点击输入文本点击输入文本点击输入文本点击输入文本点击输入文本点击输入文本</a:t>
            </a:r>
            <a:endParaRPr lang="zh-CN" altLang="en-US" sz="1600" dirty="0">
              <a:solidFill>
                <a:schemeClr val="bg1">
                  <a:alpha val="90000"/>
                </a:schemeClr>
              </a:solidFill>
              <a:latin typeface="微软雅黑" pitchFamily="34" charset="-122"/>
              <a:ea typeface="微软雅黑" pitchFamily="34" charset="-122"/>
            </a:endParaRPr>
          </a:p>
        </p:txBody>
      </p:sp>
      <p:sp>
        <p:nvSpPr>
          <p:cNvPr id="35" name="TextBox 34"/>
          <p:cNvSpPr txBox="1"/>
          <p:nvPr/>
        </p:nvSpPr>
        <p:spPr>
          <a:xfrm>
            <a:off x="6935739" y="3016033"/>
            <a:ext cx="1753986" cy="1569660"/>
          </a:xfrm>
          <a:prstGeom prst="rect">
            <a:avLst/>
          </a:prstGeom>
          <a:noFill/>
        </p:spPr>
        <p:txBody>
          <a:bodyPr wrap="square" rtlCol="0">
            <a:spAutoFit/>
          </a:bodyPr>
          <a:lstStyle/>
          <a:p>
            <a:pPr algn="ctr"/>
            <a:r>
              <a:rPr lang="zh-CN" altLang="en-US" sz="1600" dirty="0" smtClean="0">
                <a:solidFill>
                  <a:schemeClr val="bg1">
                    <a:alpha val="90000"/>
                  </a:schemeClr>
                </a:solidFill>
                <a:latin typeface="微软雅黑" pitchFamily="34" charset="-122"/>
                <a:ea typeface="微软雅黑" pitchFamily="34" charset="-122"/>
              </a:rPr>
              <a:t>点击输入文本点击输入文本点击输入文本点击输入文本点击输入文本点击输入文本点击输入文本</a:t>
            </a:r>
            <a:endParaRPr lang="zh-CN" altLang="en-US" sz="1600" dirty="0">
              <a:solidFill>
                <a:schemeClr val="bg1">
                  <a:alpha val="90000"/>
                </a:schemeClr>
              </a:solidFill>
              <a:latin typeface="微软雅黑" pitchFamily="34" charset="-122"/>
              <a:ea typeface="微软雅黑"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4000" advClick="0" advTm="5000">
        <p14:vortex dir="r"/>
      </p:transition>
    </mc:Choice>
    <mc:Fallback>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par>
                                <p:cTn id="8" presetID="2" presetClass="entr" presetSubtype="8" fill="hold" grpId="0" nodeType="withEffect">
                                  <p:stCondLst>
                                    <p:cond delay="1000"/>
                                  </p:stCondLst>
                                  <p:childTnLst>
                                    <p:set>
                                      <p:cBhvr>
                                        <p:cTn id="9" dur="1" fill="hold">
                                          <p:stCondLst>
                                            <p:cond delay="0"/>
                                          </p:stCondLst>
                                        </p:cTn>
                                        <p:tgtEl>
                                          <p:spTgt spid="5"/>
                                        </p:tgtEl>
                                        <p:attrNameLst>
                                          <p:attrName>style.visibility</p:attrName>
                                        </p:attrNameLst>
                                      </p:cBhvr>
                                      <p:to>
                                        <p:strVal val="visible"/>
                                      </p:to>
                                    </p:set>
                                    <p:anim calcmode="lin" valueType="num">
                                      <p:cBhvr additive="base">
                                        <p:cTn id="10" dur="500" fill="hold"/>
                                        <p:tgtEl>
                                          <p:spTgt spid="5"/>
                                        </p:tgtEl>
                                        <p:attrNameLst>
                                          <p:attrName>ppt_x</p:attrName>
                                        </p:attrNameLst>
                                      </p:cBhvr>
                                      <p:tavLst>
                                        <p:tav tm="0">
                                          <p:val>
                                            <p:strVal val="0-#ppt_w/2"/>
                                          </p:val>
                                        </p:tav>
                                        <p:tav tm="100000">
                                          <p:val>
                                            <p:strVal val="#ppt_x"/>
                                          </p:val>
                                        </p:tav>
                                      </p:tavLst>
                                    </p:anim>
                                    <p:anim calcmode="lin" valueType="num">
                                      <p:cBhvr additive="base">
                                        <p:cTn id="11" dur="500" fill="hold"/>
                                        <p:tgtEl>
                                          <p:spTgt spid="5"/>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1250"/>
                                  </p:stCondLst>
                                  <p:childTnLst>
                                    <p:set>
                                      <p:cBhvr>
                                        <p:cTn id="13" dur="1" fill="hold">
                                          <p:stCondLst>
                                            <p:cond delay="0"/>
                                          </p:stCondLst>
                                        </p:cTn>
                                        <p:tgtEl>
                                          <p:spTgt spid="6"/>
                                        </p:tgtEl>
                                        <p:attrNameLst>
                                          <p:attrName>style.visibility</p:attrName>
                                        </p:attrNameLst>
                                      </p:cBhvr>
                                      <p:to>
                                        <p:strVal val="visible"/>
                                      </p:to>
                                    </p:set>
                                    <p:anim calcmode="lin" valueType="num">
                                      <p:cBhvr additive="base">
                                        <p:cTn id="14" dur="500" fill="hold"/>
                                        <p:tgtEl>
                                          <p:spTgt spid="6"/>
                                        </p:tgtEl>
                                        <p:attrNameLst>
                                          <p:attrName>ppt_x</p:attrName>
                                        </p:attrNameLst>
                                      </p:cBhvr>
                                      <p:tavLst>
                                        <p:tav tm="0">
                                          <p:val>
                                            <p:strVal val="0-#ppt_w/2"/>
                                          </p:val>
                                        </p:tav>
                                        <p:tav tm="100000">
                                          <p:val>
                                            <p:strVal val="#ppt_x"/>
                                          </p:val>
                                        </p:tav>
                                      </p:tavLst>
                                    </p:anim>
                                    <p:anim calcmode="lin" valueType="num">
                                      <p:cBhvr additive="base">
                                        <p:cTn id="15" dur="500" fill="hold"/>
                                        <p:tgtEl>
                                          <p:spTgt spid="6"/>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1500"/>
                                  </p:stCondLst>
                                  <p:childTnLst>
                                    <p:set>
                                      <p:cBhvr>
                                        <p:cTn id="17" dur="1" fill="hold">
                                          <p:stCondLst>
                                            <p:cond delay="0"/>
                                          </p:stCondLst>
                                        </p:cTn>
                                        <p:tgtEl>
                                          <p:spTgt spid="7"/>
                                        </p:tgtEl>
                                        <p:attrNameLst>
                                          <p:attrName>style.visibility</p:attrName>
                                        </p:attrNameLst>
                                      </p:cBhvr>
                                      <p:to>
                                        <p:strVal val="visible"/>
                                      </p:to>
                                    </p:set>
                                    <p:anim calcmode="lin" valueType="num">
                                      <p:cBhvr additive="base">
                                        <p:cTn id="18" dur="500" fill="hold"/>
                                        <p:tgtEl>
                                          <p:spTgt spid="7"/>
                                        </p:tgtEl>
                                        <p:attrNameLst>
                                          <p:attrName>ppt_x</p:attrName>
                                        </p:attrNameLst>
                                      </p:cBhvr>
                                      <p:tavLst>
                                        <p:tav tm="0">
                                          <p:val>
                                            <p:strVal val="0-#ppt_w/2"/>
                                          </p:val>
                                        </p:tav>
                                        <p:tav tm="100000">
                                          <p:val>
                                            <p:strVal val="#ppt_x"/>
                                          </p:val>
                                        </p:tav>
                                      </p:tavLst>
                                    </p:anim>
                                    <p:anim calcmode="lin" valueType="num">
                                      <p:cBhvr additive="base">
                                        <p:cTn id="19" dur="500" fill="hold"/>
                                        <p:tgtEl>
                                          <p:spTgt spid="7"/>
                                        </p:tgtEl>
                                        <p:attrNameLst>
                                          <p:attrName>ppt_y</p:attrName>
                                        </p:attrNameLst>
                                      </p:cBhvr>
                                      <p:tavLst>
                                        <p:tav tm="0">
                                          <p:val>
                                            <p:strVal val="#ppt_y"/>
                                          </p:val>
                                        </p:tav>
                                        <p:tav tm="100000">
                                          <p:val>
                                            <p:strVal val="#ppt_y"/>
                                          </p:val>
                                        </p:tav>
                                      </p:tavLst>
                                    </p:anim>
                                  </p:childTnLst>
                                </p:cTn>
                              </p:par>
                              <p:par>
                                <p:cTn id="20" presetID="2" presetClass="entr" presetSubtype="2" fill="hold" grpId="0" nodeType="withEffect">
                                  <p:stCondLst>
                                    <p:cond delay="175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500" fill="hold"/>
                                        <p:tgtEl>
                                          <p:spTgt spid="8"/>
                                        </p:tgtEl>
                                        <p:attrNameLst>
                                          <p:attrName>ppt_x</p:attrName>
                                        </p:attrNameLst>
                                      </p:cBhvr>
                                      <p:tavLst>
                                        <p:tav tm="0">
                                          <p:val>
                                            <p:strVal val="1+#ppt_w/2"/>
                                          </p:val>
                                        </p:tav>
                                        <p:tav tm="100000">
                                          <p:val>
                                            <p:strVal val="#ppt_x"/>
                                          </p:val>
                                        </p:tav>
                                      </p:tavLst>
                                    </p:anim>
                                    <p:anim calcmode="lin" valueType="num">
                                      <p:cBhvr additive="base">
                                        <p:cTn id="23" dur="500" fill="hold"/>
                                        <p:tgtEl>
                                          <p:spTgt spid="8"/>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1750"/>
                                  </p:stCondLst>
                                  <p:childTnLst>
                                    <p:set>
                                      <p:cBhvr>
                                        <p:cTn id="25" dur="1" fill="hold">
                                          <p:stCondLst>
                                            <p:cond delay="0"/>
                                          </p:stCondLst>
                                        </p:cTn>
                                        <p:tgtEl>
                                          <p:spTgt spid="4"/>
                                        </p:tgtEl>
                                        <p:attrNameLst>
                                          <p:attrName>style.visibility</p:attrName>
                                        </p:attrNameLst>
                                      </p:cBhvr>
                                      <p:to>
                                        <p:strVal val="visible"/>
                                      </p:to>
                                    </p:set>
                                    <p:anim calcmode="lin" valueType="num">
                                      <p:cBhvr additive="base">
                                        <p:cTn id="26" dur="500" fill="hold"/>
                                        <p:tgtEl>
                                          <p:spTgt spid="4"/>
                                        </p:tgtEl>
                                        <p:attrNameLst>
                                          <p:attrName>ppt_x</p:attrName>
                                        </p:attrNameLst>
                                      </p:cBhvr>
                                      <p:tavLst>
                                        <p:tav tm="0">
                                          <p:val>
                                            <p:strVal val="1+#ppt_w/2"/>
                                          </p:val>
                                        </p:tav>
                                        <p:tav tm="100000">
                                          <p:val>
                                            <p:strVal val="#ppt_x"/>
                                          </p:val>
                                        </p:tav>
                                      </p:tavLst>
                                    </p:anim>
                                    <p:anim calcmode="lin" valueType="num">
                                      <p:cBhvr additive="base">
                                        <p:cTn id="27" dur="500" fill="hold"/>
                                        <p:tgtEl>
                                          <p:spTgt spid="4"/>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1750"/>
                                  </p:stCondLst>
                                  <p:childTnLst>
                                    <p:set>
                                      <p:cBhvr>
                                        <p:cTn id="29" dur="1" fill="hold">
                                          <p:stCondLst>
                                            <p:cond delay="0"/>
                                          </p:stCondLst>
                                        </p:cTn>
                                        <p:tgtEl>
                                          <p:spTgt spid="3"/>
                                        </p:tgtEl>
                                        <p:attrNameLst>
                                          <p:attrName>style.visibility</p:attrName>
                                        </p:attrNameLst>
                                      </p:cBhvr>
                                      <p:to>
                                        <p:strVal val="visible"/>
                                      </p:to>
                                    </p:set>
                                    <p:anim calcmode="lin" valueType="num">
                                      <p:cBhvr additive="base">
                                        <p:cTn id="30" dur="500" fill="hold"/>
                                        <p:tgtEl>
                                          <p:spTgt spid="3"/>
                                        </p:tgtEl>
                                        <p:attrNameLst>
                                          <p:attrName>ppt_x</p:attrName>
                                        </p:attrNameLst>
                                      </p:cBhvr>
                                      <p:tavLst>
                                        <p:tav tm="0">
                                          <p:val>
                                            <p:strVal val="1+#ppt_w/2"/>
                                          </p:val>
                                        </p:tav>
                                        <p:tav tm="100000">
                                          <p:val>
                                            <p:strVal val="#ppt_x"/>
                                          </p:val>
                                        </p:tav>
                                      </p:tavLst>
                                    </p:anim>
                                    <p:anim calcmode="lin" valueType="num">
                                      <p:cBhvr additive="base">
                                        <p:cTn id="31" dur="500" fill="hold"/>
                                        <p:tgtEl>
                                          <p:spTgt spid="3"/>
                                        </p:tgtEl>
                                        <p:attrNameLst>
                                          <p:attrName>ppt_y</p:attrName>
                                        </p:attrNameLst>
                                      </p:cBhvr>
                                      <p:tavLst>
                                        <p:tav tm="0">
                                          <p:val>
                                            <p:strVal val="#ppt_y"/>
                                          </p:val>
                                        </p:tav>
                                        <p:tav tm="100000">
                                          <p:val>
                                            <p:strVal val="#ppt_y"/>
                                          </p:val>
                                        </p:tav>
                                      </p:tavLst>
                                    </p:anim>
                                  </p:childTnLst>
                                </p:cTn>
                              </p:par>
                              <p:par>
                                <p:cTn id="32" presetID="10" presetClass="entr" presetSubtype="0" fill="hold" grpId="0" nodeType="withEffect">
                                  <p:stCondLst>
                                    <p:cond delay="2000"/>
                                  </p:stCondLst>
                                  <p:childTnLst>
                                    <p:set>
                                      <p:cBhvr>
                                        <p:cTn id="33" dur="1" fill="hold">
                                          <p:stCondLst>
                                            <p:cond delay="0"/>
                                          </p:stCondLst>
                                        </p:cTn>
                                        <p:tgtEl>
                                          <p:spTgt spid="21"/>
                                        </p:tgtEl>
                                        <p:attrNameLst>
                                          <p:attrName>style.visibility</p:attrName>
                                        </p:attrNameLst>
                                      </p:cBhvr>
                                      <p:to>
                                        <p:strVal val="visible"/>
                                      </p:to>
                                    </p:set>
                                    <p:animEffect transition="in" filter="fade">
                                      <p:cBhvr>
                                        <p:cTn id="34" dur="750"/>
                                        <p:tgtEl>
                                          <p:spTgt spid="21"/>
                                        </p:tgtEl>
                                      </p:cBhvr>
                                    </p:animEffect>
                                  </p:childTnLst>
                                </p:cTn>
                              </p:par>
                              <p:par>
                                <p:cTn id="35" presetID="10" presetClass="entr" presetSubtype="0" fill="hold" grpId="0" nodeType="withEffect">
                                  <p:stCondLst>
                                    <p:cond delay="2000"/>
                                  </p:stCondLst>
                                  <p:childTnLst>
                                    <p:set>
                                      <p:cBhvr>
                                        <p:cTn id="36" dur="1" fill="hold">
                                          <p:stCondLst>
                                            <p:cond delay="0"/>
                                          </p:stCondLst>
                                        </p:cTn>
                                        <p:tgtEl>
                                          <p:spTgt spid="25"/>
                                        </p:tgtEl>
                                        <p:attrNameLst>
                                          <p:attrName>style.visibility</p:attrName>
                                        </p:attrNameLst>
                                      </p:cBhvr>
                                      <p:to>
                                        <p:strVal val="visible"/>
                                      </p:to>
                                    </p:set>
                                    <p:animEffect transition="in" filter="fade">
                                      <p:cBhvr>
                                        <p:cTn id="37" dur="750"/>
                                        <p:tgtEl>
                                          <p:spTgt spid="25"/>
                                        </p:tgtEl>
                                      </p:cBhvr>
                                    </p:animEffect>
                                  </p:childTnLst>
                                </p:cTn>
                              </p:par>
                              <p:par>
                                <p:cTn id="38" presetID="10" presetClass="entr" presetSubtype="0" fill="hold" grpId="0" nodeType="withEffect">
                                  <p:stCondLst>
                                    <p:cond delay="2000"/>
                                  </p:stCondLst>
                                  <p:childTnLst>
                                    <p:set>
                                      <p:cBhvr>
                                        <p:cTn id="39" dur="1" fill="hold">
                                          <p:stCondLst>
                                            <p:cond delay="0"/>
                                          </p:stCondLst>
                                        </p:cTn>
                                        <p:tgtEl>
                                          <p:spTgt spid="26"/>
                                        </p:tgtEl>
                                        <p:attrNameLst>
                                          <p:attrName>style.visibility</p:attrName>
                                        </p:attrNameLst>
                                      </p:cBhvr>
                                      <p:to>
                                        <p:strVal val="visible"/>
                                      </p:to>
                                    </p:set>
                                    <p:animEffect transition="in" filter="fade">
                                      <p:cBhvr>
                                        <p:cTn id="40" dur="750"/>
                                        <p:tgtEl>
                                          <p:spTgt spid="26"/>
                                        </p:tgtEl>
                                      </p:cBhvr>
                                    </p:animEffect>
                                  </p:childTnLst>
                                </p:cTn>
                              </p:par>
                              <p:par>
                                <p:cTn id="41" presetID="10" presetClass="entr" presetSubtype="0" fill="hold" grpId="0" nodeType="withEffect">
                                  <p:stCondLst>
                                    <p:cond delay="2000"/>
                                  </p:stCondLst>
                                  <p:childTnLst>
                                    <p:set>
                                      <p:cBhvr>
                                        <p:cTn id="42" dur="1" fill="hold">
                                          <p:stCondLst>
                                            <p:cond delay="0"/>
                                          </p:stCondLst>
                                        </p:cTn>
                                        <p:tgtEl>
                                          <p:spTgt spid="27"/>
                                        </p:tgtEl>
                                        <p:attrNameLst>
                                          <p:attrName>style.visibility</p:attrName>
                                        </p:attrNameLst>
                                      </p:cBhvr>
                                      <p:to>
                                        <p:strVal val="visible"/>
                                      </p:to>
                                    </p:set>
                                    <p:animEffect transition="in" filter="fade">
                                      <p:cBhvr>
                                        <p:cTn id="43" dur="750"/>
                                        <p:tgtEl>
                                          <p:spTgt spid="27"/>
                                        </p:tgtEl>
                                      </p:cBhvr>
                                    </p:animEffect>
                                  </p:childTnLst>
                                </p:cTn>
                              </p:par>
                              <p:par>
                                <p:cTn id="44" presetID="42" presetClass="entr" presetSubtype="0" fill="hold" grpId="0" nodeType="withEffect">
                                  <p:stCondLst>
                                    <p:cond delay="2000"/>
                                  </p:stCondLst>
                                  <p:childTnLst>
                                    <p:set>
                                      <p:cBhvr>
                                        <p:cTn id="45" dur="1" fill="hold">
                                          <p:stCondLst>
                                            <p:cond delay="0"/>
                                          </p:stCondLst>
                                        </p:cTn>
                                        <p:tgtEl>
                                          <p:spTgt spid="11"/>
                                        </p:tgtEl>
                                        <p:attrNameLst>
                                          <p:attrName>style.visibility</p:attrName>
                                        </p:attrNameLst>
                                      </p:cBhvr>
                                      <p:to>
                                        <p:strVal val="visible"/>
                                      </p:to>
                                    </p:set>
                                    <p:animEffect transition="in" filter="fade">
                                      <p:cBhvr>
                                        <p:cTn id="46" dur="1000"/>
                                        <p:tgtEl>
                                          <p:spTgt spid="11"/>
                                        </p:tgtEl>
                                      </p:cBhvr>
                                    </p:animEffect>
                                    <p:anim calcmode="lin" valueType="num">
                                      <p:cBhvr>
                                        <p:cTn id="47" dur="1000" fill="hold"/>
                                        <p:tgtEl>
                                          <p:spTgt spid="11"/>
                                        </p:tgtEl>
                                        <p:attrNameLst>
                                          <p:attrName>ppt_x</p:attrName>
                                        </p:attrNameLst>
                                      </p:cBhvr>
                                      <p:tavLst>
                                        <p:tav tm="0">
                                          <p:val>
                                            <p:strVal val="#ppt_x"/>
                                          </p:val>
                                        </p:tav>
                                        <p:tav tm="100000">
                                          <p:val>
                                            <p:strVal val="#ppt_x"/>
                                          </p:val>
                                        </p:tav>
                                      </p:tavLst>
                                    </p:anim>
                                    <p:anim calcmode="lin" valueType="num">
                                      <p:cBhvr>
                                        <p:cTn id="48" dur="1000" fill="hold"/>
                                        <p:tgtEl>
                                          <p:spTgt spid="11"/>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2000"/>
                                  </p:stCondLst>
                                  <p:childTnLst>
                                    <p:set>
                                      <p:cBhvr>
                                        <p:cTn id="50" dur="1" fill="hold">
                                          <p:stCondLst>
                                            <p:cond delay="0"/>
                                          </p:stCondLst>
                                        </p:cTn>
                                        <p:tgtEl>
                                          <p:spTgt spid="14"/>
                                        </p:tgtEl>
                                        <p:attrNameLst>
                                          <p:attrName>style.visibility</p:attrName>
                                        </p:attrNameLst>
                                      </p:cBhvr>
                                      <p:to>
                                        <p:strVal val="visible"/>
                                      </p:to>
                                    </p:set>
                                    <p:animEffect transition="in" filter="fade">
                                      <p:cBhvr>
                                        <p:cTn id="51" dur="1000"/>
                                        <p:tgtEl>
                                          <p:spTgt spid="14"/>
                                        </p:tgtEl>
                                      </p:cBhvr>
                                    </p:animEffect>
                                    <p:anim calcmode="lin" valueType="num">
                                      <p:cBhvr>
                                        <p:cTn id="52" dur="1000" fill="hold"/>
                                        <p:tgtEl>
                                          <p:spTgt spid="14"/>
                                        </p:tgtEl>
                                        <p:attrNameLst>
                                          <p:attrName>ppt_x</p:attrName>
                                        </p:attrNameLst>
                                      </p:cBhvr>
                                      <p:tavLst>
                                        <p:tav tm="0">
                                          <p:val>
                                            <p:strVal val="#ppt_x"/>
                                          </p:val>
                                        </p:tav>
                                        <p:tav tm="100000">
                                          <p:val>
                                            <p:strVal val="#ppt_x"/>
                                          </p:val>
                                        </p:tav>
                                      </p:tavLst>
                                    </p:anim>
                                    <p:anim calcmode="lin" valueType="num">
                                      <p:cBhvr>
                                        <p:cTn id="53" dur="1000" fill="hold"/>
                                        <p:tgtEl>
                                          <p:spTgt spid="14"/>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2000"/>
                                  </p:stCondLst>
                                  <p:childTnLst>
                                    <p:set>
                                      <p:cBhvr>
                                        <p:cTn id="55" dur="1" fill="hold">
                                          <p:stCondLst>
                                            <p:cond delay="0"/>
                                          </p:stCondLst>
                                        </p:cTn>
                                        <p:tgtEl>
                                          <p:spTgt spid="17"/>
                                        </p:tgtEl>
                                        <p:attrNameLst>
                                          <p:attrName>style.visibility</p:attrName>
                                        </p:attrNameLst>
                                      </p:cBhvr>
                                      <p:to>
                                        <p:strVal val="visible"/>
                                      </p:to>
                                    </p:set>
                                    <p:animEffect transition="in" filter="fade">
                                      <p:cBhvr>
                                        <p:cTn id="56" dur="1000"/>
                                        <p:tgtEl>
                                          <p:spTgt spid="17"/>
                                        </p:tgtEl>
                                      </p:cBhvr>
                                    </p:animEffect>
                                    <p:anim calcmode="lin" valueType="num">
                                      <p:cBhvr>
                                        <p:cTn id="57" dur="1000" fill="hold"/>
                                        <p:tgtEl>
                                          <p:spTgt spid="17"/>
                                        </p:tgtEl>
                                        <p:attrNameLst>
                                          <p:attrName>ppt_x</p:attrName>
                                        </p:attrNameLst>
                                      </p:cBhvr>
                                      <p:tavLst>
                                        <p:tav tm="0">
                                          <p:val>
                                            <p:strVal val="#ppt_x"/>
                                          </p:val>
                                        </p:tav>
                                        <p:tav tm="100000">
                                          <p:val>
                                            <p:strVal val="#ppt_x"/>
                                          </p:val>
                                        </p:tav>
                                      </p:tavLst>
                                    </p:anim>
                                    <p:anim calcmode="lin" valueType="num">
                                      <p:cBhvr>
                                        <p:cTn id="58" dur="1000" fill="hold"/>
                                        <p:tgtEl>
                                          <p:spTgt spid="17"/>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2000"/>
                                  </p:stCondLst>
                                  <p:childTnLst>
                                    <p:set>
                                      <p:cBhvr>
                                        <p:cTn id="60" dur="1" fill="hold">
                                          <p:stCondLst>
                                            <p:cond delay="0"/>
                                          </p:stCondLst>
                                        </p:cTn>
                                        <p:tgtEl>
                                          <p:spTgt spid="20"/>
                                        </p:tgtEl>
                                        <p:attrNameLst>
                                          <p:attrName>style.visibility</p:attrName>
                                        </p:attrNameLst>
                                      </p:cBhvr>
                                      <p:to>
                                        <p:strVal val="visible"/>
                                      </p:to>
                                    </p:set>
                                    <p:animEffect transition="in" filter="fade">
                                      <p:cBhvr>
                                        <p:cTn id="61" dur="1000"/>
                                        <p:tgtEl>
                                          <p:spTgt spid="20"/>
                                        </p:tgtEl>
                                      </p:cBhvr>
                                    </p:animEffect>
                                    <p:anim calcmode="lin" valueType="num">
                                      <p:cBhvr>
                                        <p:cTn id="62" dur="1000" fill="hold"/>
                                        <p:tgtEl>
                                          <p:spTgt spid="20"/>
                                        </p:tgtEl>
                                        <p:attrNameLst>
                                          <p:attrName>ppt_x</p:attrName>
                                        </p:attrNameLst>
                                      </p:cBhvr>
                                      <p:tavLst>
                                        <p:tav tm="0">
                                          <p:val>
                                            <p:strVal val="#ppt_x"/>
                                          </p:val>
                                        </p:tav>
                                        <p:tav tm="100000">
                                          <p:val>
                                            <p:strVal val="#ppt_x"/>
                                          </p:val>
                                        </p:tav>
                                      </p:tavLst>
                                    </p:anim>
                                    <p:anim calcmode="lin" valueType="num">
                                      <p:cBhvr>
                                        <p:cTn id="63" dur="1000" fill="hold"/>
                                        <p:tgtEl>
                                          <p:spTgt spid="20"/>
                                        </p:tgtEl>
                                        <p:attrNameLst>
                                          <p:attrName>ppt_y</p:attrName>
                                        </p:attrNameLst>
                                      </p:cBhvr>
                                      <p:tavLst>
                                        <p:tav tm="0">
                                          <p:val>
                                            <p:strVal val="#ppt_y+.1"/>
                                          </p:val>
                                        </p:tav>
                                        <p:tav tm="100000">
                                          <p:val>
                                            <p:strVal val="#ppt_y"/>
                                          </p:val>
                                        </p:tav>
                                      </p:tavLst>
                                    </p:anim>
                                  </p:childTnLst>
                                </p:cTn>
                              </p:par>
                              <p:par>
                                <p:cTn id="64" presetID="53" presetClass="entr" presetSubtype="16" fill="hold" grpId="0" nodeType="withEffect">
                                  <p:stCondLst>
                                    <p:cond delay="2000"/>
                                  </p:stCondLst>
                                  <p:childTnLst>
                                    <p:set>
                                      <p:cBhvr>
                                        <p:cTn id="65" dur="1" fill="hold">
                                          <p:stCondLst>
                                            <p:cond delay="0"/>
                                          </p:stCondLst>
                                        </p:cTn>
                                        <p:tgtEl>
                                          <p:spTgt spid="22"/>
                                        </p:tgtEl>
                                        <p:attrNameLst>
                                          <p:attrName>style.visibility</p:attrName>
                                        </p:attrNameLst>
                                      </p:cBhvr>
                                      <p:to>
                                        <p:strVal val="visible"/>
                                      </p:to>
                                    </p:set>
                                    <p:anim calcmode="lin" valueType="num">
                                      <p:cBhvr>
                                        <p:cTn id="66" dur="1000" fill="hold"/>
                                        <p:tgtEl>
                                          <p:spTgt spid="22"/>
                                        </p:tgtEl>
                                        <p:attrNameLst>
                                          <p:attrName>ppt_w</p:attrName>
                                        </p:attrNameLst>
                                      </p:cBhvr>
                                      <p:tavLst>
                                        <p:tav tm="0">
                                          <p:val>
                                            <p:fltVal val="0"/>
                                          </p:val>
                                        </p:tav>
                                        <p:tav tm="100000">
                                          <p:val>
                                            <p:strVal val="#ppt_w"/>
                                          </p:val>
                                        </p:tav>
                                      </p:tavLst>
                                    </p:anim>
                                    <p:anim calcmode="lin" valueType="num">
                                      <p:cBhvr>
                                        <p:cTn id="67" dur="1000" fill="hold"/>
                                        <p:tgtEl>
                                          <p:spTgt spid="22"/>
                                        </p:tgtEl>
                                        <p:attrNameLst>
                                          <p:attrName>ppt_h</p:attrName>
                                        </p:attrNameLst>
                                      </p:cBhvr>
                                      <p:tavLst>
                                        <p:tav tm="0">
                                          <p:val>
                                            <p:fltVal val="0"/>
                                          </p:val>
                                        </p:tav>
                                        <p:tav tm="100000">
                                          <p:val>
                                            <p:strVal val="#ppt_h"/>
                                          </p:val>
                                        </p:tav>
                                      </p:tavLst>
                                    </p:anim>
                                    <p:animEffect transition="in" filter="fade">
                                      <p:cBhvr>
                                        <p:cTn id="68" dur="1000"/>
                                        <p:tgtEl>
                                          <p:spTgt spid="22"/>
                                        </p:tgtEl>
                                      </p:cBhvr>
                                    </p:animEffect>
                                  </p:childTnLst>
                                </p:cTn>
                              </p:par>
                              <p:par>
                                <p:cTn id="69" presetID="53" presetClass="entr" presetSubtype="16" fill="hold" grpId="0" nodeType="withEffect">
                                  <p:stCondLst>
                                    <p:cond delay="2000"/>
                                  </p:stCondLst>
                                  <p:childTnLst>
                                    <p:set>
                                      <p:cBhvr>
                                        <p:cTn id="70" dur="1" fill="hold">
                                          <p:stCondLst>
                                            <p:cond delay="0"/>
                                          </p:stCondLst>
                                        </p:cTn>
                                        <p:tgtEl>
                                          <p:spTgt spid="23"/>
                                        </p:tgtEl>
                                        <p:attrNameLst>
                                          <p:attrName>style.visibility</p:attrName>
                                        </p:attrNameLst>
                                      </p:cBhvr>
                                      <p:to>
                                        <p:strVal val="visible"/>
                                      </p:to>
                                    </p:set>
                                    <p:anim calcmode="lin" valueType="num">
                                      <p:cBhvr>
                                        <p:cTn id="71" dur="1000" fill="hold"/>
                                        <p:tgtEl>
                                          <p:spTgt spid="23"/>
                                        </p:tgtEl>
                                        <p:attrNameLst>
                                          <p:attrName>ppt_w</p:attrName>
                                        </p:attrNameLst>
                                      </p:cBhvr>
                                      <p:tavLst>
                                        <p:tav tm="0">
                                          <p:val>
                                            <p:fltVal val="0"/>
                                          </p:val>
                                        </p:tav>
                                        <p:tav tm="100000">
                                          <p:val>
                                            <p:strVal val="#ppt_w"/>
                                          </p:val>
                                        </p:tav>
                                      </p:tavLst>
                                    </p:anim>
                                    <p:anim calcmode="lin" valueType="num">
                                      <p:cBhvr>
                                        <p:cTn id="72" dur="1000" fill="hold"/>
                                        <p:tgtEl>
                                          <p:spTgt spid="23"/>
                                        </p:tgtEl>
                                        <p:attrNameLst>
                                          <p:attrName>ppt_h</p:attrName>
                                        </p:attrNameLst>
                                      </p:cBhvr>
                                      <p:tavLst>
                                        <p:tav tm="0">
                                          <p:val>
                                            <p:fltVal val="0"/>
                                          </p:val>
                                        </p:tav>
                                        <p:tav tm="100000">
                                          <p:val>
                                            <p:strVal val="#ppt_h"/>
                                          </p:val>
                                        </p:tav>
                                      </p:tavLst>
                                    </p:anim>
                                    <p:animEffect transition="in" filter="fade">
                                      <p:cBhvr>
                                        <p:cTn id="73" dur="1000"/>
                                        <p:tgtEl>
                                          <p:spTgt spid="23"/>
                                        </p:tgtEl>
                                      </p:cBhvr>
                                    </p:animEffect>
                                  </p:childTnLst>
                                </p:cTn>
                              </p:par>
                              <p:par>
                                <p:cTn id="74" presetID="53" presetClass="entr" presetSubtype="16" fill="hold" grpId="0" nodeType="withEffect">
                                  <p:stCondLst>
                                    <p:cond delay="2000"/>
                                  </p:stCondLst>
                                  <p:childTnLst>
                                    <p:set>
                                      <p:cBhvr>
                                        <p:cTn id="75" dur="1" fill="hold">
                                          <p:stCondLst>
                                            <p:cond delay="0"/>
                                          </p:stCondLst>
                                        </p:cTn>
                                        <p:tgtEl>
                                          <p:spTgt spid="33"/>
                                        </p:tgtEl>
                                        <p:attrNameLst>
                                          <p:attrName>style.visibility</p:attrName>
                                        </p:attrNameLst>
                                      </p:cBhvr>
                                      <p:to>
                                        <p:strVal val="visible"/>
                                      </p:to>
                                    </p:set>
                                    <p:anim calcmode="lin" valueType="num">
                                      <p:cBhvr>
                                        <p:cTn id="76" dur="1000" fill="hold"/>
                                        <p:tgtEl>
                                          <p:spTgt spid="33"/>
                                        </p:tgtEl>
                                        <p:attrNameLst>
                                          <p:attrName>ppt_w</p:attrName>
                                        </p:attrNameLst>
                                      </p:cBhvr>
                                      <p:tavLst>
                                        <p:tav tm="0">
                                          <p:val>
                                            <p:fltVal val="0"/>
                                          </p:val>
                                        </p:tav>
                                        <p:tav tm="100000">
                                          <p:val>
                                            <p:strVal val="#ppt_w"/>
                                          </p:val>
                                        </p:tav>
                                      </p:tavLst>
                                    </p:anim>
                                    <p:anim calcmode="lin" valueType="num">
                                      <p:cBhvr>
                                        <p:cTn id="77" dur="1000" fill="hold"/>
                                        <p:tgtEl>
                                          <p:spTgt spid="33"/>
                                        </p:tgtEl>
                                        <p:attrNameLst>
                                          <p:attrName>ppt_h</p:attrName>
                                        </p:attrNameLst>
                                      </p:cBhvr>
                                      <p:tavLst>
                                        <p:tav tm="0">
                                          <p:val>
                                            <p:fltVal val="0"/>
                                          </p:val>
                                        </p:tav>
                                        <p:tav tm="100000">
                                          <p:val>
                                            <p:strVal val="#ppt_h"/>
                                          </p:val>
                                        </p:tav>
                                      </p:tavLst>
                                    </p:anim>
                                    <p:animEffect transition="in" filter="fade">
                                      <p:cBhvr>
                                        <p:cTn id="78" dur="1000"/>
                                        <p:tgtEl>
                                          <p:spTgt spid="33"/>
                                        </p:tgtEl>
                                      </p:cBhvr>
                                    </p:animEffect>
                                  </p:childTnLst>
                                </p:cTn>
                              </p:par>
                              <p:par>
                                <p:cTn id="79" presetID="53" presetClass="entr" presetSubtype="16" fill="hold" grpId="0" nodeType="withEffect">
                                  <p:stCondLst>
                                    <p:cond delay="2000"/>
                                  </p:stCondLst>
                                  <p:childTnLst>
                                    <p:set>
                                      <p:cBhvr>
                                        <p:cTn id="80" dur="1" fill="hold">
                                          <p:stCondLst>
                                            <p:cond delay="0"/>
                                          </p:stCondLst>
                                        </p:cTn>
                                        <p:tgtEl>
                                          <p:spTgt spid="29"/>
                                        </p:tgtEl>
                                        <p:attrNameLst>
                                          <p:attrName>style.visibility</p:attrName>
                                        </p:attrNameLst>
                                      </p:cBhvr>
                                      <p:to>
                                        <p:strVal val="visible"/>
                                      </p:to>
                                    </p:set>
                                    <p:anim calcmode="lin" valueType="num">
                                      <p:cBhvr>
                                        <p:cTn id="81" dur="1000" fill="hold"/>
                                        <p:tgtEl>
                                          <p:spTgt spid="29"/>
                                        </p:tgtEl>
                                        <p:attrNameLst>
                                          <p:attrName>ppt_w</p:attrName>
                                        </p:attrNameLst>
                                      </p:cBhvr>
                                      <p:tavLst>
                                        <p:tav tm="0">
                                          <p:val>
                                            <p:fltVal val="0"/>
                                          </p:val>
                                        </p:tav>
                                        <p:tav tm="100000">
                                          <p:val>
                                            <p:strVal val="#ppt_w"/>
                                          </p:val>
                                        </p:tav>
                                      </p:tavLst>
                                    </p:anim>
                                    <p:anim calcmode="lin" valueType="num">
                                      <p:cBhvr>
                                        <p:cTn id="82" dur="1000" fill="hold"/>
                                        <p:tgtEl>
                                          <p:spTgt spid="29"/>
                                        </p:tgtEl>
                                        <p:attrNameLst>
                                          <p:attrName>ppt_h</p:attrName>
                                        </p:attrNameLst>
                                      </p:cBhvr>
                                      <p:tavLst>
                                        <p:tav tm="0">
                                          <p:val>
                                            <p:fltVal val="0"/>
                                          </p:val>
                                        </p:tav>
                                        <p:tav tm="100000">
                                          <p:val>
                                            <p:strVal val="#ppt_h"/>
                                          </p:val>
                                        </p:tav>
                                      </p:tavLst>
                                    </p:anim>
                                    <p:animEffect transition="in" filter="fade">
                                      <p:cBhvr>
                                        <p:cTn id="83" dur="1000"/>
                                        <p:tgtEl>
                                          <p:spTgt spid="29"/>
                                        </p:tgtEl>
                                      </p:cBhvr>
                                    </p:animEffect>
                                  </p:childTnLst>
                                </p:cTn>
                              </p:par>
                              <p:par>
                                <p:cTn id="84" presetID="53" presetClass="entr" presetSubtype="16" fill="hold" grpId="0" nodeType="withEffect">
                                  <p:stCondLst>
                                    <p:cond delay="2000"/>
                                  </p:stCondLst>
                                  <p:childTnLst>
                                    <p:set>
                                      <p:cBhvr>
                                        <p:cTn id="85" dur="1" fill="hold">
                                          <p:stCondLst>
                                            <p:cond delay="0"/>
                                          </p:stCondLst>
                                        </p:cTn>
                                        <p:tgtEl>
                                          <p:spTgt spid="30"/>
                                        </p:tgtEl>
                                        <p:attrNameLst>
                                          <p:attrName>style.visibility</p:attrName>
                                        </p:attrNameLst>
                                      </p:cBhvr>
                                      <p:to>
                                        <p:strVal val="visible"/>
                                      </p:to>
                                    </p:set>
                                    <p:anim calcmode="lin" valueType="num">
                                      <p:cBhvr>
                                        <p:cTn id="86" dur="1000" fill="hold"/>
                                        <p:tgtEl>
                                          <p:spTgt spid="30"/>
                                        </p:tgtEl>
                                        <p:attrNameLst>
                                          <p:attrName>ppt_w</p:attrName>
                                        </p:attrNameLst>
                                      </p:cBhvr>
                                      <p:tavLst>
                                        <p:tav tm="0">
                                          <p:val>
                                            <p:fltVal val="0"/>
                                          </p:val>
                                        </p:tav>
                                        <p:tav tm="100000">
                                          <p:val>
                                            <p:strVal val="#ppt_w"/>
                                          </p:val>
                                        </p:tav>
                                      </p:tavLst>
                                    </p:anim>
                                    <p:anim calcmode="lin" valueType="num">
                                      <p:cBhvr>
                                        <p:cTn id="87" dur="1000" fill="hold"/>
                                        <p:tgtEl>
                                          <p:spTgt spid="30"/>
                                        </p:tgtEl>
                                        <p:attrNameLst>
                                          <p:attrName>ppt_h</p:attrName>
                                        </p:attrNameLst>
                                      </p:cBhvr>
                                      <p:tavLst>
                                        <p:tav tm="0">
                                          <p:val>
                                            <p:fltVal val="0"/>
                                          </p:val>
                                        </p:tav>
                                        <p:tav tm="100000">
                                          <p:val>
                                            <p:strVal val="#ppt_h"/>
                                          </p:val>
                                        </p:tav>
                                      </p:tavLst>
                                    </p:anim>
                                    <p:animEffect transition="in" filter="fade">
                                      <p:cBhvr>
                                        <p:cTn id="88" dur="1000"/>
                                        <p:tgtEl>
                                          <p:spTgt spid="30"/>
                                        </p:tgtEl>
                                      </p:cBhvr>
                                    </p:animEffect>
                                  </p:childTnLst>
                                </p:cTn>
                              </p:par>
                              <p:par>
                                <p:cTn id="89" presetID="53" presetClass="entr" presetSubtype="16" fill="hold" grpId="0" nodeType="withEffect">
                                  <p:stCondLst>
                                    <p:cond delay="2000"/>
                                  </p:stCondLst>
                                  <p:childTnLst>
                                    <p:set>
                                      <p:cBhvr>
                                        <p:cTn id="90" dur="1" fill="hold">
                                          <p:stCondLst>
                                            <p:cond delay="0"/>
                                          </p:stCondLst>
                                        </p:cTn>
                                        <p:tgtEl>
                                          <p:spTgt spid="34"/>
                                        </p:tgtEl>
                                        <p:attrNameLst>
                                          <p:attrName>style.visibility</p:attrName>
                                        </p:attrNameLst>
                                      </p:cBhvr>
                                      <p:to>
                                        <p:strVal val="visible"/>
                                      </p:to>
                                    </p:set>
                                    <p:anim calcmode="lin" valueType="num">
                                      <p:cBhvr>
                                        <p:cTn id="91" dur="1000" fill="hold"/>
                                        <p:tgtEl>
                                          <p:spTgt spid="34"/>
                                        </p:tgtEl>
                                        <p:attrNameLst>
                                          <p:attrName>ppt_w</p:attrName>
                                        </p:attrNameLst>
                                      </p:cBhvr>
                                      <p:tavLst>
                                        <p:tav tm="0">
                                          <p:val>
                                            <p:fltVal val="0"/>
                                          </p:val>
                                        </p:tav>
                                        <p:tav tm="100000">
                                          <p:val>
                                            <p:strVal val="#ppt_w"/>
                                          </p:val>
                                        </p:tav>
                                      </p:tavLst>
                                    </p:anim>
                                    <p:anim calcmode="lin" valueType="num">
                                      <p:cBhvr>
                                        <p:cTn id="92" dur="1000" fill="hold"/>
                                        <p:tgtEl>
                                          <p:spTgt spid="34"/>
                                        </p:tgtEl>
                                        <p:attrNameLst>
                                          <p:attrName>ppt_h</p:attrName>
                                        </p:attrNameLst>
                                      </p:cBhvr>
                                      <p:tavLst>
                                        <p:tav tm="0">
                                          <p:val>
                                            <p:fltVal val="0"/>
                                          </p:val>
                                        </p:tav>
                                        <p:tav tm="100000">
                                          <p:val>
                                            <p:strVal val="#ppt_h"/>
                                          </p:val>
                                        </p:tav>
                                      </p:tavLst>
                                    </p:anim>
                                    <p:animEffect transition="in" filter="fade">
                                      <p:cBhvr>
                                        <p:cTn id="93" dur="1000"/>
                                        <p:tgtEl>
                                          <p:spTgt spid="34"/>
                                        </p:tgtEl>
                                      </p:cBhvr>
                                    </p:animEffect>
                                  </p:childTnLst>
                                </p:cTn>
                              </p:par>
                              <p:par>
                                <p:cTn id="94" presetID="53" presetClass="entr" presetSubtype="16" fill="hold" grpId="0" nodeType="withEffect">
                                  <p:stCondLst>
                                    <p:cond delay="2000"/>
                                  </p:stCondLst>
                                  <p:childTnLst>
                                    <p:set>
                                      <p:cBhvr>
                                        <p:cTn id="95" dur="1" fill="hold">
                                          <p:stCondLst>
                                            <p:cond delay="0"/>
                                          </p:stCondLst>
                                        </p:cTn>
                                        <p:tgtEl>
                                          <p:spTgt spid="35"/>
                                        </p:tgtEl>
                                        <p:attrNameLst>
                                          <p:attrName>style.visibility</p:attrName>
                                        </p:attrNameLst>
                                      </p:cBhvr>
                                      <p:to>
                                        <p:strVal val="visible"/>
                                      </p:to>
                                    </p:set>
                                    <p:anim calcmode="lin" valueType="num">
                                      <p:cBhvr>
                                        <p:cTn id="96" dur="1000" fill="hold"/>
                                        <p:tgtEl>
                                          <p:spTgt spid="35"/>
                                        </p:tgtEl>
                                        <p:attrNameLst>
                                          <p:attrName>ppt_w</p:attrName>
                                        </p:attrNameLst>
                                      </p:cBhvr>
                                      <p:tavLst>
                                        <p:tav tm="0">
                                          <p:val>
                                            <p:fltVal val="0"/>
                                          </p:val>
                                        </p:tav>
                                        <p:tav tm="100000">
                                          <p:val>
                                            <p:strVal val="#ppt_w"/>
                                          </p:val>
                                        </p:tav>
                                      </p:tavLst>
                                    </p:anim>
                                    <p:anim calcmode="lin" valueType="num">
                                      <p:cBhvr>
                                        <p:cTn id="97" dur="1000" fill="hold"/>
                                        <p:tgtEl>
                                          <p:spTgt spid="35"/>
                                        </p:tgtEl>
                                        <p:attrNameLst>
                                          <p:attrName>ppt_h</p:attrName>
                                        </p:attrNameLst>
                                      </p:cBhvr>
                                      <p:tavLst>
                                        <p:tav tm="0">
                                          <p:val>
                                            <p:fltVal val="0"/>
                                          </p:val>
                                        </p:tav>
                                        <p:tav tm="100000">
                                          <p:val>
                                            <p:strVal val="#ppt_h"/>
                                          </p:val>
                                        </p:tav>
                                      </p:tavLst>
                                    </p:anim>
                                    <p:animEffect transition="in" filter="fade">
                                      <p:cBhvr>
                                        <p:cTn id="98" dur="1000"/>
                                        <p:tgtEl>
                                          <p:spTgt spid="35"/>
                                        </p:tgtEl>
                                      </p:cBhvr>
                                    </p:animEffect>
                                  </p:childTnLst>
                                </p:cTn>
                              </p:par>
                              <p:par>
                                <p:cTn id="99" presetID="53" presetClass="entr" presetSubtype="16" fill="hold" grpId="0" nodeType="withEffect">
                                  <p:stCondLst>
                                    <p:cond delay="2000"/>
                                  </p:stCondLst>
                                  <p:childTnLst>
                                    <p:set>
                                      <p:cBhvr>
                                        <p:cTn id="100" dur="1" fill="hold">
                                          <p:stCondLst>
                                            <p:cond delay="0"/>
                                          </p:stCondLst>
                                        </p:cTn>
                                        <p:tgtEl>
                                          <p:spTgt spid="31"/>
                                        </p:tgtEl>
                                        <p:attrNameLst>
                                          <p:attrName>style.visibility</p:attrName>
                                        </p:attrNameLst>
                                      </p:cBhvr>
                                      <p:to>
                                        <p:strVal val="visible"/>
                                      </p:to>
                                    </p:set>
                                    <p:anim calcmode="lin" valueType="num">
                                      <p:cBhvr>
                                        <p:cTn id="101" dur="1000" fill="hold"/>
                                        <p:tgtEl>
                                          <p:spTgt spid="31"/>
                                        </p:tgtEl>
                                        <p:attrNameLst>
                                          <p:attrName>ppt_w</p:attrName>
                                        </p:attrNameLst>
                                      </p:cBhvr>
                                      <p:tavLst>
                                        <p:tav tm="0">
                                          <p:val>
                                            <p:fltVal val="0"/>
                                          </p:val>
                                        </p:tav>
                                        <p:tav tm="100000">
                                          <p:val>
                                            <p:strVal val="#ppt_w"/>
                                          </p:val>
                                        </p:tav>
                                      </p:tavLst>
                                    </p:anim>
                                    <p:anim calcmode="lin" valueType="num">
                                      <p:cBhvr>
                                        <p:cTn id="102" dur="1000" fill="hold"/>
                                        <p:tgtEl>
                                          <p:spTgt spid="31"/>
                                        </p:tgtEl>
                                        <p:attrNameLst>
                                          <p:attrName>ppt_h</p:attrName>
                                        </p:attrNameLst>
                                      </p:cBhvr>
                                      <p:tavLst>
                                        <p:tav tm="0">
                                          <p:val>
                                            <p:fltVal val="0"/>
                                          </p:val>
                                        </p:tav>
                                        <p:tav tm="100000">
                                          <p:val>
                                            <p:strVal val="#ppt_h"/>
                                          </p:val>
                                        </p:tav>
                                      </p:tavLst>
                                    </p:anim>
                                    <p:animEffect transition="in" filter="fade">
                                      <p:cBhvr>
                                        <p:cTn id="103" dur="10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7" grpId="0"/>
      <p:bldP spid="8" grpId="0"/>
      <p:bldP spid="21" grpId="0" animBg="1"/>
      <p:bldP spid="25" grpId="0" animBg="1"/>
      <p:bldP spid="26" grpId="0" animBg="1"/>
      <p:bldP spid="27" grpId="0" animBg="1"/>
      <p:bldP spid="11" grpId="0" animBg="1"/>
      <p:bldP spid="14" grpId="0" animBg="1"/>
      <p:bldP spid="17" grpId="0" animBg="1"/>
      <p:bldP spid="20" grpId="0" animBg="1"/>
      <p:bldP spid="22" grpId="0"/>
      <p:bldP spid="29" grpId="0"/>
      <p:bldP spid="30" grpId="0"/>
      <p:bldP spid="31" grpId="0"/>
      <p:bldP spid="23" grpId="0"/>
      <p:bldP spid="33" grpId="0"/>
      <p:bldP spid="34" grpId="0"/>
      <p:bldP spid="3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E:\PPT资料合集\背景颜色探究\ISO风格背景1.jpg"/>
          <p:cNvPicPr>
            <a:picLocks noChangeAspect="1" noChangeArrowheads="1"/>
          </p:cNvPicPr>
          <p:nvPr/>
        </p:nvPicPr>
        <p:blipFill rotWithShape="1">
          <a:blip r:embed="rId1">
            <a:extLst>
              <a:ext uri="{28A0092B-C50C-407E-A947-70E740481C1C}">
                <a14:useLocalDpi xmlns:a14="http://schemas.microsoft.com/office/drawing/2010/main" val="0"/>
              </a:ext>
            </a:extLst>
          </a:blip>
          <a:srcRect t="31836"/>
          <a:stretch>
            <a:fillRect/>
          </a:stretch>
        </p:blipFill>
        <p:spPr bwMode="auto">
          <a:xfrm>
            <a:off x="0" y="0"/>
            <a:ext cx="9144000" cy="5714999"/>
          </a:xfrm>
          <a:prstGeom prst="rect">
            <a:avLst/>
          </a:prstGeom>
          <a:noFill/>
          <a:extLst>
            <a:ext uri="{909E8E84-426E-40DD-AFC4-6F175D3DCCD1}">
              <a14:hiddenFill xmlns:a14="http://schemas.microsoft.com/office/drawing/2010/main">
                <a:solidFill>
                  <a:srgbClr val="FFFFFF"/>
                </a:solidFill>
              </a14:hiddenFill>
            </a:ext>
          </a:extLst>
        </p:spPr>
      </p:pic>
      <p:sp>
        <p:nvSpPr>
          <p:cNvPr id="5" name="燕尾形 4"/>
          <p:cNvSpPr/>
          <p:nvPr/>
        </p:nvSpPr>
        <p:spPr>
          <a:xfrm>
            <a:off x="467544" y="409228"/>
            <a:ext cx="360040" cy="360040"/>
          </a:xfrm>
          <a:prstGeom prst="chevron">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6" name="燕尾形 5"/>
          <p:cNvSpPr/>
          <p:nvPr/>
        </p:nvSpPr>
        <p:spPr>
          <a:xfrm>
            <a:off x="854057" y="409228"/>
            <a:ext cx="360040" cy="360040"/>
          </a:xfrm>
          <a:prstGeom prst="chevron">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7" name="TextBox 6"/>
          <p:cNvSpPr txBox="1"/>
          <p:nvPr/>
        </p:nvSpPr>
        <p:spPr>
          <a:xfrm>
            <a:off x="1259260" y="358415"/>
            <a:ext cx="2736676" cy="461665"/>
          </a:xfrm>
          <a:prstGeom prst="rect">
            <a:avLst/>
          </a:prstGeom>
          <a:noFill/>
        </p:spPr>
        <p:txBody>
          <a:bodyPr wrap="square" rtlCol="0">
            <a:spAutoFit/>
          </a:bodyPr>
          <a:lstStyle/>
          <a:p>
            <a:pPr algn="dist"/>
            <a:r>
              <a:rPr lang="zh-CN" altLang="en-US" sz="2400" dirty="0">
                <a:solidFill>
                  <a:schemeClr val="lt1">
                    <a:alpha val="50000"/>
                  </a:schemeClr>
                </a:solidFill>
                <a:latin typeface="方正兰亭细黑_GBK" pitchFamily="2" charset="-122"/>
                <a:ea typeface="方正兰亭细黑_GBK" pitchFamily="2" charset="-122"/>
              </a:rPr>
              <a:t>点击</a:t>
            </a:r>
            <a:r>
              <a:rPr lang="zh-CN" altLang="en-US" sz="2400" dirty="0" smtClean="0">
                <a:solidFill>
                  <a:schemeClr val="lt1">
                    <a:alpha val="50000"/>
                  </a:schemeClr>
                </a:solidFill>
                <a:latin typeface="方正兰亭细黑_GBK" pitchFamily="2" charset="-122"/>
                <a:ea typeface="方正兰亭细黑_GBK" pitchFamily="2" charset="-122"/>
              </a:rPr>
              <a:t>输入标题</a:t>
            </a:r>
            <a:endParaRPr lang="zh-CN" altLang="en-US" sz="2400" dirty="0">
              <a:solidFill>
                <a:schemeClr val="lt1">
                  <a:alpha val="50000"/>
                </a:schemeClr>
              </a:solidFill>
              <a:latin typeface="方正兰亭细黑_GBK" pitchFamily="2" charset="-122"/>
              <a:ea typeface="方正兰亭细黑_GBK" pitchFamily="2" charset="-122"/>
            </a:endParaRPr>
          </a:p>
        </p:txBody>
      </p:sp>
      <p:sp>
        <p:nvSpPr>
          <p:cNvPr id="8" name="TextBox 7"/>
          <p:cNvSpPr txBox="1"/>
          <p:nvPr/>
        </p:nvSpPr>
        <p:spPr>
          <a:xfrm>
            <a:off x="1259260" y="5169621"/>
            <a:ext cx="1872580" cy="352425"/>
          </a:xfrm>
          <a:prstGeom prst="rect">
            <a:avLst/>
          </a:prstGeom>
          <a:noFill/>
        </p:spPr>
        <p:txBody>
          <a:bodyPr wrap="square" rtlCol="0">
            <a:spAutoFit/>
          </a:bodyPr>
          <a:lstStyle/>
          <a:p>
            <a:pPr algn="r"/>
            <a:r>
              <a:rPr lang="zh-CN" altLang="en-US" sz="1600" dirty="0">
                <a:solidFill>
                  <a:schemeClr val="bg1">
                    <a:alpha val="80000"/>
                  </a:schemeClr>
                </a:solidFill>
                <a:latin typeface="微软雅黑" pitchFamily="34" charset="-122"/>
                <a:ea typeface="微软雅黑" pitchFamily="34" charset="-122"/>
                <a:sym typeface="+mn-ea"/>
              </a:rPr>
              <a:t>培训新闻</a:t>
            </a:r>
            <a:endParaRPr lang="zh-CN" altLang="en-US" sz="1600" dirty="0">
              <a:solidFill>
                <a:schemeClr val="bg1">
                  <a:alpha val="80000"/>
                </a:schemeClr>
              </a:solidFill>
              <a:latin typeface="微软雅黑" pitchFamily="34" charset="-122"/>
              <a:ea typeface="微软雅黑" pitchFamily="34" charset="-122"/>
            </a:endParaRPr>
          </a:p>
        </p:txBody>
      </p:sp>
      <p:sp>
        <p:nvSpPr>
          <p:cNvPr id="32" name="圆角矩形 31"/>
          <p:cNvSpPr/>
          <p:nvPr/>
        </p:nvSpPr>
        <p:spPr>
          <a:xfrm rot="18874802">
            <a:off x="6600923" y="3086430"/>
            <a:ext cx="3294104" cy="2984644"/>
          </a:xfrm>
          <a:prstGeom prst="roundRect">
            <a:avLst/>
          </a:prstGeom>
          <a:solidFill>
            <a:srgbClr val="EF7B89"/>
          </a:solidFill>
          <a:ln>
            <a:noFill/>
          </a:ln>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圆角矩形 38"/>
          <p:cNvSpPr/>
          <p:nvPr/>
        </p:nvSpPr>
        <p:spPr>
          <a:xfrm rot="18874802">
            <a:off x="2568109" y="2514306"/>
            <a:ext cx="2138090" cy="2138090"/>
          </a:xfrm>
          <a:prstGeom prst="roundRect">
            <a:avLst/>
          </a:prstGeom>
          <a:solidFill>
            <a:srgbClr val="64C0E0"/>
          </a:solidFill>
          <a:ln>
            <a:noFill/>
          </a:ln>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圆角矩形 8"/>
          <p:cNvSpPr/>
          <p:nvPr/>
        </p:nvSpPr>
        <p:spPr>
          <a:xfrm rot="2641684">
            <a:off x="4272373" y="2646216"/>
            <a:ext cx="3577368" cy="3577368"/>
          </a:xfrm>
          <a:prstGeom prst="roundRect">
            <a:avLst/>
          </a:prstGeom>
          <a:blipFill>
            <a:blip r:embed="rId2">
              <a:grayscl/>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096" name="组合 4095"/>
          <p:cNvGrpSpPr/>
          <p:nvPr/>
        </p:nvGrpSpPr>
        <p:grpSpPr>
          <a:xfrm>
            <a:off x="4211960" y="1663475"/>
            <a:ext cx="1129798" cy="1129798"/>
            <a:chOff x="4214412" y="1554237"/>
            <a:chExt cx="1129798" cy="1129798"/>
          </a:xfrm>
        </p:grpSpPr>
        <p:sp>
          <p:nvSpPr>
            <p:cNvPr id="24" name="圆角矩形 23"/>
            <p:cNvSpPr/>
            <p:nvPr/>
          </p:nvSpPr>
          <p:spPr>
            <a:xfrm rot="18874802">
              <a:off x="4214412" y="1554237"/>
              <a:ext cx="1129798" cy="1129798"/>
            </a:xfrm>
            <a:prstGeom prst="roundRect">
              <a:avLst/>
            </a:prstGeom>
            <a:solidFill>
              <a:srgbClr val="A1CB77"/>
            </a:solidFill>
            <a:ln>
              <a:noFill/>
            </a:ln>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Freeform 11"/>
            <p:cNvSpPr>
              <a:spLocks noEditPoints="1"/>
            </p:cNvSpPr>
            <p:nvPr/>
          </p:nvSpPr>
          <p:spPr bwMode="auto">
            <a:xfrm>
              <a:off x="4392825" y="1732650"/>
              <a:ext cx="772972" cy="772972"/>
            </a:xfrm>
            <a:custGeom>
              <a:avLst/>
              <a:gdLst>
                <a:gd name="T0" fmla="*/ 153 w 207"/>
                <a:gd name="T1" fmla="*/ 51 h 207"/>
                <a:gd name="T2" fmla="*/ 142 w 207"/>
                <a:gd name="T3" fmla="*/ 128 h 207"/>
                <a:gd name="T4" fmla="*/ 161 w 207"/>
                <a:gd name="T5" fmla="*/ 130 h 207"/>
                <a:gd name="T6" fmla="*/ 179 w 207"/>
                <a:gd name="T7" fmla="*/ 108 h 207"/>
                <a:gd name="T8" fmla="*/ 176 w 207"/>
                <a:gd name="T9" fmla="*/ 58 h 207"/>
                <a:gd name="T10" fmla="*/ 137 w 207"/>
                <a:gd name="T11" fmla="*/ 27 h 207"/>
                <a:gd name="T12" fmla="*/ 76 w 207"/>
                <a:gd name="T13" fmla="*/ 30 h 207"/>
                <a:gd name="T14" fmla="*/ 31 w 207"/>
                <a:gd name="T15" fmla="*/ 74 h 207"/>
                <a:gd name="T16" fmla="*/ 30 w 207"/>
                <a:gd name="T17" fmla="*/ 139 h 207"/>
                <a:gd name="T18" fmla="*/ 71 w 207"/>
                <a:gd name="T19" fmla="*/ 178 h 207"/>
                <a:gd name="T20" fmla="*/ 121 w 207"/>
                <a:gd name="T21" fmla="*/ 182 h 207"/>
                <a:gd name="T22" fmla="*/ 143 w 207"/>
                <a:gd name="T23" fmla="*/ 199 h 207"/>
                <a:gd name="T24" fmla="*/ 102 w 207"/>
                <a:gd name="T25" fmla="*/ 207 h 207"/>
                <a:gd name="T26" fmla="*/ 29 w 207"/>
                <a:gd name="T27" fmla="*/ 182 h 207"/>
                <a:gd name="T28" fmla="*/ 0 w 207"/>
                <a:gd name="T29" fmla="*/ 108 h 207"/>
                <a:gd name="T30" fmla="*/ 32 w 207"/>
                <a:gd name="T31" fmla="*/ 29 h 207"/>
                <a:gd name="T32" fmla="*/ 109 w 207"/>
                <a:gd name="T33" fmla="*/ 0 h 207"/>
                <a:gd name="T34" fmla="*/ 179 w 207"/>
                <a:gd name="T35" fmla="*/ 23 h 207"/>
                <a:gd name="T36" fmla="*/ 207 w 207"/>
                <a:gd name="T37" fmla="*/ 87 h 207"/>
                <a:gd name="T38" fmla="*/ 188 w 207"/>
                <a:gd name="T39" fmla="*/ 137 h 207"/>
                <a:gd name="T40" fmla="*/ 141 w 207"/>
                <a:gd name="T41" fmla="*/ 157 h 207"/>
                <a:gd name="T42" fmla="*/ 123 w 207"/>
                <a:gd name="T43" fmla="*/ 151 h 207"/>
                <a:gd name="T44" fmla="*/ 117 w 207"/>
                <a:gd name="T45" fmla="*/ 132 h 207"/>
                <a:gd name="T46" fmla="*/ 109 w 207"/>
                <a:gd name="T47" fmla="*/ 141 h 207"/>
                <a:gd name="T48" fmla="*/ 89 w 207"/>
                <a:gd name="T49" fmla="*/ 155 h 207"/>
                <a:gd name="T50" fmla="*/ 66 w 207"/>
                <a:gd name="T51" fmla="*/ 154 h 207"/>
                <a:gd name="T52" fmla="*/ 52 w 207"/>
                <a:gd name="T53" fmla="*/ 137 h 207"/>
                <a:gd name="T54" fmla="*/ 54 w 207"/>
                <a:gd name="T55" fmla="*/ 96 h 207"/>
                <a:gd name="T56" fmla="*/ 85 w 207"/>
                <a:gd name="T57" fmla="*/ 56 h 207"/>
                <a:gd name="T58" fmla="*/ 120 w 207"/>
                <a:gd name="T59" fmla="*/ 52 h 207"/>
                <a:gd name="T60" fmla="*/ 137 w 207"/>
                <a:gd name="T61" fmla="*/ 51 h 207"/>
                <a:gd name="T62" fmla="*/ 117 w 207"/>
                <a:gd name="T63" fmla="*/ 75 h 207"/>
                <a:gd name="T64" fmla="*/ 96 w 207"/>
                <a:gd name="T65" fmla="*/ 78 h 207"/>
                <a:gd name="T66" fmla="*/ 80 w 207"/>
                <a:gd name="T67" fmla="*/ 101 h 207"/>
                <a:gd name="T68" fmla="*/ 81 w 207"/>
                <a:gd name="T69" fmla="*/ 128 h 207"/>
                <a:gd name="T70" fmla="*/ 98 w 207"/>
                <a:gd name="T71" fmla="*/ 131 h 207"/>
                <a:gd name="T72" fmla="*/ 112 w 207"/>
                <a:gd name="T73" fmla="*/ 119 h 207"/>
                <a:gd name="T74" fmla="*/ 123 w 207"/>
                <a:gd name="T75" fmla="*/ 79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07" h="207">
                  <a:moveTo>
                    <a:pt x="137" y="51"/>
                  </a:moveTo>
                  <a:cubicBezTo>
                    <a:pt x="153" y="51"/>
                    <a:pt x="153" y="51"/>
                    <a:pt x="153" y="51"/>
                  </a:cubicBezTo>
                  <a:cubicBezTo>
                    <a:pt x="142" y="113"/>
                    <a:pt x="142" y="113"/>
                    <a:pt x="142" y="113"/>
                  </a:cubicBezTo>
                  <a:cubicBezTo>
                    <a:pt x="141" y="120"/>
                    <a:pt x="141" y="125"/>
                    <a:pt x="142" y="128"/>
                  </a:cubicBezTo>
                  <a:cubicBezTo>
                    <a:pt x="143" y="132"/>
                    <a:pt x="146" y="133"/>
                    <a:pt x="150" y="133"/>
                  </a:cubicBezTo>
                  <a:cubicBezTo>
                    <a:pt x="154" y="133"/>
                    <a:pt x="158" y="132"/>
                    <a:pt x="161" y="130"/>
                  </a:cubicBezTo>
                  <a:cubicBezTo>
                    <a:pt x="165" y="129"/>
                    <a:pt x="169" y="126"/>
                    <a:pt x="172" y="122"/>
                  </a:cubicBezTo>
                  <a:cubicBezTo>
                    <a:pt x="175" y="118"/>
                    <a:pt x="177" y="114"/>
                    <a:pt x="179" y="108"/>
                  </a:cubicBezTo>
                  <a:cubicBezTo>
                    <a:pt x="181" y="102"/>
                    <a:pt x="182" y="95"/>
                    <a:pt x="182" y="87"/>
                  </a:cubicBezTo>
                  <a:cubicBezTo>
                    <a:pt x="182" y="76"/>
                    <a:pt x="180" y="66"/>
                    <a:pt x="176" y="58"/>
                  </a:cubicBezTo>
                  <a:cubicBezTo>
                    <a:pt x="172" y="50"/>
                    <a:pt x="167" y="44"/>
                    <a:pt x="161" y="38"/>
                  </a:cubicBezTo>
                  <a:cubicBezTo>
                    <a:pt x="154" y="33"/>
                    <a:pt x="146" y="29"/>
                    <a:pt x="137" y="27"/>
                  </a:cubicBezTo>
                  <a:cubicBezTo>
                    <a:pt x="128" y="24"/>
                    <a:pt x="119" y="23"/>
                    <a:pt x="109" y="23"/>
                  </a:cubicBezTo>
                  <a:cubicBezTo>
                    <a:pt x="97" y="23"/>
                    <a:pt x="86" y="25"/>
                    <a:pt x="76" y="30"/>
                  </a:cubicBezTo>
                  <a:cubicBezTo>
                    <a:pt x="65" y="34"/>
                    <a:pt x="57" y="40"/>
                    <a:pt x="49" y="47"/>
                  </a:cubicBezTo>
                  <a:cubicBezTo>
                    <a:pt x="42" y="55"/>
                    <a:pt x="36" y="63"/>
                    <a:pt x="31" y="74"/>
                  </a:cubicBezTo>
                  <a:cubicBezTo>
                    <a:pt x="27" y="84"/>
                    <a:pt x="25" y="95"/>
                    <a:pt x="25" y="107"/>
                  </a:cubicBezTo>
                  <a:cubicBezTo>
                    <a:pt x="25" y="119"/>
                    <a:pt x="27" y="129"/>
                    <a:pt x="30" y="139"/>
                  </a:cubicBezTo>
                  <a:cubicBezTo>
                    <a:pt x="34" y="148"/>
                    <a:pt x="39" y="156"/>
                    <a:pt x="46" y="163"/>
                  </a:cubicBezTo>
                  <a:cubicBezTo>
                    <a:pt x="53" y="169"/>
                    <a:pt x="61" y="174"/>
                    <a:pt x="71" y="178"/>
                  </a:cubicBezTo>
                  <a:cubicBezTo>
                    <a:pt x="81" y="181"/>
                    <a:pt x="93" y="183"/>
                    <a:pt x="106" y="183"/>
                  </a:cubicBezTo>
                  <a:cubicBezTo>
                    <a:pt x="110" y="183"/>
                    <a:pt x="115" y="183"/>
                    <a:pt x="121" y="182"/>
                  </a:cubicBezTo>
                  <a:cubicBezTo>
                    <a:pt x="127" y="181"/>
                    <a:pt x="132" y="179"/>
                    <a:pt x="136" y="177"/>
                  </a:cubicBezTo>
                  <a:cubicBezTo>
                    <a:pt x="143" y="199"/>
                    <a:pt x="143" y="199"/>
                    <a:pt x="143" y="199"/>
                  </a:cubicBezTo>
                  <a:cubicBezTo>
                    <a:pt x="137" y="202"/>
                    <a:pt x="131" y="204"/>
                    <a:pt x="124" y="205"/>
                  </a:cubicBezTo>
                  <a:cubicBezTo>
                    <a:pt x="118" y="206"/>
                    <a:pt x="110" y="207"/>
                    <a:pt x="102" y="207"/>
                  </a:cubicBezTo>
                  <a:cubicBezTo>
                    <a:pt x="87" y="207"/>
                    <a:pt x="74" y="205"/>
                    <a:pt x="61" y="200"/>
                  </a:cubicBezTo>
                  <a:cubicBezTo>
                    <a:pt x="49" y="196"/>
                    <a:pt x="38" y="190"/>
                    <a:pt x="29" y="182"/>
                  </a:cubicBezTo>
                  <a:cubicBezTo>
                    <a:pt x="20" y="173"/>
                    <a:pt x="13" y="163"/>
                    <a:pt x="7" y="151"/>
                  </a:cubicBezTo>
                  <a:cubicBezTo>
                    <a:pt x="2" y="138"/>
                    <a:pt x="0" y="124"/>
                    <a:pt x="0" y="108"/>
                  </a:cubicBezTo>
                  <a:cubicBezTo>
                    <a:pt x="0" y="91"/>
                    <a:pt x="3" y="76"/>
                    <a:pt x="9" y="63"/>
                  </a:cubicBezTo>
                  <a:cubicBezTo>
                    <a:pt x="14" y="50"/>
                    <a:pt x="22" y="38"/>
                    <a:pt x="32" y="29"/>
                  </a:cubicBezTo>
                  <a:cubicBezTo>
                    <a:pt x="42" y="20"/>
                    <a:pt x="54" y="12"/>
                    <a:pt x="67" y="7"/>
                  </a:cubicBezTo>
                  <a:cubicBezTo>
                    <a:pt x="80" y="2"/>
                    <a:pt x="94" y="0"/>
                    <a:pt x="109" y="0"/>
                  </a:cubicBezTo>
                  <a:cubicBezTo>
                    <a:pt x="123" y="0"/>
                    <a:pt x="136" y="2"/>
                    <a:pt x="148" y="6"/>
                  </a:cubicBezTo>
                  <a:cubicBezTo>
                    <a:pt x="160" y="10"/>
                    <a:pt x="170" y="15"/>
                    <a:pt x="179" y="23"/>
                  </a:cubicBezTo>
                  <a:cubicBezTo>
                    <a:pt x="188" y="30"/>
                    <a:pt x="195" y="40"/>
                    <a:pt x="200" y="50"/>
                  </a:cubicBezTo>
                  <a:cubicBezTo>
                    <a:pt x="205" y="61"/>
                    <a:pt x="207" y="74"/>
                    <a:pt x="207" y="87"/>
                  </a:cubicBezTo>
                  <a:cubicBezTo>
                    <a:pt x="207" y="97"/>
                    <a:pt x="205" y="106"/>
                    <a:pt x="202" y="115"/>
                  </a:cubicBezTo>
                  <a:cubicBezTo>
                    <a:pt x="199" y="123"/>
                    <a:pt x="194" y="130"/>
                    <a:pt x="188" y="137"/>
                  </a:cubicBezTo>
                  <a:cubicBezTo>
                    <a:pt x="182" y="143"/>
                    <a:pt x="175" y="148"/>
                    <a:pt x="167" y="151"/>
                  </a:cubicBezTo>
                  <a:cubicBezTo>
                    <a:pt x="159" y="155"/>
                    <a:pt x="151" y="157"/>
                    <a:pt x="141" y="157"/>
                  </a:cubicBezTo>
                  <a:cubicBezTo>
                    <a:pt x="138" y="157"/>
                    <a:pt x="134" y="156"/>
                    <a:pt x="131" y="156"/>
                  </a:cubicBezTo>
                  <a:cubicBezTo>
                    <a:pt x="128" y="155"/>
                    <a:pt x="125" y="153"/>
                    <a:pt x="123" y="151"/>
                  </a:cubicBezTo>
                  <a:cubicBezTo>
                    <a:pt x="121" y="149"/>
                    <a:pt x="119" y="147"/>
                    <a:pt x="118" y="144"/>
                  </a:cubicBezTo>
                  <a:cubicBezTo>
                    <a:pt x="117" y="140"/>
                    <a:pt x="116" y="137"/>
                    <a:pt x="117" y="132"/>
                  </a:cubicBezTo>
                  <a:cubicBezTo>
                    <a:pt x="116" y="132"/>
                    <a:pt x="116" y="132"/>
                    <a:pt x="116" y="132"/>
                  </a:cubicBezTo>
                  <a:cubicBezTo>
                    <a:pt x="114" y="135"/>
                    <a:pt x="111" y="138"/>
                    <a:pt x="109" y="141"/>
                  </a:cubicBezTo>
                  <a:cubicBezTo>
                    <a:pt x="106" y="144"/>
                    <a:pt x="103" y="147"/>
                    <a:pt x="100" y="149"/>
                  </a:cubicBezTo>
                  <a:cubicBezTo>
                    <a:pt x="97" y="152"/>
                    <a:pt x="93" y="153"/>
                    <a:pt x="89" y="155"/>
                  </a:cubicBezTo>
                  <a:cubicBezTo>
                    <a:pt x="86" y="156"/>
                    <a:pt x="81" y="157"/>
                    <a:pt x="77" y="157"/>
                  </a:cubicBezTo>
                  <a:cubicBezTo>
                    <a:pt x="73" y="157"/>
                    <a:pt x="70" y="156"/>
                    <a:pt x="66" y="154"/>
                  </a:cubicBezTo>
                  <a:cubicBezTo>
                    <a:pt x="63" y="153"/>
                    <a:pt x="60" y="151"/>
                    <a:pt x="58" y="148"/>
                  </a:cubicBezTo>
                  <a:cubicBezTo>
                    <a:pt x="55" y="145"/>
                    <a:pt x="53" y="141"/>
                    <a:pt x="52" y="137"/>
                  </a:cubicBezTo>
                  <a:cubicBezTo>
                    <a:pt x="51" y="133"/>
                    <a:pt x="50" y="129"/>
                    <a:pt x="50" y="124"/>
                  </a:cubicBezTo>
                  <a:cubicBezTo>
                    <a:pt x="50" y="114"/>
                    <a:pt x="51" y="105"/>
                    <a:pt x="54" y="96"/>
                  </a:cubicBezTo>
                  <a:cubicBezTo>
                    <a:pt x="57" y="87"/>
                    <a:pt x="62" y="80"/>
                    <a:pt x="67" y="73"/>
                  </a:cubicBezTo>
                  <a:cubicBezTo>
                    <a:pt x="72" y="66"/>
                    <a:pt x="78" y="60"/>
                    <a:pt x="85" y="56"/>
                  </a:cubicBezTo>
                  <a:cubicBezTo>
                    <a:pt x="92" y="52"/>
                    <a:pt x="99" y="50"/>
                    <a:pt x="107" y="50"/>
                  </a:cubicBezTo>
                  <a:cubicBezTo>
                    <a:pt x="112" y="50"/>
                    <a:pt x="117" y="51"/>
                    <a:pt x="120" y="52"/>
                  </a:cubicBezTo>
                  <a:cubicBezTo>
                    <a:pt x="124" y="54"/>
                    <a:pt x="127" y="56"/>
                    <a:pt x="130" y="59"/>
                  </a:cubicBezTo>
                  <a:lnTo>
                    <a:pt x="137" y="51"/>
                  </a:lnTo>
                  <a:close/>
                  <a:moveTo>
                    <a:pt x="123" y="79"/>
                  </a:moveTo>
                  <a:cubicBezTo>
                    <a:pt x="121" y="77"/>
                    <a:pt x="119" y="76"/>
                    <a:pt x="117" y="75"/>
                  </a:cubicBezTo>
                  <a:cubicBezTo>
                    <a:pt x="115" y="74"/>
                    <a:pt x="112" y="74"/>
                    <a:pt x="109" y="74"/>
                  </a:cubicBezTo>
                  <a:cubicBezTo>
                    <a:pt x="104" y="74"/>
                    <a:pt x="100" y="75"/>
                    <a:pt x="96" y="78"/>
                  </a:cubicBezTo>
                  <a:cubicBezTo>
                    <a:pt x="92" y="80"/>
                    <a:pt x="89" y="83"/>
                    <a:pt x="86" y="88"/>
                  </a:cubicBezTo>
                  <a:cubicBezTo>
                    <a:pt x="84" y="92"/>
                    <a:pt x="81" y="96"/>
                    <a:pt x="80" y="101"/>
                  </a:cubicBezTo>
                  <a:cubicBezTo>
                    <a:pt x="78" y="106"/>
                    <a:pt x="78" y="111"/>
                    <a:pt x="78" y="116"/>
                  </a:cubicBezTo>
                  <a:cubicBezTo>
                    <a:pt x="78" y="121"/>
                    <a:pt x="79" y="125"/>
                    <a:pt x="81" y="128"/>
                  </a:cubicBezTo>
                  <a:cubicBezTo>
                    <a:pt x="83" y="132"/>
                    <a:pt x="86" y="133"/>
                    <a:pt x="91" y="133"/>
                  </a:cubicBezTo>
                  <a:cubicBezTo>
                    <a:pt x="93" y="133"/>
                    <a:pt x="96" y="133"/>
                    <a:pt x="98" y="131"/>
                  </a:cubicBezTo>
                  <a:cubicBezTo>
                    <a:pt x="100" y="130"/>
                    <a:pt x="103" y="128"/>
                    <a:pt x="105" y="126"/>
                  </a:cubicBezTo>
                  <a:cubicBezTo>
                    <a:pt x="107" y="124"/>
                    <a:pt x="110" y="122"/>
                    <a:pt x="112" y="119"/>
                  </a:cubicBezTo>
                  <a:cubicBezTo>
                    <a:pt x="114" y="116"/>
                    <a:pt x="116" y="113"/>
                    <a:pt x="117" y="110"/>
                  </a:cubicBezTo>
                  <a:lnTo>
                    <a:pt x="123" y="79"/>
                  </a:lnTo>
                  <a:close/>
                </a:path>
              </a:pathLst>
            </a:custGeom>
            <a:solidFill>
              <a:schemeClr val="bg1"/>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4097" name="组合 4096"/>
          <p:cNvGrpSpPr/>
          <p:nvPr/>
        </p:nvGrpSpPr>
        <p:grpSpPr>
          <a:xfrm>
            <a:off x="6923687" y="1928753"/>
            <a:ext cx="1009580" cy="1009580"/>
            <a:chOff x="7102022" y="1699351"/>
            <a:chExt cx="1009580" cy="1009580"/>
          </a:xfrm>
        </p:grpSpPr>
        <p:sp>
          <p:nvSpPr>
            <p:cNvPr id="12" name="圆角矩形 11"/>
            <p:cNvSpPr/>
            <p:nvPr/>
          </p:nvSpPr>
          <p:spPr>
            <a:xfrm rot="18874802">
              <a:off x="7102022" y="1699351"/>
              <a:ext cx="1009580" cy="1009580"/>
            </a:xfrm>
            <a:prstGeom prst="roundRect">
              <a:avLst/>
            </a:prstGeom>
            <a:solidFill>
              <a:srgbClr val="F4BA4E"/>
            </a:solidFill>
            <a:ln>
              <a:noFill/>
            </a:ln>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9" name="组合 48"/>
            <p:cNvGrpSpPr/>
            <p:nvPr/>
          </p:nvGrpSpPr>
          <p:grpSpPr>
            <a:xfrm>
              <a:off x="7335777" y="1865486"/>
              <a:ext cx="571154" cy="677310"/>
              <a:chOff x="2473326" y="3122613"/>
              <a:chExt cx="606425" cy="719138"/>
            </a:xfrm>
            <a:solidFill>
              <a:schemeClr val="bg1"/>
            </a:solidFill>
          </p:grpSpPr>
          <p:sp>
            <p:nvSpPr>
              <p:cNvPr id="50" name="Freeform 2253"/>
              <p:cNvSpPr>
                <a:spLocks noEditPoints="1"/>
              </p:cNvSpPr>
              <p:nvPr/>
            </p:nvSpPr>
            <p:spPr bwMode="auto">
              <a:xfrm>
                <a:off x="2833688" y="3663951"/>
                <a:ext cx="246063" cy="174625"/>
              </a:xfrm>
              <a:custGeom>
                <a:avLst/>
                <a:gdLst>
                  <a:gd name="T0" fmla="*/ 65 w 130"/>
                  <a:gd name="T1" fmla="*/ 64 h 91"/>
                  <a:gd name="T2" fmla="*/ 92 w 130"/>
                  <a:gd name="T3" fmla="*/ 91 h 91"/>
                  <a:gd name="T4" fmla="*/ 113 w 130"/>
                  <a:gd name="T5" fmla="*/ 91 h 91"/>
                  <a:gd name="T6" fmla="*/ 76 w 130"/>
                  <a:gd name="T7" fmla="*/ 54 h 91"/>
                  <a:gd name="T8" fmla="*/ 130 w 130"/>
                  <a:gd name="T9" fmla="*/ 0 h 91"/>
                  <a:gd name="T10" fmla="*/ 111 w 130"/>
                  <a:gd name="T11" fmla="*/ 0 h 91"/>
                  <a:gd name="T12" fmla="*/ 0 w 130"/>
                  <a:gd name="T13" fmla="*/ 0 h 91"/>
                  <a:gd name="T14" fmla="*/ 54 w 130"/>
                  <a:gd name="T15" fmla="*/ 54 h 91"/>
                  <a:gd name="T16" fmla="*/ 16 w 130"/>
                  <a:gd name="T17" fmla="*/ 91 h 91"/>
                  <a:gd name="T18" fmla="*/ 38 w 130"/>
                  <a:gd name="T19" fmla="*/ 91 h 91"/>
                  <a:gd name="T20" fmla="*/ 65 w 130"/>
                  <a:gd name="T21" fmla="*/ 64 h 91"/>
                  <a:gd name="T22" fmla="*/ 37 w 130"/>
                  <a:gd name="T23" fmla="*/ 15 h 91"/>
                  <a:gd name="T24" fmla="*/ 93 w 130"/>
                  <a:gd name="T25" fmla="*/ 15 h 91"/>
                  <a:gd name="T26" fmla="*/ 65 w 130"/>
                  <a:gd name="T27" fmla="*/ 43 h 91"/>
                  <a:gd name="T28" fmla="*/ 37 w 130"/>
                  <a:gd name="T29" fmla="*/ 15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0" h="91">
                    <a:moveTo>
                      <a:pt x="65" y="64"/>
                    </a:moveTo>
                    <a:cubicBezTo>
                      <a:pt x="74" y="74"/>
                      <a:pt x="84" y="84"/>
                      <a:pt x="92" y="91"/>
                    </a:cubicBezTo>
                    <a:cubicBezTo>
                      <a:pt x="113" y="91"/>
                      <a:pt x="113" y="91"/>
                      <a:pt x="113" y="91"/>
                    </a:cubicBezTo>
                    <a:cubicBezTo>
                      <a:pt x="108" y="86"/>
                      <a:pt x="91" y="70"/>
                      <a:pt x="76" y="54"/>
                    </a:cubicBezTo>
                    <a:cubicBezTo>
                      <a:pt x="96" y="33"/>
                      <a:pt x="130" y="0"/>
                      <a:pt x="130" y="0"/>
                    </a:cubicBezTo>
                    <a:cubicBezTo>
                      <a:pt x="111" y="0"/>
                      <a:pt x="111" y="0"/>
                      <a:pt x="111" y="0"/>
                    </a:cubicBezTo>
                    <a:cubicBezTo>
                      <a:pt x="0" y="0"/>
                      <a:pt x="0" y="0"/>
                      <a:pt x="0" y="0"/>
                    </a:cubicBezTo>
                    <a:cubicBezTo>
                      <a:pt x="0" y="0"/>
                      <a:pt x="34" y="33"/>
                      <a:pt x="54" y="54"/>
                    </a:cubicBezTo>
                    <a:cubicBezTo>
                      <a:pt x="38" y="70"/>
                      <a:pt x="21" y="86"/>
                      <a:pt x="16" y="91"/>
                    </a:cubicBezTo>
                    <a:cubicBezTo>
                      <a:pt x="38" y="91"/>
                      <a:pt x="38" y="91"/>
                      <a:pt x="38" y="91"/>
                    </a:cubicBezTo>
                    <a:cubicBezTo>
                      <a:pt x="45" y="84"/>
                      <a:pt x="55" y="74"/>
                      <a:pt x="65" y="64"/>
                    </a:cubicBezTo>
                    <a:close/>
                    <a:moveTo>
                      <a:pt x="37" y="15"/>
                    </a:moveTo>
                    <a:cubicBezTo>
                      <a:pt x="55" y="15"/>
                      <a:pt x="75" y="15"/>
                      <a:pt x="93" y="15"/>
                    </a:cubicBezTo>
                    <a:cubicBezTo>
                      <a:pt x="86" y="22"/>
                      <a:pt x="78" y="29"/>
                      <a:pt x="65" y="43"/>
                    </a:cubicBezTo>
                    <a:cubicBezTo>
                      <a:pt x="51" y="29"/>
                      <a:pt x="44" y="22"/>
                      <a:pt x="37"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51" name="Oval 2254"/>
              <p:cNvSpPr>
                <a:spLocks noChangeArrowheads="1"/>
              </p:cNvSpPr>
              <p:nvPr/>
            </p:nvSpPr>
            <p:spPr bwMode="auto">
              <a:xfrm>
                <a:off x="2886076" y="3130551"/>
                <a:ext cx="122238" cy="1190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52" name="Freeform 2255"/>
              <p:cNvSpPr/>
              <p:nvPr/>
            </p:nvSpPr>
            <p:spPr bwMode="auto">
              <a:xfrm>
                <a:off x="2644776" y="3198813"/>
                <a:ext cx="430213" cy="642938"/>
              </a:xfrm>
              <a:custGeom>
                <a:avLst/>
                <a:gdLst>
                  <a:gd name="T0" fmla="*/ 211 w 226"/>
                  <a:gd name="T1" fmla="*/ 98 h 338"/>
                  <a:gd name="T2" fmla="*/ 176 w 226"/>
                  <a:gd name="T3" fmla="*/ 45 h 338"/>
                  <a:gd name="T4" fmla="*/ 129 w 226"/>
                  <a:gd name="T5" fmla="*/ 58 h 338"/>
                  <a:gd name="T6" fmla="*/ 98 w 226"/>
                  <a:gd name="T7" fmla="*/ 74 h 338"/>
                  <a:gd name="T8" fmla="*/ 102 w 226"/>
                  <a:gd name="T9" fmla="*/ 4 h 338"/>
                  <a:gd name="T10" fmla="*/ 81 w 226"/>
                  <a:gd name="T11" fmla="*/ 0 h 338"/>
                  <a:gd name="T12" fmla="*/ 67 w 226"/>
                  <a:gd name="T13" fmla="*/ 64 h 338"/>
                  <a:gd name="T14" fmla="*/ 79 w 226"/>
                  <a:gd name="T15" fmla="*/ 111 h 338"/>
                  <a:gd name="T16" fmla="*/ 134 w 226"/>
                  <a:gd name="T17" fmla="*/ 99 h 338"/>
                  <a:gd name="T18" fmla="*/ 133 w 226"/>
                  <a:gd name="T19" fmla="*/ 148 h 338"/>
                  <a:gd name="T20" fmla="*/ 36 w 226"/>
                  <a:gd name="T21" fmla="*/ 131 h 338"/>
                  <a:gd name="T22" fmla="*/ 31 w 226"/>
                  <a:gd name="T23" fmla="*/ 214 h 338"/>
                  <a:gd name="T24" fmla="*/ 38 w 226"/>
                  <a:gd name="T25" fmla="*/ 214 h 338"/>
                  <a:gd name="T26" fmla="*/ 47 w 226"/>
                  <a:gd name="T27" fmla="*/ 214 h 338"/>
                  <a:gd name="T28" fmla="*/ 56 w 226"/>
                  <a:gd name="T29" fmla="*/ 214 h 338"/>
                  <a:gd name="T30" fmla="*/ 56 w 226"/>
                  <a:gd name="T31" fmla="*/ 213 h 338"/>
                  <a:gd name="T32" fmla="*/ 60 w 226"/>
                  <a:gd name="T33" fmla="*/ 166 h 338"/>
                  <a:gd name="T34" fmla="*/ 90 w 226"/>
                  <a:gd name="T35" fmla="*/ 177 h 338"/>
                  <a:gd name="T36" fmla="*/ 66 w 226"/>
                  <a:gd name="T37" fmla="*/ 188 h 338"/>
                  <a:gd name="T38" fmla="*/ 63 w 226"/>
                  <a:gd name="T39" fmla="*/ 222 h 338"/>
                  <a:gd name="T40" fmla="*/ 36 w 226"/>
                  <a:gd name="T41" fmla="*/ 222 h 338"/>
                  <a:gd name="T42" fmla="*/ 0 w 226"/>
                  <a:gd name="T43" fmla="*/ 328 h 338"/>
                  <a:gd name="T44" fmla="*/ 25 w 226"/>
                  <a:gd name="T45" fmla="*/ 338 h 338"/>
                  <a:gd name="T46" fmla="*/ 82 w 226"/>
                  <a:gd name="T47" fmla="*/ 230 h 338"/>
                  <a:gd name="T48" fmla="*/ 169 w 226"/>
                  <a:gd name="T49" fmla="*/ 216 h 338"/>
                  <a:gd name="T50" fmla="*/ 211 w 226"/>
                  <a:gd name="T51" fmla="*/ 98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26" h="338">
                    <a:moveTo>
                      <a:pt x="211" y="98"/>
                    </a:moveTo>
                    <a:cubicBezTo>
                      <a:pt x="207" y="42"/>
                      <a:pt x="176" y="45"/>
                      <a:pt x="176" y="45"/>
                    </a:cubicBezTo>
                    <a:cubicBezTo>
                      <a:pt x="176" y="45"/>
                      <a:pt x="160" y="41"/>
                      <a:pt x="129" y="58"/>
                    </a:cubicBezTo>
                    <a:cubicBezTo>
                      <a:pt x="98" y="74"/>
                      <a:pt x="98" y="74"/>
                      <a:pt x="98" y="74"/>
                    </a:cubicBezTo>
                    <a:cubicBezTo>
                      <a:pt x="102" y="4"/>
                      <a:pt x="102" y="4"/>
                      <a:pt x="102" y="4"/>
                    </a:cubicBezTo>
                    <a:cubicBezTo>
                      <a:pt x="81" y="0"/>
                      <a:pt x="81" y="0"/>
                      <a:pt x="81" y="0"/>
                    </a:cubicBezTo>
                    <a:cubicBezTo>
                      <a:pt x="81" y="0"/>
                      <a:pt x="72" y="35"/>
                      <a:pt x="67" y="64"/>
                    </a:cubicBezTo>
                    <a:cubicBezTo>
                      <a:pt x="63" y="85"/>
                      <a:pt x="65" y="104"/>
                      <a:pt x="79" y="111"/>
                    </a:cubicBezTo>
                    <a:cubicBezTo>
                      <a:pt x="98" y="122"/>
                      <a:pt x="134" y="99"/>
                      <a:pt x="134" y="99"/>
                    </a:cubicBezTo>
                    <a:cubicBezTo>
                      <a:pt x="133" y="148"/>
                      <a:pt x="133" y="148"/>
                      <a:pt x="133" y="148"/>
                    </a:cubicBezTo>
                    <a:cubicBezTo>
                      <a:pt x="133" y="148"/>
                      <a:pt x="62" y="116"/>
                      <a:pt x="36" y="131"/>
                    </a:cubicBezTo>
                    <a:cubicBezTo>
                      <a:pt x="9" y="147"/>
                      <a:pt x="31" y="214"/>
                      <a:pt x="31" y="214"/>
                    </a:cubicBezTo>
                    <a:cubicBezTo>
                      <a:pt x="33" y="214"/>
                      <a:pt x="36" y="214"/>
                      <a:pt x="38" y="214"/>
                    </a:cubicBezTo>
                    <a:cubicBezTo>
                      <a:pt x="41" y="214"/>
                      <a:pt x="45" y="214"/>
                      <a:pt x="47" y="214"/>
                    </a:cubicBezTo>
                    <a:cubicBezTo>
                      <a:pt x="51" y="214"/>
                      <a:pt x="54" y="214"/>
                      <a:pt x="56" y="214"/>
                    </a:cubicBezTo>
                    <a:cubicBezTo>
                      <a:pt x="56" y="214"/>
                      <a:pt x="56" y="213"/>
                      <a:pt x="56" y="213"/>
                    </a:cubicBezTo>
                    <a:cubicBezTo>
                      <a:pt x="56" y="209"/>
                      <a:pt x="60" y="166"/>
                      <a:pt x="60" y="166"/>
                    </a:cubicBezTo>
                    <a:cubicBezTo>
                      <a:pt x="90" y="177"/>
                      <a:pt x="90" y="177"/>
                      <a:pt x="90" y="177"/>
                    </a:cubicBezTo>
                    <a:cubicBezTo>
                      <a:pt x="66" y="188"/>
                      <a:pt x="66" y="188"/>
                      <a:pt x="66" y="188"/>
                    </a:cubicBezTo>
                    <a:cubicBezTo>
                      <a:pt x="63" y="222"/>
                      <a:pt x="63" y="222"/>
                      <a:pt x="63" y="222"/>
                    </a:cubicBezTo>
                    <a:cubicBezTo>
                      <a:pt x="36" y="222"/>
                      <a:pt x="36" y="222"/>
                      <a:pt x="36" y="222"/>
                    </a:cubicBezTo>
                    <a:cubicBezTo>
                      <a:pt x="0" y="328"/>
                      <a:pt x="0" y="328"/>
                      <a:pt x="0" y="328"/>
                    </a:cubicBezTo>
                    <a:cubicBezTo>
                      <a:pt x="25" y="338"/>
                      <a:pt x="25" y="338"/>
                      <a:pt x="25" y="338"/>
                    </a:cubicBezTo>
                    <a:cubicBezTo>
                      <a:pt x="82" y="230"/>
                      <a:pt x="82" y="230"/>
                      <a:pt x="82" y="230"/>
                    </a:cubicBezTo>
                    <a:cubicBezTo>
                      <a:pt x="169" y="216"/>
                      <a:pt x="169" y="216"/>
                      <a:pt x="169" y="216"/>
                    </a:cubicBezTo>
                    <a:cubicBezTo>
                      <a:pt x="226" y="208"/>
                      <a:pt x="211" y="98"/>
                      <a:pt x="211" y="9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53" name="Freeform 2256"/>
              <p:cNvSpPr/>
              <p:nvPr/>
            </p:nvSpPr>
            <p:spPr bwMode="auto">
              <a:xfrm>
                <a:off x="2624138" y="3155951"/>
                <a:ext cx="149225" cy="138113"/>
              </a:xfrm>
              <a:custGeom>
                <a:avLst/>
                <a:gdLst>
                  <a:gd name="T0" fmla="*/ 0 w 94"/>
                  <a:gd name="T1" fmla="*/ 0 h 87"/>
                  <a:gd name="T2" fmla="*/ 0 w 94"/>
                  <a:gd name="T3" fmla="*/ 44 h 87"/>
                  <a:gd name="T4" fmla="*/ 0 w 94"/>
                  <a:gd name="T5" fmla="*/ 87 h 87"/>
                  <a:gd name="T6" fmla="*/ 91 w 94"/>
                  <a:gd name="T7" fmla="*/ 54 h 87"/>
                  <a:gd name="T8" fmla="*/ 94 w 94"/>
                  <a:gd name="T9" fmla="*/ 35 h 87"/>
                  <a:gd name="T10" fmla="*/ 0 w 94"/>
                  <a:gd name="T11" fmla="*/ 0 h 87"/>
                </a:gdLst>
                <a:ahLst/>
                <a:cxnLst>
                  <a:cxn ang="0">
                    <a:pos x="T0" y="T1"/>
                  </a:cxn>
                  <a:cxn ang="0">
                    <a:pos x="T2" y="T3"/>
                  </a:cxn>
                  <a:cxn ang="0">
                    <a:pos x="T4" y="T5"/>
                  </a:cxn>
                  <a:cxn ang="0">
                    <a:pos x="T6" y="T7"/>
                  </a:cxn>
                  <a:cxn ang="0">
                    <a:pos x="T8" y="T9"/>
                  </a:cxn>
                  <a:cxn ang="0">
                    <a:pos x="T10" y="T11"/>
                  </a:cxn>
                </a:cxnLst>
                <a:rect l="0" t="0" r="r" b="b"/>
                <a:pathLst>
                  <a:path w="94" h="87">
                    <a:moveTo>
                      <a:pt x="0" y="0"/>
                    </a:moveTo>
                    <a:lnTo>
                      <a:pt x="0" y="44"/>
                    </a:lnTo>
                    <a:lnTo>
                      <a:pt x="0" y="87"/>
                    </a:lnTo>
                    <a:lnTo>
                      <a:pt x="91" y="54"/>
                    </a:lnTo>
                    <a:lnTo>
                      <a:pt x="94" y="35"/>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54" name="Freeform 2257"/>
              <p:cNvSpPr/>
              <p:nvPr/>
            </p:nvSpPr>
            <p:spPr bwMode="auto">
              <a:xfrm>
                <a:off x="2482851" y="3122613"/>
                <a:ext cx="88900" cy="55563"/>
              </a:xfrm>
              <a:custGeom>
                <a:avLst/>
                <a:gdLst>
                  <a:gd name="T0" fmla="*/ 0 w 56"/>
                  <a:gd name="T1" fmla="*/ 8 h 35"/>
                  <a:gd name="T2" fmla="*/ 53 w 56"/>
                  <a:gd name="T3" fmla="*/ 35 h 35"/>
                  <a:gd name="T4" fmla="*/ 56 w 56"/>
                  <a:gd name="T5" fmla="*/ 26 h 35"/>
                  <a:gd name="T6" fmla="*/ 5 w 56"/>
                  <a:gd name="T7" fmla="*/ 0 h 35"/>
                  <a:gd name="T8" fmla="*/ 0 w 56"/>
                  <a:gd name="T9" fmla="*/ 8 h 35"/>
                </a:gdLst>
                <a:ahLst/>
                <a:cxnLst>
                  <a:cxn ang="0">
                    <a:pos x="T0" y="T1"/>
                  </a:cxn>
                  <a:cxn ang="0">
                    <a:pos x="T2" y="T3"/>
                  </a:cxn>
                  <a:cxn ang="0">
                    <a:pos x="T4" y="T5"/>
                  </a:cxn>
                  <a:cxn ang="0">
                    <a:pos x="T6" y="T7"/>
                  </a:cxn>
                  <a:cxn ang="0">
                    <a:pos x="T8" y="T9"/>
                  </a:cxn>
                </a:cxnLst>
                <a:rect l="0" t="0" r="r" b="b"/>
                <a:pathLst>
                  <a:path w="56" h="35">
                    <a:moveTo>
                      <a:pt x="0" y="8"/>
                    </a:moveTo>
                    <a:lnTo>
                      <a:pt x="53" y="35"/>
                    </a:lnTo>
                    <a:lnTo>
                      <a:pt x="56" y="26"/>
                    </a:lnTo>
                    <a:lnTo>
                      <a:pt x="5" y="0"/>
                    </a:lnTo>
                    <a:lnTo>
                      <a:pt x="0"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55" name="Rectangle 2258"/>
              <p:cNvSpPr>
                <a:spLocks noChangeArrowheads="1"/>
              </p:cNvSpPr>
              <p:nvPr/>
            </p:nvSpPr>
            <p:spPr bwMode="auto">
              <a:xfrm>
                <a:off x="2473326" y="3217863"/>
                <a:ext cx="80963" cy="142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56" name="Freeform 2259"/>
              <p:cNvSpPr/>
              <p:nvPr/>
            </p:nvSpPr>
            <p:spPr bwMode="auto">
              <a:xfrm>
                <a:off x="2482851" y="3273426"/>
                <a:ext cx="88900" cy="53975"/>
              </a:xfrm>
              <a:custGeom>
                <a:avLst/>
                <a:gdLst>
                  <a:gd name="T0" fmla="*/ 0 w 56"/>
                  <a:gd name="T1" fmla="*/ 26 h 34"/>
                  <a:gd name="T2" fmla="*/ 5 w 56"/>
                  <a:gd name="T3" fmla="*/ 34 h 34"/>
                  <a:gd name="T4" fmla="*/ 56 w 56"/>
                  <a:gd name="T5" fmla="*/ 8 h 34"/>
                  <a:gd name="T6" fmla="*/ 53 w 56"/>
                  <a:gd name="T7" fmla="*/ 0 h 34"/>
                  <a:gd name="T8" fmla="*/ 0 w 56"/>
                  <a:gd name="T9" fmla="*/ 26 h 34"/>
                </a:gdLst>
                <a:ahLst/>
                <a:cxnLst>
                  <a:cxn ang="0">
                    <a:pos x="T0" y="T1"/>
                  </a:cxn>
                  <a:cxn ang="0">
                    <a:pos x="T2" y="T3"/>
                  </a:cxn>
                  <a:cxn ang="0">
                    <a:pos x="T4" y="T5"/>
                  </a:cxn>
                  <a:cxn ang="0">
                    <a:pos x="T6" y="T7"/>
                  </a:cxn>
                  <a:cxn ang="0">
                    <a:pos x="T8" y="T9"/>
                  </a:cxn>
                </a:cxnLst>
                <a:rect l="0" t="0" r="r" b="b"/>
                <a:pathLst>
                  <a:path w="56" h="34">
                    <a:moveTo>
                      <a:pt x="0" y="26"/>
                    </a:moveTo>
                    <a:lnTo>
                      <a:pt x="5" y="34"/>
                    </a:lnTo>
                    <a:lnTo>
                      <a:pt x="56" y="8"/>
                    </a:lnTo>
                    <a:lnTo>
                      <a:pt x="53" y="0"/>
                    </a:lnTo>
                    <a:lnTo>
                      <a:pt x="0"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7" name="Freeform 65"/>
          <p:cNvSpPr>
            <a:spLocks noEditPoints="1"/>
          </p:cNvSpPr>
          <p:nvPr/>
        </p:nvSpPr>
        <p:spPr bwMode="auto">
          <a:xfrm>
            <a:off x="7887935" y="2785501"/>
            <a:ext cx="720080" cy="797850"/>
          </a:xfrm>
          <a:custGeom>
            <a:avLst/>
            <a:gdLst>
              <a:gd name="T0" fmla="*/ 157 w 178"/>
              <a:gd name="T1" fmla="*/ 53 h 197"/>
              <a:gd name="T2" fmla="*/ 125 w 178"/>
              <a:gd name="T3" fmla="*/ 21 h 197"/>
              <a:gd name="T4" fmla="*/ 141 w 178"/>
              <a:gd name="T5" fmla="*/ 5 h 197"/>
              <a:gd name="T6" fmla="*/ 160 w 178"/>
              <a:gd name="T7" fmla="*/ 5 h 197"/>
              <a:gd name="T8" fmla="*/ 173 w 178"/>
              <a:gd name="T9" fmla="*/ 18 h 197"/>
              <a:gd name="T10" fmla="*/ 173 w 178"/>
              <a:gd name="T11" fmla="*/ 37 h 197"/>
              <a:gd name="T12" fmla="*/ 157 w 178"/>
              <a:gd name="T13" fmla="*/ 53 h 197"/>
              <a:gd name="T14" fmla="*/ 65 w 178"/>
              <a:gd name="T15" fmla="*/ 144 h 197"/>
              <a:gd name="T16" fmla="*/ 33 w 178"/>
              <a:gd name="T17" fmla="*/ 113 h 197"/>
              <a:gd name="T18" fmla="*/ 119 w 178"/>
              <a:gd name="T19" fmla="*/ 28 h 197"/>
              <a:gd name="T20" fmla="*/ 151 w 178"/>
              <a:gd name="T21" fmla="*/ 59 h 197"/>
              <a:gd name="T22" fmla="*/ 65 w 178"/>
              <a:gd name="T23" fmla="*/ 144 h 197"/>
              <a:gd name="T24" fmla="*/ 8 w 178"/>
              <a:gd name="T25" fmla="*/ 170 h 197"/>
              <a:gd name="T26" fmla="*/ 27 w 178"/>
              <a:gd name="T27" fmla="*/ 119 h 197"/>
              <a:gd name="T28" fmla="*/ 59 w 178"/>
              <a:gd name="T29" fmla="*/ 150 h 197"/>
              <a:gd name="T30" fmla="*/ 8 w 178"/>
              <a:gd name="T31" fmla="*/ 170 h 197"/>
              <a:gd name="T32" fmla="*/ 150 w 178"/>
              <a:gd name="T33" fmla="*/ 181 h 197"/>
              <a:gd name="T34" fmla="*/ 158 w 178"/>
              <a:gd name="T35" fmla="*/ 189 h 197"/>
              <a:gd name="T36" fmla="*/ 150 w 178"/>
              <a:gd name="T37" fmla="*/ 197 h 197"/>
              <a:gd name="T38" fmla="*/ 8 w 178"/>
              <a:gd name="T39" fmla="*/ 197 h 197"/>
              <a:gd name="T40" fmla="*/ 0 w 178"/>
              <a:gd name="T41" fmla="*/ 189 h 197"/>
              <a:gd name="T42" fmla="*/ 8 w 178"/>
              <a:gd name="T43" fmla="*/ 181 h 197"/>
              <a:gd name="T44" fmla="*/ 150 w 178"/>
              <a:gd name="T45" fmla="*/ 181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8" h="197">
                <a:moveTo>
                  <a:pt x="157" y="53"/>
                </a:moveTo>
                <a:cubicBezTo>
                  <a:pt x="125" y="21"/>
                  <a:pt x="125" y="21"/>
                  <a:pt x="125" y="21"/>
                </a:cubicBezTo>
                <a:cubicBezTo>
                  <a:pt x="141" y="5"/>
                  <a:pt x="141" y="5"/>
                  <a:pt x="141" y="5"/>
                </a:cubicBezTo>
                <a:cubicBezTo>
                  <a:pt x="146" y="0"/>
                  <a:pt x="155" y="0"/>
                  <a:pt x="160" y="5"/>
                </a:cubicBezTo>
                <a:cubicBezTo>
                  <a:pt x="173" y="18"/>
                  <a:pt x="173" y="18"/>
                  <a:pt x="173" y="18"/>
                </a:cubicBezTo>
                <a:cubicBezTo>
                  <a:pt x="178" y="23"/>
                  <a:pt x="178" y="32"/>
                  <a:pt x="173" y="37"/>
                </a:cubicBezTo>
                <a:lnTo>
                  <a:pt x="157" y="53"/>
                </a:lnTo>
                <a:close/>
                <a:moveTo>
                  <a:pt x="65" y="144"/>
                </a:moveTo>
                <a:cubicBezTo>
                  <a:pt x="33" y="113"/>
                  <a:pt x="33" y="113"/>
                  <a:pt x="33" y="113"/>
                </a:cubicBezTo>
                <a:cubicBezTo>
                  <a:pt x="119" y="28"/>
                  <a:pt x="119" y="28"/>
                  <a:pt x="119" y="28"/>
                </a:cubicBezTo>
                <a:cubicBezTo>
                  <a:pt x="151" y="59"/>
                  <a:pt x="151" y="59"/>
                  <a:pt x="151" y="59"/>
                </a:cubicBezTo>
                <a:lnTo>
                  <a:pt x="65" y="144"/>
                </a:lnTo>
                <a:close/>
                <a:moveTo>
                  <a:pt x="8" y="170"/>
                </a:moveTo>
                <a:cubicBezTo>
                  <a:pt x="27" y="119"/>
                  <a:pt x="27" y="119"/>
                  <a:pt x="27" y="119"/>
                </a:cubicBezTo>
                <a:cubicBezTo>
                  <a:pt x="59" y="150"/>
                  <a:pt x="59" y="150"/>
                  <a:pt x="59" y="150"/>
                </a:cubicBezTo>
                <a:lnTo>
                  <a:pt x="8" y="170"/>
                </a:lnTo>
                <a:close/>
                <a:moveTo>
                  <a:pt x="150" y="181"/>
                </a:moveTo>
                <a:cubicBezTo>
                  <a:pt x="154" y="181"/>
                  <a:pt x="158" y="185"/>
                  <a:pt x="158" y="189"/>
                </a:cubicBezTo>
                <a:cubicBezTo>
                  <a:pt x="158" y="194"/>
                  <a:pt x="154" y="197"/>
                  <a:pt x="150" y="197"/>
                </a:cubicBezTo>
                <a:cubicBezTo>
                  <a:pt x="8" y="197"/>
                  <a:pt x="8" y="197"/>
                  <a:pt x="8" y="197"/>
                </a:cubicBezTo>
                <a:cubicBezTo>
                  <a:pt x="4" y="197"/>
                  <a:pt x="0" y="194"/>
                  <a:pt x="0" y="189"/>
                </a:cubicBezTo>
                <a:cubicBezTo>
                  <a:pt x="0" y="185"/>
                  <a:pt x="4" y="181"/>
                  <a:pt x="8" y="181"/>
                </a:cubicBezTo>
                <a:lnTo>
                  <a:pt x="150" y="181"/>
                </a:lnTo>
                <a:close/>
              </a:path>
            </a:pathLst>
          </a:custGeom>
          <a:solidFill>
            <a:schemeClr val="bg1"/>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 name="圆角矩形 2"/>
          <p:cNvSpPr/>
          <p:nvPr/>
        </p:nvSpPr>
        <p:spPr>
          <a:xfrm>
            <a:off x="8532813" y="5161756"/>
            <a:ext cx="935731" cy="288032"/>
          </a:xfrm>
          <a:prstGeom prst="roundRect">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fld id="{C768ADE4-CA4D-47BA-AC6C-6EAE284E7D5B}" type="slidenum">
              <a:rPr lang="zh-CN" altLang="en-US" smtClean="0"/>
            </a:fld>
            <a:endParaRPr lang="zh-CN" altLang="en-US" dirty="0"/>
          </a:p>
        </p:txBody>
      </p:sp>
      <p:cxnSp>
        <p:nvCxnSpPr>
          <p:cNvPr id="4" name="直接连接符 3"/>
          <p:cNvCxnSpPr>
            <a:stCxn id="3" idx="1"/>
          </p:cNvCxnSpPr>
          <p:nvPr/>
        </p:nvCxnSpPr>
        <p:spPr>
          <a:xfrm flipH="1">
            <a:off x="3131840" y="5305772"/>
            <a:ext cx="5400973" cy="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grpSp>
        <p:nvGrpSpPr>
          <p:cNvPr id="59" name="组合 58"/>
          <p:cNvGrpSpPr/>
          <p:nvPr/>
        </p:nvGrpSpPr>
        <p:grpSpPr>
          <a:xfrm>
            <a:off x="3426623" y="2481150"/>
            <a:ext cx="795116" cy="837426"/>
            <a:chOff x="3081338" y="4806950"/>
            <a:chExt cx="1879600" cy="1979613"/>
          </a:xfrm>
          <a:solidFill>
            <a:schemeClr val="bg1"/>
          </a:solidFill>
        </p:grpSpPr>
        <p:sp>
          <p:nvSpPr>
            <p:cNvPr id="60" name="Freeform 250"/>
            <p:cNvSpPr/>
            <p:nvPr/>
          </p:nvSpPr>
          <p:spPr bwMode="auto">
            <a:xfrm>
              <a:off x="4473576" y="5588000"/>
              <a:ext cx="114300" cy="425450"/>
            </a:xfrm>
            <a:custGeom>
              <a:avLst/>
              <a:gdLst>
                <a:gd name="T0" fmla="*/ 90 w 142"/>
                <a:gd name="T1" fmla="*/ 490 h 536"/>
                <a:gd name="T2" fmla="*/ 90 w 142"/>
                <a:gd name="T3" fmla="*/ 490 h 536"/>
                <a:gd name="T4" fmla="*/ 90 w 142"/>
                <a:gd name="T5" fmla="*/ 499 h 536"/>
                <a:gd name="T6" fmla="*/ 86 w 142"/>
                <a:gd name="T7" fmla="*/ 507 h 536"/>
                <a:gd name="T8" fmla="*/ 83 w 142"/>
                <a:gd name="T9" fmla="*/ 515 h 536"/>
                <a:gd name="T10" fmla="*/ 78 w 142"/>
                <a:gd name="T11" fmla="*/ 522 h 536"/>
                <a:gd name="T12" fmla="*/ 71 w 142"/>
                <a:gd name="T13" fmla="*/ 527 h 536"/>
                <a:gd name="T14" fmla="*/ 62 w 142"/>
                <a:gd name="T15" fmla="*/ 532 h 536"/>
                <a:gd name="T16" fmla="*/ 54 w 142"/>
                <a:gd name="T17" fmla="*/ 534 h 536"/>
                <a:gd name="T18" fmla="*/ 44 w 142"/>
                <a:gd name="T19" fmla="*/ 536 h 536"/>
                <a:gd name="T20" fmla="*/ 44 w 142"/>
                <a:gd name="T21" fmla="*/ 536 h 536"/>
                <a:gd name="T22" fmla="*/ 44 w 142"/>
                <a:gd name="T23" fmla="*/ 536 h 536"/>
                <a:gd name="T24" fmla="*/ 35 w 142"/>
                <a:gd name="T25" fmla="*/ 534 h 536"/>
                <a:gd name="T26" fmla="*/ 27 w 142"/>
                <a:gd name="T27" fmla="*/ 532 h 536"/>
                <a:gd name="T28" fmla="*/ 18 w 142"/>
                <a:gd name="T29" fmla="*/ 527 h 536"/>
                <a:gd name="T30" fmla="*/ 12 w 142"/>
                <a:gd name="T31" fmla="*/ 522 h 536"/>
                <a:gd name="T32" fmla="*/ 7 w 142"/>
                <a:gd name="T33" fmla="*/ 515 h 536"/>
                <a:gd name="T34" fmla="*/ 3 w 142"/>
                <a:gd name="T35" fmla="*/ 507 h 536"/>
                <a:gd name="T36" fmla="*/ 0 w 142"/>
                <a:gd name="T37" fmla="*/ 499 h 536"/>
                <a:gd name="T38" fmla="*/ 0 w 142"/>
                <a:gd name="T39" fmla="*/ 490 h 536"/>
                <a:gd name="T40" fmla="*/ 52 w 142"/>
                <a:gd name="T41" fmla="*/ 46 h 536"/>
                <a:gd name="T42" fmla="*/ 52 w 142"/>
                <a:gd name="T43" fmla="*/ 46 h 536"/>
                <a:gd name="T44" fmla="*/ 52 w 142"/>
                <a:gd name="T45" fmla="*/ 38 h 536"/>
                <a:gd name="T46" fmla="*/ 56 w 142"/>
                <a:gd name="T47" fmla="*/ 29 h 536"/>
                <a:gd name="T48" fmla="*/ 59 w 142"/>
                <a:gd name="T49" fmla="*/ 21 h 536"/>
                <a:gd name="T50" fmla="*/ 66 w 142"/>
                <a:gd name="T51" fmla="*/ 14 h 536"/>
                <a:gd name="T52" fmla="*/ 71 w 142"/>
                <a:gd name="T53" fmla="*/ 9 h 536"/>
                <a:gd name="T54" fmla="*/ 79 w 142"/>
                <a:gd name="T55" fmla="*/ 5 h 536"/>
                <a:gd name="T56" fmla="*/ 88 w 142"/>
                <a:gd name="T57" fmla="*/ 2 h 536"/>
                <a:gd name="T58" fmla="*/ 96 w 142"/>
                <a:gd name="T59" fmla="*/ 0 h 536"/>
                <a:gd name="T60" fmla="*/ 96 w 142"/>
                <a:gd name="T61" fmla="*/ 0 h 536"/>
                <a:gd name="T62" fmla="*/ 96 w 142"/>
                <a:gd name="T63" fmla="*/ 0 h 536"/>
                <a:gd name="T64" fmla="*/ 107 w 142"/>
                <a:gd name="T65" fmla="*/ 2 h 536"/>
                <a:gd name="T66" fmla="*/ 115 w 142"/>
                <a:gd name="T67" fmla="*/ 5 h 536"/>
                <a:gd name="T68" fmla="*/ 123 w 142"/>
                <a:gd name="T69" fmla="*/ 9 h 536"/>
                <a:gd name="T70" fmla="*/ 130 w 142"/>
                <a:gd name="T71" fmla="*/ 14 h 536"/>
                <a:gd name="T72" fmla="*/ 135 w 142"/>
                <a:gd name="T73" fmla="*/ 21 h 536"/>
                <a:gd name="T74" fmla="*/ 139 w 142"/>
                <a:gd name="T75" fmla="*/ 29 h 536"/>
                <a:gd name="T76" fmla="*/ 142 w 142"/>
                <a:gd name="T77" fmla="*/ 38 h 536"/>
                <a:gd name="T78" fmla="*/ 142 w 142"/>
                <a:gd name="T79" fmla="*/ 46 h 536"/>
                <a:gd name="T80" fmla="*/ 90 w 142"/>
                <a:gd name="T81" fmla="*/ 490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2" h="536">
                  <a:moveTo>
                    <a:pt x="90" y="490"/>
                  </a:moveTo>
                  <a:lnTo>
                    <a:pt x="90" y="490"/>
                  </a:lnTo>
                  <a:lnTo>
                    <a:pt x="90" y="499"/>
                  </a:lnTo>
                  <a:lnTo>
                    <a:pt x="86" y="507"/>
                  </a:lnTo>
                  <a:lnTo>
                    <a:pt x="83" y="515"/>
                  </a:lnTo>
                  <a:lnTo>
                    <a:pt x="78" y="522"/>
                  </a:lnTo>
                  <a:lnTo>
                    <a:pt x="71" y="527"/>
                  </a:lnTo>
                  <a:lnTo>
                    <a:pt x="62" y="532"/>
                  </a:lnTo>
                  <a:lnTo>
                    <a:pt x="54" y="534"/>
                  </a:lnTo>
                  <a:lnTo>
                    <a:pt x="44" y="536"/>
                  </a:lnTo>
                  <a:lnTo>
                    <a:pt x="44" y="536"/>
                  </a:lnTo>
                  <a:lnTo>
                    <a:pt x="44" y="536"/>
                  </a:lnTo>
                  <a:lnTo>
                    <a:pt x="35" y="534"/>
                  </a:lnTo>
                  <a:lnTo>
                    <a:pt x="27" y="532"/>
                  </a:lnTo>
                  <a:lnTo>
                    <a:pt x="18" y="527"/>
                  </a:lnTo>
                  <a:lnTo>
                    <a:pt x="12" y="522"/>
                  </a:lnTo>
                  <a:lnTo>
                    <a:pt x="7" y="515"/>
                  </a:lnTo>
                  <a:lnTo>
                    <a:pt x="3" y="507"/>
                  </a:lnTo>
                  <a:lnTo>
                    <a:pt x="0" y="499"/>
                  </a:lnTo>
                  <a:lnTo>
                    <a:pt x="0" y="490"/>
                  </a:lnTo>
                  <a:lnTo>
                    <a:pt x="52" y="46"/>
                  </a:lnTo>
                  <a:lnTo>
                    <a:pt x="52" y="46"/>
                  </a:lnTo>
                  <a:lnTo>
                    <a:pt x="52" y="38"/>
                  </a:lnTo>
                  <a:lnTo>
                    <a:pt x="56" y="29"/>
                  </a:lnTo>
                  <a:lnTo>
                    <a:pt x="59" y="21"/>
                  </a:lnTo>
                  <a:lnTo>
                    <a:pt x="66" y="14"/>
                  </a:lnTo>
                  <a:lnTo>
                    <a:pt x="71" y="9"/>
                  </a:lnTo>
                  <a:lnTo>
                    <a:pt x="79" y="5"/>
                  </a:lnTo>
                  <a:lnTo>
                    <a:pt x="88" y="2"/>
                  </a:lnTo>
                  <a:lnTo>
                    <a:pt x="96" y="0"/>
                  </a:lnTo>
                  <a:lnTo>
                    <a:pt x="96" y="0"/>
                  </a:lnTo>
                  <a:lnTo>
                    <a:pt x="96" y="0"/>
                  </a:lnTo>
                  <a:lnTo>
                    <a:pt x="107" y="2"/>
                  </a:lnTo>
                  <a:lnTo>
                    <a:pt x="115" y="5"/>
                  </a:lnTo>
                  <a:lnTo>
                    <a:pt x="123" y="9"/>
                  </a:lnTo>
                  <a:lnTo>
                    <a:pt x="130" y="14"/>
                  </a:lnTo>
                  <a:lnTo>
                    <a:pt x="135" y="21"/>
                  </a:lnTo>
                  <a:lnTo>
                    <a:pt x="139" y="29"/>
                  </a:lnTo>
                  <a:lnTo>
                    <a:pt x="142" y="38"/>
                  </a:lnTo>
                  <a:lnTo>
                    <a:pt x="142" y="46"/>
                  </a:lnTo>
                  <a:lnTo>
                    <a:pt x="90" y="49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61" name="Freeform 251"/>
            <p:cNvSpPr/>
            <p:nvPr/>
          </p:nvSpPr>
          <p:spPr bwMode="auto">
            <a:xfrm>
              <a:off x="4808538" y="5588000"/>
              <a:ext cx="114300" cy="425450"/>
            </a:xfrm>
            <a:custGeom>
              <a:avLst/>
              <a:gdLst>
                <a:gd name="T0" fmla="*/ 144 w 144"/>
                <a:gd name="T1" fmla="*/ 490 h 536"/>
                <a:gd name="T2" fmla="*/ 144 w 144"/>
                <a:gd name="T3" fmla="*/ 490 h 536"/>
                <a:gd name="T4" fmla="*/ 142 w 144"/>
                <a:gd name="T5" fmla="*/ 499 h 536"/>
                <a:gd name="T6" fmla="*/ 140 w 144"/>
                <a:gd name="T7" fmla="*/ 507 h 536"/>
                <a:gd name="T8" fmla="*/ 135 w 144"/>
                <a:gd name="T9" fmla="*/ 515 h 536"/>
                <a:gd name="T10" fmla="*/ 130 w 144"/>
                <a:gd name="T11" fmla="*/ 522 h 536"/>
                <a:gd name="T12" fmla="*/ 123 w 144"/>
                <a:gd name="T13" fmla="*/ 527 h 536"/>
                <a:gd name="T14" fmla="*/ 115 w 144"/>
                <a:gd name="T15" fmla="*/ 532 h 536"/>
                <a:gd name="T16" fmla="*/ 106 w 144"/>
                <a:gd name="T17" fmla="*/ 534 h 536"/>
                <a:gd name="T18" fmla="*/ 98 w 144"/>
                <a:gd name="T19" fmla="*/ 536 h 536"/>
                <a:gd name="T20" fmla="*/ 98 w 144"/>
                <a:gd name="T21" fmla="*/ 536 h 536"/>
                <a:gd name="T22" fmla="*/ 98 w 144"/>
                <a:gd name="T23" fmla="*/ 536 h 536"/>
                <a:gd name="T24" fmla="*/ 88 w 144"/>
                <a:gd name="T25" fmla="*/ 534 h 536"/>
                <a:gd name="T26" fmla="*/ 79 w 144"/>
                <a:gd name="T27" fmla="*/ 532 h 536"/>
                <a:gd name="T28" fmla="*/ 72 w 144"/>
                <a:gd name="T29" fmla="*/ 527 h 536"/>
                <a:gd name="T30" fmla="*/ 66 w 144"/>
                <a:gd name="T31" fmla="*/ 522 h 536"/>
                <a:gd name="T32" fmla="*/ 59 w 144"/>
                <a:gd name="T33" fmla="*/ 515 h 536"/>
                <a:gd name="T34" fmla="*/ 55 w 144"/>
                <a:gd name="T35" fmla="*/ 507 h 536"/>
                <a:gd name="T36" fmla="*/ 52 w 144"/>
                <a:gd name="T37" fmla="*/ 499 h 536"/>
                <a:gd name="T38" fmla="*/ 52 w 144"/>
                <a:gd name="T39" fmla="*/ 490 h 536"/>
                <a:gd name="T40" fmla="*/ 0 w 144"/>
                <a:gd name="T41" fmla="*/ 46 h 536"/>
                <a:gd name="T42" fmla="*/ 0 w 144"/>
                <a:gd name="T43" fmla="*/ 46 h 536"/>
                <a:gd name="T44" fmla="*/ 0 w 144"/>
                <a:gd name="T45" fmla="*/ 38 h 536"/>
                <a:gd name="T46" fmla="*/ 3 w 144"/>
                <a:gd name="T47" fmla="*/ 29 h 536"/>
                <a:gd name="T48" fmla="*/ 6 w 144"/>
                <a:gd name="T49" fmla="*/ 21 h 536"/>
                <a:gd name="T50" fmla="*/ 13 w 144"/>
                <a:gd name="T51" fmla="*/ 14 h 536"/>
                <a:gd name="T52" fmla="*/ 20 w 144"/>
                <a:gd name="T53" fmla="*/ 9 h 536"/>
                <a:gd name="T54" fmla="*/ 27 w 144"/>
                <a:gd name="T55" fmla="*/ 5 h 536"/>
                <a:gd name="T56" fmla="*/ 35 w 144"/>
                <a:gd name="T57" fmla="*/ 2 h 536"/>
                <a:gd name="T58" fmla="*/ 45 w 144"/>
                <a:gd name="T59" fmla="*/ 0 h 536"/>
                <a:gd name="T60" fmla="*/ 45 w 144"/>
                <a:gd name="T61" fmla="*/ 0 h 536"/>
                <a:gd name="T62" fmla="*/ 45 w 144"/>
                <a:gd name="T63" fmla="*/ 0 h 536"/>
                <a:gd name="T64" fmla="*/ 54 w 144"/>
                <a:gd name="T65" fmla="*/ 2 h 536"/>
                <a:gd name="T66" fmla="*/ 62 w 144"/>
                <a:gd name="T67" fmla="*/ 5 h 536"/>
                <a:gd name="T68" fmla="*/ 71 w 144"/>
                <a:gd name="T69" fmla="*/ 9 h 536"/>
                <a:gd name="T70" fmla="*/ 78 w 144"/>
                <a:gd name="T71" fmla="*/ 14 h 536"/>
                <a:gd name="T72" fmla="*/ 83 w 144"/>
                <a:gd name="T73" fmla="*/ 21 h 536"/>
                <a:gd name="T74" fmla="*/ 88 w 144"/>
                <a:gd name="T75" fmla="*/ 29 h 536"/>
                <a:gd name="T76" fmla="*/ 89 w 144"/>
                <a:gd name="T77" fmla="*/ 38 h 536"/>
                <a:gd name="T78" fmla="*/ 91 w 144"/>
                <a:gd name="T79" fmla="*/ 46 h 536"/>
                <a:gd name="T80" fmla="*/ 144 w 144"/>
                <a:gd name="T81" fmla="*/ 490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4" h="536">
                  <a:moveTo>
                    <a:pt x="144" y="490"/>
                  </a:moveTo>
                  <a:lnTo>
                    <a:pt x="144" y="490"/>
                  </a:lnTo>
                  <a:lnTo>
                    <a:pt x="142" y="499"/>
                  </a:lnTo>
                  <a:lnTo>
                    <a:pt x="140" y="507"/>
                  </a:lnTo>
                  <a:lnTo>
                    <a:pt x="135" y="515"/>
                  </a:lnTo>
                  <a:lnTo>
                    <a:pt x="130" y="522"/>
                  </a:lnTo>
                  <a:lnTo>
                    <a:pt x="123" y="527"/>
                  </a:lnTo>
                  <a:lnTo>
                    <a:pt x="115" y="532"/>
                  </a:lnTo>
                  <a:lnTo>
                    <a:pt x="106" y="534"/>
                  </a:lnTo>
                  <a:lnTo>
                    <a:pt x="98" y="536"/>
                  </a:lnTo>
                  <a:lnTo>
                    <a:pt x="98" y="536"/>
                  </a:lnTo>
                  <a:lnTo>
                    <a:pt x="98" y="536"/>
                  </a:lnTo>
                  <a:lnTo>
                    <a:pt x="88" y="534"/>
                  </a:lnTo>
                  <a:lnTo>
                    <a:pt x="79" y="532"/>
                  </a:lnTo>
                  <a:lnTo>
                    <a:pt x="72" y="527"/>
                  </a:lnTo>
                  <a:lnTo>
                    <a:pt x="66" y="522"/>
                  </a:lnTo>
                  <a:lnTo>
                    <a:pt x="59" y="515"/>
                  </a:lnTo>
                  <a:lnTo>
                    <a:pt x="55" y="507"/>
                  </a:lnTo>
                  <a:lnTo>
                    <a:pt x="52" y="499"/>
                  </a:lnTo>
                  <a:lnTo>
                    <a:pt x="52" y="490"/>
                  </a:lnTo>
                  <a:lnTo>
                    <a:pt x="0" y="46"/>
                  </a:lnTo>
                  <a:lnTo>
                    <a:pt x="0" y="46"/>
                  </a:lnTo>
                  <a:lnTo>
                    <a:pt x="0" y="38"/>
                  </a:lnTo>
                  <a:lnTo>
                    <a:pt x="3" y="29"/>
                  </a:lnTo>
                  <a:lnTo>
                    <a:pt x="6" y="21"/>
                  </a:lnTo>
                  <a:lnTo>
                    <a:pt x="13" y="14"/>
                  </a:lnTo>
                  <a:lnTo>
                    <a:pt x="20" y="9"/>
                  </a:lnTo>
                  <a:lnTo>
                    <a:pt x="27" y="5"/>
                  </a:lnTo>
                  <a:lnTo>
                    <a:pt x="35" y="2"/>
                  </a:lnTo>
                  <a:lnTo>
                    <a:pt x="45" y="0"/>
                  </a:lnTo>
                  <a:lnTo>
                    <a:pt x="45" y="0"/>
                  </a:lnTo>
                  <a:lnTo>
                    <a:pt x="45" y="0"/>
                  </a:lnTo>
                  <a:lnTo>
                    <a:pt x="54" y="2"/>
                  </a:lnTo>
                  <a:lnTo>
                    <a:pt x="62" y="5"/>
                  </a:lnTo>
                  <a:lnTo>
                    <a:pt x="71" y="9"/>
                  </a:lnTo>
                  <a:lnTo>
                    <a:pt x="78" y="14"/>
                  </a:lnTo>
                  <a:lnTo>
                    <a:pt x="83" y="21"/>
                  </a:lnTo>
                  <a:lnTo>
                    <a:pt x="88" y="29"/>
                  </a:lnTo>
                  <a:lnTo>
                    <a:pt x="89" y="38"/>
                  </a:lnTo>
                  <a:lnTo>
                    <a:pt x="91" y="46"/>
                  </a:lnTo>
                  <a:lnTo>
                    <a:pt x="144" y="49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62" name="Freeform 252"/>
            <p:cNvSpPr/>
            <p:nvPr/>
          </p:nvSpPr>
          <p:spPr bwMode="auto">
            <a:xfrm>
              <a:off x="4591051" y="5340350"/>
              <a:ext cx="214313" cy="214313"/>
            </a:xfrm>
            <a:custGeom>
              <a:avLst/>
              <a:gdLst>
                <a:gd name="T0" fmla="*/ 134 w 270"/>
                <a:gd name="T1" fmla="*/ 269 h 269"/>
                <a:gd name="T2" fmla="*/ 161 w 270"/>
                <a:gd name="T3" fmla="*/ 267 h 269"/>
                <a:gd name="T4" fmla="*/ 187 w 270"/>
                <a:gd name="T5" fmla="*/ 259 h 269"/>
                <a:gd name="T6" fmla="*/ 209 w 270"/>
                <a:gd name="T7" fmla="*/ 247 h 269"/>
                <a:gd name="T8" fmla="*/ 229 w 270"/>
                <a:gd name="T9" fmla="*/ 230 h 269"/>
                <a:gd name="T10" fmla="*/ 246 w 270"/>
                <a:gd name="T11" fmla="*/ 210 h 269"/>
                <a:gd name="T12" fmla="*/ 258 w 270"/>
                <a:gd name="T13" fmla="*/ 188 h 269"/>
                <a:gd name="T14" fmla="*/ 266 w 270"/>
                <a:gd name="T15" fmla="*/ 162 h 269"/>
                <a:gd name="T16" fmla="*/ 270 w 270"/>
                <a:gd name="T17" fmla="*/ 135 h 269"/>
                <a:gd name="T18" fmla="*/ 268 w 270"/>
                <a:gd name="T19" fmla="*/ 122 h 269"/>
                <a:gd name="T20" fmla="*/ 263 w 270"/>
                <a:gd name="T21" fmla="*/ 95 h 269"/>
                <a:gd name="T22" fmla="*/ 253 w 270"/>
                <a:gd name="T23" fmla="*/ 71 h 269"/>
                <a:gd name="T24" fmla="*/ 237 w 270"/>
                <a:gd name="T25" fmla="*/ 49 h 269"/>
                <a:gd name="T26" fmla="*/ 220 w 270"/>
                <a:gd name="T27" fmla="*/ 30 h 269"/>
                <a:gd name="T28" fmla="*/ 198 w 270"/>
                <a:gd name="T29" fmla="*/ 17 h 269"/>
                <a:gd name="T30" fmla="*/ 175 w 270"/>
                <a:gd name="T31" fmla="*/ 6 h 269"/>
                <a:gd name="T32" fmla="*/ 148 w 270"/>
                <a:gd name="T33" fmla="*/ 1 h 269"/>
                <a:gd name="T34" fmla="*/ 134 w 270"/>
                <a:gd name="T35" fmla="*/ 0 h 269"/>
                <a:gd name="T36" fmla="*/ 107 w 270"/>
                <a:gd name="T37" fmla="*/ 3 h 269"/>
                <a:gd name="T38" fmla="*/ 81 w 270"/>
                <a:gd name="T39" fmla="*/ 10 h 269"/>
                <a:gd name="T40" fmla="*/ 59 w 270"/>
                <a:gd name="T41" fmla="*/ 23 h 269"/>
                <a:gd name="T42" fmla="*/ 39 w 270"/>
                <a:gd name="T43" fmla="*/ 39 h 269"/>
                <a:gd name="T44" fmla="*/ 22 w 270"/>
                <a:gd name="T45" fmla="*/ 59 h 269"/>
                <a:gd name="T46" fmla="*/ 10 w 270"/>
                <a:gd name="T47" fmla="*/ 83 h 269"/>
                <a:gd name="T48" fmla="*/ 2 w 270"/>
                <a:gd name="T49" fmla="*/ 108 h 269"/>
                <a:gd name="T50" fmla="*/ 0 w 270"/>
                <a:gd name="T51" fmla="*/ 135 h 269"/>
                <a:gd name="T52" fmla="*/ 0 w 270"/>
                <a:gd name="T53" fmla="*/ 149 h 269"/>
                <a:gd name="T54" fmla="*/ 5 w 270"/>
                <a:gd name="T55" fmla="*/ 174 h 269"/>
                <a:gd name="T56" fmla="*/ 15 w 270"/>
                <a:gd name="T57" fmla="*/ 200 h 269"/>
                <a:gd name="T58" fmla="*/ 31 w 270"/>
                <a:gd name="T59" fmla="*/ 220 h 269"/>
                <a:gd name="T60" fmla="*/ 48 w 270"/>
                <a:gd name="T61" fmla="*/ 239 h 269"/>
                <a:gd name="T62" fmla="*/ 70 w 270"/>
                <a:gd name="T63" fmla="*/ 254 h 269"/>
                <a:gd name="T64" fmla="*/ 93 w 270"/>
                <a:gd name="T65" fmla="*/ 264 h 269"/>
                <a:gd name="T66" fmla="*/ 120 w 270"/>
                <a:gd name="T67" fmla="*/ 269 h 269"/>
                <a:gd name="T68" fmla="*/ 134 w 270"/>
                <a:gd name="T69" fmla="*/ 269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70" h="269">
                  <a:moveTo>
                    <a:pt x="134" y="269"/>
                  </a:moveTo>
                  <a:lnTo>
                    <a:pt x="134" y="269"/>
                  </a:lnTo>
                  <a:lnTo>
                    <a:pt x="148" y="269"/>
                  </a:lnTo>
                  <a:lnTo>
                    <a:pt x="161" y="267"/>
                  </a:lnTo>
                  <a:lnTo>
                    <a:pt x="175" y="264"/>
                  </a:lnTo>
                  <a:lnTo>
                    <a:pt x="187" y="259"/>
                  </a:lnTo>
                  <a:lnTo>
                    <a:pt x="198" y="254"/>
                  </a:lnTo>
                  <a:lnTo>
                    <a:pt x="209" y="247"/>
                  </a:lnTo>
                  <a:lnTo>
                    <a:pt x="220" y="239"/>
                  </a:lnTo>
                  <a:lnTo>
                    <a:pt x="229" y="230"/>
                  </a:lnTo>
                  <a:lnTo>
                    <a:pt x="237" y="220"/>
                  </a:lnTo>
                  <a:lnTo>
                    <a:pt x="246" y="210"/>
                  </a:lnTo>
                  <a:lnTo>
                    <a:pt x="253" y="200"/>
                  </a:lnTo>
                  <a:lnTo>
                    <a:pt x="258" y="188"/>
                  </a:lnTo>
                  <a:lnTo>
                    <a:pt x="263" y="174"/>
                  </a:lnTo>
                  <a:lnTo>
                    <a:pt x="266" y="162"/>
                  </a:lnTo>
                  <a:lnTo>
                    <a:pt x="268" y="149"/>
                  </a:lnTo>
                  <a:lnTo>
                    <a:pt x="270" y="135"/>
                  </a:lnTo>
                  <a:lnTo>
                    <a:pt x="270" y="135"/>
                  </a:lnTo>
                  <a:lnTo>
                    <a:pt x="268" y="122"/>
                  </a:lnTo>
                  <a:lnTo>
                    <a:pt x="266" y="108"/>
                  </a:lnTo>
                  <a:lnTo>
                    <a:pt x="263" y="95"/>
                  </a:lnTo>
                  <a:lnTo>
                    <a:pt x="258" y="83"/>
                  </a:lnTo>
                  <a:lnTo>
                    <a:pt x="253" y="71"/>
                  </a:lnTo>
                  <a:lnTo>
                    <a:pt x="246" y="59"/>
                  </a:lnTo>
                  <a:lnTo>
                    <a:pt x="237" y="49"/>
                  </a:lnTo>
                  <a:lnTo>
                    <a:pt x="229" y="39"/>
                  </a:lnTo>
                  <a:lnTo>
                    <a:pt x="220" y="30"/>
                  </a:lnTo>
                  <a:lnTo>
                    <a:pt x="209" y="23"/>
                  </a:lnTo>
                  <a:lnTo>
                    <a:pt x="198" y="17"/>
                  </a:lnTo>
                  <a:lnTo>
                    <a:pt x="187" y="10"/>
                  </a:lnTo>
                  <a:lnTo>
                    <a:pt x="175" y="6"/>
                  </a:lnTo>
                  <a:lnTo>
                    <a:pt x="161" y="3"/>
                  </a:lnTo>
                  <a:lnTo>
                    <a:pt x="148" y="1"/>
                  </a:lnTo>
                  <a:lnTo>
                    <a:pt x="134" y="0"/>
                  </a:lnTo>
                  <a:lnTo>
                    <a:pt x="134" y="0"/>
                  </a:lnTo>
                  <a:lnTo>
                    <a:pt x="120" y="1"/>
                  </a:lnTo>
                  <a:lnTo>
                    <a:pt x="107" y="3"/>
                  </a:lnTo>
                  <a:lnTo>
                    <a:pt x="93" y="6"/>
                  </a:lnTo>
                  <a:lnTo>
                    <a:pt x="81" y="10"/>
                  </a:lnTo>
                  <a:lnTo>
                    <a:pt x="70" y="17"/>
                  </a:lnTo>
                  <a:lnTo>
                    <a:pt x="59" y="23"/>
                  </a:lnTo>
                  <a:lnTo>
                    <a:pt x="48" y="30"/>
                  </a:lnTo>
                  <a:lnTo>
                    <a:pt x="39" y="39"/>
                  </a:lnTo>
                  <a:lnTo>
                    <a:pt x="31" y="49"/>
                  </a:lnTo>
                  <a:lnTo>
                    <a:pt x="22" y="59"/>
                  </a:lnTo>
                  <a:lnTo>
                    <a:pt x="15" y="71"/>
                  </a:lnTo>
                  <a:lnTo>
                    <a:pt x="10" y="83"/>
                  </a:lnTo>
                  <a:lnTo>
                    <a:pt x="5" y="95"/>
                  </a:lnTo>
                  <a:lnTo>
                    <a:pt x="2" y="108"/>
                  </a:lnTo>
                  <a:lnTo>
                    <a:pt x="0" y="122"/>
                  </a:lnTo>
                  <a:lnTo>
                    <a:pt x="0" y="135"/>
                  </a:lnTo>
                  <a:lnTo>
                    <a:pt x="0" y="135"/>
                  </a:lnTo>
                  <a:lnTo>
                    <a:pt x="0" y="149"/>
                  </a:lnTo>
                  <a:lnTo>
                    <a:pt x="2" y="162"/>
                  </a:lnTo>
                  <a:lnTo>
                    <a:pt x="5" y="174"/>
                  </a:lnTo>
                  <a:lnTo>
                    <a:pt x="10" y="188"/>
                  </a:lnTo>
                  <a:lnTo>
                    <a:pt x="15" y="200"/>
                  </a:lnTo>
                  <a:lnTo>
                    <a:pt x="22" y="210"/>
                  </a:lnTo>
                  <a:lnTo>
                    <a:pt x="31" y="220"/>
                  </a:lnTo>
                  <a:lnTo>
                    <a:pt x="39" y="230"/>
                  </a:lnTo>
                  <a:lnTo>
                    <a:pt x="48" y="239"/>
                  </a:lnTo>
                  <a:lnTo>
                    <a:pt x="59" y="247"/>
                  </a:lnTo>
                  <a:lnTo>
                    <a:pt x="70" y="254"/>
                  </a:lnTo>
                  <a:lnTo>
                    <a:pt x="81" y="259"/>
                  </a:lnTo>
                  <a:lnTo>
                    <a:pt x="93" y="264"/>
                  </a:lnTo>
                  <a:lnTo>
                    <a:pt x="107" y="267"/>
                  </a:lnTo>
                  <a:lnTo>
                    <a:pt x="120" y="269"/>
                  </a:lnTo>
                  <a:lnTo>
                    <a:pt x="134" y="269"/>
                  </a:lnTo>
                  <a:lnTo>
                    <a:pt x="134" y="26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63" name="Freeform 253"/>
            <p:cNvSpPr/>
            <p:nvPr/>
          </p:nvSpPr>
          <p:spPr bwMode="auto">
            <a:xfrm>
              <a:off x="4578351" y="5900738"/>
              <a:ext cx="101600" cy="474663"/>
            </a:xfrm>
            <a:custGeom>
              <a:avLst/>
              <a:gdLst>
                <a:gd name="T0" fmla="*/ 127 w 127"/>
                <a:gd name="T1" fmla="*/ 534 h 599"/>
                <a:gd name="T2" fmla="*/ 127 w 127"/>
                <a:gd name="T3" fmla="*/ 534 h 599"/>
                <a:gd name="T4" fmla="*/ 125 w 127"/>
                <a:gd name="T5" fmla="*/ 548 h 599"/>
                <a:gd name="T6" fmla="*/ 122 w 127"/>
                <a:gd name="T7" fmla="*/ 560 h 599"/>
                <a:gd name="T8" fmla="*/ 115 w 127"/>
                <a:gd name="T9" fmla="*/ 570 h 599"/>
                <a:gd name="T10" fmla="*/ 108 w 127"/>
                <a:gd name="T11" fmla="*/ 580 h 599"/>
                <a:gd name="T12" fmla="*/ 98 w 127"/>
                <a:gd name="T13" fmla="*/ 587 h 599"/>
                <a:gd name="T14" fmla="*/ 88 w 127"/>
                <a:gd name="T15" fmla="*/ 593 h 599"/>
                <a:gd name="T16" fmla="*/ 76 w 127"/>
                <a:gd name="T17" fmla="*/ 597 h 599"/>
                <a:gd name="T18" fmla="*/ 63 w 127"/>
                <a:gd name="T19" fmla="*/ 599 h 599"/>
                <a:gd name="T20" fmla="*/ 63 w 127"/>
                <a:gd name="T21" fmla="*/ 599 h 599"/>
                <a:gd name="T22" fmla="*/ 63 w 127"/>
                <a:gd name="T23" fmla="*/ 599 h 599"/>
                <a:gd name="T24" fmla="*/ 51 w 127"/>
                <a:gd name="T25" fmla="*/ 597 h 599"/>
                <a:gd name="T26" fmla="*/ 39 w 127"/>
                <a:gd name="T27" fmla="*/ 593 h 599"/>
                <a:gd name="T28" fmla="*/ 27 w 127"/>
                <a:gd name="T29" fmla="*/ 587 h 599"/>
                <a:gd name="T30" fmla="*/ 19 w 127"/>
                <a:gd name="T31" fmla="*/ 580 h 599"/>
                <a:gd name="T32" fmla="*/ 10 w 127"/>
                <a:gd name="T33" fmla="*/ 570 h 599"/>
                <a:gd name="T34" fmla="*/ 5 w 127"/>
                <a:gd name="T35" fmla="*/ 560 h 599"/>
                <a:gd name="T36" fmla="*/ 2 w 127"/>
                <a:gd name="T37" fmla="*/ 548 h 599"/>
                <a:gd name="T38" fmla="*/ 0 w 127"/>
                <a:gd name="T39" fmla="*/ 534 h 599"/>
                <a:gd name="T40" fmla="*/ 0 w 127"/>
                <a:gd name="T41" fmla="*/ 65 h 599"/>
                <a:gd name="T42" fmla="*/ 0 w 127"/>
                <a:gd name="T43" fmla="*/ 65 h 599"/>
                <a:gd name="T44" fmla="*/ 2 w 127"/>
                <a:gd name="T45" fmla="*/ 51 h 599"/>
                <a:gd name="T46" fmla="*/ 5 w 127"/>
                <a:gd name="T47" fmla="*/ 39 h 599"/>
                <a:gd name="T48" fmla="*/ 10 w 127"/>
                <a:gd name="T49" fmla="*/ 29 h 599"/>
                <a:gd name="T50" fmla="*/ 19 w 127"/>
                <a:gd name="T51" fmla="*/ 19 h 599"/>
                <a:gd name="T52" fmla="*/ 27 w 127"/>
                <a:gd name="T53" fmla="*/ 12 h 599"/>
                <a:gd name="T54" fmla="*/ 39 w 127"/>
                <a:gd name="T55" fmla="*/ 6 h 599"/>
                <a:gd name="T56" fmla="*/ 51 w 127"/>
                <a:gd name="T57" fmla="*/ 2 h 599"/>
                <a:gd name="T58" fmla="*/ 63 w 127"/>
                <a:gd name="T59" fmla="*/ 0 h 599"/>
                <a:gd name="T60" fmla="*/ 63 w 127"/>
                <a:gd name="T61" fmla="*/ 0 h 599"/>
                <a:gd name="T62" fmla="*/ 63 w 127"/>
                <a:gd name="T63" fmla="*/ 0 h 599"/>
                <a:gd name="T64" fmla="*/ 76 w 127"/>
                <a:gd name="T65" fmla="*/ 2 h 599"/>
                <a:gd name="T66" fmla="*/ 88 w 127"/>
                <a:gd name="T67" fmla="*/ 6 h 599"/>
                <a:gd name="T68" fmla="*/ 98 w 127"/>
                <a:gd name="T69" fmla="*/ 12 h 599"/>
                <a:gd name="T70" fmla="*/ 108 w 127"/>
                <a:gd name="T71" fmla="*/ 19 h 599"/>
                <a:gd name="T72" fmla="*/ 115 w 127"/>
                <a:gd name="T73" fmla="*/ 29 h 599"/>
                <a:gd name="T74" fmla="*/ 122 w 127"/>
                <a:gd name="T75" fmla="*/ 39 h 599"/>
                <a:gd name="T76" fmla="*/ 125 w 127"/>
                <a:gd name="T77" fmla="*/ 51 h 599"/>
                <a:gd name="T78" fmla="*/ 127 w 127"/>
                <a:gd name="T79" fmla="*/ 65 h 599"/>
                <a:gd name="T80" fmla="*/ 127 w 127"/>
                <a:gd name="T81" fmla="*/ 534 h 5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7" h="599">
                  <a:moveTo>
                    <a:pt x="127" y="534"/>
                  </a:moveTo>
                  <a:lnTo>
                    <a:pt x="127" y="534"/>
                  </a:lnTo>
                  <a:lnTo>
                    <a:pt x="125" y="548"/>
                  </a:lnTo>
                  <a:lnTo>
                    <a:pt x="122" y="560"/>
                  </a:lnTo>
                  <a:lnTo>
                    <a:pt x="115" y="570"/>
                  </a:lnTo>
                  <a:lnTo>
                    <a:pt x="108" y="580"/>
                  </a:lnTo>
                  <a:lnTo>
                    <a:pt x="98" y="587"/>
                  </a:lnTo>
                  <a:lnTo>
                    <a:pt x="88" y="593"/>
                  </a:lnTo>
                  <a:lnTo>
                    <a:pt x="76" y="597"/>
                  </a:lnTo>
                  <a:lnTo>
                    <a:pt x="63" y="599"/>
                  </a:lnTo>
                  <a:lnTo>
                    <a:pt x="63" y="599"/>
                  </a:lnTo>
                  <a:lnTo>
                    <a:pt x="63" y="599"/>
                  </a:lnTo>
                  <a:lnTo>
                    <a:pt x="51" y="597"/>
                  </a:lnTo>
                  <a:lnTo>
                    <a:pt x="39" y="593"/>
                  </a:lnTo>
                  <a:lnTo>
                    <a:pt x="27" y="587"/>
                  </a:lnTo>
                  <a:lnTo>
                    <a:pt x="19" y="580"/>
                  </a:lnTo>
                  <a:lnTo>
                    <a:pt x="10" y="570"/>
                  </a:lnTo>
                  <a:lnTo>
                    <a:pt x="5" y="560"/>
                  </a:lnTo>
                  <a:lnTo>
                    <a:pt x="2" y="548"/>
                  </a:lnTo>
                  <a:lnTo>
                    <a:pt x="0" y="534"/>
                  </a:lnTo>
                  <a:lnTo>
                    <a:pt x="0" y="65"/>
                  </a:lnTo>
                  <a:lnTo>
                    <a:pt x="0" y="65"/>
                  </a:lnTo>
                  <a:lnTo>
                    <a:pt x="2" y="51"/>
                  </a:lnTo>
                  <a:lnTo>
                    <a:pt x="5" y="39"/>
                  </a:lnTo>
                  <a:lnTo>
                    <a:pt x="10" y="29"/>
                  </a:lnTo>
                  <a:lnTo>
                    <a:pt x="19" y="19"/>
                  </a:lnTo>
                  <a:lnTo>
                    <a:pt x="27" y="12"/>
                  </a:lnTo>
                  <a:lnTo>
                    <a:pt x="39" y="6"/>
                  </a:lnTo>
                  <a:lnTo>
                    <a:pt x="51" y="2"/>
                  </a:lnTo>
                  <a:lnTo>
                    <a:pt x="63" y="0"/>
                  </a:lnTo>
                  <a:lnTo>
                    <a:pt x="63" y="0"/>
                  </a:lnTo>
                  <a:lnTo>
                    <a:pt x="63" y="0"/>
                  </a:lnTo>
                  <a:lnTo>
                    <a:pt x="76" y="2"/>
                  </a:lnTo>
                  <a:lnTo>
                    <a:pt x="88" y="6"/>
                  </a:lnTo>
                  <a:lnTo>
                    <a:pt x="98" y="12"/>
                  </a:lnTo>
                  <a:lnTo>
                    <a:pt x="108" y="19"/>
                  </a:lnTo>
                  <a:lnTo>
                    <a:pt x="115" y="29"/>
                  </a:lnTo>
                  <a:lnTo>
                    <a:pt x="122" y="39"/>
                  </a:lnTo>
                  <a:lnTo>
                    <a:pt x="125" y="51"/>
                  </a:lnTo>
                  <a:lnTo>
                    <a:pt x="127" y="65"/>
                  </a:lnTo>
                  <a:lnTo>
                    <a:pt x="127" y="53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64" name="Freeform 254"/>
            <p:cNvSpPr/>
            <p:nvPr/>
          </p:nvSpPr>
          <p:spPr bwMode="auto">
            <a:xfrm>
              <a:off x="4718051" y="5900738"/>
              <a:ext cx="100013" cy="474663"/>
            </a:xfrm>
            <a:custGeom>
              <a:avLst/>
              <a:gdLst>
                <a:gd name="T0" fmla="*/ 127 w 127"/>
                <a:gd name="T1" fmla="*/ 534 h 599"/>
                <a:gd name="T2" fmla="*/ 127 w 127"/>
                <a:gd name="T3" fmla="*/ 534 h 599"/>
                <a:gd name="T4" fmla="*/ 126 w 127"/>
                <a:gd name="T5" fmla="*/ 548 h 599"/>
                <a:gd name="T6" fmla="*/ 122 w 127"/>
                <a:gd name="T7" fmla="*/ 560 h 599"/>
                <a:gd name="T8" fmla="*/ 116 w 127"/>
                <a:gd name="T9" fmla="*/ 570 h 599"/>
                <a:gd name="T10" fmla="*/ 109 w 127"/>
                <a:gd name="T11" fmla="*/ 580 h 599"/>
                <a:gd name="T12" fmla="*/ 99 w 127"/>
                <a:gd name="T13" fmla="*/ 587 h 599"/>
                <a:gd name="T14" fmla="*/ 88 w 127"/>
                <a:gd name="T15" fmla="*/ 593 h 599"/>
                <a:gd name="T16" fmla="*/ 77 w 127"/>
                <a:gd name="T17" fmla="*/ 597 h 599"/>
                <a:gd name="T18" fmla="*/ 63 w 127"/>
                <a:gd name="T19" fmla="*/ 599 h 599"/>
                <a:gd name="T20" fmla="*/ 63 w 127"/>
                <a:gd name="T21" fmla="*/ 599 h 599"/>
                <a:gd name="T22" fmla="*/ 63 w 127"/>
                <a:gd name="T23" fmla="*/ 599 h 599"/>
                <a:gd name="T24" fmla="*/ 51 w 127"/>
                <a:gd name="T25" fmla="*/ 597 h 599"/>
                <a:gd name="T26" fmla="*/ 39 w 127"/>
                <a:gd name="T27" fmla="*/ 593 h 599"/>
                <a:gd name="T28" fmla="*/ 28 w 127"/>
                <a:gd name="T29" fmla="*/ 587 h 599"/>
                <a:gd name="T30" fmla="*/ 19 w 127"/>
                <a:gd name="T31" fmla="*/ 580 h 599"/>
                <a:gd name="T32" fmla="*/ 11 w 127"/>
                <a:gd name="T33" fmla="*/ 570 h 599"/>
                <a:gd name="T34" fmla="*/ 5 w 127"/>
                <a:gd name="T35" fmla="*/ 560 h 599"/>
                <a:gd name="T36" fmla="*/ 2 w 127"/>
                <a:gd name="T37" fmla="*/ 548 h 599"/>
                <a:gd name="T38" fmla="*/ 0 w 127"/>
                <a:gd name="T39" fmla="*/ 534 h 599"/>
                <a:gd name="T40" fmla="*/ 0 w 127"/>
                <a:gd name="T41" fmla="*/ 65 h 599"/>
                <a:gd name="T42" fmla="*/ 0 w 127"/>
                <a:gd name="T43" fmla="*/ 65 h 599"/>
                <a:gd name="T44" fmla="*/ 2 w 127"/>
                <a:gd name="T45" fmla="*/ 51 h 599"/>
                <a:gd name="T46" fmla="*/ 5 w 127"/>
                <a:gd name="T47" fmla="*/ 39 h 599"/>
                <a:gd name="T48" fmla="*/ 11 w 127"/>
                <a:gd name="T49" fmla="*/ 29 h 599"/>
                <a:gd name="T50" fmla="*/ 19 w 127"/>
                <a:gd name="T51" fmla="*/ 19 h 599"/>
                <a:gd name="T52" fmla="*/ 28 w 127"/>
                <a:gd name="T53" fmla="*/ 12 h 599"/>
                <a:gd name="T54" fmla="*/ 39 w 127"/>
                <a:gd name="T55" fmla="*/ 6 h 599"/>
                <a:gd name="T56" fmla="*/ 51 w 127"/>
                <a:gd name="T57" fmla="*/ 2 h 599"/>
                <a:gd name="T58" fmla="*/ 63 w 127"/>
                <a:gd name="T59" fmla="*/ 0 h 599"/>
                <a:gd name="T60" fmla="*/ 63 w 127"/>
                <a:gd name="T61" fmla="*/ 0 h 599"/>
                <a:gd name="T62" fmla="*/ 63 w 127"/>
                <a:gd name="T63" fmla="*/ 0 h 599"/>
                <a:gd name="T64" fmla="*/ 77 w 127"/>
                <a:gd name="T65" fmla="*/ 2 h 599"/>
                <a:gd name="T66" fmla="*/ 88 w 127"/>
                <a:gd name="T67" fmla="*/ 6 h 599"/>
                <a:gd name="T68" fmla="*/ 99 w 127"/>
                <a:gd name="T69" fmla="*/ 12 h 599"/>
                <a:gd name="T70" fmla="*/ 109 w 127"/>
                <a:gd name="T71" fmla="*/ 19 h 599"/>
                <a:gd name="T72" fmla="*/ 116 w 127"/>
                <a:gd name="T73" fmla="*/ 29 h 599"/>
                <a:gd name="T74" fmla="*/ 122 w 127"/>
                <a:gd name="T75" fmla="*/ 39 h 599"/>
                <a:gd name="T76" fmla="*/ 126 w 127"/>
                <a:gd name="T77" fmla="*/ 51 h 599"/>
                <a:gd name="T78" fmla="*/ 127 w 127"/>
                <a:gd name="T79" fmla="*/ 65 h 599"/>
                <a:gd name="T80" fmla="*/ 127 w 127"/>
                <a:gd name="T81" fmla="*/ 534 h 5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7" h="599">
                  <a:moveTo>
                    <a:pt x="127" y="534"/>
                  </a:moveTo>
                  <a:lnTo>
                    <a:pt x="127" y="534"/>
                  </a:lnTo>
                  <a:lnTo>
                    <a:pt x="126" y="548"/>
                  </a:lnTo>
                  <a:lnTo>
                    <a:pt x="122" y="560"/>
                  </a:lnTo>
                  <a:lnTo>
                    <a:pt x="116" y="570"/>
                  </a:lnTo>
                  <a:lnTo>
                    <a:pt x="109" y="580"/>
                  </a:lnTo>
                  <a:lnTo>
                    <a:pt x="99" y="587"/>
                  </a:lnTo>
                  <a:lnTo>
                    <a:pt x="88" y="593"/>
                  </a:lnTo>
                  <a:lnTo>
                    <a:pt x="77" y="597"/>
                  </a:lnTo>
                  <a:lnTo>
                    <a:pt x="63" y="599"/>
                  </a:lnTo>
                  <a:lnTo>
                    <a:pt x="63" y="599"/>
                  </a:lnTo>
                  <a:lnTo>
                    <a:pt x="63" y="599"/>
                  </a:lnTo>
                  <a:lnTo>
                    <a:pt x="51" y="597"/>
                  </a:lnTo>
                  <a:lnTo>
                    <a:pt x="39" y="593"/>
                  </a:lnTo>
                  <a:lnTo>
                    <a:pt x="28" y="587"/>
                  </a:lnTo>
                  <a:lnTo>
                    <a:pt x="19" y="580"/>
                  </a:lnTo>
                  <a:lnTo>
                    <a:pt x="11" y="570"/>
                  </a:lnTo>
                  <a:lnTo>
                    <a:pt x="5" y="560"/>
                  </a:lnTo>
                  <a:lnTo>
                    <a:pt x="2" y="548"/>
                  </a:lnTo>
                  <a:lnTo>
                    <a:pt x="0" y="534"/>
                  </a:lnTo>
                  <a:lnTo>
                    <a:pt x="0" y="65"/>
                  </a:lnTo>
                  <a:lnTo>
                    <a:pt x="0" y="65"/>
                  </a:lnTo>
                  <a:lnTo>
                    <a:pt x="2" y="51"/>
                  </a:lnTo>
                  <a:lnTo>
                    <a:pt x="5" y="39"/>
                  </a:lnTo>
                  <a:lnTo>
                    <a:pt x="11" y="29"/>
                  </a:lnTo>
                  <a:lnTo>
                    <a:pt x="19" y="19"/>
                  </a:lnTo>
                  <a:lnTo>
                    <a:pt x="28" y="12"/>
                  </a:lnTo>
                  <a:lnTo>
                    <a:pt x="39" y="6"/>
                  </a:lnTo>
                  <a:lnTo>
                    <a:pt x="51" y="2"/>
                  </a:lnTo>
                  <a:lnTo>
                    <a:pt x="63" y="0"/>
                  </a:lnTo>
                  <a:lnTo>
                    <a:pt x="63" y="0"/>
                  </a:lnTo>
                  <a:lnTo>
                    <a:pt x="63" y="0"/>
                  </a:lnTo>
                  <a:lnTo>
                    <a:pt x="77" y="2"/>
                  </a:lnTo>
                  <a:lnTo>
                    <a:pt x="88" y="6"/>
                  </a:lnTo>
                  <a:lnTo>
                    <a:pt x="99" y="12"/>
                  </a:lnTo>
                  <a:lnTo>
                    <a:pt x="109" y="19"/>
                  </a:lnTo>
                  <a:lnTo>
                    <a:pt x="116" y="29"/>
                  </a:lnTo>
                  <a:lnTo>
                    <a:pt x="122" y="39"/>
                  </a:lnTo>
                  <a:lnTo>
                    <a:pt x="126" y="51"/>
                  </a:lnTo>
                  <a:lnTo>
                    <a:pt x="127" y="65"/>
                  </a:lnTo>
                  <a:lnTo>
                    <a:pt x="127" y="53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65" name="Freeform 255"/>
            <p:cNvSpPr/>
            <p:nvPr/>
          </p:nvSpPr>
          <p:spPr bwMode="auto">
            <a:xfrm>
              <a:off x="4518026" y="5564188"/>
              <a:ext cx="360363" cy="406400"/>
            </a:xfrm>
            <a:custGeom>
              <a:avLst/>
              <a:gdLst>
                <a:gd name="T0" fmla="*/ 384 w 454"/>
                <a:gd name="T1" fmla="*/ 434 h 512"/>
                <a:gd name="T2" fmla="*/ 381 w 454"/>
                <a:gd name="T3" fmla="*/ 457 h 512"/>
                <a:gd name="T4" fmla="*/ 374 w 454"/>
                <a:gd name="T5" fmla="*/ 476 h 512"/>
                <a:gd name="T6" fmla="*/ 362 w 454"/>
                <a:gd name="T7" fmla="*/ 490 h 512"/>
                <a:gd name="T8" fmla="*/ 345 w 454"/>
                <a:gd name="T9" fmla="*/ 500 h 512"/>
                <a:gd name="T10" fmla="*/ 305 w 454"/>
                <a:gd name="T11" fmla="*/ 510 h 512"/>
                <a:gd name="T12" fmla="*/ 254 w 454"/>
                <a:gd name="T13" fmla="*/ 512 h 512"/>
                <a:gd name="T14" fmla="*/ 198 w 454"/>
                <a:gd name="T15" fmla="*/ 512 h 512"/>
                <a:gd name="T16" fmla="*/ 149 w 454"/>
                <a:gd name="T17" fmla="*/ 510 h 512"/>
                <a:gd name="T18" fmla="*/ 106 w 454"/>
                <a:gd name="T19" fmla="*/ 500 h 512"/>
                <a:gd name="T20" fmla="*/ 91 w 454"/>
                <a:gd name="T21" fmla="*/ 490 h 512"/>
                <a:gd name="T22" fmla="*/ 79 w 454"/>
                <a:gd name="T23" fmla="*/ 476 h 512"/>
                <a:gd name="T24" fmla="*/ 71 w 454"/>
                <a:gd name="T25" fmla="*/ 457 h 512"/>
                <a:gd name="T26" fmla="*/ 69 w 454"/>
                <a:gd name="T27" fmla="*/ 434 h 512"/>
                <a:gd name="T28" fmla="*/ 69 w 454"/>
                <a:gd name="T29" fmla="*/ 130 h 512"/>
                <a:gd name="T30" fmla="*/ 27 w 454"/>
                <a:gd name="T31" fmla="*/ 103 h 512"/>
                <a:gd name="T32" fmla="*/ 10 w 454"/>
                <a:gd name="T33" fmla="*/ 88 h 512"/>
                <a:gd name="T34" fmla="*/ 1 w 454"/>
                <a:gd name="T35" fmla="*/ 73 h 512"/>
                <a:gd name="T36" fmla="*/ 0 w 454"/>
                <a:gd name="T37" fmla="*/ 61 h 512"/>
                <a:gd name="T38" fmla="*/ 5 w 454"/>
                <a:gd name="T39" fmla="*/ 49 h 512"/>
                <a:gd name="T40" fmla="*/ 22 w 454"/>
                <a:gd name="T41" fmla="*/ 34 h 512"/>
                <a:gd name="T42" fmla="*/ 56 w 454"/>
                <a:gd name="T43" fmla="*/ 20 h 512"/>
                <a:gd name="T44" fmla="*/ 100 w 454"/>
                <a:gd name="T45" fmla="*/ 10 h 512"/>
                <a:gd name="T46" fmla="*/ 164 w 454"/>
                <a:gd name="T47" fmla="*/ 2 h 512"/>
                <a:gd name="T48" fmla="*/ 254 w 454"/>
                <a:gd name="T49" fmla="*/ 0 h 512"/>
                <a:gd name="T50" fmla="*/ 288 w 454"/>
                <a:gd name="T51" fmla="*/ 2 h 512"/>
                <a:gd name="T52" fmla="*/ 354 w 454"/>
                <a:gd name="T53" fmla="*/ 10 h 512"/>
                <a:gd name="T54" fmla="*/ 398 w 454"/>
                <a:gd name="T55" fmla="*/ 20 h 512"/>
                <a:gd name="T56" fmla="*/ 433 w 454"/>
                <a:gd name="T57" fmla="*/ 35 h 512"/>
                <a:gd name="T58" fmla="*/ 450 w 454"/>
                <a:gd name="T59" fmla="*/ 51 h 512"/>
                <a:gd name="T60" fmla="*/ 454 w 454"/>
                <a:gd name="T61" fmla="*/ 63 h 512"/>
                <a:gd name="T62" fmla="*/ 452 w 454"/>
                <a:gd name="T63" fmla="*/ 74 h 512"/>
                <a:gd name="T64" fmla="*/ 444 w 454"/>
                <a:gd name="T65" fmla="*/ 88 h 512"/>
                <a:gd name="T66" fmla="*/ 427 w 454"/>
                <a:gd name="T67" fmla="*/ 103 h 512"/>
                <a:gd name="T68" fmla="*/ 384 w 454"/>
                <a:gd name="T69" fmla="*/ 130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4" h="512">
                  <a:moveTo>
                    <a:pt x="384" y="434"/>
                  </a:moveTo>
                  <a:lnTo>
                    <a:pt x="384" y="434"/>
                  </a:lnTo>
                  <a:lnTo>
                    <a:pt x="383" y="447"/>
                  </a:lnTo>
                  <a:lnTo>
                    <a:pt x="381" y="457"/>
                  </a:lnTo>
                  <a:lnTo>
                    <a:pt x="377" y="468"/>
                  </a:lnTo>
                  <a:lnTo>
                    <a:pt x="374" y="476"/>
                  </a:lnTo>
                  <a:lnTo>
                    <a:pt x="367" y="483"/>
                  </a:lnTo>
                  <a:lnTo>
                    <a:pt x="362" y="490"/>
                  </a:lnTo>
                  <a:lnTo>
                    <a:pt x="354" y="495"/>
                  </a:lnTo>
                  <a:lnTo>
                    <a:pt x="345" y="500"/>
                  </a:lnTo>
                  <a:lnTo>
                    <a:pt x="327" y="506"/>
                  </a:lnTo>
                  <a:lnTo>
                    <a:pt x="305" y="510"/>
                  </a:lnTo>
                  <a:lnTo>
                    <a:pt x="279" y="512"/>
                  </a:lnTo>
                  <a:lnTo>
                    <a:pt x="254" y="512"/>
                  </a:lnTo>
                  <a:lnTo>
                    <a:pt x="198" y="512"/>
                  </a:lnTo>
                  <a:lnTo>
                    <a:pt x="198" y="512"/>
                  </a:lnTo>
                  <a:lnTo>
                    <a:pt x="172" y="512"/>
                  </a:lnTo>
                  <a:lnTo>
                    <a:pt x="149" y="510"/>
                  </a:lnTo>
                  <a:lnTo>
                    <a:pt x="125" y="506"/>
                  </a:lnTo>
                  <a:lnTo>
                    <a:pt x="106" y="500"/>
                  </a:lnTo>
                  <a:lnTo>
                    <a:pt x="98" y="495"/>
                  </a:lnTo>
                  <a:lnTo>
                    <a:pt x="91" y="490"/>
                  </a:lnTo>
                  <a:lnTo>
                    <a:pt x="84" y="483"/>
                  </a:lnTo>
                  <a:lnTo>
                    <a:pt x="79" y="476"/>
                  </a:lnTo>
                  <a:lnTo>
                    <a:pt x="74" y="468"/>
                  </a:lnTo>
                  <a:lnTo>
                    <a:pt x="71" y="457"/>
                  </a:lnTo>
                  <a:lnTo>
                    <a:pt x="69" y="447"/>
                  </a:lnTo>
                  <a:lnTo>
                    <a:pt x="69" y="434"/>
                  </a:lnTo>
                  <a:lnTo>
                    <a:pt x="69" y="130"/>
                  </a:lnTo>
                  <a:lnTo>
                    <a:pt x="69" y="130"/>
                  </a:lnTo>
                  <a:lnTo>
                    <a:pt x="39" y="112"/>
                  </a:lnTo>
                  <a:lnTo>
                    <a:pt x="27" y="103"/>
                  </a:lnTo>
                  <a:lnTo>
                    <a:pt x="18" y="95"/>
                  </a:lnTo>
                  <a:lnTo>
                    <a:pt x="10" y="88"/>
                  </a:lnTo>
                  <a:lnTo>
                    <a:pt x="5" y="80"/>
                  </a:lnTo>
                  <a:lnTo>
                    <a:pt x="1" y="73"/>
                  </a:lnTo>
                  <a:lnTo>
                    <a:pt x="0" y="66"/>
                  </a:lnTo>
                  <a:lnTo>
                    <a:pt x="0" y="61"/>
                  </a:lnTo>
                  <a:lnTo>
                    <a:pt x="1" y="54"/>
                  </a:lnTo>
                  <a:lnTo>
                    <a:pt x="5" y="49"/>
                  </a:lnTo>
                  <a:lnTo>
                    <a:pt x="10" y="44"/>
                  </a:lnTo>
                  <a:lnTo>
                    <a:pt x="22" y="34"/>
                  </a:lnTo>
                  <a:lnTo>
                    <a:pt x="37" y="27"/>
                  </a:lnTo>
                  <a:lnTo>
                    <a:pt x="56" y="20"/>
                  </a:lnTo>
                  <a:lnTo>
                    <a:pt x="78" y="13"/>
                  </a:lnTo>
                  <a:lnTo>
                    <a:pt x="100" y="10"/>
                  </a:lnTo>
                  <a:lnTo>
                    <a:pt x="122" y="5"/>
                  </a:lnTo>
                  <a:lnTo>
                    <a:pt x="164" y="2"/>
                  </a:lnTo>
                  <a:lnTo>
                    <a:pt x="198" y="0"/>
                  </a:lnTo>
                  <a:lnTo>
                    <a:pt x="254" y="0"/>
                  </a:lnTo>
                  <a:lnTo>
                    <a:pt x="254" y="0"/>
                  </a:lnTo>
                  <a:lnTo>
                    <a:pt x="288" y="2"/>
                  </a:lnTo>
                  <a:lnTo>
                    <a:pt x="332" y="7"/>
                  </a:lnTo>
                  <a:lnTo>
                    <a:pt x="354" y="10"/>
                  </a:lnTo>
                  <a:lnTo>
                    <a:pt x="377" y="15"/>
                  </a:lnTo>
                  <a:lnTo>
                    <a:pt x="398" y="20"/>
                  </a:lnTo>
                  <a:lnTo>
                    <a:pt x="416" y="27"/>
                  </a:lnTo>
                  <a:lnTo>
                    <a:pt x="433" y="35"/>
                  </a:lnTo>
                  <a:lnTo>
                    <a:pt x="445" y="46"/>
                  </a:lnTo>
                  <a:lnTo>
                    <a:pt x="450" y="51"/>
                  </a:lnTo>
                  <a:lnTo>
                    <a:pt x="452" y="56"/>
                  </a:lnTo>
                  <a:lnTo>
                    <a:pt x="454" y="63"/>
                  </a:lnTo>
                  <a:lnTo>
                    <a:pt x="454" y="68"/>
                  </a:lnTo>
                  <a:lnTo>
                    <a:pt x="452" y="74"/>
                  </a:lnTo>
                  <a:lnTo>
                    <a:pt x="449" y="81"/>
                  </a:lnTo>
                  <a:lnTo>
                    <a:pt x="444" y="88"/>
                  </a:lnTo>
                  <a:lnTo>
                    <a:pt x="437" y="96"/>
                  </a:lnTo>
                  <a:lnTo>
                    <a:pt x="427" y="103"/>
                  </a:lnTo>
                  <a:lnTo>
                    <a:pt x="415" y="112"/>
                  </a:lnTo>
                  <a:lnTo>
                    <a:pt x="384" y="130"/>
                  </a:lnTo>
                  <a:lnTo>
                    <a:pt x="384" y="43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66" name="Freeform 256"/>
            <p:cNvSpPr/>
            <p:nvPr/>
          </p:nvSpPr>
          <p:spPr bwMode="auto">
            <a:xfrm>
              <a:off x="3162301" y="5842000"/>
              <a:ext cx="112713" cy="423863"/>
            </a:xfrm>
            <a:custGeom>
              <a:avLst/>
              <a:gdLst>
                <a:gd name="T0" fmla="*/ 89 w 142"/>
                <a:gd name="T1" fmla="*/ 488 h 533"/>
                <a:gd name="T2" fmla="*/ 89 w 142"/>
                <a:gd name="T3" fmla="*/ 488 h 533"/>
                <a:gd name="T4" fmla="*/ 89 w 142"/>
                <a:gd name="T5" fmla="*/ 496 h 533"/>
                <a:gd name="T6" fmla="*/ 86 w 142"/>
                <a:gd name="T7" fmla="*/ 506 h 533"/>
                <a:gd name="T8" fmla="*/ 83 w 142"/>
                <a:gd name="T9" fmla="*/ 513 h 533"/>
                <a:gd name="T10" fmla="*/ 78 w 142"/>
                <a:gd name="T11" fmla="*/ 520 h 533"/>
                <a:gd name="T12" fmla="*/ 71 w 142"/>
                <a:gd name="T13" fmla="*/ 525 h 533"/>
                <a:gd name="T14" fmla="*/ 62 w 142"/>
                <a:gd name="T15" fmla="*/ 530 h 533"/>
                <a:gd name="T16" fmla="*/ 54 w 142"/>
                <a:gd name="T17" fmla="*/ 532 h 533"/>
                <a:gd name="T18" fmla="*/ 45 w 142"/>
                <a:gd name="T19" fmla="*/ 533 h 533"/>
                <a:gd name="T20" fmla="*/ 45 w 142"/>
                <a:gd name="T21" fmla="*/ 533 h 533"/>
                <a:gd name="T22" fmla="*/ 45 w 142"/>
                <a:gd name="T23" fmla="*/ 533 h 533"/>
                <a:gd name="T24" fmla="*/ 35 w 142"/>
                <a:gd name="T25" fmla="*/ 532 h 533"/>
                <a:gd name="T26" fmla="*/ 27 w 142"/>
                <a:gd name="T27" fmla="*/ 530 h 533"/>
                <a:gd name="T28" fmla="*/ 18 w 142"/>
                <a:gd name="T29" fmla="*/ 525 h 533"/>
                <a:gd name="T30" fmla="*/ 13 w 142"/>
                <a:gd name="T31" fmla="*/ 520 h 533"/>
                <a:gd name="T32" fmla="*/ 6 w 142"/>
                <a:gd name="T33" fmla="*/ 513 h 533"/>
                <a:gd name="T34" fmla="*/ 3 w 142"/>
                <a:gd name="T35" fmla="*/ 506 h 533"/>
                <a:gd name="T36" fmla="*/ 0 w 142"/>
                <a:gd name="T37" fmla="*/ 496 h 533"/>
                <a:gd name="T38" fmla="*/ 0 w 142"/>
                <a:gd name="T39" fmla="*/ 488 h 533"/>
                <a:gd name="T40" fmla="*/ 52 w 142"/>
                <a:gd name="T41" fmla="*/ 45 h 533"/>
                <a:gd name="T42" fmla="*/ 52 w 142"/>
                <a:gd name="T43" fmla="*/ 45 h 533"/>
                <a:gd name="T44" fmla="*/ 52 w 142"/>
                <a:gd name="T45" fmla="*/ 35 h 533"/>
                <a:gd name="T46" fmla="*/ 56 w 142"/>
                <a:gd name="T47" fmla="*/ 27 h 533"/>
                <a:gd name="T48" fmla="*/ 59 w 142"/>
                <a:gd name="T49" fmla="*/ 18 h 533"/>
                <a:gd name="T50" fmla="*/ 66 w 142"/>
                <a:gd name="T51" fmla="*/ 11 h 533"/>
                <a:gd name="T52" fmla="*/ 72 w 142"/>
                <a:gd name="T53" fmla="*/ 6 h 533"/>
                <a:gd name="T54" fmla="*/ 79 w 142"/>
                <a:gd name="T55" fmla="*/ 3 h 533"/>
                <a:gd name="T56" fmla="*/ 88 w 142"/>
                <a:gd name="T57" fmla="*/ 0 h 533"/>
                <a:gd name="T58" fmla="*/ 98 w 142"/>
                <a:gd name="T59" fmla="*/ 0 h 533"/>
                <a:gd name="T60" fmla="*/ 98 w 142"/>
                <a:gd name="T61" fmla="*/ 0 h 533"/>
                <a:gd name="T62" fmla="*/ 98 w 142"/>
                <a:gd name="T63" fmla="*/ 0 h 533"/>
                <a:gd name="T64" fmla="*/ 106 w 142"/>
                <a:gd name="T65" fmla="*/ 0 h 533"/>
                <a:gd name="T66" fmla="*/ 115 w 142"/>
                <a:gd name="T67" fmla="*/ 3 h 533"/>
                <a:gd name="T68" fmla="*/ 123 w 142"/>
                <a:gd name="T69" fmla="*/ 6 h 533"/>
                <a:gd name="T70" fmla="*/ 130 w 142"/>
                <a:gd name="T71" fmla="*/ 11 h 533"/>
                <a:gd name="T72" fmla="*/ 135 w 142"/>
                <a:gd name="T73" fmla="*/ 18 h 533"/>
                <a:gd name="T74" fmla="*/ 139 w 142"/>
                <a:gd name="T75" fmla="*/ 27 h 533"/>
                <a:gd name="T76" fmla="*/ 142 w 142"/>
                <a:gd name="T77" fmla="*/ 35 h 533"/>
                <a:gd name="T78" fmla="*/ 142 w 142"/>
                <a:gd name="T79" fmla="*/ 45 h 533"/>
                <a:gd name="T80" fmla="*/ 89 w 142"/>
                <a:gd name="T81" fmla="*/ 488 h 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2" h="533">
                  <a:moveTo>
                    <a:pt x="89" y="488"/>
                  </a:moveTo>
                  <a:lnTo>
                    <a:pt x="89" y="488"/>
                  </a:lnTo>
                  <a:lnTo>
                    <a:pt x="89" y="496"/>
                  </a:lnTo>
                  <a:lnTo>
                    <a:pt x="86" y="506"/>
                  </a:lnTo>
                  <a:lnTo>
                    <a:pt x="83" y="513"/>
                  </a:lnTo>
                  <a:lnTo>
                    <a:pt x="78" y="520"/>
                  </a:lnTo>
                  <a:lnTo>
                    <a:pt x="71" y="525"/>
                  </a:lnTo>
                  <a:lnTo>
                    <a:pt x="62" y="530"/>
                  </a:lnTo>
                  <a:lnTo>
                    <a:pt x="54" y="532"/>
                  </a:lnTo>
                  <a:lnTo>
                    <a:pt x="45" y="533"/>
                  </a:lnTo>
                  <a:lnTo>
                    <a:pt x="45" y="533"/>
                  </a:lnTo>
                  <a:lnTo>
                    <a:pt x="45" y="533"/>
                  </a:lnTo>
                  <a:lnTo>
                    <a:pt x="35" y="532"/>
                  </a:lnTo>
                  <a:lnTo>
                    <a:pt x="27" y="530"/>
                  </a:lnTo>
                  <a:lnTo>
                    <a:pt x="18" y="525"/>
                  </a:lnTo>
                  <a:lnTo>
                    <a:pt x="13" y="520"/>
                  </a:lnTo>
                  <a:lnTo>
                    <a:pt x="6" y="513"/>
                  </a:lnTo>
                  <a:lnTo>
                    <a:pt x="3" y="506"/>
                  </a:lnTo>
                  <a:lnTo>
                    <a:pt x="0" y="496"/>
                  </a:lnTo>
                  <a:lnTo>
                    <a:pt x="0" y="488"/>
                  </a:lnTo>
                  <a:lnTo>
                    <a:pt x="52" y="45"/>
                  </a:lnTo>
                  <a:lnTo>
                    <a:pt x="52" y="45"/>
                  </a:lnTo>
                  <a:lnTo>
                    <a:pt x="52" y="35"/>
                  </a:lnTo>
                  <a:lnTo>
                    <a:pt x="56" y="27"/>
                  </a:lnTo>
                  <a:lnTo>
                    <a:pt x="59" y="18"/>
                  </a:lnTo>
                  <a:lnTo>
                    <a:pt x="66" y="11"/>
                  </a:lnTo>
                  <a:lnTo>
                    <a:pt x="72" y="6"/>
                  </a:lnTo>
                  <a:lnTo>
                    <a:pt x="79" y="3"/>
                  </a:lnTo>
                  <a:lnTo>
                    <a:pt x="88" y="0"/>
                  </a:lnTo>
                  <a:lnTo>
                    <a:pt x="98" y="0"/>
                  </a:lnTo>
                  <a:lnTo>
                    <a:pt x="98" y="0"/>
                  </a:lnTo>
                  <a:lnTo>
                    <a:pt x="98" y="0"/>
                  </a:lnTo>
                  <a:lnTo>
                    <a:pt x="106" y="0"/>
                  </a:lnTo>
                  <a:lnTo>
                    <a:pt x="115" y="3"/>
                  </a:lnTo>
                  <a:lnTo>
                    <a:pt x="123" y="6"/>
                  </a:lnTo>
                  <a:lnTo>
                    <a:pt x="130" y="11"/>
                  </a:lnTo>
                  <a:lnTo>
                    <a:pt x="135" y="18"/>
                  </a:lnTo>
                  <a:lnTo>
                    <a:pt x="139" y="27"/>
                  </a:lnTo>
                  <a:lnTo>
                    <a:pt x="142" y="35"/>
                  </a:lnTo>
                  <a:lnTo>
                    <a:pt x="142" y="45"/>
                  </a:lnTo>
                  <a:lnTo>
                    <a:pt x="89" y="48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67" name="Freeform 257"/>
            <p:cNvSpPr/>
            <p:nvPr/>
          </p:nvSpPr>
          <p:spPr bwMode="auto">
            <a:xfrm>
              <a:off x="3497263" y="5842000"/>
              <a:ext cx="114300" cy="423863"/>
            </a:xfrm>
            <a:custGeom>
              <a:avLst/>
              <a:gdLst>
                <a:gd name="T0" fmla="*/ 144 w 144"/>
                <a:gd name="T1" fmla="*/ 488 h 533"/>
                <a:gd name="T2" fmla="*/ 144 w 144"/>
                <a:gd name="T3" fmla="*/ 488 h 533"/>
                <a:gd name="T4" fmla="*/ 143 w 144"/>
                <a:gd name="T5" fmla="*/ 496 h 533"/>
                <a:gd name="T6" fmla="*/ 141 w 144"/>
                <a:gd name="T7" fmla="*/ 506 h 533"/>
                <a:gd name="T8" fmla="*/ 136 w 144"/>
                <a:gd name="T9" fmla="*/ 513 h 533"/>
                <a:gd name="T10" fmla="*/ 131 w 144"/>
                <a:gd name="T11" fmla="*/ 520 h 533"/>
                <a:gd name="T12" fmla="*/ 124 w 144"/>
                <a:gd name="T13" fmla="*/ 525 h 533"/>
                <a:gd name="T14" fmla="*/ 116 w 144"/>
                <a:gd name="T15" fmla="*/ 530 h 533"/>
                <a:gd name="T16" fmla="*/ 107 w 144"/>
                <a:gd name="T17" fmla="*/ 532 h 533"/>
                <a:gd name="T18" fmla="*/ 99 w 144"/>
                <a:gd name="T19" fmla="*/ 533 h 533"/>
                <a:gd name="T20" fmla="*/ 99 w 144"/>
                <a:gd name="T21" fmla="*/ 533 h 533"/>
                <a:gd name="T22" fmla="*/ 99 w 144"/>
                <a:gd name="T23" fmla="*/ 533 h 533"/>
                <a:gd name="T24" fmla="*/ 88 w 144"/>
                <a:gd name="T25" fmla="*/ 532 h 533"/>
                <a:gd name="T26" fmla="*/ 80 w 144"/>
                <a:gd name="T27" fmla="*/ 530 h 533"/>
                <a:gd name="T28" fmla="*/ 73 w 144"/>
                <a:gd name="T29" fmla="*/ 525 h 533"/>
                <a:gd name="T30" fmla="*/ 66 w 144"/>
                <a:gd name="T31" fmla="*/ 520 h 533"/>
                <a:gd name="T32" fmla="*/ 61 w 144"/>
                <a:gd name="T33" fmla="*/ 513 h 533"/>
                <a:gd name="T34" fmla="*/ 56 w 144"/>
                <a:gd name="T35" fmla="*/ 506 h 533"/>
                <a:gd name="T36" fmla="*/ 53 w 144"/>
                <a:gd name="T37" fmla="*/ 496 h 533"/>
                <a:gd name="T38" fmla="*/ 53 w 144"/>
                <a:gd name="T39" fmla="*/ 488 h 533"/>
                <a:gd name="T40" fmla="*/ 0 w 144"/>
                <a:gd name="T41" fmla="*/ 45 h 533"/>
                <a:gd name="T42" fmla="*/ 0 w 144"/>
                <a:gd name="T43" fmla="*/ 45 h 533"/>
                <a:gd name="T44" fmla="*/ 0 w 144"/>
                <a:gd name="T45" fmla="*/ 35 h 533"/>
                <a:gd name="T46" fmla="*/ 4 w 144"/>
                <a:gd name="T47" fmla="*/ 27 h 533"/>
                <a:gd name="T48" fmla="*/ 7 w 144"/>
                <a:gd name="T49" fmla="*/ 18 h 533"/>
                <a:gd name="T50" fmla="*/ 14 w 144"/>
                <a:gd name="T51" fmla="*/ 11 h 533"/>
                <a:gd name="T52" fmla="*/ 21 w 144"/>
                <a:gd name="T53" fmla="*/ 6 h 533"/>
                <a:gd name="T54" fmla="*/ 28 w 144"/>
                <a:gd name="T55" fmla="*/ 3 h 533"/>
                <a:gd name="T56" fmla="*/ 36 w 144"/>
                <a:gd name="T57" fmla="*/ 0 h 533"/>
                <a:gd name="T58" fmla="*/ 46 w 144"/>
                <a:gd name="T59" fmla="*/ 0 h 533"/>
                <a:gd name="T60" fmla="*/ 46 w 144"/>
                <a:gd name="T61" fmla="*/ 0 h 533"/>
                <a:gd name="T62" fmla="*/ 46 w 144"/>
                <a:gd name="T63" fmla="*/ 0 h 533"/>
                <a:gd name="T64" fmla="*/ 55 w 144"/>
                <a:gd name="T65" fmla="*/ 0 h 533"/>
                <a:gd name="T66" fmla="*/ 63 w 144"/>
                <a:gd name="T67" fmla="*/ 3 h 533"/>
                <a:gd name="T68" fmla="*/ 72 w 144"/>
                <a:gd name="T69" fmla="*/ 6 h 533"/>
                <a:gd name="T70" fmla="*/ 78 w 144"/>
                <a:gd name="T71" fmla="*/ 11 h 533"/>
                <a:gd name="T72" fmla="*/ 83 w 144"/>
                <a:gd name="T73" fmla="*/ 18 h 533"/>
                <a:gd name="T74" fmla="*/ 88 w 144"/>
                <a:gd name="T75" fmla="*/ 27 h 533"/>
                <a:gd name="T76" fmla="*/ 90 w 144"/>
                <a:gd name="T77" fmla="*/ 35 h 533"/>
                <a:gd name="T78" fmla="*/ 92 w 144"/>
                <a:gd name="T79" fmla="*/ 45 h 533"/>
                <a:gd name="T80" fmla="*/ 144 w 144"/>
                <a:gd name="T81" fmla="*/ 488 h 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4" h="533">
                  <a:moveTo>
                    <a:pt x="144" y="488"/>
                  </a:moveTo>
                  <a:lnTo>
                    <a:pt x="144" y="488"/>
                  </a:lnTo>
                  <a:lnTo>
                    <a:pt x="143" y="496"/>
                  </a:lnTo>
                  <a:lnTo>
                    <a:pt x="141" y="506"/>
                  </a:lnTo>
                  <a:lnTo>
                    <a:pt x="136" y="513"/>
                  </a:lnTo>
                  <a:lnTo>
                    <a:pt x="131" y="520"/>
                  </a:lnTo>
                  <a:lnTo>
                    <a:pt x="124" y="525"/>
                  </a:lnTo>
                  <a:lnTo>
                    <a:pt x="116" y="530"/>
                  </a:lnTo>
                  <a:lnTo>
                    <a:pt x="107" y="532"/>
                  </a:lnTo>
                  <a:lnTo>
                    <a:pt x="99" y="533"/>
                  </a:lnTo>
                  <a:lnTo>
                    <a:pt x="99" y="533"/>
                  </a:lnTo>
                  <a:lnTo>
                    <a:pt x="99" y="533"/>
                  </a:lnTo>
                  <a:lnTo>
                    <a:pt x="88" y="532"/>
                  </a:lnTo>
                  <a:lnTo>
                    <a:pt x="80" y="530"/>
                  </a:lnTo>
                  <a:lnTo>
                    <a:pt x="73" y="525"/>
                  </a:lnTo>
                  <a:lnTo>
                    <a:pt x="66" y="520"/>
                  </a:lnTo>
                  <a:lnTo>
                    <a:pt x="61" y="513"/>
                  </a:lnTo>
                  <a:lnTo>
                    <a:pt x="56" y="506"/>
                  </a:lnTo>
                  <a:lnTo>
                    <a:pt x="53" y="496"/>
                  </a:lnTo>
                  <a:lnTo>
                    <a:pt x="53" y="488"/>
                  </a:lnTo>
                  <a:lnTo>
                    <a:pt x="0" y="45"/>
                  </a:lnTo>
                  <a:lnTo>
                    <a:pt x="0" y="45"/>
                  </a:lnTo>
                  <a:lnTo>
                    <a:pt x="0" y="35"/>
                  </a:lnTo>
                  <a:lnTo>
                    <a:pt x="4" y="27"/>
                  </a:lnTo>
                  <a:lnTo>
                    <a:pt x="7" y="18"/>
                  </a:lnTo>
                  <a:lnTo>
                    <a:pt x="14" y="11"/>
                  </a:lnTo>
                  <a:lnTo>
                    <a:pt x="21" y="6"/>
                  </a:lnTo>
                  <a:lnTo>
                    <a:pt x="28" y="3"/>
                  </a:lnTo>
                  <a:lnTo>
                    <a:pt x="36" y="0"/>
                  </a:lnTo>
                  <a:lnTo>
                    <a:pt x="46" y="0"/>
                  </a:lnTo>
                  <a:lnTo>
                    <a:pt x="46" y="0"/>
                  </a:lnTo>
                  <a:lnTo>
                    <a:pt x="46" y="0"/>
                  </a:lnTo>
                  <a:lnTo>
                    <a:pt x="55" y="0"/>
                  </a:lnTo>
                  <a:lnTo>
                    <a:pt x="63" y="3"/>
                  </a:lnTo>
                  <a:lnTo>
                    <a:pt x="72" y="6"/>
                  </a:lnTo>
                  <a:lnTo>
                    <a:pt x="78" y="11"/>
                  </a:lnTo>
                  <a:lnTo>
                    <a:pt x="83" y="18"/>
                  </a:lnTo>
                  <a:lnTo>
                    <a:pt x="88" y="27"/>
                  </a:lnTo>
                  <a:lnTo>
                    <a:pt x="90" y="35"/>
                  </a:lnTo>
                  <a:lnTo>
                    <a:pt x="92" y="45"/>
                  </a:lnTo>
                  <a:lnTo>
                    <a:pt x="144" y="48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68" name="Freeform 258"/>
            <p:cNvSpPr/>
            <p:nvPr/>
          </p:nvSpPr>
          <p:spPr bwMode="auto">
            <a:xfrm>
              <a:off x="3278188" y="5594350"/>
              <a:ext cx="214313" cy="212725"/>
            </a:xfrm>
            <a:custGeom>
              <a:avLst/>
              <a:gdLst>
                <a:gd name="T0" fmla="*/ 134 w 269"/>
                <a:gd name="T1" fmla="*/ 270 h 270"/>
                <a:gd name="T2" fmla="*/ 161 w 269"/>
                <a:gd name="T3" fmla="*/ 268 h 270"/>
                <a:gd name="T4" fmla="*/ 186 w 269"/>
                <a:gd name="T5" fmla="*/ 259 h 270"/>
                <a:gd name="T6" fmla="*/ 208 w 269"/>
                <a:gd name="T7" fmla="*/ 248 h 270"/>
                <a:gd name="T8" fmla="*/ 229 w 269"/>
                <a:gd name="T9" fmla="*/ 231 h 270"/>
                <a:gd name="T10" fmla="*/ 246 w 269"/>
                <a:gd name="T11" fmla="*/ 210 h 270"/>
                <a:gd name="T12" fmla="*/ 257 w 269"/>
                <a:gd name="T13" fmla="*/ 188 h 270"/>
                <a:gd name="T14" fmla="*/ 266 w 269"/>
                <a:gd name="T15" fmla="*/ 163 h 270"/>
                <a:gd name="T16" fmla="*/ 269 w 269"/>
                <a:gd name="T17" fmla="*/ 136 h 270"/>
                <a:gd name="T18" fmla="*/ 268 w 269"/>
                <a:gd name="T19" fmla="*/ 122 h 270"/>
                <a:gd name="T20" fmla="*/ 263 w 269"/>
                <a:gd name="T21" fmla="*/ 95 h 270"/>
                <a:gd name="T22" fmla="*/ 252 w 269"/>
                <a:gd name="T23" fmla="*/ 71 h 270"/>
                <a:gd name="T24" fmla="*/ 237 w 269"/>
                <a:gd name="T25" fmla="*/ 49 h 270"/>
                <a:gd name="T26" fmla="*/ 220 w 269"/>
                <a:gd name="T27" fmla="*/ 31 h 270"/>
                <a:gd name="T28" fmla="*/ 198 w 269"/>
                <a:gd name="T29" fmla="*/ 17 h 270"/>
                <a:gd name="T30" fmla="*/ 174 w 269"/>
                <a:gd name="T31" fmla="*/ 7 h 270"/>
                <a:gd name="T32" fmla="*/ 147 w 269"/>
                <a:gd name="T33" fmla="*/ 2 h 270"/>
                <a:gd name="T34" fmla="*/ 134 w 269"/>
                <a:gd name="T35" fmla="*/ 0 h 270"/>
                <a:gd name="T36" fmla="*/ 107 w 269"/>
                <a:gd name="T37" fmla="*/ 4 h 270"/>
                <a:gd name="T38" fmla="*/ 81 w 269"/>
                <a:gd name="T39" fmla="*/ 12 h 270"/>
                <a:gd name="T40" fmla="*/ 59 w 269"/>
                <a:gd name="T41" fmla="*/ 24 h 270"/>
                <a:gd name="T42" fmla="*/ 39 w 269"/>
                <a:gd name="T43" fmla="*/ 41 h 270"/>
                <a:gd name="T44" fmla="*/ 22 w 269"/>
                <a:gd name="T45" fmla="*/ 59 h 270"/>
                <a:gd name="T46" fmla="*/ 10 w 269"/>
                <a:gd name="T47" fmla="*/ 83 h 270"/>
                <a:gd name="T48" fmla="*/ 2 w 269"/>
                <a:gd name="T49" fmla="*/ 109 h 270"/>
                <a:gd name="T50" fmla="*/ 0 w 269"/>
                <a:gd name="T51" fmla="*/ 136 h 270"/>
                <a:gd name="T52" fmla="*/ 0 w 269"/>
                <a:gd name="T53" fmla="*/ 149 h 270"/>
                <a:gd name="T54" fmla="*/ 5 w 269"/>
                <a:gd name="T55" fmla="*/ 175 h 270"/>
                <a:gd name="T56" fmla="*/ 15 w 269"/>
                <a:gd name="T57" fmla="*/ 200 h 270"/>
                <a:gd name="T58" fmla="*/ 30 w 269"/>
                <a:gd name="T59" fmla="*/ 220 h 270"/>
                <a:gd name="T60" fmla="*/ 47 w 269"/>
                <a:gd name="T61" fmla="*/ 239 h 270"/>
                <a:gd name="T62" fmla="*/ 69 w 269"/>
                <a:gd name="T63" fmla="*/ 254 h 270"/>
                <a:gd name="T64" fmla="*/ 93 w 269"/>
                <a:gd name="T65" fmla="*/ 264 h 270"/>
                <a:gd name="T66" fmla="*/ 120 w 269"/>
                <a:gd name="T67" fmla="*/ 270 h 270"/>
                <a:gd name="T68" fmla="*/ 134 w 269"/>
                <a:gd name="T69" fmla="*/ 270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69" h="270">
                  <a:moveTo>
                    <a:pt x="134" y="270"/>
                  </a:moveTo>
                  <a:lnTo>
                    <a:pt x="134" y="270"/>
                  </a:lnTo>
                  <a:lnTo>
                    <a:pt x="147" y="270"/>
                  </a:lnTo>
                  <a:lnTo>
                    <a:pt x="161" y="268"/>
                  </a:lnTo>
                  <a:lnTo>
                    <a:pt x="174" y="264"/>
                  </a:lnTo>
                  <a:lnTo>
                    <a:pt x="186" y="259"/>
                  </a:lnTo>
                  <a:lnTo>
                    <a:pt x="198" y="254"/>
                  </a:lnTo>
                  <a:lnTo>
                    <a:pt x="208" y="248"/>
                  </a:lnTo>
                  <a:lnTo>
                    <a:pt x="220" y="239"/>
                  </a:lnTo>
                  <a:lnTo>
                    <a:pt x="229" y="231"/>
                  </a:lnTo>
                  <a:lnTo>
                    <a:pt x="237" y="220"/>
                  </a:lnTo>
                  <a:lnTo>
                    <a:pt x="246" y="210"/>
                  </a:lnTo>
                  <a:lnTo>
                    <a:pt x="252" y="200"/>
                  </a:lnTo>
                  <a:lnTo>
                    <a:pt x="257" y="188"/>
                  </a:lnTo>
                  <a:lnTo>
                    <a:pt x="263" y="175"/>
                  </a:lnTo>
                  <a:lnTo>
                    <a:pt x="266" y="163"/>
                  </a:lnTo>
                  <a:lnTo>
                    <a:pt x="268" y="149"/>
                  </a:lnTo>
                  <a:lnTo>
                    <a:pt x="269" y="136"/>
                  </a:lnTo>
                  <a:lnTo>
                    <a:pt x="269" y="136"/>
                  </a:lnTo>
                  <a:lnTo>
                    <a:pt x="268" y="122"/>
                  </a:lnTo>
                  <a:lnTo>
                    <a:pt x="266" y="109"/>
                  </a:lnTo>
                  <a:lnTo>
                    <a:pt x="263" y="95"/>
                  </a:lnTo>
                  <a:lnTo>
                    <a:pt x="257" y="83"/>
                  </a:lnTo>
                  <a:lnTo>
                    <a:pt x="252" y="71"/>
                  </a:lnTo>
                  <a:lnTo>
                    <a:pt x="246" y="59"/>
                  </a:lnTo>
                  <a:lnTo>
                    <a:pt x="237" y="49"/>
                  </a:lnTo>
                  <a:lnTo>
                    <a:pt x="229" y="41"/>
                  </a:lnTo>
                  <a:lnTo>
                    <a:pt x="220" y="31"/>
                  </a:lnTo>
                  <a:lnTo>
                    <a:pt x="208" y="24"/>
                  </a:lnTo>
                  <a:lnTo>
                    <a:pt x="198" y="17"/>
                  </a:lnTo>
                  <a:lnTo>
                    <a:pt x="186" y="12"/>
                  </a:lnTo>
                  <a:lnTo>
                    <a:pt x="174" y="7"/>
                  </a:lnTo>
                  <a:lnTo>
                    <a:pt x="161" y="4"/>
                  </a:lnTo>
                  <a:lnTo>
                    <a:pt x="147" y="2"/>
                  </a:lnTo>
                  <a:lnTo>
                    <a:pt x="134" y="0"/>
                  </a:lnTo>
                  <a:lnTo>
                    <a:pt x="134" y="0"/>
                  </a:lnTo>
                  <a:lnTo>
                    <a:pt x="120" y="2"/>
                  </a:lnTo>
                  <a:lnTo>
                    <a:pt x="107" y="4"/>
                  </a:lnTo>
                  <a:lnTo>
                    <a:pt x="93" y="7"/>
                  </a:lnTo>
                  <a:lnTo>
                    <a:pt x="81" y="12"/>
                  </a:lnTo>
                  <a:lnTo>
                    <a:pt x="69" y="17"/>
                  </a:lnTo>
                  <a:lnTo>
                    <a:pt x="59" y="24"/>
                  </a:lnTo>
                  <a:lnTo>
                    <a:pt x="47" y="31"/>
                  </a:lnTo>
                  <a:lnTo>
                    <a:pt x="39" y="41"/>
                  </a:lnTo>
                  <a:lnTo>
                    <a:pt x="30" y="49"/>
                  </a:lnTo>
                  <a:lnTo>
                    <a:pt x="22" y="59"/>
                  </a:lnTo>
                  <a:lnTo>
                    <a:pt x="15" y="71"/>
                  </a:lnTo>
                  <a:lnTo>
                    <a:pt x="10" y="83"/>
                  </a:lnTo>
                  <a:lnTo>
                    <a:pt x="5" y="95"/>
                  </a:lnTo>
                  <a:lnTo>
                    <a:pt x="2" y="109"/>
                  </a:lnTo>
                  <a:lnTo>
                    <a:pt x="0" y="122"/>
                  </a:lnTo>
                  <a:lnTo>
                    <a:pt x="0" y="136"/>
                  </a:lnTo>
                  <a:lnTo>
                    <a:pt x="0" y="136"/>
                  </a:lnTo>
                  <a:lnTo>
                    <a:pt x="0" y="149"/>
                  </a:lnTo>
                  <a:lnTo>
                    <a:pt x="2" y="163"/>
                  </a:lnTo>
                  <a:lnTo>
                    <a:pt x="5" y="175"/>
                  </a:lnTo>
                  <a:lnTo>
                    <a:pt x="10" y="188"/>
                  </a:lnTo>
                  <a:lnTo>
                    <a:pt x="15" y="200"/>
                  </a:lnTo>
                  <a:lnTo>
                    <a:pt x="22" y="210"/>
                  </a:lnTo>
                  <a:lnTo>
                    <a:pt x="30" y="220"/>
                  </a:lnTo>
                  <a:lnTo>
                    <a:pt x="39" y="231"/>
                  </a:lnTo>
                  <a:lnTo>
                    <a:pt x="47" y="239"/>
                  </a:lnTo>
                  <a:lnTo>
                    <a:pt x="59" y="248"/>
                  </a:lnTo>
                  <a:lnTo>
                    <a:pt x="69" y="254"/>
                  </a:lnTo>
                  <a:lnTo>
                    <a:pt x="81" y="259"/>
                  </a:lnTo>
                  <a:lnTo>
                    <a:pt x="93" y="264"/>
                  </a:lnTo>
                  <a:lnTo>
                    <a:pt x="107" y="268"/>
                  </a:lnTo>
                  <a:lnTo>
                    <a:pt x="120" y="270"/>
                  </a:lnTo>
                  <a:lnTo>
                    <a:pt x="134" y="270"/>
                  </a:lnTo>
                  <a:lnTo>
                    <a:pt x="134" y="27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69" name="Freeform 259"/>
            <p:cNvSpPr/>
            <p:nvPr/>
          </p:nvSpPr>
          <p:spPr bwMode="auto">
            <a:xfrm>
              <a:off x="3267076" y="6153150"/>
              <a:ext cx="100013" cy="474663"/>
            </a:xfrm>
            <a:custGeom>
              <a:avLst/>
              <a:gdLst>
                <a:gd name="T0" fmla="*/ 127 w 127"/>
                <a:gd name="T1" fmla="*/ 534 h 598"/>
                <a:gd name="T2" fmla="*/ 127 w 127"/>
                <a:gd name="T3" fmla="*/ 534 h 598"/>
                <a:gd name="T4" fmla="*/ 125 w 127"/>
                <a:gd name="T5" fmla="*/ 547 h 598"/>
                <a:gd name="T6" fmla="*/ 122 w 127"/>
                <a:gd name="T7" fmla="*/ 559 h 598"/>
                <a:gd name="T8" fmla="*/ 115 w 127"/>
                <a:gd name="T9" fmla="*/ 569 h 598"/>
                <a:gd name="T10" fmla="*/ 108 w 127"/>
                <a:gd name="T11" fmla="*/ 579 h 598"/>
                <a:gd name="T12" fmla="*/ 98 w 127"/>
                <a:gd name="T13" fmla="*/ 586 h 598"/>
                <a:gd name="T14" fmla="*/ 88 w 127"/>
                <a:gd name="T15" fmla="*/ 593 h 598"/>
                <a:gd name="T16" fmla="*/ 76 w 127"/>
                <a:gd name="T17" fmla="*/ 596 h 598"/>
                <a:gd name="T18" fmla="*/ 62 w 127"/>
                <a:gd name="T19" fmla="*/ 598 h 598"/>
                <a:gd name="T20" fmla="*/ 62 w 127"/>
                <a:gd name="T21" fmla="*/ 598 h 598"/>
                <a:gd name="T22" fmla="*/ 62 w 127"/>
                <a:gd name="T23" fmla="*/ 598 h 598"/>
                <a:gd name="T24" fmla="*/ 51 w 127"/>
                <a:gd name="T25" fmla="*/ 596 h 598"/>
                <a:gd name="T26" fmla="*/ 39 w 127"/>
                <a:gd name="T27" fmla="*/ 593 h 598"/>
                <a:gd name="T28" fmla="*/ 27 w 127"/>
                <a:gd name="T29" fmla="*/ 586 h 598"/>
                <a:gd name="T30" fmla="*/ 18 w 127"/>
                <a:gd name="T31" fmla="*/ 579 h 598"/>
                <a:gd name="T32" fmla="*/ 10 w 127"/>
                <a:gd name="T33" fmla="*/ 569 h 598"/>
                <a:gd name="T34" fmla="*/ 5 w 127"/>
                <a:gd name="T35" fmla="*/ 559 h 598"/>
                <a:gd name="T36" fmla="*/ 1 w 127"/>
                <a:gd name="T37" fmla="*/ 547 h 598"/>
                <a:gd name="T38" fmla="*/ 0 w 127"/>
                <a:gd name="T39" fmla="*/ 534 h 598"/>
                <a:gd name="T40" fmla="*/ 0 w 127"/>
                <a:gd name="T41" fmla="*/ 64 h 598"/>
                <a:gd name="T42" fmla="*/ 0 w 127"/>
                <a:gd name="T43" fmla="*/ 64 h 598"/>
                <a:gd name="T44" fmla="*/ 1 w 127"/>
                <a:gd name="T45" fmla="*/ 51 h 598"/>
                <a:gd name="T46" fmla="*/ 5 w 127"/>
                <a:gd name="T47" fmla="*/ 39 h 598"/>
                <a:gd name="T48" fmla="*/ 10 w 127"/>
                <a:gd name="T49" fmla="*/ 29 h 598"/>
                <a:gd name="T50" fmla="*/ 18 w 127"/>
                <a:gd name="T51" fmla="*/ 19 h 598"/>
                <a:gd name="T52" fmla="*/ 27 w 127"/>
                <a:gd name="T53" fmla="*/ 12 h 598"/>
                <a:gd name="T54" fmla="*/ 39 w 127"/>
                <a:gd name="T55" fmla="*/ 5 h 598"/>
                <a:gd name="T56" fmla="*/ 51 w 127"/>
                <a:gd name="T57" fmla="*/ 2 h 598"/>
                <a:gd name="T58" fmla="*/ 62 w 127"/>
                <a:gd name="T59" fmla="*/ 0 h 598"/>
                <a:gd name="T60" fmla="*/ 62 w 127"/>
                <a:gd name="T61" fmla="*/ 0 h 598"/>
                <a:gd name="T62" fmla="*/ 62 w 127"/>
                <a:gd name="T63" fmla="*/ 0 h 598"/>
                <a:gd name="T64" fmla="*/ 76 w 127"/>
                <a:gd name="T65" fmla="*/ 2 h 598"/>
                <a:gd name="T66" fmla="*/ 88 w 127"/>
                <a:gd name="T67" fmla="*/ 5 h 598"/>
                <a:gd name="T68" fmla="*/ 98 w 127"/>
                <a:gd name="T69" fmla="*/ 12 h 598"/>
                <a:gd name="T70" fmla="*/ 108 w 127"/>
                <a:gd name="T71" fmla="*/ 19 h 598"/>
                <a:gd name="T72" fmla="*/ 115 w 127"/>
                <a:gd name="T73" fmla="*/ 29 h 598"/>
                <a:gd name="T74" fmla="*/ 122 w 127"/>
                <a:gd name="T75" fmla="*/ 39 h 598"/>
                <a:gd name="T76" fmla="*/ 125 w 127"/>
                <a:gd name="T77" fmla="*/ 51 h 598"/>
                <a:gd name="T78" fmla="*/ 127 w 127"/>
                <a:gd name="T79" fmla="*/ 64 h 598"/>
                <a:gd name="T80" fmla="*/ 127 w 127"/>
                <a:gd name="T81" fmla="*/ 534 h 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7" h="598">
                  <a:moveTo>
                    <a:pt x="127" y="534"/>
                  </a:moveTo>
                  <a:lnTo>
                    <a:pt x="127" y="534"/>
                  </a:lnTo>
                  <a:lnTo>
                    <a:pt x="125" y="547"/>
                  </a:lnTo>
                  <a:lnTo>
                    <a:pt x="122" y="559"/>
                  </a:lnTo>
                  <a:lnTo>
                    <a:pt x="115" y="569"/>
                  </a:lnTo>
                  <a:lnTo>
                    <a:pt x="108" y="579"/>
                  </a:lnTo>
                  <a:lnTo>
                    <a:pt x="98" y="586"/>
                  </a:lnTo>
                  <a:lnTo>
                    <a:pt x="88" y="593"/>
                  </a:lnTo>
                  <a:lnTo>
                    <a:pt x="76" y="596"/>
                  </a:lnTo>
                  <a:lnTo>
                    <a:pt x="62" y="598"/>
                  </a:lnTo>
                  <a:lnTo>
                    <a:pt x="62" y="598"/>
                  </a:lnTo>
                  <a:lnTo>
                    <a:pt x="62" y="598"/>
                  </a:lnTo>
                  <a:lnTo>
                    <a:pt x="51" y="596"/>
                  </a:lnTo>
                  <a:lnTo>
                    <a:pt x="39" y="593"/>
                  </a:lnTo>
                  <a:lnTo>
                    <a:pt x="27" y="586"/>
                  </a:lnTo>
                  <a:lnTo>
                    <a:pt x="18" y="579"/>
                  </a:lnTo>
                  <a:lnTo>
                    <a:pt x="10" y="569"/>
                  </a:lnTo>
                  <a:lnTo>
                    <a:pt x="5" y="559"/>
                  </a:lnTo>
                  <a:lnTo>
                    <a:pt x="1" y="547"/>
                  </a:lnTo>
                  <a:lnTo>
                    <a:pt x="0" y="534"/>
                  </a:lnTo>
                  <a:lnTo>
                    <a:pt x="0" y="64"/>
                  </a:lnTo>
                  <a:lnTo>
                    <a:pt x="0" y="64"/>
                  </a:lnTo>
                  <a:lnTo>
                    <a:pt x="1" y="51"/>
                  </a:lnTo>
                  <a:lnTo>
                    <a:pt x="5" y="39"/>
                  </a:lnTo>
                  <a:lnTo>
                    <a:pt x="10" y="29"/>
                  </a:lnTo>
                  <a:lnTo>
                    <a:pt x="18" y="19"/>
                  </a:lnTo>
                  <a:lnTo>
                    <a:pt x="27" y="12"/>
                  </a:lnTo>
                  <a:lnTo>
                    <a:pt x="39" y="5"/>
                  </a:lnTo>
                  <a:lnTo>
                    <a:pt x="51" y="2"/>
                  </a:lnTo>
                  <a:lnTo>
                    <a:pt x="62" y="0"/>
                  </a:lnTo>
                  <a:lnTo>
                    <a:pt x="62" y="0"/>
                  </a:lnTo>
                  <a:lnTo>
                    <a:pt x="62" y="0"/>
                  </a:lnTo>
                  <a:lnTo>
                    <a:pt x="76" y="2"/>
                  </a:lnTo>
                  <a:lnTo>
                    <a:pt x="88" y="5"/>
                  </a:lnTo>
                  <a:lnTo>
                    <a:pt x="98" y="12"/>
                  </a:lnTo>
                  <a:lnTo>
                    <a:pt x="108" y="19"/>
                  </a:lnTo>
                  <a:lnTo>
                    <a:pt x="115" y="29"/>
                  </a:lnTo>
                  <a:lnTo>
                    <a:pt x="122" y="39"/>
                  </a:lnTo>
                  <a:lnTo>
                    <a:pt x="125" y="51"/>
                  </a:lnTo>
                  <a:lnTo>
                    <a:pt x="127" y="64"/>
                  </a:lnTo>
                  <a:lnTo>
                    <a:pt x="127" y="53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70" name="Freeform 260"/>
            <p:cNvSpPr/>
            <p:nvPr/>
          </p:nvSpPr>
          <p:spPr bwMode="auto">
            <a:xfrm>
              <a:off x="3405188" y="6153150"/>
              <a:ext cx="101600" cy="474663"/>
            </a:xfrm>
            <a:custGeom>
              <a:avLst/>
              <a:gdLst>
                <a:gd name="T0" fmla="*/ 127 w 127"/>
                <a:gd name="T1" fmla="*/ 534 h 598"/>
                <a:gd name="T2" fmla="*/ 127 w 127"/>
                <a:gd name="T3" fmla="*/ 534 h 598"/>
                <a:gd name="T4" fmla="*/ 126 w 127"/>
                <a:gd name="T5" fmla="*/ 547 h 598"/>
                <a:gd name="T6" fmla="*/ 122 w 127"/>
                <a:gd name="T7" fmla="*/ 559 h 598"/>
                <a:gd name="T8" fmla="*/ 115 w 127"/>
                <a:gd name="T9" fmla="*/ 569 h 598"/>
                <a:gd name="T10" fmla="*/ 109 w 127"/>
                <a:gd name="T11" fmla="*/ 579 h 598"/>
                <a:gd name="T12" fmla="*/ 98 w 127"/>
                <a:gd name="T13" fmla="*/ 586 h 598"/>
                <a:gd name="T14" fmla="*/ 88 w 127"/>
                <a:gd name="T15" fmla="*/ 593 h 598"/>
                <a:gd name="T16" fmla="*/ 76 w 127"/>
                <a:gd name="T17" fmla="*/ 596 h 598"/>
                <a:gd name="T18" fmla="*/ 63 w 127"/>
                <a:gd name="T19" fmla="*/ 598 h 598"/>
                <a:gd name="T20" fmla="*/ 63 w 127"/>
                <a:gd name="T21" fmla="*/ 598 h 598"/>
                <a:gd name="T22" fmla="*/ 63 w 127"/>
                <a:gd name="T23" fmla="*/ 598 h 598"/>
                <a:gd name="T24" fmla="*/ 51 w 127"/>
                <a:gd name="T25" fmla="*/ 596 h 598"/>
                <a:gd name="T26" fmla="*/ 39 w 127"/>
                <a:gd name="T27" fmla="*/ 593 h 598"/>
                <a:gd name="T28" fmla="*/ 27 w 127"/>
                <a:gd name="T29" fmla="*/ 586 h 598"/>
                <a:gd name="T30" fmla="*/ 19 w 127"/>
                <a:gd name="T31" fmla="*/ 579 h 598"/>
                <a:gd name="T32" fmla="*/ 10 w 127"/>
                <a:gd name="T33" fmla="*/ 569 h 598"/>
                <a:gd name="T34" fmla="*/ 5 w 127"/>
                <a:gd name="T35" fmla="*/ 559 h 598"/>
                <a:gd name="T36" fmla="*/ 2 w 127"/>
                <a:gd name="T37" fmla="*/ 547 h 598"/>
                <a:gd name="T38" fmla="*/ 0 w 127"/>
                <a:gd name="T39" fmla="*/ 534 h 598"/>
                <a:gd name="T40" fmla="*/ 0 w 127"/>
                <a:gd name="T41" fmla="*/ 64 h 598"/>
                <a:gd name="T42" fmla="*/ 0 w 127"/>
                <a:gd name="T43" fmla="*/ 64 h 598"/>
                <a:gd name="T44" fmla="*/ 2 w 127"/>
                <a:gd name="T45" fmla="*/ 51 h 598"/>
                <a:gd name="T46" fmla="*/ 5 w 127"/>
                <a:gd name="T47" fmla="*/ 39 h 598"/>
                <a:gd name="T48" fmla="*/ 10 w 127"/>
                <a:gd name="T49" fmla="*/ 29 h 598"/>
                <a:gd name="T50" fmla="*/ 19 w 127"/>
                <a:gd name="T51" fmla="*/ 19 h 598"/>
                <a:gd name="T52" fmla="*/ 27 w 127"/>
                <a:gd name="T53" fmla="*/ 12 h 598"/>
                <a:gd name="T54" fmla="*/ 39 w 127"/>
                <a:gd name="T55" fmla="*/ 5 h 598"/>
                <a:gd name="T56" fmla="*/ 51 w 127"/>
                <a:gd name="T57" fmla="*/ 2 h 598"/>
                <a:gd name="T58" fmla="*/ 63 w 127"/>
                <a:gd name="T59" fmla="*/ 0 h 598"/>
                <a:gd name="T60" fmla="*/ 63 w 127"/>
                <a:gd name="T61" fmla="*/ 0 h 598"/>
                <a:gd name="T62" fmla="*/ 63 w 127"/>
                <a:gd name="T63" fmla="*/ 0 h 598"/>
                <a:gd name="T64" fmla="*/ 76 w 127"/>
                <a:gd name="T65" fmla="*/ 2 h 598"/>
                <a:gd name="T66" fmla="*/ 88 w 127"/>
                <a:gd name="T67" fmla="*/ 5 h 598"/>
                <a:gd name="T68" fmla="*/ 98 w 127"/>
                <a:gd name="T69" fmla="*/ 12 h 598"/>
                <a:gd name="T70" fmla="*/ 109 w 127"/>
                <a:gd name="T71" fmla="*/ 19 h 598"/>
                <a:gd name="T72" fmla="*/ 115 w 127"/>
                <a:gd name="T73" fmla="*/ 29 h 598"/>
                <a:gd name="T74" fmla="*/ 122 w 127"/>
                <a:gd name="T75" fmla="*/ 39 h 598"/>
                <a:gd name="T76" fmla="*/ 126 w 127"/>
                <a:gd name="T77" fmla="*/ 51 h 598"/>
                <a:gd name="T78" fmla="*/ 127 w 127"/>
                <a:gd name="T79" fmla="*/ 64 h 598"/>
                <a:gd name="T80" fmla="*/ 127 w 127"/>
                <a:gd name="T81" fmla="*/ 534 h 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7" h="598">
                  <a:moveTo>
                    <a:pt x="127" y="534"/>
                  </a:moveTo>
                  <a:lnTo>
                    <a:pt x="127" y="534"/>
                  </a:lnTo>
                  <a:lnTo>
                    <a:pt x="126" y="547"/>
                  </a:lnTo>
                  <a:lnTo>
                    <a:pt x="122" y="559"/>
                  </a:lnTo>
                  <a:lnTo>
                    <a:pt x="115" y="569"/>
                  </a:lnTo>
                  <a:lnTo>
                    <a:pt x="109" y="579"/>
                  </a:lnTo>
                  <a:lnTo>
                    <a:pt x="98" y="586"/>
                  </a:lnTo>
                  <a:lnTo>
                    <a:pt x="88" y="593"/>
                  </a:lnTo>
                  <a:lnTo>
                    <a:pt x="76" y="596"/>
                  </a:lnTo>
                  <a:lnTo>
                    <a:pt x="63" y="598"/>
                  </a:lnTo>
                  <a:lnTo>
                    <a:pt x="63" y="598"/>
                  </a:lnTo>
                  <a:lnTo>
                    <a:pt x="63" y="598"/>
                  </a:lnTo>
                  <a:lnTo>
                    <a:pt x="51" y="596"/>
                  </a:lnTo>
                  <a:lnTo>
                    <a:pt x="39" y="593"/>
                  </a:lnTo>
                  <a:lnTo>
                    <a:pt x="27" y="586"/>
                  </a:lnTo>
                  <a:lnTo>
                    <a:pt x="19" y="579"/>
                  </a:lnTo>
                  <a:lnTo>
                    <a:pt x="10" y="569"/>
                  </a:lnTo>
                  <a:lnTo>
                    <a:pt x="5" y="559"/>
                  </a:lnTo>
                  <a:lnTo>
                    <a:pt x="2" y="547"/>
                  </a:lnTo>
                  <a:lnTo>
                    <a:pt x="0" y="534"/>
                  </a:lnTo>
                  <a:lnTo>
                    <a:pt x="0" y="64"/>
                  </a:lnTo>
                  <a:lnTo>
                    <a:pt x="0" y="64"/>
                  </a:lnTo>
                  <a:lnTo>
                    <a:pt x="2" y="51"/>
                  </a:lnTo>
                  <a:lnTo>
                    <a:pt x="5" y="39"/>
                  </a:lnTo>
                  <a:lnTo>
                    <a:pt x="10" y="29"/>
                  </a:lnTo>
                  <a:lnTo>
                    <a:pt x="19" y="19"/>
                  </a:lnTo>
                  <a:lnTo>
                    <a:pt x="27" y="12"/>
                  </a:lnTo>
                  <a:lnTo>
                    <a:pt x="39" y="5"/>
                  </a:lnTo>
                  <a:lnTo>
                    <a:pt x="51" y="2"/>
                  </a:lnTo>
                  <a:lnTo>
                    <a:pt x="63" y="0"/>
                  </a:lnTo>
                  <a:lnTo>
                    <a:pt x="63" y="0"/>
                  </a:lnTo>
                  <a:lnTo>
                    <a:pt x="63" y="0"/>
                  </a:lnTo>
                  <a:lnTo>
                    <a:pt x="76" y="2"/>
                  </a:lnTo>
                  <a:lnTo>
                    <a:pt x="88" y="5"/>
                  </a:lnTo>
                  <a:lnTo>
                    <a:pt x="98" y="12"/>
                  </a:lnTo>
                  <a:lnTo>
                    <a:pt x="109" y="19"/>
                  </a:lnTo>
                  <a:lnTo>
                    <a:pt x="115" y="29"/>
                  </a:lnTo>
                  <a:lnTo>
                    <a:pt x="122" y="39"/>
                  </a:lnTo>
                  <a:lnTo>
                    <a:pt x="126" y="51"/>
                  </a:lnTo>
                  <a:lnTo>
                    <a:pt x="127" y="64"/>
                  </a:lnTo>
                  <a:lnTo>
                    <a:pt x="127" y="53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71" name="Freeform 261"/>
            <p:cNvSpPr/>
            <p:nvPr/>
          </p:nvSpPr>
          <p:spPr bwMode="auto">
            <a:xfrm>
              <a:off x="3206751" y="5816600"/>
              <a:ext cx="360363" cy="406400"/>
            </a:xfrm>
            <a:custGeom>
              <a:avLst/>
              <a:gdLst>
                <a:gd name="T0" fmla="*/ 384 w 453"/>
                <a:gd name="T1" fmla="*/ 434 h 512"/>
                <a:gd name="T2" fmla="*/ 381 w 453"/>
                <a:gd name="T3" fmla="*/ 458 h 512"/>
                <a:gd name="T4" fmla="*/ 374 w 453"/>
                <a:gd name="T5" fmla="*/ 477 h 512"/>
                <a:gd name="T6" fmla="*/ 362 w 453"/>
                <a:gd name="T7" fmla="*/ 490 h 512"/>
                <a:gd name="T8" fmla="*/ 345 w 453"/>
                <a:gd name="T9" fmla="*/ 500 h 512"/>
                <a:gd name="T10" fmla="*/ 304 w 453"/>
                <a:gd name="T11" fmla="*/ 510 h 512"/>
                <a:gd name="T12" fmla="*/ 254 w 453"/>
                <a:gd name="T13" fmla="*/ 512 h 512"/>
                <a:gd name="T14" fmla="*/ 198 w 453"/>
                <a:gd name="T15" fmla="*/ 512 h 512"/>
                <a:gd name="T16" fmla="*/ 149 w 453"/>
                <a:gd name="T17" fmla="*/ 510 h 512"/>
                <a:gd name="T18" fmla="*/ 106 w 453"/>
                <a:gd name="T19" fmla="*/ 500 h 512"/>
                <a:gd name="T20" fmla="*/ 91 w 453"/>
                <a:gd name="T21" fmla="*/ 490 h 512"/>
                <a:gd name="T22" fmla="*/ 79 w 453"/>
                <a:gd name="T23" fmla="*/ 477 h 512"/>
                <a:gd name="T24" fmla="*/ 71 w 453"/>
                <a:gd name="T25" fmla="*/ 458 h 512"/>
                <a:gd name="T26" fmla="*/ 69 w 453"/>
                <a:gd name="T27" fmla="*/ 434 h 512"/>
                <a:gd name="T28" fmla="*/ 69 w 453"/>
                <a:gd name="T29" fmla="*/ 131 h 512"/>
                <a:gd name="T30" fmla="*/ 27 w 453"/>
                <a:gd name="T31" fmla="*/ 104 h 512"/>
                <a:gd name="T32" fmla="*/ 10 w 453"/>
                <a:gd name="T33" fmla="*/ 89 h 512"/>
                <a:gd name="T34" fmla="*/ 1 w 453"/>
                <a:gd name="T35" fmla="*/ 73 h 512"/>
                <a:gd name="T36" fmla="*/ 0 w 453"/>
                <a:gd name="T37" fmla="*/ 61 h 512"/>
                <a:gd name="T38" fmla="*/ 5 w 453"/>
                <a:gd name="T39" fmla="*/ 50 h 512"/>
                <a:gd name="T40" fmla="*/ 22 w 453"/>
                <a:gd name="T41" fmla="*/ 36 h 512"/>
                <a:gd name="T42" fmla="*/ 55 w 453"/>
                <a:gd name="T43" fmla="*/ 21 h 512"/>
                <a:gd name="T44" fmla="*/ 99 w 453"/>
                <a:gd name="T45" fmla="*/ 11 h 512"/>
                <a:gd name="T46" fmla="*/ 164 w 453"/>
                <a:gd name="T47" fmla="*/ 2 h 512"/>
                <a:gd name="T48" fmla="*/ 254 w 453"/>
                <a:gd name="T49" fmla="*/ 0 h 512"/>
                <a:gd name="T50" fmla="*/ 287 w 453"/>
                <a:gd name="T51" fmla="*/ 2 h 512"/>
                <a:gd name="T52" fmla="*/ 354 w 453"/>
                <a:gd name="T53" fmla="*/ 11 h 512"/>
                <a:gd name="T54" fmla="*/ 398 w 453"/>
                <a:gd name="T55" fmla="*/ 22 h 512"/>
                <a:gd name="T56" fmla="*/ 433 w 453"/>
                <a:gd name="T57" fmla="*/ 38 h 512"/>
                <a:gd name="T58" fmla="*/ 450 w 453"/>
                <a:gd name="T59" fmla="*/ 51 h 512"/>
                <a:gd name="T60" fmla="*/ 453 w 453"/>
                <a:gd name="T61" fmla="*/ 63 h 512"/>
                <a:gd name="T62" fmla="*/ 452 w 453"/>
                <a:gd name="T63" fmla="*/ 75 h 512"/>
                <a:gd name="T64" fmla="*/ 443 w 453"/>
                <a:gd name="T65" fmla="*/ 89 h 512"/>
                <a:gd name="T66" fmla="*/ 426 w 453"/>
                <a:gd name="T67" fmla="*/ 105 h 512"/>
                <a:gd name="T68" fmla="*/ 384 w 453"/>
                <a:gd name="T69" fmla="*/ 131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3" h="512">
                  <a:moveTo>
                    <a:pt x="384" y="434"/>
                  </a:moveTo>
                  <a:lnTo>
                    <a:pt x="384" y="434"/>
                  </a:lnTo>
                  <a:lnTo>
                    <a:pt x="382" y="448"/>
                  </a:lnTo>
                  <a:lnTo>
                    <a:pt x="381" y="458"/>
                  </a:lnTo>
                  <a:lnTo>
                    <a:pt x="377" y="468"/>
                  </a:lnTo>
                  <a:lnTo>
                    <a:pt x="374" y="477"/>
                  </a:lnTo>
                  <a:lnTo>
                    <a:pt x="367" y="485"/>
                  </a:lnTo>
                  <a:lnTo>
                    <a:pt x="362" y="490"/>
                  </a:lnTo>
                  <a:lnTo>
                    <a:pt x="354" y="495"/>
                  </a:lnTo>
                  <a:lnTo>
                    <a:pt x="345" y="500"/>
                  </a:lnTo>
                  <a:lnTo>
                    <a:pt x="326" y="507"/>
                  </a:lnTo>
                  <a:lnTo>
                    <a:pt x="304" y="510"/>
                  </a:lnTo>
                  <a:lnTo>
                    <a:pt x="279" y="512"/>
                  </a:lnTo>
                  <a:lnTo>
                    <a:pt x="254" y="512"/>
                  </a:lnTo>
                  <a:lnTo>
                    <a:pt x="198" y="512"/>
                  </a:lnTo>
                  <a:lnTo>
                    <a:pt x="198" y="512"/>
                  </a:lnTo>
                  <a:lnTo>
                    <a:pt x="172" y="512"/>
                  </a:lnTo>
                  <a:lnTo>
                    <a:pt x="149" y="510"/>
                  </a:lnTo>
                  <a:lnTo>
                    <a:pt x="127" y="507"/>
                  </a:lnTo>
                  <a:lnTo>
                    <a:pt x="106" y="500"/>
                  </a:lnTo>
                  <a:lnTo>
                    <a:pt x="98" y="495"/>
                  </a:lnTo>
                  <a:lnTo>
                    <a:pt x="91" y="490"/>
                  </a:lnTo>
                  <a:lnTo>
                    <a:pt x="84" y="485"/>
                  </a:lnTo>
                  <a:lnTo>
                    <a:pt x="79" y="477"/>
                  </a:lnTo>
                  <a:lnTo>
                    <a:pt x="74" y="468"/>
                  </a:lnTo>
                  <a:lnTo>
                    <a:pt x="71" y="458"/>
                  </a:lnTo>
                  <a:lnTo>
                    <a:pt x="69" y="448"/>
                  </a:lnTo>
                  <a:lnTo>
                    <a:pt x="69" y="434"/>
                  </a:lnTo>
                  <a:lnTo>
                    <a:pt x="69" y="131"/>
                  </a:lnTo>
                  <a:lnTo>
                    <a:pt x="69" y="131"/>
                  </a:lnTo>
                  <a:lnTo>
                    <a:pt x="38" y="112"/>
                  </a:lnTo>
                  <a:lnTo>
                    <a:pt x="27" y="104"/>
                  </a:lnTo>
                  <a:lnTo>
                    <a:pt x="18" y="95"/>
                  </a:lnTo>
                  <a:lnTo>
                    <a:pt x="10" y="89"/>
                  </a:lnTo>
                  <a:lnTo>
                    <a:pt x="5" y="80"/>
                  </a:lnTo>
                  <a:lnTo>
                    <a:pt x="1" y="73"/>
                  </a:lnTo>
                  <a:lnTo>
                    <a:pt x="0" y="68"/>
                  </a:lnTo>
                  <a:lnTo>
                    <a:pt x="0" y="61"/>
                  </a:lnTo>
                  <a:lnTo>
                    <a:pt x="1" y="55"/>
                  </a:lnTo>
                  <a:lnTo>
                    <a:pt x="5" y="50"/>
                  </a:lnTo>
                  <a:lnTo>
                    <a:pt x="10" y="44"/>
                  </a:lnTo>
                  <a:lnTo>
                    <a:pt x="22" y="36"/>
                  </a:lnTo>
                  <a:lnTo>
                    <a:pt x="37" y="28"/>
                  </a:lnTo>
                  <a:lnTo>
                    <a:pt x="55" y="21"/>
                  </a:lnTo>
                  <a:lnTo>
                    <a:pt x="77" y="14"/>
                  </a:lnTo>
                  <a:lnTo>
                    <a:pt x="99" y="11"/>
                  </a:lnTo>
                  <a:lnTo>
                    <a:pt x="121" y="7"/>
                  </a:lnTo>
                  <a:lnTo>
                    <a:pt x="164" y="2"/>
                  </a:lnTo>
                  <a:lnTo>
                    <a:pt x="198" y="0"/>
                  </a:lnTo>
                  <a:lnTo>
                    <a:pt x="254" y="0"/>
                  </a:lnTo>
                  <a:lnTo>
                    <a:pt x="254" y="0"/>
                  </a:lnTo>
                  <a:lnTo>
                    <a:pt x="287" y="2"/>
                  </a:lnTo>
                  <a:lnTo>
                    <a:pt x="332" y="7"/>
                  </a:lnTo>
                  <a:lnTo>
                    <a:pt x="354" y="11"/>
                  </a:lnTo>
                  <a:lnTo>
                    <a:pt x="377" y="16"/>
                  </a:lnTo>
                  <a:lnTo>
                    <a:pt x="398" y="22"/>
                  </a:lnTo>
                  <a:lnTo>
                    <a:pt x="418" y="29"/>
                  </a:lnTo>
                  <a:lnTo>
                    <a:pt x="433" y="38"/>
                  </a:lnTo>
                  <a:lnTo>
                    <a:pt x="445" y="46"/>
                  </a:lnTo>
                  <a:lnTo>
                    <a:pt x="450" y="51"/>
                  </a:lnTo>
                  <a:lnTo>
                    <a:pt x="452" y="56"/>
                  </a:lnTo>
                  <a:lnTo>
                    <a:pt x="453" y="63"/>
                  </a:lnTo>
                  <a:lnTo>
                    <a:pt x="453" y="68"/>
                  </a:lnTo>
                  <a:lnTo>
                    <a:pt x="452" y="75"/>
                  </a:lnTo>
                  <a:lnTo>
                    <a:pt x="448" y="82"/>
                  </a:lnTo>
                  <a:lnTo>
                    <a:pt x="443" y="89"/>
                  </a:lnTo>
                  <a:lnTo>
                    <a:pt x="437" y="97"/>
                  </a:lnTo>
                  <a:lnTo>
                    <a:pt x="426" y="105"/>
                  </a:lnTo>
                  <a:lnTo>
                    <a:pt x="415" y="112"/>
                  </a:lnTo>
                  <a:lnTo>
                    <a:pt x="384" y="131"/>
                  </a:lnTo>
                  <a:lnTo>
                    <a:pt x="384" y="43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72" name="Rectangle 262"/>
            <p:cNvSpPr>
              <a:spLocks noChangeArrowheads="1"/>
            </p:cNvSpPr>
            <p:nvPr/>
          </p:nvSpPr>
          <p:spPr bwMode="auto">
            <a:xfrm>
              <a:off x="3705226" y="6088063"/>
              <a:ext cx="558800" cy="698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73" name="Rectangle 263"/>
            <p:cNvSpPr>
              <a:spLocks noChangeArrowheads="1"/>
            </p:cNvSpPr>
            <p:nvPr/>
          </p:nvSpPr>
          <p:spPr bwMode="auto">
            <a:xfrm>
              <a:off x="4402138" y="6357938"/>
              <a:ext cx="558800" cy="428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74" name="Rectangle 264"/>
            <p:cNvSpPr>
              <a:spLocks noChangeArrowheads="1"/>
            </p:cNvSpPr>
            <p:nvPr/>
          </p:nvSpPr>
          <p:spPr bwMode="auto">
            <a:xfrm>
              <a:off x="3081338" y="6616700"/>
              <a:ext cx="558800" cy="1698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75" name="Freeform 265"/>
            <p:cNvSpPr/>
            <p:nvPr/>
          </p:nvSpPr>
          <p:spPr bwMode="auto">
            <a:xfrm>
              <a:off x="3689351" y="5051425"/>
              <a:ext cx="198438" cy="231775"/>
            </a:xfrm>
            <a:custGeom>
              <a:avLst/>
              <a:gdLst>
                <a:gd name="T0" fmla="*/ 13 w 250"/>
                <a:gd name="T1" fmla="*/ 87 h 292"/>
                <a:gd name="T2" fmla="*/ 13 w 250"/>
                <a:gd name="T3" fmla="*/ 87 h 292"/>
                <a:gd name="T4" fmla="*/ 8 w 250"/>
                <a:gd name="T5" fmla="*/ 80 h 292"/>
                <a:gd name="T6" fmla="*/ 3 w 250"/>
                <a:gd name="T7" fmla="*/ 70 h 292"/>
                <a:gd name="T8" fmla="*/ 0 w 250"/>
                <a:gd name="T9" fmla="*/ 61 h 292"/>
                <a:gd name="T10" fmla="*/ 0 w 250"/>
                <a:gd name="T11" fmla="*/ 51 h 292"/>
                <a:gd name="T12" fmla="*/ 0 w 250"/>
                <a:gd name="T13" fmla="*/ 41 h 292"/>
                <a:gd name="T14" fmla="*/ 3 w 250"/>
                <a:gd name="T15" fmla="*/ 33 h 292"/>
                <a:gd name="T16" fmla="*/ 8 w 250"/>
                <a:gd name="T17" fmla="*/ 24 h 292"/>
                <a:gd name="T18" fmla="*/ 13 w 250"/>
                <a:gd name="T19" fmla="*/ 16 h 292"/>
                <a:gd name="T20" fmla="*/ 13 w 250"/>
                <a:gd name="T21" fmla="*/ 16 h 292"/>
                <a:gd name="T22" fmla="*/ 13 w 250"/>
                <a:gd name="T23" fmla="*/ 16 h 292"/>
                <a:gd name="T24" fmla="*/ 22 w 250"/>
                <a:gd name="T25" fmla="*/ 9 h 292"/>
                <a:gd name="T26" fmla="*/ 30 w 250"/>
                <a:gd name="T27" fmla="*/ 4 h 292"/>
                <a:gd name="T28" fmla="*/ 40 w 250"/>
                <a:gd name="T29" fmla="*/ 2 h 292"/>
                <a:gd name="T30" fmla="*/ 50 w 250"/>
                <a:gd name="T31" fmla="*/ 0 h 292"/>
                <a:gd name="T32" fmla="*/ 59 w 250"/>
                <a:gd name="T33" fmla="*/ 2 h 292"/>
                <a:gd name="T34" fmla="*/ 69 w 250"/>
                <a:gd name="T35" fmla="*/ 4 h 292"/>
                <a:gd name="T36" fmla="*/ 78 w 250"/>
                <a:gd name="T37" fmla="*/ 9 h 292"/>
                <a:gd name="T38" fmla="*/ 86 w 250"/>
                <a:gd name="T39" fmla="*/ 16 h 292"/>
                <a:gd name="T40" fmla="*/ 235 w 250"/>
                <a:gd name="T41" fmla="*/ 205 h 292"/>
                <a:gd name="T42" fmla="*/ 235 w 250"/>
                <a:gd name="T43" fmla="*/ 205 h 292"/>
                <a:gd name="T44" fmla="*/ 242 w 250"/>
                <a:gd name="T45" fmla="*/ 214 h 292"/>
                <a:gd name="T46" fmla="*/ 247 w 250"/>
                <a:gd name="T47" fmla="*/ 222 h 292"/>
                <a:gd name="T48" fmla="*/ 250 w 250"/>
                <a:gd name="T49" fmla="*/ 231 h 292"/>
                <a:gd name="T50" fmla="*/ 250 w 250"/>
                <a:gd name="T51" fmla="*/ 241 h 292"/>
                <a:gd name="T52" fmla="*/ 250 w 250"/>
                <a:gd name="T53" fmla="*/ 251 h 292"/>
                <a:gd name="T54" fmla="*/ 247 w 250"/>
                <a:gd name="T55" fmla="*/ 260 h 292"/>
                <a:gd name="T56" fmla="*/ 242 w 250"/>
                <a:gd name="T57" fmla="*/ 270 h 292"/>
                <a:gd name="T58" fmla="*/ 235 w 250"/>
                <a:gd name="T59" fmla="*/ 277 h 292"/>
                <a:gd name="T60" fmla="*/ 235 w 250"/>
                <a:gd name="T61" fmla="*/ 277 h 292"/>
                <a:gd name="T62" fmla="*/ 235 w 250"/>
                <a:gd name="T63" fmla="*/ 277 h 292"/>
                <a:gd name="T64" fmla="*/ 228 w 250"/>
                <a:gd name="T65" fmla="*/ 283 h 292"/>
                <a:gd name="T66" fmla="*/ 218 w 250"/>
                <a:gd name="T67" fmla="*/ 288 h 292"/>
                <a:gd name="T68" fmla="*/ 210 w 250"/>
                <a:gd name="T69" fmla="*/ 292 h 292"/>
                <a:gd name="T70" fmla="*/ 199 w 250"/>
                <a:gd name="T71" fmla="*/ 292 h 292"/>
                <a:gd name="T72" fmla="*/ 189 w 250"/>
                <a:gd name="T73" fmla="*/ 292 h 292"/>
                <a:gd name="T74" fmla="*/ 181 w 250"/>
                <a:gd name="T75" fmla="*/ 288 h 292"/>
                <a:gd name="T76" fmla="*/ 171 w 250"/>
                <a:gd name="T77" fmla="*/ 283 h 292"/>
                <a:gd name="T78" fmla="*/ 164 w 250"/>
                <a:gd name="T79" fmla="*/ 277 h 292"/>
                <a:gd name="T80" fmla="*/ 13 w 250"/>
                <a:gd name="T81" fmla="*/ 87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50" h="292">
                  <a:moveTo>
                    <a:pt x="13" y="87"/>
                  </a:moveTo>
                  <a:lnTo>
                    <a:pt x="13" y="87"/>
                  </a:lnTo>
                  <a:lnTo>
                    <a:pt x="8" y="80"/>
                  </a:lnTo>
                  <a:lnTo>
                    <a:pt x="3" y="70"/>
                  </a:lnTo>
                  <a:lnTo>
                    <a:pt x="0" y="61"/>
                  </a:lnTo>
                  <a:lnTo>
                    <a:pt x="0" y="51"/>
                  </a:lnTo>
                  <a:lnTo>
                    <a:pt x="0" y="41"/>
                  </a:lnTo>
                  <a:lnTo>
                    <a:pt x="3" y="33"/>
                  </a:lnTo>
                  <a:lnTo>
                    <a:pt x="8" y="24"/>
                  </a:lnTo>
                  <a:lnTo>
                    <a:pt x="13" y="16"/>
                  </a:lnTo>
                  <a:lnTo>
                    <a:pt x="13" y="16"/>
                  </a:lnTo>
                  <a:lnTo>
                    <a:pt x="13" y="16"/>
                  </a:lnTo>
                  <a:lnTo>
                    <a:pt x="22" y="9"/>
                  </a:lnTo>
                  <a:lnTo>
                    <a:pt x="30" y="4"/>
                  </a:lnTo>
                  <a:lnTo>
                    <a:pt x="40" y="2"/>
                  </a:lnTo>
                  <a:lnTo>
                    <a:pt x="50" y="0"/>
                  </a:lnTo>
                  <a:lnTo>
                    <a:pt x="59" y="2"/>
                  </a:lnTo>
                  <a:lnTo>
                    <a:pt x="69" y="4"/>
                  </a:lnTo>
                  <a:lnTo>
                    <a:pt x="78" y="9"/>
                  </a:lnTo>
                  <a:lnTo>
                    <a:pt x="86" y="16"/>
                  </a:lnTo>
                  <a:lnTo>
                    <a:pt x="235" y="205"/>
                  </a:lnTo>
                  <a:lnTo>
                    <a:pt x="235" y="205"/>
                  </a:lnTo>
                  <a:lnTo>
                    <a:pt x="242" y="214"/>
                  </a:lnTo>
                  <a:lnTo>
                    <a:pt x="247" y="222"/>
                  </a:lnTo>
                  <a:lnTo>
                    <a:pt x="250" y="231"/>
                  </a:lnTo>
                  <a:lnTo>
                    <a:pt x="250" y="241"/>
                  </a:lnTo>
                  <a:lnTo>
                    <a:pt x="250" y="251"/>
                  </a:lnTo>
                  <a:lnTo>
                    <a:pt x="247" y="260"/>
                  </a:lnTo>
                  <a:lnTo>
                    <a:pt x="242" y="270"/>
                  </a:lnTo>
                  <a:lnTo>
                    <a:pt x="235" y="277"/>
                  </a:lnTo>
                  <a:lnTo>
                    <a:pt x="235" y="277"/>
                  </a:lnTo>
                  <a:lnTo>
                    <a:pt x="235" y="277"/>
                  </a:lnTo>
                  <a:lnTo>
                    <a:pt x="228" y="283"/>
                  </a:lnTo>
                  <a:lnTo>
                    <a:pt x="218" y="288"/>
                  </a:lnTo>
                  <a:lnTo>
                    <a:pt x="210" y="292"/>
                  </a:lnTo>
                  <a:lnTo>
                    <a:pt x="199" y="292"/>
                  </a:lnTo>
                  <a:lnTo>
                    <a:pt x="189" y="292"/>
                  </a:lnTo>
                  <a:lnTo>
                    <a:pt x="181" y="288"/>
                  </a:lnTo>
                  <a:lnTo>
                    <a:pt x="171" y="283"/>
                  </a:lnTo>
                  <a:lnTo>
                    <a:pt x="164" y="277"/>
                  </a:lnTo>
                  <a:lnTo>
                    <a:pt x="13" y="8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76" name="Freeform 266"/>
            <p:cNvSpPr/>
            <p:nvPr/>
          </p:nvSpPr>
          <p:spPr bwMode="auto">
            <a:xfrm>
              <a:off x="3689351" y="4859338"/>
              <a:ext cx="87313" cy="271463"/>
            </a:xfrm>
            <a:custGeom>
              <a:avLst/>
              <a:gdLst>
                <a:gd name="T0" fmla="*/ 8 w 110"/>
                <a:gd name="T1" fmla="*/ 54 h 342"/>
                <a:gd name="T2" fmla="*/ 8 w 110"/>
                <a:gd name="T3" fmla="*/ 54 h 342"/>
                <a:gd name="T4" fmla="*/ 8 w 110"/>
                <a:gd name="T5" fmla="*/ 44 h 342"/>
                <a:gd name="T6" fmla="*/ 11 w 110"/>
                <a:gd name="T7" fmla="*/ 34 h 342"/>
                <a:gd name="T8" fmla="*/ 15 w 110"/>
                <a:gd name="T9" fmla="*/ 25 h 342"/>
                <a:gd name="T10" fmla="*/ 20 w 110"/>
                <a:gd name="T11" fmla="*/ 17 h 342"/>
                <a:gd name="T12" fmla="*/ 27 w 110"/>
                <a:gd name="T13" fmla="*/ 10 h 342"/>
                <a:gd name="T14" fmla="*/ 35 w 110"/>
                <a:gd name="T15" fmla="*/ 5 h 342"/>
                <a:gd name="T16" fmla="*/ 45 w 110"/>
                <a:gd name="T17" fmla="*/ 2 h 342"/>
                <a:gd name="T18" fmla="*/ 56 w 110"/>
                <a:gd name="T19" fmla="*/ 0 h 342"/>
                <a:gd name="T20" fmla="*/ 56 w 110"/>
                <a:gd name="T21" fmla="*/ 0 h 342"/>
                <a:gd name="T22" fmla="*/ 56 w 110"/>
                <a:gd name="T23" fmla="*/ 0 h 342"/>
                <a:gd name="T24" fmla="*/ 66 w 110"/>
                <a:gd name="T25" fmla="*/ 0 h 342"/>
                <a:gd name="T26" fmla="*/ 76 w 110"/>
                <a:gd name="T27" fmla="*/ 2 h 342"/>
                <a:gd name="T28" fmla="*/ 84 w 110"/>
                <a:gd name="T29" fmla="*/ 5 h 342"/>
                <a:gd name="T30" fmla="*/ 93 w 110"/>
                <a:gd name="T31" fmla="*/ 12 h 342"/>
                <a:gd name="T32" fmla="*/ 100 w 110"/>
                <a:gd name="T33" fmla="*/ 19 h 342"/>
                <a:gd name="T34" fmla="*/ 105 w 110"/>
                <a:gd name="T35" fmla="*/ 27 h 342"/>
                <a:gd name="T36" fmla="*/ 108 w 110"/>
                <a:gd name="T37" fmla="*/ 36 h 342"/>
                <a:gd name="T38" fmla="*/ 110 w 110"/>
                <a:gd name="T39" fmla="*/ 46 h 342"/>
                <a:gd name="T40" fmla="*/ 101 w 110"/>
                <a:gd name="T41" fmla="*/ 288 h 342"/>
                <a:gd name="T42" fmla="*/ 101 w 110"/>
                <a:gd name="T43" fmla="*/ 288 h 342"/>
                <a:gd name="T44" fmla="*/ 101 w 110"/>
                <a:gd name="T45" fmla="*/ 298 h 342"/>
                <a:gd name="T46" fmla="*/ 100 w 110"/>
                <a:gd name="T47" fmla="*/ 308 h 342"/>
                <a:gd name="T48" fmla="*/ 94 w 110"/>
                <a:gd name="T49" fmla="*/ 317 h 342"/>
                <a:gd name="T50" fmla="*/ 89 w 110"/>
                <a:gd name="T51" fmla="*/ 325 h 342"/>
                <a:gd name="T52" fmla="*/ 83 w 110"/>
                <a:gd name="T53" fmla="*/ 332 h 342"/>
                <a:gd name="T54" fmla="*/ 74 w 110"/>
                <a:gd name="T55" fmla="*/ 337 h 342"/>
                <a:gd name="T56" fmla="*/ 66 w 110"/>
                <a:gd name="T57" fmla="*/ 341 h 342"/>
                <a:gd name="T58" fmla="*/ 56 w 110"/>
                <a:gd name="T59" fmla="*/ 342 h 342"/>
                <a:gd name="T60" fmla="*/ 56 w 110"/>
                <a:gd name="T61" fmla="*/ 342 h 342"/>
                <a:gd name="T62" fmla="*/ 56 w 110"/>
                <a:gd name="T63" fmla="*/ 342 h 342"/>
                <a:gd name="T64" fmla="*/ 45 w 110"/>
                <a:gd name="T65" fmla="*/ 342 h 342"/>
                <a:gd name="T66" fmla="*/ 35 w 110"/>
                <a:gd name="T67" fmla="*/ 341 h 342"/>
                <a:gd name="T68" fmla="*/ 25 w 110"/>
                <a:gd name="T69" fmla="*/ 336 h 342"/>
                <a:gd name="T70" fmla="*/ 18 w 110"/>
                <a:gd name="T71" fmla="*/ 330 h 342"/>
                <a:gd name="T72" fmla="*/ 11 w 110"/>
                <a:gd name="T73" fmla="*/ 324 h 342"/>
                <a:gd name="T74" fmla="*/ 6 w 110"/>
                <a:gd name="T75" fmla="*/ 315 h 342"/>
                <a:gd name="T76" fmla="*/ 1 w 110"/>
                <a:gd name="T77" fmla="*/ 305 h 342"/>
                <a:gd name="T78" fmla="*/ 0 w 110"/>
                <a:gd name="T79" fmla="*/ 295 h 342"/>
                <a:gd name="T80" fmla="*/ 8 w 110"/>
                <a:gd name="T81" fmla="*/ 54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0" h="342">
                  <a:moveTo>
                    <a:pt x="8" y="54"/>
                  </a:moveTo>
                  <a:lnTo>
                    <a:pt x="8" y="54"/>
                  </a:lnTo>
                  <a:lnTo>
                    <a:pt x="8" y="44"/>
                  </a:lnTo>
                  <a:lnTo>
                    <a:pt x="11" y="34"/>
                  </a:lnTo>
                  <a:lnTo>
                    <a:pt x="15" y="25"/>
                  </a:lnTo>
                  <a:lnTo>
                    <a:pt x="20" y="17"/>
                  </a:lnTo>
                  <a:lnTo>
                    <a:pt x="27" y="10"/>
                  </a:lnTo>
                  <a:lnTo>
                    <a:pt x="35" y="5"/>
                  </a:lnTo>
                  <a:lnTo>
                    <a:pt x="45" y="2"/>
                  </a:lnTo>
                  <a:lnTo>
                    <a:pt x="56" y="0"/>
                  </a:lnTo>
                  <a:lnTo>
                    <a:pt x="56" y="0"/>
                  </a:lnTo>
                  <a:lnTo>
                    <a:pt x="56" y="0"/>
                  </a:lnTo>
                  <a:lnTo>
                    <a:pt x="66" y="0"/>
                  </a:lnTo>
                  <a:lnTo>
                    <a:pt x="76" y="2"/>
                  </a:lnTo>
                  <a:lnTo>
                    <a:pt x="84" y="5"/>
                  </a:lnTo>
                  <a:lnTo>
                    <a:pt x="93" y="12"/>
                  </a:lnTo>
                  <a:lnTo>
                    <a:pt x="100" y="19"/>
                  </a:lnTo>
                  <a:lnTo>
                    <a:pt x="105" y="27"/>
                  </a:lnTo>
                  <a:lnTo>
                    <a:pt x="108" y="36"/>
                  </a:lnTo>
                  <a:lnTo>
                    <a:pt x="110" y="46"/>
                  </a:lnTo>
                  <a:lnTo>
                    <a:pt x="101" y="288"/>
                  </a:lnTo>
                  <a:lnTo>
                    <a:pt x="101" y="288"/>
                  </a:lnTo>
                  <a:lnTo>
                    <a:pt x="101" y="298"/>
                  </a:lnTo>
                  <a:lnTo>
                    <a:pt x="100" y="308"/>
                  </a:lnTo>
                  <a:lnTo>
                    <a:pt x="94" y="317"/>
                  </a:lnTo>
                  <a:lnTo>
                    <a:pt x="89" y="325"/>
                  </a:lnTo>
                  <a:lnTo>
                    <a:pt x="83" y="332"/>
                  </a:lnTo>
                  <a:lnTo>
                    <a:pt x="74" y="337"/>
                  </a:lnTo>
                  <a:lnTo>
                    <a:pt x="66" y="341"/>
                  </a:lnTo>
                  <a:lnTo>
                    <a:pt x="56" y="342"/>
                  </a:lnTo>
                  <a:lnTo>
                    <a:pt x="56" y="342"/>
                  </a:lnTo>
                  <a:lnTo>
                    <a:pt x="56" y="342"/>
                  </a:lnTo>
                  <a:lnTo>
                    <a:pt x="45" y="342"/>
                  </a:lnTo>
                  <a:lnTo>
                    <a:pt x="35" y="341"/>
                  </a:lnTo>
                  <a:lnTo>
                    <a:pt x="25" y="336"/>
                  </a:lnTo>
                  <a:lnTo>
                    <a:pt x="18" y="330"/>
                  </a:lnTo>
                  <a:lnTo>
                    <a:pt x="11" y="324"/>
                  </a:lnTo>
                  <a:lnTo>
                    <a:pt x="6" y="315"/>
                  </a:lnTo>
                  <a:lnTo>
                    <a:pt x="1" y="305"/>
                  </a:lnTo>
                  <a:lnTo>
                    <a:pt x="0" y="295"/>
                  </a:lnTo>
                  <a:lnTo>
                    <a:pt x="8" y="5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77" name="Freeform 267"/>
            <p:cNvSpPr/>
            <p:nvPr/>
          </p:nvSpPr>
          <p:spPr bwMode="auto">
            <a:xfrm>
              <a:off x="4130676" y="4806950"/>
              <a:ext cx="157163" cy="471488"/>
            </a:xfrm>
            <a:custGeom>
              <a:avLst/>
              <a:gdLst>
                <a:gd name="T0" fmla="*/ 96 w 196"/>
                <a:gd name="T1" fmla="*/ 36 h 593"/>
                <a:gd name="T2" fmla="*/ 96 w 196"/>
                <a:gd name="T3" fmla="*/ 36 h 593"/>
                <a:gd name="T4" fmla="*/ 100 w 196"/>
                <a:gd name="T5" fmla="*/ 27 h 593"/>
                <a:gd name="T6" fmla="*/ 107 w 196"/>
                <a:gd name="T7" fmla="*/ 19 h 593"/>
                <a:gd name="T8" fmla="*/ 113 w 196"/>
                <a:gd name="T9" fmla="*/ 12 h 593"/>
                <a:gd name="T10" fmla="*/ 122 w 196"/>
                <a:gd name="T11" fmla="*/ 7 h 593"/>
                <a:gd name="T12" fmla="*/ 130 w 196"/>
                <a:gd name="T13" fmla="*/ 3 h 593"/>
                <a:gd name="T14" fmla="*/ 140 w 196"/>
                <a:gd name="T15" fmla="*/ 0 h 593"/>
                <a:gd name="T16" fmla="*/ 151 w 196"/>
                <a:gd name="T17" fmla="*/ 0 h 593"/>
                <a:gd name="T18" fmla="*/ 161 w 196"/>
                <a:gd name="T19" fmla="*/ 3 h 593"/>
                <a:gd name="T20" fmla="*/ 161 w 196"/>
                <a:gd name="T21" fmla="*/ 3 h 593"/>
                <a:gd name="T22" fmla="*/ 161 w 196"/>
                <a:gd name="T23" fmla="*/ 3 h 593"/>
                <a:gd name="T24" fmla="*/ 169 w 196"/>
                <a:gd name="T25" fmla="*/ 7 h 593"/>
                <a:gd name="T26" fmla="*/ 178 w 196"/>
                <a:gd name="T27" fmla="*/ 14 h 593"/>
                <a:gd name="T28" fmla="*/ 185 w 196"/>
                <a:gd name="T29" fmla="*/ 20 h 593"/>
                <a:gd name="T30" fmla="*/ 190 w 196"/>
                <a:gd name="T31" fmla="*/ 29 h 593"/>
                <a:gd name="T32" fmla="*/ 195 w 196"/>
                <a:gd name="T33" fmla="*/ 37 h 593"/>
                <a:gd name="T34" fmla="*/ 196 w 196"/>
                <a:gd name="T35" fmla="*/ 47 h 593"/>
                <a:gd name="T36" fmla="*/ 196 w 196"/>
                <a:gd name="T37" fmla="*/ 58 h 593"/>
                <a:gd name="T38" fmla="*/ 193 w 196"/>
                <a:gd name="T39" fmla="*/ 68 h 593"/>
                <a:gd name="T40" fmla="*/ 100 w 196"/>
                <a:gd name="T41" fmla="*/ 557 h 593"/>
                <a:gd name="T42" fmla="*/ 100 w 196"/>
                <a:gd name="T43" fmla="*/ 557 h 593"/>
                <a:gd name="T44" fmla="*/ 95 w 196"/>
                <a:gd name="T45" fmla="*/ 568 h 593"/>
                <a:gd name="T46" fmla="*/ 90 w 196"/>
                <a:gd name="T47" fmla="*/ 576 h 593"/>
                <a:gd name="T48" fmla="*/ 83 w 196"/>
                <a:gd name="T49" fmla="*/ 583 h 593"/>
                <a:gd name="T50" fmla="*/ 74 w 196"/>
                <a:gd name="T51" fmla="*/ 588 h 593"/>
                <a:gd name="T52" fmla="*/ 66 w 196"/>
                <a:gd name="T53" fmla="*/ 591 h 593"/>
                <a:gd name="T54" fmla="*/ 56 w 196"/>
                <a:gd name="T55" fmla="*/ 593 h 593"/>
                <a:gd name="T56" fmla="*/ 46 w 196"/>
                <a:gd name="T57" fmla="*/ 593 h 593"/>
                <a:gd name="T58" fmla="*/ 35 w 196"/>
                <a:gd name="T59" fmla="*/ 591 h 593"/>
                <a:gd name="T60" fmla="*/ 35 w 196"/>
                <a:gd name="T61" fmla="*/ 591 h 593"/>
                <a:gd name="T62" fmla="*/ 35 w 196"/>
                <a:gd name="T63" fmla="*/ 591 h 593"/>
                <a:gd name="T64" fmla="*/ 25 w 196"/>
                <a:gd name="T65" fmla="*/ 586 h 593"/>
                <a:gd name="T66" fmla="*/ 19 w 196"/>
                <a:gd name="T67" fmla="*/ 581 h 593"/>
                <a:gd name="T68" fmla="*/ 10 w 196"/>
                <a:gd name="T69" fmla="*/ 574 h 593"/>
                <a:gd name="T70" fmla="*/ 5 w 196"/>
                <a:gd name="T71" fmla="*/ 566 h 593"/>
                <a:gd name="T72" fmla="*/ 2 w 196"/>
                <a:gd name="T73" fmla="*/ 557 h 593"/>
                <a:gd name="T74" fmla="*/ 0 w 196"/>
                <a:gd name="T75" fmla="*/ 547 h 593"/>
                <a:gd name="T76" fmla="*/ 0 w 196"/>
                <a:gd name="T77" fmla="*/ 537 h 593"/>
                <a:gd name="T78" fmla="*/ 2 w 196"/>
                <a:gd name="T79" fmla="*/ 527 h 593"/>
                <a:gd name="T80" fmla="*/ 96 w 196"/>
                <a:gd name="T81" fmla="*/ 36 h 5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96" h="593">
                  <a:moveTo>
                    <a:pt x="96" y="36"/>
                  </a:moveTo>
                  <a:lnTo>
                    <a:pt x="96" y="36"/>
                  </a:lnTo>
                  <a:lnTo>
                    <a:pt x="100" y="27"/>
                  </a:lnTo>
                  <a:lnTo>
                    <a:pt x="107" y="19"/>
                  </a:lnTo>
                  <a:lnTo>
                    <a:pt x="113" y="12"/>
                  </a:lnTo>
                  <a:lnTo>
                    <a:pt x="122" y="7"/>
                  </a:lnTo>
                  <a:lnTo>
                    <a:pt x="130" y="3"/>
                  </a:lnTo>
                  <a:lnTo>
                    <a:pt x="140" y="0"/>
                  </a:lnTo>
                  <a:lnTo>
                    <a:pt x="151" y="0"/>
                  </a:lnTo>
                  <a:lnTo>
                    <a:pt x="161" y="3"/>
                  </a:lnTo>
                  <a:lnTo>
                    <a:pt x="161" y="3"/>
                  </a:lnTo>
                  <a:lnTo>
                    <a:pt x="161" y="3"/>
                  </a:lnTo>
                  <a:lnTo>
                    <a:pt x="169" y="7"/>
                  </a:lnTo>
                  <a:lnTo>
                    <a:pt x="178" y="14"/>
                  </a:lnTo>
                  <a:lnTo>
                    <a:pt x="185" y="20"/>
                  </a:lnTo>
                  <a:lnTo>
                    <a:pt x="190" y="29"/>
                  </a:lnTo>
                  <a:lnTo>
                    <a:pt x="195" y="37"/>
                  </a:lnTo>
                  <a:lnTo>
                    <a:pt x="196" y="47"/>
                  </a:lnTo>
                  <a:lnTo>
                    <a:pt x="196" y="58"/>
                  </a:lnTo>
                  <a:lnTo>
                    <a:pt x="193" y="68"/>
                  </a:lnTo>
                  <a:lnTo>
                    <a:pt x="100" y="557"/>
                  </a:lnTo>
                  <a:lnTo>
                    <a:pt x="100" y="557"/>
                  </a:lnTo>
                  <a:lnTo>
                    <a:pt x="95" y="568"/>
                  </a:lnTo>
                  <a:lnTo>
                    <a:pt x="90" y="576"/>
                  </a:lnTo>
                  <a:lnTo>
                    <a:pt x="83" y="583"/>
                  </a:lnTo>
                  <a:lnTo>
                    <a:pt x="74" y="588"/>
                  </a:lnTo>
                  <a:lnTo>
                    <a:pt x="66" y="591"/>
                  </a:lnTo>
                  <a:lnTo>
                    <a:pt x="56" y="593"/>
                  </a:lnTo>
                  <a:lnTo>
                    <a:pt x="46" y="593"/>
                  </a:lnTo>
                  <a:lnTo>
                    <a:pt x="35" y="591"/>
                  </a:lnTo>
                  <a:lnTo>
                    <a:pt x="35" y="591"/>
                  </a:lnTo>
                  <a:lnTo>
                    <a:pt x="35" y="591"/>
                  </a:lnTo>
                  <a:lnTo>
                    <a:pt x="25" y="586"/>
                  </a:lnTo>
                  <a:lnTo>
                    <a:pt x="19" y="581"/>
                  </a:lnTo>
                  <a:lnTo>
                    <a:pt x="10" y="574"/>
                  </a:lnTo>
                  <a:lnTo>
                    <a:pt x="5" y="566"/>
                  </a:lnTo>
                  <a:lnTo>
                    <a:pt x="2" y="557"/>
                  </a:lnTo>
                  <a:lnTo>
                    <a:pt x="0" y="547"/>
                  </a:lnTo>
                  <a:lnTo>
                    <a:pt x="0" y="537"/>
                  </a:lnTo>
                  <a:lnTo>
                    <a:pt x="2" y="527"/>
                  </a:lnTo>
                  <a:lnTo>
                    <a:pt x="96"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78" name="Freeform 268"/>
            <p:cNvSpPr/>
            <p:nvPr/>
          </p:nvSpPr>
          <p:spPr bwMode="auto">
            <a:xfrm>
              <a:off x="3884613" y="4938713"/>
              <a:ext cx="239713" cy="239713"/>
            </a:xfrm>
            <a:custGeom>
              <a:avLst/>
              <a:gdLst>
                <a:gd name="T0" fmla="*/ 151 w 301"/>
                <a:gd name="T1" fmla="*/ 302 h 302"/>
                <a:gd name="T2" fmla="*/ 181 w 301"/>
                <a:gd name="T3" fmla="*/ 298 h 302"/>
                <a:gd name="T4" fmla="*/ 210 w 301"/>
                <a:gd name="T5" fmla="*/ 290 h 302"/>
                <a:gd name="T6" fmla="*/ 235 w 301"/>
                <a:gd name="T7" fmla="*/ 276 h 302"/>
                <a:gd name="T8" fmla="*/ 257 w 301"/>
                <a:gd name="T9" fmla="*/ 258 h 302"/>
                <a:gd name="T10" fmla="*/ 276 w 301"/>
                <a:gd name="T11" fmla="*/ 236 h 302"/>
                <a:gd name="T12" fmla="*/ 290 w 301"/>
                <a:gd name="T13" fmla="*/ 208 h 302"/>
                <a:gd name="T14" fmla="*/ 300 w 301"/>
                <a:gd name="T15" fmla="*/ 181 h 302"/>
                <a:gd name="T16" fmla="*/ 301 w 301"/>
                <a:gd name="T17" fmla="*/ 151 h 302"/>
                <a:gd name="T18" fmla="*/ 301 w 301"/>
                <a:gd name="T19" fmla="*/ 136 h 302"/>
                <a:gd name="T20" fmla="*/ 295 w 301"/>
                <a:gd name="T21" fmla="*/ 105 h 302"/>
                <a:gd name="T22" fmla="*/ 284 w 301"/>
                <a:gd name="T23" fmla="*/ 78 h 302"/>
                <a:gd name="T24" fmla="*/ 268 w 301"/>
                <a:gd name="T25" fmla="*/ 54 h 302"/>
                <a:gd name="T26" fmla="*/ 247 w 301"/>
                <a:gd name="T27" fmla="*/ 34 h 302"/>
                <a:gd name="T28" fmla="*/ 224 w 301"/>
                <a:gd name="T29" fmla="*/ 19 h 302"/>
                <a:gd name="T30" fmla="*/ 196 w 301"/>
                <a:gd name="T31" fmla="*/ 7 h 302"/>
                <a:gd name="T32" fmla="*/ 166 w 301"/>
                <a:gd name="T33" fmla="*/ 0 h 302"/>
                <a:gd name="T34" fmla="*/ 151 w 301"/>
                <a:gd name="T35" fmla="*/ 0 h 302"/>
                <a:gd name="T36" fmla="*/ 120 w 301"/>
                <a:gd name="T37" fmla="*/ 3 h 302"/>
                <a:gd name="T38" fmla="*/ 93 w 301"/>
                <a:gd name="T39" fmla="*/ 12 h 302"/>
                <a:gd name="T40" fmla="*/ 66 w 301"/>
                <a:gd name="T41" fmla="*/ 25 h 302"/>
                <a:gd name="T42" fmla="*/ 44 w 301"/>
                <a:gd name="T43" fmla="*/ 44 h 302"/>
                <a:gd name="T44" fmla="*/ 25 w 301"/>
                <a:gd name="T45" fmla="*/ 66 h 302"/>
                <a:gd name="T46" fmla="*/ 12 w 301"/>
                <a:gd name="T47" fmla="*/ 92 h 302"/>
                <a:gd name="T48" fmla="*/ 3 w 301"/>
                <a:gd name="T49" fmla="*/ 120 h 302"/>
                <a:gd name="T50" fmla="*/ 0 w 301"/>
                <a:gd name="T51" fmla="*/ 151 h 302"/>
                <a:gd name="T52" fmla="*/ 2 w 301"/>
                <a:gd name="T53" fmla="*/ 166 h 302"/>
                <a:gd name="T54" fmla="*/ 7 w 301"/>
                <a:gd name="T55" fmla="*/ 195 h 302"/>
                <a:gd name="T56" fmla="*/ 19 w 301"/>
                <a:gd name="T57" fmla="*/ 222 h 302"/>
                <a:gd name="T58" fmla="*/ 35 w 301"/>
                <a:gd name="T59" fmla="*/ 246 h 302"/>
                <a:gd name="T60" fmla="*/ 56 w 301"/>
                <a:gd name="T61" fmla="*/ 266 h 302"/>
                <a:gd name="T62" fmla="*/ 80 w 301"/>
                <a:gd name="T63" fmla="*/ 283 h 302"/>
                <a:gd name="T64" fmla="*/ 107 w 301"/>
                <a:gd name="T65" fmla="*/ 295 h 302"/>
                <a:gd name="T66" fmla="*/ 135 w 301"/>
                <a:gd name="T67" fmla="*/ 300 h 302"/>
                <a:gd name="T68" fmla="*/ 151 w 301"/>
                <a:gd name="T69"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01" h="302">
                  <a:moveTo>
                    <a:pt x="151" y="302"/>
                  </a:moveTo>
                  <a:lnTo>
                    <a:pt x="151" y="302"/>
                  </a:lnTo>
                  <a:lnTo>
                    <a:pt x="166" y="300"/>
                  </a:lnTo>
                  <a:lnTo>
                    <a:pt x="181" y="298"/>
                  </a:lnTo>
                  <a:lnTo>
                    <a:pt x="196" y="295"/>
                  </a:lnTo>
                  <a:lnTo>
                    <a:pt x="210" y="290"/>
                  </a:lnTo>
                  <a:lnTo>
                    <a:pt x="224" y="283"/>
                  </a:lnTo>
                  <a:lnTo>
                    <a:pt x="235" y="276"/>
                  </a:lnTo>
                  <a:lnTo>
                    <a:pt x="247" y="266"/>
                  </a:lnTo>
                  <a:lnTo>
                    <a:pt x="257" y="258"/>
                  </a:lnTo>
                  <a:lnTo>
                    <a:pt x="268" y="246"/>
                  </a:lnTo>
                  <a:lnTo>
                    <a:pt x="276" y="236"/>
                  </a:lnTo>
                  <a:lnTo>
                    <a:pt x="284" y="222"/>
                  </a:lnTo>
                  <a:lnTo>
                    <a:pt x="290" y="208"/>
                  </a:lnTo>
                  <a:lnTo>
                    <a:pt x="295" y="195"/>
                  </a:lnTo>
                  <a:lnTo>
                    <a:pt x="300" y="181"/>
                  </a:lnTo>
                  <a:lnTo>
                    <a:pt x="301" y="166"/>
                  </a:lnTo>
                  <a:lnTo>
                    <a:pt x="301" y="151"/>
                  </a:lnTo>
                  <a:lnTo>
                    <a:pt x="301" y="151"/>
                  </a:lnTo>
                  <a:lnTo>
                    <a:pt x="301" y="136"/>
                  </a:lnTo>
                  <a:lnTo>
                    <a:pt x="300" y="120"/>
                  </a:lnTo>
                  <a:lnTo>
                    <a:pt x="295" y="105"/>
                  </a:lnTo>
                  <a:lnTo>
                    <a:pt x="290" y="92"/>
                  </a:lnTo>
                  <a:lnTo>
                    <a:pt x="284" y="78"/>
                  </a:lnTo>
                  <a:lnTo>
                    <a:pt x="276" y="66"/>
                  </a:lnTo>
                  <a:lnTo>
                    <a:pt x="268" y="54"/>
                  </a:lnTo>
                  <a:lnTo>
                    <a:pt x="257" y="44"/>
                  </a:lnTo>
                  <a:lnTo>
                    <a:pt x="247" y="34"/>
                  </a:lnTo>
                  <a:lnTo>
                    <a:pt x="235" y="25"/>
                  </a:lnTo>
                  <a:lnTo>
                    <a:pt x="224" y="19"/>
                  </a:lnTo>
                  <a:lnTo>
                    <a:pt x="210" y="12"/>
                  </a:lnTo>
                  <a:lnTo>
                    <a:pt x="196" y="7"/>
                  </a:lnTo>
                  <a:lnTo>
                    <a:pt x="181" y="3"/>
                  </a:lnTo>
                  <a:lnTo>
                    <a:pt x="166" y="0"/>
                  </a:lnTo>
                  <a:lnTo>
                    <a:pt x="151" y="0"/>
                  </a:lnTo>
                  <a:lnTo>
                    <a:pt x="151" y="0"/>
                  </a:lnTo>
                  <a:lnTo>
                    <a:pt x="135" y="0"/>
                  </a:lnTo>
                  <a:lnTo>
                    <a:pt x="120" y="3"/>
                  </a:lnTo>
                  <a:lnTo>
                    <a:pt x="107" y="7"/>
                  </a:lnTo>
                  <a:lnTo>
                    <a:pt x="93" y="12"/>
                  </a:lnTo>
                  <a:lnTo>
                    <a:pt x="80" y="19"/>
                  </a:lnTo>
                  <a:lnTo>
                    <a:pt x="66" y="25"/>
                  </a:lnTo>
                  <a:lnTo>
                    <a:pt x="56" y="34"/>
                  </a:lnTo>
                  <a:lnTo>
                    <a:pt x="44" y="44"/>
                  </a:lnTo>
                  <a:lnTo>
                    <a:pt x="35" y="54"/>
                  </a:lnTo>
                  <a:lnTo>
                    <a:pt x="25" y="66"/>
                  </a:lnTo>
                  <a:lnTo>
                    <a:pt x="19" y="78"/>
                  </a:lnTo>
                  <a:lnTo>
                    <a:pt x="12" y="92"/>
                  </a:lnTo>
                  <a:lnTo>
                    <a:pt x="7" y="105"/>
                  </a:lnTo>
                  <a:lnTo>
                    <a:pt x="3" y="120"/>
                  </a:lnTo>
                  <a:lnTo>
                    <a:pt x="2" y="136"/>
                  </a:lnTo>
                  <a:lnTo>
                    <a:pt x="0" y="151"/>
                  </a:lnTo>
                  <a:lnTo>
                    <a:pt x="0" y="151"/>
                  </a:lnTo>
                  <a:lnTo>
                    <a:pt x="2" y="166"/>
                  </a:lnTo>
                  <a:lnTo>
                    <a:pt x="3" y="181"/>
                  </a:lnTo>
                  <a:lnTo>
                    <a:pt x="7" y="195"/>
                  </a:lnTo>
                  <a:lnTo>
                    <a:pt x="12" y="208"/>
                  </a:lnTo>
                  <a:lnTo>
                    <a:pt x="19" y="222"/>
                  </a:lnTo>
                  <a:lnTo>
                    <a:pt x="25" y="236"/>
                  </a:lnTo>
                  <a:lnTo>
                    <a:pt x="35" y="246"/>
                  </a:lnTo>
                  <a:lnTo>
                    <a:pt x="44" y="258"/>
                  </a:lnTo>
                  <a:lnTo>
                    <a:pt x="56" y="266"/>
                  </a:lnTo>
                  <a:lnTo>
                    <a:pt x="66" y="276"/>
                  </a:lnTo>
                  <a:lnTo>
                    <a:pt x="80" y="283"/>
                  </a:lnTo>
                  <a:lnTo>
                    <a:pt x="93" y="290"/>
                  </a:lnTo>
                  <a:lnTo>
                    <a:pt x="107" y="295"/>
                  </a:lnTo>
                  <a:lnTo>
                    <a:pt x="120" y="298"/>
                  </a:lnTo>
                  <a:lnTo>
                    <a:pt x="135" y="300"/>
                  </a:lnTo>
                  <a:lnTo>
                    <a:pt x="151" y="302"/>
                  </a:lnTo>
                  <a:lnTo>
                    <a:pt x="151" y="30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79" name="Freeform 269"/>
            <p:cNvSpPr/>
            <p:nvPr/>
          </p:nvSpPr>
          <p:spPr bwMode="auto">
            <a:xfrm>
              <a:off x="3873501" y="5565775"/>
              <a:ext cx="111125" cy="530225"/>
            </a:xfrm>
            <a:custGeom>
              <a:avLst/>
              <a:gdLst>
                <a:gd name="T0" fmla="*/ 140 w 140"/>
                <a:gd name="T1" fmla="*/ 596 h 667"/>
                <a:gd name="T2" fmla="*/ 140 w 140"/>
                <a:gd name="T3" fmla="*/ 596 h 667"/>
                <a:gd name="T4" fmla="*/ 139 w 140"/>
                <a:gd name="T5" fmla="*/ 611 h 667"/>
                <a:gd name="T6" fmla="*/ 135 w 140"/>
                <a:gd name="T7" fmla="*/ 625 h 667"/>
                <a:gd name="T8" fmla="*/ 128 w 140"/>
                <a:gd name="T9" fmla="*/ 637 h 667"/>
                <a:gd name="T10" fmla="*/ 120 w 140"/>
                <a:gd name="T11" fmla="*/ 647 h 667"/>
                <a:gd name="T12" fmla="*/ 110 w 140"/>
                <a:gd name="T13" fmla="*/ 655 h 667"/>
                <a:gd name="T14" fmla="*/ 98 w 140"/>
                <a:gd name="T15" fmla="*/ 662 h 667"/>
                <a:gd name="T16" fmla="*/ 84 w 140"/>
                <a:gd name="T17" fmla="*/ 665 h 667"/>
                <a:gd name="T18" fmla="*/ 69 w 140"/>
                <a:gd name="T19" fmla="*/ 667 h 667"/>
                <a:gd name="T20" fmla="*/ 69 w 140"/>
                <a:gd name="T21" fmla="*/ 667 h 667"/>
                <a:gd name="T22" fmla="*/ 69 w 140"/>
                <a:gd name="T23" fmla="*/ 667 h 667"/>
                <a:gd name="T24" fmla="*/ 56 w 140"/>
                <a:gd name="T25" fmla="*/ 665 h 667"/>
                <a:gd name="T26" fmla="*/ 42 w 140"/>
                <a:gd name="T27" fmla="*/ 662 h 667"/>
                <a:gd name="T28" fmla="*/ 30 w 140"/>
                <a:gd name="T29" fmla="*/ 655 h 667"/>
                <a:gd name="T30" fmla="*/ 20 w 140"/>
                <a:gd name="T31" fmla="*/ 647 h 667"/>
                <a:gd name="T32" fmla="*/ 12 w 140"/>
                <a:gd name="T33" fmla="*/ 637 h 667"/>
                <a:gd name="T34" fmla="*/ 5 w 140"/>
                <a:gd name="T35" fmla="*/ 625 h 667"/>
                <a:gd name="T36" fmla="*/ 0 w 140"/>
                <a:gd name="T37" fmla="*/ 611 h 667"/>
                <a:gd name="T38" fmla="*/ 0 w 140"/>
                <a:gd name="T39" fmla="*/ 596 h 667"/>
                <a:gd name="T40" fmla="*/ 0 w 140"/>
                <a:gd name="T41" fmla="*/ 71 h 667"/>
                <a:gd name="T42" fmla="*/ 0 w 140"/>
                <a:gd name="T43" fmla="*/ 71 h 667"/>
                <a:gd name="T44" fmla="*/ 0 w 140"/>
                <a:gd name="T45" fmla="*/ 55 h 667"/>
                <a:gd name="T46" fmla="*/ 5 w 140"/>
                <a:gd name="T47" fmla="*/ 42 h 667"/>
                <a:gd name="T48" fmla="*/ 12 w 140"/>
                <a:gd name="T49" fmla="*/ 30 h 667"/>
                <a:gd name="T50" fmla="*/ 20 w 140"/>
                <a:gd name="T51" fmla="*/ 20 h 667"/>
                <a:gd name="T52" fmla="*/ 30 w 140"/>
                <a:gd name="T53" fmla="*/ 11 h 667"/>
                <a:gd name="T54" fmla="*/ 42 w 140"/>
                <a:gd name="T55" fmla="*/ 5 h 667"/>
                <a:gd name="T56" fmla="*/ 56 w 140"/>
                <a:gd name="T57" fmla="*/ 1 h 667"/>
                <a:gd name="T58" fmla="*/ 69 w 140"/>
                <a:gd name="T59" fmla="*/ 0 h 667"/>
                <a:gd name="T60" fmla="*/ 69 w 140"/>
                <a:gd name="T61" fmla="*/ 0 h 667"/>
                <a:gd name="T62" fmla="*/ 69 w 140"/>
                <a:gd name="T63" fmla="*/ 0 h 667"/>
                <a:gd name="T64" fmla="*/ 84 w 140"/>
                <a:gd name="T65" fmla="*/ 1 h 667"/>
                <a:gd name="T66" fmla="*/ 98 w 140"/>
                <a:gd name="T67" fmla="*/ 5 h 667"/>
                <a:gd name="T68" fmla="*/ 110 w 140"/>
                <a:gd name="T69" fmla="*/ 11 h 667"/>
                <a:gd name="T70" fmla="*/ 120 w 140"/>
                <a:gd name="T71" fmla="*/ 20 h 667"/>
                <a:gd name="T72" fmla="*/ 128 w 140"/>
                <a:gd name="T73" fmla="*/ 30 h 667"/>
                <a:gd name="T74" fmla="*/ 135 w 140"/>
                <a:gd name="T75" fmla="*/ 42 h 667"/>
                <a:gd name="T76" fmla="*/ 139 w 140"/>
                <a:gd name="T77" fmla="*/ 55 h 667"/>
                <a:gd name="T78" fmla="*/ 140 w 140"/>
                <a:gd name="T79" fmla="*/ 71 h 667"/>
                <a:gd name="T80" fmla="*/ 140 w 140"/>
                <a:gd name="T81" fmla="*/ 596 h 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0" h="667">
                  <a:moveTo>
                    <a:pt x="140" y="596"/>
                  </a:moveTo>
                  <a:lnTo>
                    <a:pt x="140" y="596"/>
                  </a:lnTo>
                  <a:lnTo>
                    <a:pt x="139" y="611"/>
                  </a:lnTo>
                  <a:lnTo>
                    <a:pt x="135" y="625"/>
                  </a:lnTo>
                  <a:lnTo>
                    <a:pt x="128" y="637"/>
                  </a:lnTo>
                  <a:lnTo>
                    <a:pt x="120" y="647"/>
                  </a:lnTo>
                  <a:lnTo>
                    <a:pt x="110" y="655"/>
                  </a:lnTo>
                  <a:lnTo>
                    <a:pt x="98" y="662"/>
                  </a:lnTo>
                  <a:lnTo>
                    <a:pt x="84" y="665"/>
                  </a:lnTo>
                  <a:lnTo>
                    <a:pt x="69" y="667"/>
                  </a:lnTo>
                  <a:lnTo>
                    <a:pt x="69" y="667"/>
                  </a:lnTo>
                  <a:lnTo>
                    <a:pt x="69" y="667"/>
                  </a:lnTo>
                  <a:lnTo>
                    <a:pt x="56" y="665"/>
                  </a:lnTo>
                  <a:lnTo>
                    <a:pt x="42" y="662"/>
                  </a:lnTo>
                  <a:lnTo>
                    <a:pt x="30" y="655"/>
                  </a:lnTo>
                  <a:lnTo>
                    <a:pt x="20" y="647"/>
                  </a:lnTo>
                  <a:lnTo>
                    <a:pt x="12" y="637"/>
                  </a:lnTo>
                  <a:lnTo>
                    <a:pt x="5" y="625"/>
                  </a:lnTo>
                  <a:lnTo>
                    <a:pt x="0" y="611"/>
                  </a:lnTo>
                  <a:lnTo>
                    <a:pt x="0" y="596"/>
                  </a:lnTo>
                  <a:lnTo>
                    <a:pt x="0" y="71"/>
                  </a:lnTo>
                  <a:lnTo>
                    <a:pt x="0" y="71"/>
                  </a:lnTo>
                  <a:lnTo>
                    <a:pt x="0" y="55"/>
                  </a:lnTo>
                  <a:lnTo>
                    <a:pt x="5" y="42"/>
                  </a:lnTo>
                  <a:lnTo>
                    <a:pt x="12" y="30"/>
                  </a:lnTo>
                  <a:lnTo>
                    <a:pt x="20" y="20"/>
                  </a:lnTo>
                  <a:lnTo>
                    <a:pt x="30" y="11"/>
                  </a:lnTo>
                  <a:lnTo>
                    <a:pt x="42" y="5"/>
                  </a:lnTo>
                  <a:lnTo>
                    <a:pt x="56" y="1"/>
                  </a:lnTo>
                  <a:lnTo>
                    <a:pt x="69" y="0"/>
                  </a:lnTo>
                  <a:lnTo>
                    <a:pt x="69" y="0"/>
                  </a:lnTo>
                  <a:lnTo>
                    <a:pt x="69" y="0"/>
                  </a:lnTo>
                  <a:lnTo>
                    <a:pt x="84" y="1"/>
                  </a:lnTo>
                  <a:lnTo>
                    <a:pt x="98" y="5"/>
                  </a:lnTo>
                  <a:lnTo>
                    <a:pt x="110" y="11"/>
                  </a:lnTo>
                  <a:lnTo>
                    <a:pt x="120" y="20"/>
                  </a:lnTo>
                  <a:lnTo>
                    <a:pt x="128" y="30"/>
                  </a:lnTo>
                  <a:lnTo>
                    <a:pt x="135" y="42"/>
                  </a:lnTo>
                  <a:lnTo>
                    <a:pt x="139" y="55"/>
                  </a:lnTo>
                  <a:lnTo>
                    <a:pt x="140" y="71"/>
                  </a:lnTo>
                  <a:lnTo>
                    <a:pt x="140" y="59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80" name="Freeform 270"/>
            <p:cNvSpPr/>
            <p:nvPr/>
          </p:nvSpPr>
          <p:spPr bwMode="auto">
            <a:xfrm>
              <a:off x="4027488" y="5565775"/>
              <a:ext cx="112713" cy="530225"/>
            </a:xfrm>
            <a:custGeom>
              <a:avLst/>
              <a:gdLst>
                <a:gd name="T0" fmla="*/ 143 w 143"/>
                <a:gd name="T1" fmla="*/ 596 h 667"/>
                <a:gd name="T2" fmla="*/ 143 w 143"/>
                <a:gd name="T3" fmla="*/ 596 h 667"/>
                <a:gd name="T4" fmla="*/ 141 w 143"/>
                <a:gd name="T5" fmla="*/ 611 h 667"/>
                <a:gd name="T6" fmla="*/ 136 w 143"/>
                <a:gd name="T7" fmla="*/ 625 h 667"/>
                <a:gd name="T8" fmla="*/ 129 w 143"/>
                <a:gd name="T9" fmla="*/ 637 h 667"/>
                <a:gd name="T10" fmla="*/ 121 w 143"/>
                <a:gd name="T11" fmla="*/ 647 h 667"/>
                <a:gd name="T12" fmla="*/ 111 w 143"/>
                <a:gd name="T13" fmla="*/ 655 h 667"/>
                <a:gd name="T14" fmla="*/ 99 w 143"/>
                <a:gd name="T15" fmla="*/ 662 h 667"/>
                <a:gd name="T16" fmla="*/ 85 w 143"/>
                <a:gd name="T17" fmla="*/ 665 h 667"/>
                <a:gd name="T18" fmla="*/ 72 w 143"/>
                <a:gd name="T19" fmla="*/ 667 h 667"/>
                <a:gd name="T20" fmla="*/ 72 w 143"/>
                <a:gd name="T21" fmla="*/ 667 h 667"/>
                <a:gd name="T22" fmla="*/ 72 w 143"/>
                <a:gd name="T23" fmla="*/ 667 h 667"/>
                <a:gd name="T24" fmla="*/ 56 w 143"/>
                <a:gd name="T25" fmla="*/ 665 h 667"/>
                <a:gd name="T26" fmla="*/ 43 w 143"/>
                <a:gd name="T27" fmla="*/ 662 h 667"/>
                <a:gd name="T28" fmla="*/ 31 w 143"/>
                <a:gd name="T29" fmla="*/ 655 h 667"/>
                <a:gd name="T30" fmla="*/ 21 w 143"/>
                <a:gd name="T31" fmla="*/ 647 h 667"/>
                <a:gd name="T32" fmla="*/ 12 w 143"/>
                <a:gd name="T33" fmla="*/ 637 h 667"/>
                <a:gd name="T34" fmla="*/ 6 w 143"/>
                <a:gd name="T35" fmla="*/ 625 h 667"/>
                <a:gd name="T36" fmla="*/ 2 w 143"/>
                <a:gd name="T37" fmla="*/ 611 h 667"/>
                <a:gd name="T38" fmla="*/ 0 w 143"/>
                <a:gd name="T39" fmla="*/ 596 h 667"/>
                <a:gd name="T40" fmla="*/ 0 w 143"/>
                <a:gd name="T41" fmla="*/ 71 h 667"/>
                <a:gd name="T42" fmla="*/ 0 w 143"/>
                <a:gd name="T43" fmla="*/ 71 h 667"/>
                <a:gd name="T44" fmla="*/ 2 w 143"/>
                <a:gd name="T45" fmla="*/ 55 h 667"/>
                <a:gd name="T46" fmla="*/ 6 w 143"/>
                <a:gd name="T47" fmla="*/ 42 h 667"/>
                <a:gd name="T48" fmla="*/ 12 w 143"/>
                <a:gd name="T49" fmla="*/ 30 h 667"/>
                <a:gd name="T50" fmla="*/ 21 w 143"/>
                <a:gd name="T51" fmla="*/ 20 h 667"/>
                <a:gd name="T52" fmla="*/ 31 w 143"/>
                <a:gd name="T53" fmla="*/ 11 h 667"/>
                <a:gd name="T54" fmla="*/ 43 w 143"/>
                <a:gd name="T55" fmla="*/ 5 h 667"/>
                <a:gd name="T56" fmla="*/ 56 w 143"/>
                <a:gd name="T57" fmla="*/ 1 h 667"/>
                <a:gd name="T58" fmla="*/ 72 w 143"/>
                <a:gd name="T59" fmla="*/ 0 h 667"/>
                <a:gd name="T60" fmla="*/ 72 w 143"/>
                <a:gd name="T61" fmla="*/ 0 h 667"/>
                <a:gd name="T62" fmla="*/ 72 w 143"/>
                <a:gd name="T63" fmla="*/ 0 h 667"/>
                <a:gd name="T64" fmla="*/ 85 w 143"/>
                <a:gd name="T65" fmla="*/ 1 h 667"/>
                <a:gd name="T66" fmla="*/ 99 w 143"/>
                <a:gd name="T67" fmla="*/ 5 h 667"/>
                <a:gd name="T68" fmla="*/ 111 w 143"/>
                <a:gd name="T69" fmla="*/ 11 h 667"/>
                <a:gd name="T70" fmla="*/ 121 w 143"/>
                <a:gd name="T71" fmla="*/ 20 h 667"/>
                <a:gd name="T72" fmla="*/ 129 w 143"/>
                <a:gd name="T73" fmla="*/ 30 h 667"/>
                <a:gd name="T74" fmla="*/ 136 w 143"/>
                <a:gd name="T75" fmla="*/ 42 h 667"/>
                <a:gd name="T76" fmla="*/ 141 w 143"/>
                <a:gd name="T77" fmla="*/ 55 h 667"/>
                <a:gd name="T78" fmla="*/ 143 w 143"/>
                <a:gd name="T79" fmla="*/ 71 h 667"/>
                <a:gd name="T80" fmla="*/ 143 w 143"/>
                <a:gd name="T81" fmla="*/ 596 h 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3" h="667">
                  <a:moveTo>
                    <a:pt x="143" y="596"/>
                  </a:moveTo>
                  <a:lnTo>
                    <a:pt x="143" y="596"/>
                  </a:lnTo>
                  <a:lnTo>
                    <a:pt x="141" y="611"/>
                  </a:lnTo>
                  <a:lnTo>
                    <a:pt x="136" y="625"/>
                  </a:lnTo>
                  <a:lnTo>
                    <a:pt x="129" y="637"/>
                  </a:lnTo>
                  <a:lnTo>
                    <a:pt x="121" y="647"/>
                  </a:lnTo>
                  <a:lnTo>
                    <a:pt x="111" y="655"/>
                  </a:lnTo>
                  <a:lnTo>
                    <a:pt x="99" y="662"/>
                  </a:lnTo>
                  <a:lnTo>
                    <a:pt x="85" y="665"/>
                  </a:lnTo>
                  <a:lnTo>
                    <a:pt x="72" y="667"/>
                  </a:lnTo>
                  <a:lnTo>
                    <a:pt x="72" y="667"/>
                  </a:lnTo>
                  <a:lnTo>
                    <a:pt x="72" y="667"/>
                  </a:lnTo>
                  <a:lnTo>
                    <a:pt x="56" y="665"/>
                  </a:lnTo>
                  <a:lnTo>
                    <a:pt x="43" y="662"/>
                  </a:lnTo>
                  <a:lnTo>
                    <a:pt x="31" y="655"/>
                  </a:lnTo>
                  <a:lnTo>
                    <a:pt x="21" y="647"/>
                  </a:lnTo>
                  <a:lnTo>
                    <a:pt x="12" y="637"/>
                  </a:lnTo>
                  <a:lnTo>
                    <a:pt x="6" y="625"/>
                  </a:lnTo>
                  <a:lnTo>
                    <a:pt x="2" y="611"/>
                  </a:lnTo>
                  <a:lnTo>
                    <a:pt x="0" y="596"/>
                  </a:lnTo>
                  <a:lnTo>
                    <a:pt x="0" y="71"/>
                  </a:lnTo>
                  <a:lnTo>
                    <a:pt x="0" y="71"/>
                  </a:lnTo>
                  <a:lnTo>
                    <a:pt x="2" y="55"/>
                  </a:lnTo>
                  <a:lnTo>
                    <a:pt x="6" y="42"/>
                  </a:lnTo>
                  <a:lnTo>
                    <a:pt x="12" y="30"/>
                  </a:lnTo>
                  <a:lnTo>
                    <a:pt x="21" y="20"/>
                  </a:lnTo>
                  <a:lnTo>
                    <a:pt x="31" y="11"/>
                  </a:lnTo>
                  <a:lnTo>
                    <a:pt x="43" y="5"/>
                  </a:lnTo>
                  <a:lnTo>
                    <a:pt x="56" y="1"/>
                  </a:lnTo>
                  <a:lnTo>
                    <a:pt x="72" y="0"/>
                  </a:lnTo>
                  <a:lnTo>
                    <a:pt x="72" y="0"/>
                  </a:lnTo>
                  <a:lnTo>
                    <a:pt x="72" y="0"/>
                  </a:lnTo>
                  <a:lnTo>
                    <a:pt x="85" y="1"/>
                  </a:lnTo>
                  <a:lnTo>
                    <a:pt x="99" y="5"/>
                  </a:lnTo>
                  <a:lnTo>
                    <a:pt x="111" y="11"/>
                  </a:lnTo>
                  <a:lnTo>
                    <a:pt x="121" y="20"/>
                  </a:lnTo>
                  <a:lnTo>
                    <a:pt x="129" y="30"/>
                  </a:lnTo>
                  <a:lnTo>
                    <a:pt x="136" y="42"/>
                  </a:lnTo>
                  <a:lnTo>
                    <a:pt x="141" y="55"/>
                  </a:lnTo>
                  <a:lnTo>
                    <a:pt x="143" y="71"/>
                  </a:lnTo>
                  <a:lnTo>
                    <a:pt x="143" y="59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81" name="Freeform 271"/>
            <p:cNvSpPr/>
            <p:nvPr/>
          </p:nvSpPr>
          <p:spPr bwMode="auto">
            <a:xfrm>
              <a:off x="3805238" y="5187950"/>
              <a:ext cx="404813" cy="454025"/>
            </a:xfrm>
            <a:custGeom>
              <a:avLst/>
              <a:gdLst>
                <a:gd name="T0" fmla="*/ 429 w 508"/>
                <a:gd name="T1" fmla="*/ 487 h 573"/>
                <a:gd name="T2" fmla="*/ 425 w 508"/>
                <a:gd name="T3" fmla="*/ 514 h 573"/>
                <a:gd name="T4" fmla="*/ 417 w 508"/>
                <a:gd name="T5" fmla="*/ 534 h 573"/>
                <a:gd name="T6" fmla="*/ 405 w 508"/>
                <a:gd name="T7" fmla="*/ 549 h 573"/>
                <a:gd name="T8" fmla="*/ 386 w 508"/>
                <a:gd name="T9" fmla="*/ 561 h 573"/>
                <a:gd name="T10" fmla="*/ 364 w 508"/>
                <a:gd name="T11" fmla="*/ 568 h 573"/>
                <a:gd name="T12" fmla="*/ 313 w 508"/>
                <a:gd name="T13" fmla="*/ 573 h 573"/>
                <a:gd name="T14" fmla="*/ 222 w 508"/>
                <a:gd name="T15" fmla="*/ 573 h 573"/>
                <a:gd name="T16" fmla="*/ 193 w 508"/>
                <a:gd name="T17" fmla="*/ 573 h 573"/>
                <a:gd name="T18" fmla="*/ 141 w 508"/>
                <a:gd name="T19" fmla="*/ 568 h 573"/>
                <a:gd name="T20" fmla="*/ 119 w 508"/>
                <a:gd name="T21" fmla="*/ 561 h 573"/>
                <a:gd name="T22" fmla="*/ 102 w 508"/>
                <a:gd name="T23" fmla="*/ 549 h 573"/>
                <a:gd name="T24" fmla="*/ 88 w 508"/>
                <a:gd name="T25" fmla="*/ 534 h 573"/>
                <a:gd name="T26" fmla="*/ 80 w 508"/>
                <a:gd name="T27" fmla="*/ 514 h 573"/>
                <a:gd name="T28" fmla="*/ 76 w 508"/>
                <a:gd name="T29" fmla="*/ 487 h 573"/>
                <a:gd name="T30" fmla="*/ 76 w 508"/>
                <a:gd name="T31" fmla="*/ 146 h 573"/>
                <a:gd name="T32" fmla="*/ 42 w 508"/>
                <a:gd name="T33" fmla="*/ 126 h 573"/>
                <a:gd name="T34" fmla="*/ 19 w 508"/>
                <a:gd name="T35" fmla="*/ 107 h 573"/>
                <a:gd name="T36" fmla="*/ 5 w 508"/>
                <a:gd name="T37" fmla="*/ 90 h 573"/>
                <a:gd name="T38" fmla="*/ 0 w 508"/>
                <a:gd name="T39" fmla="*/ 77 h 573"/>
                <a:gd name="T40" fmla="*/ 2 w 508"/>
                <a:gd name="T41" fmla="*/ 63 h 573"/>
                <a:gd name="T42" fmla="*/ 10 w 508"/>
                <a:gd name="T43" fmla="*/ 51 h 573"/>
                <a:gd name="T44" fmla="*/ 24 w 508"/>
                <a:gd name="T45" fmla="*/ 39 h 573"/>
                <a:gd name="T46" fmla="*/ 63 w 508"/>
                <a:gd name="T47" fmla="*/ 24 h 573"/>
                <a:gd name="T48" fmla="*/ 110 w 508"/>
                <a:gd name="T49" fmla="*/ 12 h 573"/>
                <a:gd name="T50" fmla="*/ 183 w 508"/>
                <a:gd name="T51" fmla="*/ 2 h 573"/>
                <a:gd name="T52" fmla="*/ 283 w 508"/>
                <a:gd name="T53" fmla="*/ 0 h 573"/>
                <a:gd name="T54" fmla="*/ 322 w 508"/>
                <a:gd name="T55" fmla="*/ 2 h 573"/>
                <a:gd name="T56" fmla="*/ 396 w 508"/>
                <a:gd name="T57" fmla="*/ 12 h 573"/>
                <a:gd name="T58" fmla="*/ 445 w 508"/>
                <a:gd name="T59" fmla="*/ 24 h 573"/>
                <a:gd name="T60" fmla="*/ 484 w 508"/>
                <a:gd name="T61" fmla="*/ 41 h 573"/>
                <a:gd name="T62" fmla="*/ 498 w 508"/>
                <a:gd name="T63" fmla="*/ 53 h 573"/>
                <a:gd name="T64" fmla="*/ 506 w 508"/>
                <a:gd name="T65" fmla="*/ 65 h 573"/>
                <a:gd name="T66" fmla="*/ 508 w 508"/>
                <a:gd name="T67" fmla="*/ 77 h 573"/>
                <a:gd name="T68" fmla="*/ 501 w 508"/>
                <a:gd name="T69" fmla="*/ 92 h 573"/>
                <a:gd name="T70" fmla="*/ 488 w 508"/>
                <a:gd name="T71" fmla="*/ 109 h 573"/>
                <a:gd name="T72" fmla="*/ 464 w 508"/>
                <a:gd name="T73" fmla="*/ 128 h 573"/>
                <a:gd name="T74" fmla="*/ 429 w 508"/>
                <a:gd name="T75" fmla="*/ 146 h 5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08" h="573">
                  <a:moveTo>
                    <a:pt x="429" y="487"/>
                  </a:moveTo>
                  <a:lnTo>
                    <a:pt x="429" y="487"/>
                  </a:lnTo>
                  <a:lnTo>
                    <a:pt x="429" y="502"/>
                  </a:lnTo>
                  <a:lnTo>
                    <a:pt x="425" y="514"/>
                  </a:lnTo>
                  <a:lnTo>
                    <a:pt x="422" y="526"/>
                  </a:lnTo>
                  <a:lnTo>
                    <a:pt x="417" y="534"/>
                  </a:lnTo>
                  <a:lnTo>
                    <a:pt x="412" y="543"/>
                  </a:lnTo>
                  <a:lnTo>
                    <a:pt x="405" y="549"/>
                  </a:lnTo>
                  <a:lnTo>
                    <a:pt x="396" y="556"/>
                  </a:lnTo>
                  <a:lnTo>
                    <a:pt x="386" y="561"/>
                  </a:lnTo>
                  <a:lnTo>
                    <a:pt x="376" y="565"/>
                  </a:lnTo>
                  <a:lnTo>
                    <a:pt x="364" y="568"/>
                  </a:lnTo>
                  <a:lnTo>
                    <a:pt x="340" y="571"/>
                  </a:lnTo>
                  <a:lnTo>
                    <a:pt x="313" y="573"/>
                  </a:lnTo>
                  <a:lnTo>
                    <a:pt x="283" y="573"/>
                  </a:lnTo>
                  <a:lnTo>
                    <a:pt x="222" y="573"/>
                  </a:lnTo>
                  <a:lnTo>
                    <a:pt x="222" y="573"/>
                  </a:lnTo>
                  <a:lnTo>
                    <a:pt x="193" y="573"/>
                  </a:lnTo>
                  <a:lnTo>
                    <a:pt x="164" y="571"/>
                  </a:lnTo>
                  <a:lnTo>
                    <a:pt x="141" y="568"/>
                  </a:lnTo>
                  <a:lnTo>
                    <a:pt x="129" y="565"/>
                  </a:lnTo>
                  <a:lnTo>
                    <a:pt x="119" y="561"/>
                  </a:lnTo>
                  <a:lnTo>
                    <a:pt x="110" y="556"/>
                  </a:lnTo>
                  <a:lnTo>
                    <a:pt x="102" y="549"/>
                  </a:lnTo>
                  <a:lnTo>
                    <a:pt x="93" y="543"/>
                  </a:lnTo>
                  <a:lnTo>
                    <a:pt x="88" y="534"/>
                  </a:lnTo>
                  <a:lnTo>
                    <a:pt x="83" y="526"/>
                  </a:lnTo>
                  <a:lnTo>
                    <a:pt x="80" y="514"/>
                  </a:lnTo>
                  <a:lnTo>
                    <a:pt x="76" y="502"/>
                  </a:lnTo>
                  <a:lnTo>
                    <a:pt x="76" y="487"/>
                  </a:lnTo>
                  <a:lnTo>
                    <a:pt x="76" y="146"/>
                  </a:lnTo>
                  <a:lnTo>
                    <a:pt x="76" y="146"/>
                  </a:lnTo>
                  <a:lnTo>
                    <a:pt x="58" y="136"/>
                  </a:lnTo>
                  <a:lnTo>
                    <a:pt x="42" y="126"/>
                  </a:lnTo>
                  <a:lnTo>
                    <a:pt x="30" y="117"/>
                  </a:lnTo>
                  <a:lnTo>
                    <a:pt x="19" y="107"/>
                  </a:lnTo>
                  <a:lnTo>
                    <a:pt x="12" y="99"/>
                  </a:lnTo>
                  <a:lnTo>
                    <a:pt x="5" y="90"/>
                  </a:lnTo>
                  <a:lnTo>
                    <a:pt x="2" y="84"/>
                  </a:lnTo>
                  <a:lnTo>
                    <a:pt x="0" y="77"/>
                  </a:lnTo>
                  <a:lnTo>
                    <a:pt x="0" y="68"/>
                  </a:lnTo>
                  <a:lnTo>
                    <a:pt x="2" y="63"/>
                  </a:lnTo>
                  <a:lnTo>
                    <a:pt x="5" y="56"/>
                  </a:lnTo>
                  <a:lnTo>
                    <a:pt x="10" y="51"/>
                  </a:lnTo>
                  <a:lnTo>
                    <a:pt x="15" y="45"/>
                  </a:lnTo>
                  <a:lnTo>
                    <a:pt x="24" y="39"/>
                  </a:lnTo>
                  <a:lnTo>
                    <a:pt x="41" y="31"/>
                  </a:lnTo>
                  <a:lnTo>
                    <a:pt x="63" y="24"/>
                  </a:lnTo>
                  <a:lnTo>
                    <a:pt x="85" y="17"/>
                  </a:lnTo>
                  <a:lnTo>
                    <a:pt x="110" y="12"/>
                  </a:lnTo>
                  <a:lnTo>
                    <a:pt x="135" y="7"/>
                  </a:lnTo>
                  <a:lnTo>
                    <a:pt x="183" y="2"/>
                  </a:lnTo>
                  <a:lnTo>
                    <a:pt x="222" y="0"/>
                  </a:lnTo>
                  <a:lnTo>
                    <a:pt x="283" y="0"/>
                  </a:lnTo>
                  <a:lnTo>
                    <a:pt x="283" y="0"/>
                  </a:lnTo>
                  <a:lnTo>
                    <a:pt x="322" y="2"/>
                  </a:lnTo>
                  <a:lnTo>
                    <a:pt x="369" y="9"/>
                  </a:lnTo>
                  <a:lnTo>
                    <a:pt x="396" y="12"/>
                  </a:lnTo>
                  <a:lnTo>
                    <a:pt x="422" y="17"/>
                  </a:lnTo>
                  <a:lnTo>
                    <a:pt x="445" y="24"/>
                  </a:lnTo>
                  <a:lnTo>
                    <a:pt x="466" y="33"/>
                  </a:lnTo>
                  <a:lnTo>
                    <a:pt x="484" y="41"/>
                  </a:lnTo>
                  <a:lnTo>
                    <a:pt x="491" y="46"/>
                  </a:lnTo>
                  <a:lnTo>
                    <a:pt x="498" y="53"/>
                  </a:lnTo>
                  <a:lnTo>
                    <a:pt x="503" y="58"/>
                  </a:lnTo>
                  <a:lnTo>
                    <a:pt x="506" y="65"/>
                  </a:lnTo>
                  <a:lnTo>
                    <a:pt x="508" y="70"/>
                  </a:lnTo>
                  <a:lnTo>
                    <a:pt x="508" y="77"/>
                  </a:lnTo>
                  <a:lnTo>
                    <a:pt x="506" y="85"/>
                  </a:lnTo>
                  <a:lnTo>
                    <a:pt x="501" y="92"/>
                  </a:lnTo>
                  <a:lnTo>
                    <a:pt x="496" y="100"/>
                  </a:lnTo>
                  <a:lnTo>
                    <a:pt x="488" y="109"/>
                  </a:lnTo>
                  <a:lnTo>
                    <a:pt x="476" y="117"/>
                  </a:lnTo>
                  <a:lnTo>
                    <a:pt x="464" y="128"/>
                  </a:lnTo>
                  <a:lnTo>
                    <a:pt x="447" y="136"/>
                  </a:lnTo>
                  <a:lnTo>
                    <a:pt x="429" y="146"/>
                  </a:lnTo>
                  <a:lnTo>
                    <a:pt x="429" y="48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82" name="Freeform 272"/>
            <p:cNvSpPr/>
            <p:nvPr/>
          </p:nvSpPr>
          <p:spPr bwMode="auto">
            <a:xfrm>
              <a:off x="3867151" y="6199188"/>
              <a:ext cx="184150" cy="476250"/>
            </a:xfrm>
            <a:custGeom>
              <a:avLst/>
              <a:gdLst>
                <a:gd name="T0" fmla="*/ 122 w 232"/>
                <a:gd name="T1" fmla="*/ 599 h 599"/>
                <a:gd name="T2" fmla="*/ 122 w 232"/>
                <a:gd name="T3" fmla="*/ 118 h 599"/>
                <a:gd name="T4" fmla="*/ 0 w 232"/>
                <a:gd name="T5" fmla="*/ 223 h 599"/>
                <a:gd name="T6" fmla="*/ 0 w 232"/>
                <a:gd name="T7" fmla="*/ 106 h 599"/>
                <a:gd name="T8" fmla="*/ 122 w 232"/>
                <a:gd name="T9" fmla="*/ 0 h 599"/>
                <a:gd name="T10" fmla="*/ 232 w 232"/>
                <a:gd name="T11" fmla="*/ 0 h 599"/>
                <a:gd name="T12" fmla="*/ 232 w 232"/>
                <a:gd name="T13" fmla="*/ 599 h 599"/>
                <a:gd name="T14" fmla="*/ 122 w 232"/>
                <a:gd name="T15" fmla="*/ 599 h 59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2" h="599">
                  <a:moveTo>
                    <a:pt x="122" y="599"/>
                  </a:moveTo>
                  <a:lnTo>
                    <a:pt x="122" y="118"/>
                  </a:lnTo>
                  <a:lnTo>
                    <a:pt x="0" y="223"/>
                  </a:lnTo>
                  <a:lnTo>
                    <a:pt x="0" y="106"/>
                  </a:lnTo>
                  <a:lnTo>
                    <a:pt x="122" y="0"/>
                  </a:lnTo>
                  <a:lnTo>
                    <a:pt x="232" y="0"/>
                  </a:lnTo>
                  <a:lnTo>
                    <a:pt x="232" y="599"/>
                  </a:lnTo>
                  <a:lnTo>
                    <a:pt x="122" y="59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sp>
        <p:nvSpPr>
          <p:cNvPr id="58" name="TextBox 57"/>
          <p:cNvSpPr txBox="1"/>
          <p:nvPr/>
        </p:nvSpPr>
        <p:spPr>
          <a:xfrm>
            <a:off x="2453875" y="3354470"/>
            <a:ext cx="1542061" cy="523220"/>
          </a:xfrm>
          <a:prstGeom prst="rect">
            <a:avLst/>
          </a:prstGeom>
          <a:noFill/>
        </p:spPr>
        <p:txBody>
          <a:bodyPr wrap="square" rtlCol="0">
            <a:spAutoFit/>
          </a:bodyPr>
          <a:lstStyle/>
          <a:p>
            <a:r>
              <a:rPr lang="zh-CN" altLang="en-US" sz="1400" dirty="0">
                <a:solidFill>
                  <a:schemeClr val="bg1"/>
                </a:solidFill>
                <a:latin typeface="微软雅黑" pitchFamily="34" charset="-122"/>
                <a:ea typeface="微软雅黑" pitchFamily="34" charset="-122"/>
              </a:rPr>
              <a:t>点击输入</a:t>
            </a:r>
            <a:r>
              <a:rPr lang="zh-CN" altLang="en-US" sz="1400" dirty="0" smtClean="0">
                <a:solidFill>
                  <a:schemeClr val="bg1"/>
                </a:solidFill>
                <a:latin typeface="微软雅黑" pitchFamily="34" charset="-122"/>
                <a:ea typeface="微软雅黑" pitchFamily="34" charset="-122"/>
              </a:rPr>
              <a:t>文本点击输入文本点击</a:t>
            </a:r>
            <a:endParaRPr lang="zh-CN" altLang="en-US" sz="1400" dirty="0">
              <a:solidFill>
                <a:schemeClr val="bg1"/>
              </a:solidFill>
              <a:latin typeface="微软雅黑" pitchFamily="34" charset="-122"/>
              <a:ea typeface="微软雅黑" pitchFamily="34" charset="-122"/>
            </a:endParaRPr>
          </a:p>
        </p:txBody>
      </p:sp>
      <p:grpSp>
        <p:nvGrpSpPr>
          <p:cNvPr id="4100" name="组合 4099"/>
          <p:cNvGrpSpPr/>
          <p:nvPr/>
        </p:nvGrpSpPr>
        <p:grpSpPr>
          <a:xfrm>
            <a:off x="611187" y="1846221"/>
            <a:ext cx="1728565" cy="2649227"/>
            <a:chOff x="611187" y="1864457"/>
            <a:chExt cx="1728565" cy="2649227"/>
          </a:xfrm>
        </p:grpSpPr>
        <p:sp>
          <p:nvSpPr>
            <p:cNvPr id="4099" name="TextBox 4098"/>
            <p:cNvSpPr txBox="1"/>
            <p:nvPr/>
          </p:nvSpPr>
          <p:spPr>
            <a:xfrm>
              <a:off x="611187" y="1864457"/>
              <a:ext cx="1728565" cy="1446550"/>
            </a:xfrm>
            <a:prstGeom prst="rect">
              <a:avLst/>
            </a:prstGeom>
            <a:noFill/>
          </p:spPr>
          <p:txBody>
            <a:bodyPr wrap="square" rtlCol="0">
              <a:spAutoFit/>
            </a:bodyPr>
            <a:lstStyle/>
            <a:p>
              <a:r>
                <a:rPr lang="zh-CN" altLang="en-US" sz="2000" dirty="0" smtClean="0">
                  <a:solidFill>
                    <a:schemeClr val="bg1">
                      <a:alpha val="90000"/>
                    </a:schemeClr>
                  </a:solidFill>
                  <a:latin typeface="微软雅黑" pitchFamily="34" charset="-122"/>
                  <a:ea typeface="微软雅黑" pitchFamily="34" charset="-122"/>
                </a:rPr>
                <a:t>点击输入标题</a:t>
              </a:r>
              <a:endParaRPr lang="en-US" altLang="zh-CN" sz="2000" dirty="0" smtClean="0">
                <a:solidFill>
                  <a:schemeClr val="bg1">
                    <a:alpha val="90000"/>
                  </a:schemeClr>
                </a:solidFill>
                <a:latin typeface="微软雅黑" pitchFamily="34" charset="-122"/>
                <a:ea typeface="微软雅黑" pitchFamily="34" charset="-122"/>
              </a:endParaRPr>
            </a:p>
            <a:p>
              <a:endParaRPr lang="en-US" altLang="zh-CN" sz="2000" dirty="0" smtClean="0">
                <a:solidFill>
                  <a:schemeClr val="bg1">
                    <a:alpha val="90000"/>
                  </a:schemeClr>
                </a:solidFill>
                <a:latin typeface="微软雅黑" pitchFamily="34" charset="-122"/>
                <a:ea typeface="微软雅黑" pitchFamily="34" charset="-122"/>
              </a:endParaRPr>
            </a:p>
            <a:p>
              <a:r>
                <a:rPr lang="zh-CN" altLang="en-US" sz="1600" dirty="0">
                  <a:solidFill>
                    <a:schemeClr val="bg1">
                      <a:alpha val="90000"/>
                    </a:schemeClr>
                  </a:solidFill>
                  <a:latin typeface="微软雅黑" pitchFamily="34" charset="-122"/>
                  <a:ea typeface="微软雅黑" pitchFamily="34" charset="-122"/>
                </a:rPr>
                <a:t>点击输入文本点击输入</a:t>
              </a:r>
              <a:r>
                <a:rPr lang="zh-CN" altLang="en-US" sz="1600" dirty="0" smtClean="0">
                  <a:solidFill>
                    <a:schemeClr val="bg1">
                      <a:alpha val="90000"/>
                    </a:schemeClr>
                  </a:solidFill>
                  <a:latin typeface="微软雅黑" pitchFamily="34" charset="-122"/>
                  <a:ea typeface="微软雅黑" pitchFamily="34" charset="-122"/>
                </a:rPr>
                <a:t>文本点击输入文本点击</a:t>
              </a:r>
              <a:endParaRPr lang="zh-CN" altLang="en-US" sz="1600" dirty="0">
                <a:solidFill>
                  <a:schemeClr val="bg1">
                    <a:alpha val="90000"/>
                  </a:schemeClr>
                </a:solidFill>
                <a:latin typeface="微软雅黑" pitchFamily="34" charset="-122"/>
                <a:ea typeface="微软雅黑" pitchFamily="34" charset="-122"/>
              </a:endParaRPr>
            </a:p>
          </p:txBody>
        </p:sp>
        <p:sp>
          <p:nvSpPr>
            <p:cNvPr id="87" name="TextBox 86"/>
            <p:cNvSpPr txBox="1"/>
            <p:nvPr/>
          </p:nvSpPr>
          <p:spPr>
            <a:xfrm>
              <a:off x="611187" y="3436466"/>
              <a:ext cx="1728565" cy="1077218"/>
            </a:xfrm>
            <a:prstGeom prst="rect">
              <a:avLst/>
            </a:prstGeom>
            <a:noFill/>
          </p:spPr>
          <p:txBody>
            <a:bodyPr wrap="square" rtlCol="0">
              <a:spAutoFit/>
            </a:bodyPr>
            <a:lstStyle/>
            <a:p>
              <a:r>
                <a:rPr lang="zh-CN" altLang="en-US" sz="1600" dirty="0" smtClean="0">
                  <a:solidFill>
                    <a:schemeClr val="bg1">
                      <a:alpha val="90000"/>
                    </a:schemeClr>
                  </a:solidFill>
                  <a:latin typeface="微软雅黑" pitchFamily="34" charset="-122"/>
                  <a:ea typeface="微软雅黑" pitchFamily="34" charset="-122"/>
                </a:rPr>
                <a:t>点击</a:t>
              </a:r>
              <a:r>
                <a:rPr lang="zh-CN" altLang="en-US" sz="1600" dirty="0">
                  <a:solidFill>
                    <a:schemeClr val="bg1">
                      <a:alpha val="90000"/>
                    </a:schemeClr>
                  </a:solidFill>
                  <a:latin typeface="微软雅黑" pitchFamily="34" charset="-122"/>
                  <a:ea typeface="微软雅黑" pitchFamily="34" charset="-122"/>
                </a:rPr>
                <a:t>输入文本点击输入</a:t>
              </a:r>
              <a:r>
                <a:rPr lang="zh-CN" altLang="en-US" sz="1600" dirty="0" smtClean="0">
                  <a:solidFill>
                    <a:schemeClr val="bg1">
                      <a:alpha val="90000"/>
                    </a:schemeClr>
                  </a:solidFill>
                  <a:latin typeface="微软雅黑" pitchFamily="34" charset="-122"/>
                  <a:ea typeface="微软雅黑" pitchFamily="34" charset="-122"/>
                </a:rPr>
                <a:t>文本点击输入文本点击输入文本点击输入</a:t>
              </a:r>
              <a:endParaRPr lang="zh-CN" altLang="en-US" sz="1600" dirty="0">
                <a:solidFill>
                  <a:schemeClr val="bg1">
                    <a:alpha val="90000"/>
                  </a:schemeClr>
                </a:solidFill>
                <a:latin typeface="微软雅黑" pitchFamily="34" charset="-122"/>
                <a:ea typeface="微软雅黑"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4000" advClick="0" advTm="5000">
        <p14:vortex dir="r"/>
      </p:transition>
    </mc:Choice>
    <mc:Fallback>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par>
                                <p:cTn id="8" presetID="2" presetClass="entr" presetSubtype="8" fill="hold" grpId="0" nodeType="withEffect">
                                  <p:stCondLst>
                                    <p:cond delay="1000"/>
                                  </p:stCondLst>
                                  <p:childTnLst>
                                    <p:set>
                                      <p:cBhvr>
                                        <p:cTn id="9" dur="1" fill="hold">
                                          <p:stCondLst>
                                            <p:cond delay="0"/>
                                          </p:stCondLst>
                                        </p:cTn>
                                        <p:tgtEl>
                                          <p:spTgt spid="5"/>
                                        </p:tgtEl>
                                        <p:attrNameLst>
                                          <p:attrName>style.visibility</p:attrName>
                                        </p:attrNameLst>
                                      </p:cBhvr>
                                      <p:to>
                                        <p:strVal val="visible"/>
                                      </p:to>
                                    </p:set>
                                    <p:anim calcmode="lin" valueType="num">
                                      <p:cBhvr additive="base">
                                        <p:cTn id="10" dur="500" fill="hold"/>
                                        <p:tgtEl>
                                          <p:spTgt spid="5"/>
                                        </p:tgtEl>
                                        <p:attrNameLst>
                                          <p:attrName>ppt_x</p:attrName>
                                        </p:attrNameLst>
                                      </p:cBhvr>
                                      <p:tavLst>
                                        <p:tav tm="0">
                                          <p:val>
                                            <p:strVal val="0-#ppt_w/2"/>
                                          </p:val>
                                        </p:tav>
                                        <p:tav tm="100000">
                                          <p:val>
                                            <p:strVal val="#ppt_x"/>
                                          </p:val>
                                        </p:tav>
                                      </p:tavLst>
                                    </p:anim>
                                    <p:anim calcmode="lin" valueType="num">
                                      <p:cBhvr additive="base">
                                        <p:cTn id="11" dur="500" fill="hold"/>
                                        <p:tgtEl>
                                          <p:spTgt spid="5"/>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1250"/>
                                  </p:stCondLst>
                                  <p:childTnLst>
                                    <p:set>
                                      <p:cBhvr>
                                        <p:cTn id="13" dur="1" fill="hold">
                                          <p:stCondLst>
                                            <p:cond delay="0"/>
                                          </p:stCondLst>
                                        </p:cTn>
                                        <p:tgtEl>
                                          <p:spTgt spid="6"/>
                                        </p:tgtEl>
                                        <p:attrNameLst>
                                          <p:attrName>style.visibility</p:attrName>
                                        </p:attrNameLst>
                                      </p:cBhvr>
                                      <p:to>
                                        <p:strVal val="visible"/>
                                      </p:to>
                                    </p:set>
                                    <p:anim calcmode="lin" valueType="num">
                                      <p:cBhvr additive="base">
                                        <p:cTn id="14" dur="500" fill="hold"/>
                                        <p:tgtEl>
                                          <p:spTgt spid="6"/>
                                        </p:tgtEl>
                                        <p:attrNameLst>
                                          <p:attrName>ppt_x</p:attrName>
                                        </p:attrNameLst>
                                      </p:cBhvr>
                                      <p:tavLst>
                                        <p:tav tm="0">
                                          <p:val>
                                            <p:strVal val="0-#ppt_w/2"/>
                                          </p:val>
                                        </p:tav>
                                        <p:tav tm="100000">
                                          <p:val>
                                            <p:strVal val="#ppt_x"/>
                                          </p:val>
                                        </p:tav>
                                      </p:tavLst>
                                    </p:anim>
                                    <p:anim calcmode="lin" valueType="num">
                                      <p:cBhvr additive="base">
                                        <p:cTn id="15" dur="500" fill="hold"/>
                                        <p:tgtEl>
                                          <p:spTgt spid="6"/>
                                        </p:tgtEl>
                                        <p:attrNameLst>
                                          <p:attrName>ppt_y</p:attrName>
                                        </p:attrNameLst>
                                      </p:cBhvr>
                                      <p:tavLst>
                                        <p:tav tm="0">
                                          <p:val>
                                            <p:strVal val="#ppt_y"/>
                                          </p:val>
                                        </p:tav>
                                        <p:tav tm="100000">
                                          <p:val>
                                            <p:strVal val="#ppt_y"/>
                                          </p:val>
                                        </p:tav>
                                      </p:tavLst>
                                    </p:anim>
                                  </p:childTnLst>
                                </p:cTn>
                              </p:par>
                              <p:par>
                                <p:cTn id="16" presetID="2" presetClass="entr" presetSubtype="2" fill="hold" grpId="0" nodeType="withEffect">
                                  <p:stCondLst>
                                    <p:cond delay="175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fill="hold"/>
                                        <p:tgtEl>
                                          <p:spTgt spid="8"/>
                                        </p:tgtEl>
                                        <p:attrNameLst>
                                          <p:attrName>ppt_x</p:attrName>
                                        </p:attrNameLst>
                                      </p:cBhvr>
                                      <p:tavLst>
                                        <p:tav tm="0">
                                          <p:val>
                                            <p:strVal val="1+#ppt_w/2"/>
                                          </p:val>
                                        </p:tav>
                                        <p:tav tm="100000">
                                          <p:val>
                                            <p:strVal val="#ppt_x"/>
                                          </p:val>
                                        </p:tav>
                                      </p:tavLst>
                                    </p:anim>
                                    <p:anim calcmode="lin" valueType="num">
                                      <p:cBhvr additive="base">
                                        <p:cTn id="19" dur="500" fill="hold"/>
                                        <p:tgtEl>
                                          <p:spTgt spid="8"/>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175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500" fill="hold"/>
                                        <p:tgtEl>
                                          <p:spTgt spid="4"/>
                                        </p:tgtEl>
                                        <p:attrNameLst>
                                          <p:attrName>ppt_x</p:attrName>
                                        </p:attrNameLst>
                                      </p:cBhvr>
                                      <p:tavLst>
                                        <p:tav tm="0">
                                          <p:val>
                                            <p:strVal val="1+#ppt_w/2"/>
                                          </p:val>
                                        </p:tav>
                                        <p:tav tm="100000">
                                          <p:val>
                                            <p:strVal val="#ppt_x"/>
                                          </p:val>
                                        </p:tav>
                                      </p:tavLst>
                                    </p:anim>
                                    <p:anim calcmode="lin" valueType="num">
                                      <p:cBhvr additive="base">
                                        <p:cTn id="23" dur="500" fill="hold"/>
                                        <p:tgtEl>
                                          <p:spTgt spid="4"/>
                                        </p:tgtEl>
                                        <p:attrNameLst>
                                          <p:attrName>ppt_y</p:attrName>
                                        </p:attrNameLst>
                                      </p:cBhvr>
                                      <p:tavLst>
                                        <p:tav tm="0">
                                          <p:val>
                                            <p:strVal val="#ppt_y"/>
                                          </p:val>
                                        </p:tav>
                                        <p:tav tm="100000">
                                          <p:val>
                                            <p:strVal val="#ppt_y"/>
                                          </p:val>
                                        </p:tav>
                                      </p:tavLst>
                                    </p:anim>
                                  </p:childTnLst>
                                </p:cTn>
                              </p:par>
                              <p:par>
                                <p:cTn id="24" presetID="2" presetClass="entr" presetSubtype="2" fill="hold" grpId="0" nodeType="withEffect">
                                  <p:stCondLst>
                                    <p:cond delay="175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500" fill="hold"/>
                                        <p:tgtEl>
                                          <p:spTgt spid="3"/>
                                        </p:tgtEl>
                                        <p:attrNameLst>
                                          <p:attrName>ppt_x</p:attrName>
                                        </p:attrNameLst>
                                      </p:cBhvr>
                                      <p:tavLst>
                                        <p:tav tm="0">
                                          <p:val>
                                            <p:strVal val="1+#ppt_w/2"/>
                                          </p:val>
                                        </p:tav>
                                        <p:tav tm="100000">
                                          <p:val>
                                            <p:strVal val="#ppt_x"/>
                                          </p:val>
                                        </p:tav>
                                      </p:tavLst>
                                    </p:anim>
                                    <p:anim calcmode="lin" valueType="num">
                                      <p:cBhvr additive="base">
                                        <p:cTn id="27" dur="500" fill="hold"/>
                                        <p:tgtEl>
                                          <p:spTgt spid="3"/>
                                        </p:tgtEl>
                                        <p:attrNameLst>
                                          <p:attrName>ppt_y</p:attrName>
                                        </p:attrNameLst>
                                      </p:cBhvr>
                                      <p:tavLst>
                                        <p:tav tm="0">
                                          <p:val>
                                            <p:strVal val="#ppt_y"/>
                                          </p:val>
                                        </p:tav>
                                        <p:tav tm="100000">
                                          <p:val>
                                            <p:strVal val="#ppt_y"/>
                                          </p:val>
                                        </p:tav>
                                      </p:tavLst>
                                    </p:anim>
                                  </p:childTnLst>
                                </p:cTn>
                              </p:par>
                              <p:par>
                                <p:cTn id="28" presetID="53" presetClass="entr" presetSubtype="16" fill="hold" grpId="0" nodeType="withEffect">
                                  <p:stCondLst>
                                    <p:cond delay="2000"/>
                                  </p:stCondLst>
                                  <p:childTnLst>
                                    <p:set>
                                      <p:cBhvr>
                                        <p:cTn id="29" dur="1" fill="hold">
                                          <p:stCondLst>
                                            <p:cond delay="0"/>
                                          </p:stCondLst>
                                        </p:cTn>
                                        <p:tgtEl>
                                          <p:spTgt spid="9"/>
                                        </p:tgtEl>
                                        <p:attrNameLst>
                                          <p:attrName>style.visibility</p:attrName>
                                        </p:attrNameLst>
                                      </p:cBhvr>
                                      <p:to>
                                        <p:strVal val="visible"/>
                                      </p:to>
                                    </p:set>
                                    <p:anim calcmode="lin" valueType="num">
                                      <p:cBhvr>
                                        <p:cTn id="30" dur="1000" fill="hold"/>
                                        <p:tgtEl>
                                          <p:spTgt spid="9"/>
                                        </p:tgtEl>
                                        <p:attrNameLst>
                                          <p:attrName>ppt_w</p:attrName>
                                        </p:attrNameLst>
                                      </p:cBhvr>
                                      <p:tavLst>
                                        <p:tav tm="0">
                                          <p:val>
                                            <p:fltVal val="0"/>
                                          </p:val>
                                        </p:tav>
                                        <p:tav tm="100000">
                                          <p:val>
                                            <p:strVal val="#ppt_w"/>
                                          </p:val>
                                        </p:tav>
                                      </p:tavLst>
                                    </p:anim>
                                    <p:anim calcmode="lin" valueType="num">
                                      <p:cBhvr>
                                        <p:cTn id="31" dur="1000" fill="hold"/>
                                        <p:tgtEl>
                                          <p:spTgt spid="9"/>
                                        </p:tgtEl>
                                        <p:attrNameLst>
                                          <p:attrName>ppt_h</p:attrName>
                                        </p:attrNameLst>
                                      </p:cBhvr>
                                      <p:tavLst>
                                        <p:tav tm="0">
                                          <p:val>
                                            <p:fltVal val="0"/>
                                          </p:val>
                                        </p:tav>
                                        <p:tav tm="100000">
                                          <p:val>
                                            <p:strVal val="#ppt_h"/>
                                          </p:val>
                                        </p:tav>
                                      </p:tavLst>
                                    </p:anim>
                                    <p:animEffect transition="in" filter="fade">
                                      <p:cBhvr>
                                        <p:cTn id="32" dur="1000"/>
                                        <p:tgtEl>
                                          <p:spTgt spid="9"/>
                                        </p:tgtEl>
                                      </p:cBhvr>
                                    </p:animEffect>
                                  </p:childTnLst>
                                </p:cTn>
                              </p:par>
                              <p:par>
                                <p:cTn id="33" presetID="53" presetClass="entr" presetSubtype="16" fill="hold" nodeType="withEffect">
                                  <p:stCondLst>
                                    <p:cond delay="2000"/>
                                  </p:stCondLst>
                                  <p:childTnLst>
                                    <p:set>
                                      <p:cBhvr>
                                        <p:cTn id="34" dur="1" fill="hold">
                                          <p:stCondLst>
                                            <p:cond delay="0"/>
                                          </p:stCondLst>
                                        </p:cTn>
                                        <p:tgtEl>
                                          <p:spTgt spid="4096"/>
                                        </p:tgtEl>
                                        <p:attrNameLst>
                                          <p:attrName>style.visibility</p:attrName>
                                        </p:attrNameLst>
                                      </p:cBhvr>
                                      <p:to>
                                        <p:strVal val="visible"/>
                                      </p:to>
                                    </p:set>
                                    <p:anim calcmode="lin" valueType="num">
                                      <p:cBhvr>
                                        <p:cTn id="35" dur="1000" fill="hold"/>
                                        <p:tgtEl>
                                          <p:spTgt spid="4096"/>
                                        </p:tgtEl>
                                        <p:attrNameLst>
                                          <p:attrName>ppt_w</p:attrName>
                                        </p:attrNameLst>
                                      </p:cBhvr>
                                      <p:tavLst>
                                        <p:tav tm="0">
                                          <p:val>
                                            <p:fltVal val="0"/>
                                          </p:val>
                                        </p:tav>
                                        <p:tav tm="100000">
                                          <p:val>
                                            <p:strVal val="#ppt_w"/>
                                          </p:val>
                                        </p:tav>
                                      </p:tavLst>
                                    </p:anim>
                                    <p:anim calcmode="lin" valueType="num">
                                      <p:cBhvr>
                                        <p:cTn id="36" dur="1000" fill="hold"/>
                                        <p:tgtEl>
                                          <p:spTgt spid="4096"/>
                                        </p:tgtEl>
                                        <p:attrNameLst>
                                          <p:attrName>ppt_h</p:attrName>
                                        </p:attrNameLst>
                                      </p:cBhvr>
                                      <p:tavLst>
                                        <p:tav tm="0">
                                          <p:val>
                                            <p:fltVal val="0"/>
                                          </p:val>
                                        </p:tav>
                                        <p:tav tm="100000">
                                          <p:val>
                                            <p:strVal val="#ppt_h"/>
                                          </p:val>
                                        </p:tav>
                                      </p:tavLst>
                                    </p:anim>
                                    <p:animEffect transition="in" filter="fade">
                                      <p:cBhvr>
                                        <p:cTn id="37" dur="1000"/>
                                        <p:tgtEl>
                                          <p:spTgt spid="4096"/>
                                        </p:tgtEl>
                                      </p:cBhvr>
                                    </p:animEffect>
                                  </p:childTnLst>
                                </p:cTn>
                              </p:par>
                              <p:par>
                                <p:cTn id="38" presetID="53" presetClass="entr" presetSubtype="16" fill="hold" nodeType="withEffect">
                                  <p:stCondLst>
                                    <p:cond delay="2000"/>
                                  </p:stCondLst>
                                  <p:childTnLst>
                                    <p:set>
                                      <p:cBhvr>
                                        <p:cTn id="39" dur="1" fill="hold">
                                          <p:stCondLst>
                                            <p:cond delay="0"/>
                                          </p:stCondLst>
                                        </p:cTn>
                                        <p:tgtEl>
                                          <p:spTgt spid="59"/>
                                        </p:tgtEl>
                                        <p:attrNameLst>
                                          <p:attrName>style.visibility</p:attrName>
                                        </p:attrNameLst>
                                      </p:cBhvr>
                                      <p:to>
                                        <p:strVal val="visible"/>
                                      </p:to>
                                    </p:set>
                                    <p:anim calcmode="lin" valueType="num">
                                      <p:cBhvr>
                                        <p:cTn id="40" dur="1000" fill="hold"/>
                                        <p:tgtEl>
                                          <p:spTgt spid="59"/>
                                        </p:tgtEl>
                                        <p:attrNameLst>
                                          <p:attrName>ppt_w</p:attrName>
                                        </p:attrNameLst>
                                      </p:cBhvr>
                                      <p:tavLst>
                                        <p:tav tm="0">
                                          <p:val>
                                            <p:fltVal val="0"/>
                                          </p:val>
                                        </p:tav>
                                        <p:tav tm="100000">
                                          <p:val>
                                            <p:strVal val="#ppt_w"/>
                                          </p:val>
                                        </p:tav>
                                      </p:tavLst>
                                    </p:anim>
                                    <p:anim calcmode="lin" valueType="num">
                                      <p:cBhvr>
                                        <p:cTn id="41" dur="1000" fill="hold"/>
                                        <p:tgtEl>
                                          <p:spTgt spid="59"/>
                                        </p:tgtEl>
                                        <p:attrNameLst>
                                          <p:attrName>ppt_h</p:attrName>
                                        </p:attrNameLst>
                                      </p:cBhvr>
                                      <p:tavLst>
                                        <p:tav tm="0">
                                          <p:val>
                                            <p:fltVal val="0"/>
                                          </p:val>
                                        </p:tav>
                                        <p:tav tm="100000">
                                          <p:val>
                                            <p:strVal val="#ppt_h"/>
                                          </p:val>
                                        </p:tav>
                                      </p:tavLst>
                                    </p:anim>
                                    <p:animEffect transition="in" filter="fade">
                                      <p:cBhvr>
                                        <p:cTn id="42" dur="1000"/>
                                        <p:tgtEl>
                                          <p:spTgt spid="59"/>
                                        </p:tgtEl>
                                      </p:cBhvr>
                                    </p:animEffect>
                                  </p:childTnLst>
                                </p:cTn>
                              </p:par>
                              <p:par>
                                <p:cTn id="43" presetID="53" presetClass="entr" presetSubtype="16" fill="hold" grpId="0" nodeType="withEffect">
                                  <p:stCondLst>
                                    <p:cond delay="2000"/>
                                  </p:stCondLst>
                                  <p:childTnLst>
                                    <p:set>
                                      <p:cBhvr>
                                        <p:cTn id="44" dur="1" fill="hold">
                                          <p:stCondLst>
                                            <p:cond delay="0"/>
                                          </p:stCondLst>
                                        </p:cTn>
                                        <p:tgtEl>
                                          <p:spTgt spid="39"/>
                                        </p:tgtEl>
                                        <p:attrNameLst>
                                          <p:attrName>style.visibility</p:attrName>
                                        </p:attrNameLst>
                                      </p:cBhvr>
                                      <p:to>
                                        <p:strVal val="visible"/>
                                      </p:to>
                                    </p:set>
                                    <p:anim calcmode="lin" valueType="num">
                                      <p:cBhvr>
                                        <p:cTn id="45" dur="1000" fill="hold"/>
                                        <p:tgtEl>
                                          <p:spTgt spid="39"/>
                                        </p:tgtEl>
                                        <p:attrNameLst>
                                          <p:attrName>ppt_w</p:attrName>
                                        </p:attrNameLst>
                                      </p:cBhvr>
                                      <p:tavLst>
                                        <p:tav tm="0">
                                          <p:val>
                                            <p:fltVal val="0"/>
                                          </p:val>
                                        </p:tav>
                                        <p:tav tm="100000">
                                          <p:val>
                                            <p:strVal val="#ppt_w"/>
                                          </p:val>
                                        </p:tav>
                                      </p:tavLst>
                                    </p:anim>
                                    <p:anim calcmode="lin" valueType="num">
                                      <p:cBhvr>
                                        <p:cTn id="46" dur="1000" fill="hold"/>
                                        <p:tgtEl>
                                          <p:spTgt spid="39"/>
                                        </p:tgtEl>
                                        <p:attrNameLst>
                                          <p:attrName>ppt_h</p:attrName>
                                        </p:attrNameLst>
                                      </p:cBhvr>
                                      <p:tavLst>
                                        <p:tav tm="0">
                                          <p:val>
                                            <p:fltVal val="0"/>
                                          </p:val>
                                        </p:tav>
                                        <p:tav tm="100000">
                                          <p:val>
                                            <p:strVal val="#ppt_h"/>
                                          </p:val>
                                        </p:tav>
                                      </p:tavLst>
                                    </p:anim>
                                    <p:animEffect transition="in" filter="fade">
                                      <p:cBhvr>
                                        <p:cTn id="47" dur="1000"/>
                                        <p:tgtEl>
                                          <p:spTgt spid="39"/>
                                        </p:tgtEl>
                                      </p:cBhvr>
                                    </p:animEffect>
                                  </p:childTnLst>
                                </p:cTn>
                              </p:par>
                              <p:par>
                                <p:cTn id="48" presetID="53" presetClass="entr" presetSubtype="16" fill="hold" grpId="0" nodeType="withEffect">
                                  <p:stCondLst>
                                    <p:cond delay="2000"/>
                                  </p:stCondLst>
                                  <p:childTnLst>
                                    <p:set>
                                      <p:cBhvr>
                                        <p:cTn id="49" dur="1" fill="hold">
                                          <p:stCondLst>
                                            <p:cond delay="0"/>
                                          </p:stCondLst>
                                        </p:cTn>
                                        <p:tgtEl>
                                          <p:spTgt spid="58"/>
                                        </p:tgtEl>
                                        <p:attrNameLst>
                                          <p:attrName>style.visibility</p:attrName>
                                        </p:attrNameLst>
                                      </p:cBhvr>
                                      <p:to>
                                        <p:strVal val="visible"/>
                                      </p:to>
                                    </p:set>
                                    <p:anim calcmode="lin" valueType="num">
                                      <p:cBhvr>
                                        <p:cTn id="50" dur="1000" fill="hold"/>
                                        <p:tgtEl>
                                          <p:spTgt spid="58"/>
                                        </p:tgtEl>
                                        <p:attrNameLst>
                                          <p:attrName>ppt_w</p:attrName>
                                        </p:attrNameLst>
                                      </p:cBhvr>
                                      <p:tavLst>
                                        <p:tav tm="0">
                                          <p:val>
                                            <p:fltVal val="0"/>
                                          </p:val>
                                        </p:tav>
                                        <p:tav tm="100000">
                                          <p:val>
                                            <p:strVal val="#ppt_w"/>
                                          </p:val>
                                        </p:tav>
                                      </p:tavLst>
                                    </p:anim>
                                    <p:anim calcmode="lin" valueType="num">
                                      <p:cBhvr>
                                        <p:cTn id="51" dur="1000" fill="hold"/>
                                        <p:tgtEl>
                                          <p:spTgt spid="58"/>
                                        </p:tgtEl>
                                        <p:attrNameLst>
                                          <p:attrName>ppt_h</p:attrName>
                                        </p:attrNameLst>
                                      </p:cBhvr>
                                      <p:tavLst>
                                        <p:tav tm="0">
                                          <p:val>
                                            <p:fltVal val="0"/>
                                          </p:val>
                                        </p:tav>
                                        <p:tav tm="100000">
                                          <p:val>
                                            <p:strVal val="#ppt_h"/>
                                          </p:val>
                                        </p:tav>
                                      </p:tavLst>
                                    </p:anim>
                                    <p:animEffect transition="in" filter="fade">
                                      <p:cBhvr>
                                        <p:cTn id="52" dur="1000"/>
                                        <p:tgtEl>
                                          <p:spTgt spid="58"/>
                                        </p:tgtEl>
                                      </p:cBhvr>
                                    </p:animEffect>
                                  </p:childTnLst>
                                </p:cTn>
                              </p:par>
                              <p:par>
                                <p:cTn id="53" presetID="53" presetClass="entr" presetSubtype="16" fill="hold" nodeType="withEffect">
                                  <p:stCondLst>
                                    <p:cond delay="2000"/>
                                  </p:stCondLst>
                                  <p:childTnLst>
                                    <p:set>
                                      <p:cBhvr>
                                        <p:cTn id="54" dur="1" fill="hold">
                                          <p:stCondLst>
                                            <p:cond delay="0"/>
                                          </p:stCondLst>
                                        </p:cTn>
                                        <p:tgtEl>
                                          <p:spTgt spid="4097"/>
                                        </p:tgtEl>
                                        <p:attrNameLst>
                                          <p:attrName>style.visibility</p:attrName>
                                        </p:attrNameLst>
                                      </p:cBhvr>
                                      <p:to>
                                        <p:strVal val="visible"/>
                                      </p:to>
                                    </p:set>
                                    <p:anim calcmode="lin" valueType="num">
                                      <p:cBhvr>
                                        <p:cTn id="55" dur="1000" fill="hold"/>
                                        <p:tgtEl>
                                          <p:spTgt spid="4097"/>
                                        </p:tgtEl>
                                        <p:attrNameLst>
                                          <p:attrName>ppt_w</p:attrName>
                                        </p:attrNameLst>
                                      </p:cBhvr>
                                      <p:tavLst>
                                        <p:tav tm="0">
                                          <p:val>
                                            <p:fltVal val="0"/>
                                          </p:val>
                                        </p:tav>
                                        <p:tav tm="100000">
                                          <p:val>
                                            <p:strVal val="#ppt_w"/>
                                          </p:val>
                                        </p:tav>
                                      </p:tavLst>
                                    </p:anim>
                                    <p:anim calcmode="lin" valueType="num">
                                      <p:cBhvr>
                                        <p:cTn id="56" dur="1000" fill="hold"/>
                                        <p:tgtEl>
                                          <p:spTgt spid="4097"/>
                                        </p:tgtEl>
                                        <p:attrNameLst>
                                          <p:attrName>ppt_h</p:attrName>
                                        </p:attrNameLst>
                                      </p:cBhvr>
                                      <p:tavLst>
                                        <p:tav tm="0">
                                          <p:val>
                                            <p:fltVal val="0"/>
                                          </p:val>
                                        </p:tav>
                                        <p:tav tm="100000">
                                          <p:val>
                                            <p:strVal val="#ppt_h"/>
                                          </p:val>
                                        </p:tav>
                                      </p:tavLst>
                                    </p:anim>
                                    <p:animEffect transition="in" filter="fade">
                                      <p:cBhvr>
                                        <p:cTn id="57" dur="1000"/>
                                        <p:tgtEl>
                                          <p:spTgt spid="4097"/>
                                        </p:tgtEl>
                                      </p:cBhvr>
                                    </p:animEffect>
                                  </p:childTnLst>
                                </p:cTn>
                              </p:par>
                              <p:par>
                                <p:cTn id="58" presetID="53" presetClass="entr" presetSubtype="16" fill="hold" grpId="0" nodeType="withEffect">
                                  <p:stCondLst>
                                    <p:cond delay="2000"/>
                                  </p:stCondLst>
                                  <p:childTnLst>
                                    <p:set>
                                      <p:cBhvr>
                                        <p:cTn id="59" dur="1" fill="hold">
                                          <p:stCondLst>
                                            <p:cond delay="0"/>
                                          </p:stCondLst>
                                        </p:cTn>
                                        <p:tgtEl>
                                          <p:spTgt spid="32"/>
                                        </p:tgtEl>
                                        <p:attrNameLst>
                                          <p:attrName>style.visibility</p:attrName>
                                        </p:attrNameLst>
                                      </p:cBhvr>
                                      <p:to>
                                        <p:strVal val="visible"/>
                                      </p:to>
                                    </p:set>
                                    <p:anim calcmode="lin" valueType="num">
                                      <p:cBhvr>
                                        <p:cTn id="60" dur="1000" fill="hold"/>
                                        <p:tgtEl>
                                          <p:spTgt spid="32"/>
                                        </p:tgtEl>
                                        <p:attrNameLst>
                                          <p:attrName>ppt_w</p:attrName>
                                        </p:attrNameLst>
                                      </p:cBhvr>
                                      <p:tavLst>
                                        <p:tav tm="0">
                                          <p:val>
                                            <p:fltVal val="0"/>
                                          </p:val>
                                        </p:tav>
                                        <p:tav tm="100000">
                                          <p:val>
                                            <p:strVal val="#ppt_w"/>
                                          </p:val>
                                        </p:tav>
                                      </p:tavLst>
                                    </p:anim>
                                    <p:anim calcmode="lin" valueType="num">
                                      <p:cBhvr>
                                        <p:cTn id="61" dur="1000" fill="hold"/>
                                        <p:tgtEl>
                                          <p:spTgt spid="32"/>
                                        </p:tgtEl>
                                        <p:attrNameLst>
                                          <p:attrName>ppt_h</p:attrName>
                                        </p:attrNameLst>
                                      </p:cBhvr>
                                      <p:tavLst>
                                        <p:tav tm="0">
                                          <p:val>
                                            <p:fltVal val="0"/>
                                          </p:val>
                                        </p:tav>
                                        <p:tav tm="100000">
                                          <p:val>
                                            <p:strVal val="#ppt_h"/>
                                          </p:val>
                                        </p:tav>
                                      </p:tavLst>
                                    </p:anim>
                                    <p:animEffect transition="in" filter="fade">
                                      <p:cBhvr>
                                        <p:cTn id="62" dur="1000"/>
                                        <p:tgtEl>
                                          <p:spTgt spid="32"/>
                                        </p:tgtEl>
                                      </p:cBhvr>
                                    </p:animEffect>
                                  </p:childTnLst>
                                </p:cTn>
                              </p:par>
                              <p:par>
                                <p:cTn id="63" presetID="53" presetClass="entr" presetSubtype="16" fill="hold" grpId="0" nodeType="withEffect">
                                  <p:stCondLst>
                                    <p:cond delay="2000"/>
                                  </p:stCondLst>
                                  <p:childTnLst>
                                    <p:set>
                                      <p:cBhvr>
                                        <p:cTn id="64" dur="1" fill="hold">
                                          <p:stCondLst>
                                            <p:cond delay="0"/>
                                          </p:stCondLst>
                                        </p:cTn>
                                        <p:tgtEl>
                                          <p:spTgt spid="57"/>
                                        </p:tgtEl>
                                        <p:attrNameLst>
                                          <p:attrName>style.visibility</p:attrName>
                                        </p:attrNameLst>
                                      </p:cBhvr>
                                      <p:to>
                                        <p:strVal val="visible"/>
                                      </p:to>
                                    </p:set>
                                    <p:anim calcmode="lin" valueType="num">
                                      <p:cBhvr>
                                        <p:cTn id="65" dur="1000" fill="hold"/>
                                        <p:tgtEl>
                                          <p:spTgt spid="57"/>
                                        </p:tgtEl>
                                        <p:attrNameLst>
                                          <p:attrName>ppt_w</p:attrName>
                                        </p:attrNameLst>
                                      </p:cBhvr>
                                      <p:tavLst>
                                        <p:tav tm="0">
                                          <p:val>
                                            <p:fltVal val="0"/>
                                          </p:val>
                                        </p:tav>
                                        <p:tav tm="100000">
                                          <p:val>
                                            <p:strVal val="#ppt_w"/>
                                          </p:val>
                                        </p:tav>
                                      </p:tavLst>
                                    </p:anim>
                                    <p:anim calcmode="lin" valueType="num">
                                      <p:cBhvr>
                                        <p:cTn id="66" dur="1000" fill="hold"/>
                                        <p:tgtEl>
                                          <p:spTgt spid="57"/>
                                        </p:tgtEl>
                                        <p:attrNameLst>
                                          <p:attrName>ppt_h</p:attrName>
                                        </p:attrNameLst>
                                      </p:cBhvr>
                                      <p:tavLst>
                                        <p:tav tm="0">
                                          <p:val>
                                            <p:fltVal val="0"/>
                                          </p:val>
                                        </p:tav>
                                        <p:tav tm="100000">
                                          <p:val>
                                            <p:strVal val="#ppt_h"/>
                                          </p:val>
                                        </p:tav>
                                      </p:tavLst>
                                    </p:anim>
                                    <p:animEffect transition="in" filter="fade">
                                      <p:cBhvr>
                                        <p:cTn id="67" dur="1000"/>
                                        <p:tgtEl>
                                          <p:spTgt spid="57"/>
                                        </p:tgtEl>
                                      </p:cBhvr>
                                    </p:animEffect>
                                  </p:childTnLst>
                                </p:cTn>
                              </p:par>
                              <p:par>
                                <p:cTn id="68" presetID="2" presetClass="entr" presetSubtype="9" fill="hold" nodeType="withEffect">
                                  <p:stCondLst>
                                    <p:cond delay="2250"/>
                                  </p:stCondLst>
                                  <p:childTnLst>
                                    <p:set>
                                      <p:cBhvr>
                                        <p:cTn id="69" dur="1" fill="hold">
                                          <p:stCondLst>
                                            <p:cond delay="0"/>
                                          </p:stCondLst>
                                        </p:cTn>
                                        <p:tgtEl>
                                          <p:spTgt spid="4100"/>
                                        </p:tgtEl>
                                        <p:attrNameLst>
                                          <p:attrName>style.visibility</p:attrName>
                                        </p:attrNameLst>
                                      </p:cBhvr>
                                      <p:to>
                                        <p:strVal val="visible"/>
                                      </p:to>
                                    </p:set>
                                    <p:anim calcmode="lin" valueType="num">
                                      <p:cBhvr additive="base">
                                        <p:cTn id="70" dur="750" fill="hold"/>
                                        <p:tgtEl>
                                          <p:spTgt spid="4100"/>
                                        </p:tgtEl>
                                        <p:attrNameLst>
                                          <p:attrName>ppt_x</p:attrName>
                                        </p:attrNameLst>
                                      </p:cBhvr>
                                      <p:tavLst>
                                        <p:tav tm="0">
                                          <p:val>
                                            <p:strVal val="0-#ppt_w/2"/>
                                          </p:val>
                                        </p:tav>
                                        <p:tav tm="100000">
                                          <p:val>
                                            <p:strVal val="#ppt_x"/>
                                          </p:val>
                                        </p:tav>
                                      </p:tavLst>
                                    </p:anim>
                                    <p:anim calcmode="lin" valueType="num">
                                      <p:cBhvr additive="base">
                                        <p:cTn id="71" dur="750" fill="hold"/>
                                        <p:tgtEl>
                                          <p:spTgt spid="410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8" grpId="0"/>
      <p:bldP spid="32" grpId="0" animBg="1"/>
      <p:bldP spid="39" grpId="0" animBg="1"/>
      <p:bldP spid="9" grpId="0" animBg="1"/>
      <p:bldP spid="57" grpId="0" animBg="1"/>
      <p:bldP spid="3" grpId="0" animBg="1"/>
      <p:bldP spid="5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E:\PPT资料合集\背景颜色探究\ISO风格背景1.jpg"/>
          <p:cNvPicPr>
            <a:picLocks noChangeAspect="1" noChangeArrowheads="1"/>
          </p:cNvPicPr>
          <p:nvPr/>
        </p:nvPicPr>
        <p:blipFill rotWithShape="1">
          <a:blip r:embed="rId1">
            <a:extLst>
              <a:ext uri="{28A0092B-C50C-407E-A947-70E740481C1C}">
                <a14:useLocalDpi xmlns:a14="http://schemas.microsoft.com/office/drawing/2010/main" val="0"/>
              </a:ext>
            </a:extLst>
          </a:blip>
          <a:srcRect t="31836"/>
          <a:stretch>
            <a:fillRect/>
          </a:stretch>
        </p:blipFill>
        <p:spPr bwMode="auto">
          <a:xfrm>
            <a:off x="0" y="0"/>
            <a:ext cx="9144000" cy="5714999"/>
          </a:xfrm>
          <a:prstGeom prst="rect">
            <a:avLst/>
          </a:prstGeom>
          <a:noFill/>
          <a:extLst>
            <a:ext uri="{909E8E84-426E-40DD-AFC4-6F175D3DCCD1}">
              <a14:hiddenFill xmlns:a14="http://schemas.microsoft.com/office/drawing/2010/main">
                <a:solidFill>
                  <a:srgbClr val="FFFFFF"/>
                </a:solidFill>
              </a14:hiddenFill>
            </a:ext>
          </a:extLst>
        </p:spPr>
      </p:pic>
      <p:sp>
        <p:nvSpPr>
          <p:cNvPr id="3" name="圆角矩形 2"/>
          <p:cNvSpPr/>
          <p:nvPr/>
        </p:nvSpPr>
        <p:spPr>
          <a:xfrm>
            <a:off x="8532813" y="5161756"/>
            <a:ext cx="935731" cy="288032"/>
          </a:xfrm>
          <a:prstGeom prst="roundRect">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fld id="{C768ADE4-CA4D-47BA-AC6C-6EAE284E7D5B}" type="slidenum">
              <a:rPr lang="zh-CN" altLang="en-US" smtClean="0"/>
            </a:fld>
            <a:endParaRPr lang="zh-CN" altLang="en-US" dirty="0"/>
          </a:p>
        </p:txBody>
      </p:sp>
      <p:cxnSp>
        <p:nvCxnSpPr>
          <p:cNvPr id="4" name="直接连接符 3"/>
          <p:cNvCxnSpPr>
            <a:stCxn id="3" idx="1"/>
          </p:cNvCxnSpPr>
          <p:nvPr/>
        </p:nvCxnSpPr>
        <p:spPr>
          <a:xfrm flipH="1">
            <a:off x="3131840" y="5305772"/>
            <a:ext cx="5400973" cy="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sp>
        <p:nvSpPr>
          <p:cNvPr id="5" name="燕尾形 4"/>
          <p:cNvSpPr/>
          <p:nvPr/>
        </p:nvSpPr>
        <p:spPr>
          <a:xfrm>
            <a:off x="467544" y="409228"/>
            <a:ext cx="360040" cy="360040"/>
          </a:xfrm>
          <a:prstGeom prst="chevron">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6" name="燕尾形 5"/>
          <p:cNvSpPr/>
          <p:nvPr/>
        </p:nvSpPr>
        <p:spPr>
          <a:xfrm>
            <a:off x="854057" y="409228"/>
            <a:ext cx="360040" cy="360040"/>
          </a:xfrm>
          <a:prstGeom prst="chevron">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7" name="TextBox 6"/>
          <p:cNvSpPr txBox="1"/>
          <p:nvPr/>
        </p:nvSpPr>
        <p:spPr>
          <a:xfrm>
            <a:off x="1259260" y="358415"/>
            <a:ext cx="2736676" cy="461665"/>
          </a:xfrm>
          <a:prstGeom prst="rect">
            <a:avLst/>
          </a:prstGeom>
          <a:noFill/>
        </p:spPr>
        <p:txBody>
          <a:bodyPr wrap="square" rtlCol="0">
            <a:spAutoFit/>
          </a:bodyPr>
          <a:lstStyle/>
          <a:p>
            <a:pPr algn="dist"/>
            <a:r>
              <a:rPr lang="zh-CN" altLang="en-US" sz="2400" dirty="0">
                <a:solidFill>
                  <a:schemeClr val="lt1">
                    <a:alpha val="50000"/>
                  </a:schemeClr>
                </a:solidFill>
                <a:latin typeface="方正兰亭细黑_GBK" pitchFamily="2" charset="-122"/>
                <a:ea typeface="方正兰亭细黑_GBK" pitchFamily="2" charset="-122"/>
              </a:rPr>
              <a:t>点击</a:t>
            </a:r>
            <a:r>
              <a:rPr lang="zh-CN" altLang="en-US" sz="2400" dirty="0" smtClean="0">
                <a:solidFill>
                  <a:schemeClr val="lt1">
                    <a:alpha val="50000"/>
                  </a:schemeClr>
                </a:solidFill>
                <a:latin typeface="方正兰亭细黑_GBK" pitchFamily="2" charset="-122"/>
                <a:ea typeface="方正兰亭细黑_GBK" pitchFamily="2" charset="-122"/>
              </a:rPr>
              <a:t>输入标题</a:t>
            </a:r>
            <a:endParaRPr lang="zh-CN" altLang="en-US" sz="2400" dirty="0">
              <a:solidFill>
                <a:schemeClr val="lt1">
                  <a:alpha val="50000"/>
                </a:schemeClr>
              </a:solidFill>
              <a:latin typeface="方正兰亭细黑_GBK" pitchFamily="2" charset="-122"/>
              <a:ea typeface="方正兰亭细黑_GBK" pitchFamily="2" charset="-122"/>
            </a:endParaRPr>
          </a:p>
        </p:txBody>
      </p:sp>
      <p:sp>
        <p:nvSpPr>
          <p:cNvPr id="8" name="TextBox 7"/>
          <p:cNvSpPr txBox="1"/>
          <p:nvPr/>
        </p:nvSpPr>
        <p:spPr>
          <a:xfrm>
            <a:off x="1259260" y="5169621"/>
            <a:ext cx="1872580" cy="352425"/>
          </a:xfrm>
          <a:prstGeom prst="rect">
            <a:avLst/>
          </a:prstGeom>
          <a:noFill/>
        </p:spPr>
        <p:txBody>
          <a:bodyPr wrap="square" rtlCol="0">
            <a:spAutoFit/>
          </a:bodyPr>
          <a:lstStyle/>
          <a:p>
            <a:pPr algn="r"/>
            <a:r>
              <a:rPr lang="zh-CN" altLang="en-US" sz="1600" dirty="0">
                <a:solidFill>
                  <a:schemeClr val="bg1">
                    <a:alpha val="80000"/>
                  </a:schemeClr>
                </a:solidFill>
                <a:latin typeface="微软雅黑" pitchFamily="34" charset="-122"/>
                <a:ea typeface="微软雅黑" pitchFamily="34" charset="-122"/>
                <a:sym typeface="+mn-ea"/>
              </a:rPr>
              <a:t>培训新闻</a:t>
            </a:r>
            <a:endParaRPr lang="zh-CN" altLang="en-US" sz="1600" dirty="0">
              <a:solidFill>
                <a:schemeClr val="bg1">
                  <a:alpha val="80000"/>
                </a:schemeClr>
              </a:solidFill>
              <a:latin typeface="微软雅黑" pitchFamily="34" charset="-122"/>
              <a:ea typeface="微软雅黑" pitchFamily="34" charset="-122"/>
            </a:endParaRPr>
          </a:p>
        </p:txBody>
      </p:sp>
      <p:sp>
        <p:nvSpPr>
          <p:cNvPr id="10" name="L 形 9"/>
          <p:cNvSpPr/>
          <p:nvPr/>
        </p:nvSpPr>
        <p:spPr>
          <a:xfrm rot="5400000">
            <a:off x="5031051" y="2488461"/>
            <a:ext cx="738082" cy="1224136"/>
          </a:xfrm>
          <a:prstGeom prst="corner">
            <a:avLst>
              <a:gd name="adj1" fmla="val 15899"/>
              <a:gd name="adj2" fmla="val 13409"/>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9" name="矩形 8"/>
          <p:cNvSpPr/>
          <p:nvPr/>
        </p:nvSpPr>
        <p:spPr>
          <a:xfrm>
            <a:off x="4041656" y="3466690"/>
            <a:ext cx="1008112" cy="1872208"/>
          </a:xfrm>
          <a:prstGeom prst="rect">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60" name="L 形 59"/>
          <p:cNvSpPr/>
          <p:nvPr/>
        </p:nvSpPr>
        <p:spPr>
          <a:xfrm rot="5400000">
            <a:off x="4209037" y="1948321"/>
            <a:ext cx="1806046" cy="1224136"/>
          </a:xfrm>
          <a:prstGeom prst="corner">
            <a:avLst>
              <a:gd name="adj1" fmla="val 10261"/>
              <a:gd name="adj2" fmla="val 9181"/>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62" name="L 形 61"/>
          <p:cNvSpPr/>
          <p:nvPr/>
        </p:nvSpPr>
        <p:spPr>
          <a:xfrm rot="16200000" flipH="1">
            <a:off x="3192622" y="2488461"/>
            <a:ext cx="738082" cy="1224136"/>
          </a:xfrm>
          <a:prstGeom prst="corner">
            <a:avLst>
              <a:gd name="adj1" fmla="val 15899"/>
              <a:gd name="adj2" fmla="val 13409"/>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63" name="L 形 62"/>
          <p:cNvSpPr/>
          <p:nvPr/>
        </p:nvSpPr>
        <p:spPr>
          <a:xfrm rot="16200000" flipH="1">
            <a:off x="2644628" y="1680056"/>
            <a:ext cx="1478480" cy="2088232"/>
          </a:xfrm>
          <a:prstGeom prst="corner">
            <a:avLst>
              <a:gd name="adj1" fmla="val 8119"/>
              <a:gd name="adj2" fmla="val 9519"/>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grpSp>
        <p:nvGrpSpPr>
          <p:cNvPr id="11" name="组合 10"/>
          <p:cNvGrpSpPr/>
          <p:nvPr/>
        </p:nvGrpSpPr>
        <p:grpSpPr>
          <a:xfrm>
            <a:off x="2252399" y="2469600"/>
            <a:ext cx="750398" cy="750398"/>
            <a:chOff x="2252399" y="2469600"/>
            <a:chExt cx="750398" cy="750398"/>
          </a:xfrm>
        </p:grpSpPr>
        <p:sp>
          <p:nvSpPr>
            <p:cNvPr id="65" name="椭圆 64"/>
            <p:cNvSpPr/>
            <p:nvPr/>
          </p:nvSpPr>
          <p:spPr>
            <a:xfrm>
              <a:off x="2252399" y="2469600"/>
              <a:ext cx="750398" cy="750398"/>
            </a:xfrm>
            <a:prstGeom prst="ellipse">
              <a:avLst/>
            </a:prstGeom>
            <a:solidFill>
              <a:srgbClr val="F6C874"/>
            </a:solidFill>
            <a:ln>
              <a:noFill/>
            </a:ln>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6" name="组合 65"/>
            <p:cNvGrpSpPr/>
            <p:nvPr/>
          </p:nvGrpSpPr>
          <p:grpSpPr>
            <a:xfrm>
              <a:off x="2376374" y="2612853"/>
              <a:ext cx="502448" cy="489294"/>
              <a:chOff x="7704137" y="2810669"/>
              <a:chExt cx="1333500" cy="1298575"/>
            </a:xfrm>
            <a:solidFill>
              <a:schemeClr val="bg1"/>
            </a:solidFill>
          </p:grpSpPr>
          <p:sp>
            <p:nvSpPr>
              <p:cNvPr id="67" name="Freeform 44"/>
              <p:cNvSpPr/>
              <p:nvPr/>
            </p:nvSpPr>
            <p:spPr bwMode="auto">
              <a:xfrm>
                <a:off x="7908925" y="3207544"/>
                <a:ext cx="785813" cy="90488"/>
              </a:xfrm>
              <a:custGeom>
                <a:avLst/>
                <a:gdLst>
                  <a:gd name="T0" fmla="*/ 293 w 293"/>
                  <a:gd name="T1" fmla="*/ 17 h 34"/>
                  <a:gd name="T2" fmla="*/ 276 w 293"/>
                  <a:gd name="T3" fmla="*/ 34 h 34"/>
                  <a:gd name="T4" fmla="*/ 17 w 293"/>
                  <a:gd name="T5" fmla="*/ 34 h 34"/>
                  <a:gd name="T6" fmla="*/ 0 w 293"/>
                  <a:gd name="T7" fmla="*/ 17 h 34"/>
                  <a:gd name="T8" fmla="*/ 0 w 293"/>
                  <a:gd name="T9" fmla="*/ 17 h 34"/>
                  <a:gd name="T10" fmla="*/ 17 w 293"/>
                  <a:gd name="T11" fmla="*/ 0 h 34"/>
                  <a:gd name="T12" fmla="*/ 276 w 293"/>
                  <a:gd name="T13" fmla="*/ 0 h 34"/>
                  <a:gd name="T14" fmla="*/ 293 w 293"/>
                  <a:gd name="T15" fmla="*/ 17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3" h="34">
                    <a:moveTo>
                      <a:pt x="293" y="17"/>
                    </a:moveTo>
                    <a:cubicBezTo>
                      <a:pt x="293" y="26"/>
                      <a:pt x="286" y="34"/>
                      <a:pt x="276" y="34"/>
                    </a:cubicBezTo>
                    <a:cubicBezTo>
                      <a:pt x="17" y="34"/>
                      <a:pt x="17" y="34"/>
                      <a:pt x="17" y="34"/>
                    </a:cubicBezTo>
                    <a:cubicBezTo>
                      <a:pt x="7" y="34"/>
                      <a:pt x="0" y="26"/>
                      <a:pt x="0" y="17"/>
                    </a:cubicBezTo>
                    <a:cubicBezTo>
                      <a:pt x="0" y="17"/>
                      <a:pt x="0" y="17"/>
                      <a:pt x="0" y="17"/>
                    </a:cubicBezTo>
                    <a:cubicBezTo>
                      <a:pt x="0" y="7"/>
                      <a:pt x="7" y="0"/>
                      <a:pt x="17" y="0"/>
                    </a:cubicBezTo>
                    <a:cubicBezTo>
                      <a:pt x="276" y="0"/>
                      <a:pt x="276" y="0"/>
                      <a:pt x="276" y="0"/>
                    </a:cubicBezTo>
                    <a:cubicBezTo>
                      <a:pt x="286" y="0"/>
                      <a:pt x="293" y="7"/>
                      <a:pt x="293"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68" name="Freeform 45"/>
              <p:cNvSpPr/>
              <p:nvPr/>
            </p:nvSpPr>
            <p:spPr bwMode="auto">
              <a:xfrm>
                <a:off x="7908925" y="3026569"/>
                <a:ext cx="638175" cy="92075"/>
              </a:xfrm>
              <a:custGeom>
                <a:avLst/>
                <a:gdLst>
                  <a:gd name="T0" fmla="*/ 238 w 238"/>
                  <a:gd name="T1" fmla="*/ 17 h 34"/>
                  <a:gd name="T2" fmla="*/ 221 w 238"/>
                  <a:gd name="T3" fmla="*/ 34 h 34"/>
                  <a:gd name="T4" fmla="*/ 17 w 238"/>
                  <a:gd name="T5" fmla="*/ 34 h 34"/>
                  <a:gd name="T6" fmla="*/ 0 w 238"/>
                  <a:gd name="T7" fmla="*/ 17 h 34"/>
                  <a:gd name="T8" fmla="*/ 0 w 238"/>
                  <a:gd name="T9" fmla="*/ 17 h 34"/>
                  <a:gd name="T10" fmla="*/ 17 w 238"/>
                  <a:gd name="T11" fmla="*/ 0 h 34"/>
                  <a:gd name="T12" fmla="*/ 221 w 238"/>
                  <a:gd name="T13" fmla="*/ 0 h 34"/>
                  <a:gd name="T14" fmla="*/ 238 w 238"/>
                  <a:gd name="T15" fmla="*/ 17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8" h="34">
                    <a:moveTo>
                      <a:pt x="238" y="17"/>
                    </a:moveTo>
                    <a:cubicBezTo>
                      <a:pt x="238" y="27"/>
                      <a:pt x="230" y="34"/>
                      <a:pt x="221" y="34"/>
                    </a:cubicBezTo>
                    <a:cubicBezTo>
                      <a:pt x="17" y="34"/>
                      <a:pt x="17" y="34"/>
                      <a:pt x="17" y="34"/>
                    </a:cubicBezTo>
                    <a:cubicBezTo>
                      <a:pt x="7" y="34"/>
                      <a:pt x="0" y="27"/>
                      <a:pt x="0" y="17"/>
                    </a:cubicBezTo>
                    <a:cubicBezTo>
                      <a:pt x="0" y="17"/>
                      <a:pt x="0" y="17"/>
                      <a:pt x="0" y="17"/>
                    </a:cubicBezTo>
                    <a:cubicBezTo>
                      <a:pt x="0" y="8"/>
                      <a:pt x="7" y="0"/>
                      <a:pt x="17" y="0"/>
                    </a:cubicBezTo>
                    <a:cubicBezTo>
                      <a:pt x="221" y="0"/>
                      <a:pt x="221" y="0"/>
                      <a:pt x="221" y="0"/>
                    </a:cubicBezTo>
                    <a:cubicBezTo>
                      <a:pt x="230" y="0"/>
                      <a:pt x="238" y="8"/>
                      <a:pt x="238"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69" name="Freeform 46"/>
              <p:cNvSpPr/>
              <p:nvPr/>
            </p:nvSpPr>
            <p:spPr bwMode="auto">
              <a:xfrm>
                <a:off x="7908925" y="3383756"/>
                <a:ext cx="785813" cy="92075"/>
              </a:xfrm>
              <a:custGeom>
                <a:avLst/>
                <a:gdLst>
                  <a:gd name="T0" fmla="*/ 293 w 293"/>
                  <a:gd name="T1" fmla="*/ 17 h 34"/>
                  <a:gd name="T2" fmla="*/ 276 w 293"/>
                  <a:gd name="T3" fmla="*/ 34 h 34"/>
                  <a:gd name="T4" fmla="*/ 17 w 293"/>
                  <a:gd name="T5" fmla="*/ 34 h 34"/>
                  <a:gd name="T6" fmla="*/ 0 w 293"/>
                  <a:gd name="T7" fmla="*/ 17 h 34"/>
                  <a:gd name="T8" fmla="*/ 0 w 293"/>
                  <a:gd name="T9" fmla="*/ 17 h 34"/>
                  <a:gd name="T10" fmla="*/ 17 w 293"/>
                  <a:gd name="T11" fmla="*/ 0 h 34"/>
                  <a:gd name="T12" fmla="*/ 276 w 293"/>
                  <a:gd name="T13" fmla="*/ 0 h 34"/>
                  <a:gd name="T14" fmla="*/ 293 w 293"/>
                  <a:gd name="T15" fmla="*/ 17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3" h="34">
                    <a:moveTo>
                      <a:pt x="293" y="17"/>
                    </a:moveTo>
                    <a:cubicBezTo>
                      <a:pt x="293" y="27"/>
                      <a:pt x="286" y="34"/>
                      <a:pt x="276" y="34"/>
                    </a:cubicBezTo>
                    <a:cubicBezTo>
                      <a:pt x="17" y="34"/>
                      <a:pt x="17" y="34"/>
                      <a:pt x="17" y="34"/>
                    </a:cubicBezTo>
                    <a:cubicBezTo>
                      <a:pt x="7" y="34"/>
                      <a:pt x="0" y="27"/>
                      <a:pt x="0" y="17"/>
                    </a:cubicBezTo>
                    <a:cubicBezTo>
                      <a:pt x="0" y="17"/>
                      <a:pt x="0" y="17"/>
                      <a:pt x="0" y="17"/>
                    </a:cubicBezTo>
                    <a:cubicBezTo>
                      <a:pt x="0" y="8"/>
                      <a:pt x="7" y="0"/>
                      <a:pt x="17" y="0"/>
                    </a:cubicBezTo>
                    <a:cubicBezTo>
                      <a:pt x="276" y="0"/>
                      <a:pt x="276" y="0"/>
                      <a:pt x="276" y="0"/>
                    </a:cubicBezTo>
                    <a:cubicBezTo>
                      <a:pt x="286" y="0"/>
                      <a:pt x="293" y="8"/>
                      <a:pt x="293"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70" name="Freeform 47"/>
              <p:cNvSpPr/>
              <p:nvPr/>
            </p:nvSpPr>
            <p:spPr bwMode="auto">
              <a:xfrm>
                <a:off x="7908925" y="3564731"/>
                <a:ext cx="592138" cy="90488"/>
              </a:xfrm>
              <a:custGeom>
                <a:avLst/>
                <a:gdLst>
                  <a:gd name="T0" fmla="*/ 221 w 221"/>
                  <a:gd name="T1" fmla="*/ 17 h 34"/>
                  <a:gd name="T2" fmla="*/ 204 w 221"/>
                  <a:gd name="T3" fmla="*/ 34 h 34"/>
                  <a:gd name="T4" fmla="*/ 17 w 221"/>
                  <a:gd name="T5" fmla="*/ 34 h 34"/>
                  <a:gd name="T6" fmla="*/ 0 w 221"/>
                  <a:gd name="T7" fmla="*/ 17 h 34"/>
                  <a:gd name="T8" fmla="*/ 0 w 221"/>
                  <a:gd name="T9" fmla="*/ 17 h 34"/>
                  <a:gd name="T10" fmla="*/ 17 w 221"/>
                  <a:gd name="T11" fmla="*/ 0 h 34"/>
                  <a:gd name="T12" fmla="*/ 204 w 221"/>
                  <a:gd name="T13" fmla="*/ 0 h 34"/>
                  <a:gd name="T14" fmla="*/ 221 w 221"/>
                  <a:gd name="T15" fmla="*/ 17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1" h="34">
                    <a:moveTo>
                      <a:pt x="221" y="17"/>
                    </a:moveTo>
                    <a:cubicBezTo>
                      <a:pt x="221" y="26"/>
                      <a:pt x="213" y="34"/>
                      <a:pt x="204" y="34"/>
                    </a:cubicBezTo>
                    <a:cubicBezTo>
                      <a:pt x="17" y="34"/>
                      <a:pt x="17" y="34"/>
                      <a:pt x="17" y="34"/>
                    </a:cubicBezTo>
                    <a:cubicBezTo>
                      <a:pt x="7" y="34"/>
                      <a:pt x="0" y="26"/>
                      <a:pt x="0" y="17"/>
                    </a:cubicBezTo>
                    <a:cubicBezTo>
                      <a:pt x="0" y="17"/>
                      <a:pt x="0" y="17"/>
                      <a:pt x="0" y="17"/>
                    </a:cubicBezTo>
                    <a:cubicBezTo>
                      <a:pt x="0" y="7"/>
                      <a:pt x="7" y="0"/>
                      <a:pt x="17" y="0"/>
                    </a:cubicBezTo>
                    <a:cubicBezTo>
                      <a:pt x="204" y="0"/>
                      <a:pt x="204" y="0"/>
                      <a:pt x="204" y="0"/>
                    </a:cubicBezTo>
                    <a:cubicBezTo>
                      <a:pt x="213" y="0"/>
                      <a:pt x="221" y="7"/>
                      <a:pt x="221"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71" name="Freeform 48"/>
              <p:cNvSpPr/>
              <p:nvPr/>
            </p:nvSpPr>
            <p:spPr bwMode="auto">
              <a:xfrm>
                <a:off x="7908925" y="3740944"/>
                <a:ext cx="592138" cy="92075"/>
              </a:xfrm>
              <a:custGeom>
                <a:avLst/>
                <a:gdLst>
                  <a:gd name="T0" fmla="*/ 221 w 221"/>
                  <a:gd name="T1" fmla="*/ 17 h 34"/>
                  <a:gd name="T2" fmla="*/ 204 w 221"/>
                  <a:gd name="T3" fmla="*/ 34 h 34"/>
                  <a:gd name="T4" fmla="*/ 17 w 221"/>
                  <a:gd name="T5" fmla="*/ 34 h 34"/>
                  <a:gd name="T6" fmla="*/ 0 w 221"/>
                  <a:gd name="T7" fmla="*/ 17 h 34"/>
                  <a:gd name="T8" fmla="*/ 0 w 221"/>
                  <a:gd name="T9" fmla="*/ 17 h 34"/>
                  <a:gd name="T10" fmla="*/ 17 w 221"/>
                  <a:gd name="T11" fmla="*/ 0 h 34"/>
                  <a:gd name="T12" fmla="*/ 204 w 221"/>
                  <a:gd name="T13" fmla="*/ 0 h 34"/>
                  <a:gd name="T14" fmla="*/ 221 w 221"/>
                  <a:gd name="T15" fmla="*/ 17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1" h="34">
                    <a:moveTo>
                      <a:pt x="221" y="17"/>
                    </a:moveTo>
                    <a:cubicBezTo>
                      <a:pt x="221" y="27"/>
                      <a:pt x="213" y="34"/>
                      <a:pt x="204" y="34"/>
                    </a:cubicBezTo>
                    <a:cubicBezTo>
                      <a:pt x="17" y="34"/>
                      <a:pt x="17" y="34"/>
                      <a:pt x="17" y="34"/>
                    </a:cubicBezTo>
                    <a:cubicBezTo>
                      <a:pt x="7" y="34"/>
                      <a:pt x="0" y="27"/>
                      <a:pt x="0" y="17"/>
                    </a:cubicBezTo>
                    <a:cubicBezTo>
                      <a:pt x="0" y="17"/>
                      <a:pt x="0" y="17"/>
                      <a:pt x="0" y="17"/>
                    </a:cubicBezTo>
                    <a:cubicBezTo>
                      <a:pt x="0" y="8"/>
                      <a:pt x="7" y="0"/>
                      <a:pt x="17" y="0"/>
                    </a:cubicBezTo>
                    <a:cubicBezTo>
                      <a:pt x="204" y="0"/>
                      <a:pt x="204" y="0"/>
                      <a:pt x="204" y="0"/>
                    </a:cubicBezTo>
                    <a:cubicBezTo>
                      <a:pt x="213" y="0"/>
                      <a:pt x="221" y="8"/>
                      <a:pt x="221"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72" name="Freeform 49"/>
              <p:cNvSpPr/>
              <p:nvPr/>
            </p:nvSpPr>
            <p:spPr bwMode="auto">
              <a:xfrm>
                <a:off x="8578850" y="3650456"/>
                <a:ext cx="446088" cy="444500"/>
              </a:xfrm>
              <a:custGeom>
                <a:avLst/>
                <a:gdLst>
                  <a:gd name="T0" fmla="*/ 3 w 166"/>
                  <a:gd name="T1" fmla="*/ 53 h 166"/>
                  <a:gd name="T2" fmla="*/ 3 w 166"/>
                  <a:gd name="T3" fmla="*/ 41 h 166"/>
                  <a:gd name="T4" fmla="*/ 41 w 166"/>
                  <a:gd name="T5" fmla="*/ 3 h 166"/>
                  <a:gd name="T6" fmla="*/ 53 w 166"/>
                  <a:gd name="T7" fmla="*/ 3 h 166"/>
                  <a:gd name="T8" fmla="*/ 162 w 166"/>
                  <a:gd name="T9" fmla="*/ 113 h 166"/>
                  <a:gd name="T10" fmla="*/ 162 w 166"/>
                  <a:gd name="T11" fmla="*/ 125 h 166"/>
                  <a:gd name="T12" fmla="*/ 125 w 166"/>
                  <a:gd name="T13" fmla="*/ 162 h 166"/>
                  <a:gd name="T14" fmla="*/ 113 w 166"/>
                  <a:gd name="T15" fmla="*/ 162 h 166"/>
                  <a:gd name="T16" fmla="*/ 3 w 166"/>
                  <a:gd name="T17" fmla="*/ 53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6" h="166">
                    <a:moveTo>
                      <a:pt x="3" y="53"/>
                    </a:moveTo>
                    <a:cubicBezTo>
                      <a:pt x="0" y="49"/>
                      <a:pt x="0" y="44"/>
                      <a:pt x="3" y="41"/>
                    </a:cubicBezTo>
                    <a:cubicBezTo>
                      <a:pt x="41" y="3"/>
                      <a:pt x="41" y="3"/>
                      <a:pt x="41" y="3"/>
                    </a:cubicBezTo>
                    <a:cubicBezTo>
                      <a:pt x="44" y="0"/>
                      <a:pt x="49" y="0"/>
                      <a:pt x="53" y="3"/>
                    </a:cubicBezTo>
                    <a:cubicBezTo>
                      <a:pt x="162" y="113"/>
                      <a:pt x="162" y="113"/>
                      <a:pt x="162" y="113"/>
                    </a:cubicBezTo>
                    <a:cubicBezTo>
                      <a:pt x="166" y="116"/>
                      <a:pt x="166" y="122"/>
                      <a:pt x="162" y="125"/>
                    </a:cubicBezTo>
                    <a:cubicBezTo>
                      <a:pt x="125" y="162"/>
                      <a:pt x="125" y="162"/>
                      <a:pt x="125" y="162"/>
                    </a:cubicBezTo>
                    <a:cubicBezTo>
                      <a:pt x="122" y="166"/>
                      <a:pt x="116" y="166"/>
                      <a:pt x="113" y="162"/>
                    </a:cubicBezTo>
                    <a:lnTo>
                      <a:pt x="3" y="5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73" name="Freeform 50"/>
              <p:cNvSpPr/>
              <p:nvPr/>
            </p:nvSpPr>
            <p:spPr bwMode="auto">
              <a:xfrm>
                <a:off x="8920162" y="3991769"/>
                <a:ext cx="117475" cy="117475"/>
              </a:xfrm>
              <a:custGeom>
                <a:avLst/>
                <a:gdLst>
                  <a:gd name="T0" fmla="*/ 0 w 44"/>
                  <a:gd name="T1" fmla="*/ 39 h 44"/>
                  <a:gd name="T2" fmla="*/ 19 w 44"/>
                  <a:gd name="T3" fmla="*/ 39 h 44"/>
                  <a:gd name="T4" fmla="*/ 39 w 44"/>
                  <a:gd name="T5" fmla="*/ 19 h 44"/>
                  <a:gd name="T6" fmla="*/ 39 w 44"/>
                  <a:gd name="T7" fmla="*/ 0 h 44"/>
                  <a:gd name="T8" fmla="*/ 0 w 44"/>
                  <a:gd name="T9" fmla="*/ 39 h 44"/>
                </a:gdLst>
                <a:ahLst/>
                <a:cxnLst>
                  <a:cxn ang="0">
                    <a:pos x="T0" y="T1"/>
                  </a:cxn>
                  <a:cxn ang="0">
                    <a:pos x="T2" y="T3"/>
                  </a:cxn>
                  <a:cxn ang="0">
                    <a:pos x="T4" y="T5"/>
                  </a:cxn>
                  <a:cxn ang="0">
                    <a:pos x="T6" y="T7"/>
                  </a:cxn>
                  <a:cxn ang="0">
                    <a:pos x="T8" y="T9"/>
                  </a:cxn>
                </a:cxnLst>
                <a:rect l="0" t="0" r="r" b="b"/>
                <a:pathLst>
                  <a:path w="44" h="44">
                    <a:moveTo>
                      <a:pt x="0" y="39"/>
                    </a:moveTo>
                    <a:cubicBezTo>
                      <a:pt x="6" y="44"/>
                      <a:pt x="14" y="44"/>
                      <a:pt x="19" y="39"/>
                    </a:cubicBezTo>
                    <a:cubicBezTo>
                      <a:pt x="39" y="19"/>
                      <a:pt x="39" y="19"/>
                      <a:pt x="39" y="19"/>
                    </a:cubicBezTo>
                    <a:cubicBezTo>
                      <a:pt x="44" y="14"/>
                      <a:pt x="44" y="6"/>
                      <a:pt x="39" y="0"/>
                    </a:cubicBezTo>
                    <a:lnTo>
                      <a:pt x="0"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74" name="Freeform 51"/>
              <p:cNvSpPr/>
              <p:nvPr/>
            </p:nvSpPr>
            <p:spPr bwMode="auto">
              <a:xfrm>
                <a:off x="8551862" y="3623469"/>
                <a:ext cx="139700" cy="139700"/>
              </a:xfrm>
              <a:custGeom>
                <a:avLst/>
                <a:gdLst>
                  <a:gd name="T0" fmla="*/ 6 w 52"/>
                  <a:gd name="T1" fmla="*/ 50 h 52"/>
                  <a:gd name="T2" fmla="*/ 3 w 52"/>
                  <a:gd name="T3" fmla="*/ 49 h 52"/>
                  <a:gd name="T4" fmla="*/ 0 w 52"/>
                  <a:gd name="T5" fmla="*/ 4 h 52"/>
                  <a:gd name="T6" fmla="*/ 4 w 52"/>
                  <a:gd name="T7" fmla="*/ 0 h 52"/>
                  <a:gd name="T8" fmla="*/ 49 w 52"/>
                  <a:gd name="T9" fmla="*/ 3 h 52"/>
                  <a:gd name="T10" fmla="*/ 50 w 52"/>
                  <a:gd name="T11" fmla="*/ 6 h 52"/>
                  <a:gd name="T12" fmla="*/ 6 w 52"/>
                  <a:gd name="T13" fmla="*/ 50 h 52"/>
                </a:gdLst>
                <a:ahLst/>
                <a:cxnLst>
                  <a:cxn ang="0">
                    <a:pos x="T0" y="T1"/>
                  </a:cxn>
                  <a:cxn ang="0">
                    <a:pos x="T2" y="T3"/>
                  </a:cxn>
                  <a:cxn ang="0">
                    <a:pos x="T4" y="T5"/>
                  </a:cxn>
                  <a:cxn ang="0">
                    <a:pos x="T6" y="T7"/>
                  </a:cxn>
                  <a:cxn ang="0">
                    <a:pos x="T8" y="T9"/>
                  </a:cxn>
                  <a:cxn ang="0">
                    <a:pos x="T10" y="T11"/>
                  </a:cxn>
                  <a:cxn ang="0">
                    <a:pos x="T12" y="T13"/>
                  </a:cxn>
                </a:cxnLst>
                <a:rect l="0" t="0" r="r" b="b"/>
                <a:pathLst>
                  <a:path w="52" h="52">
                    <a:moveTo>
                      <a:pt x="6" y="50"/>
                    </a:moveTo>
                    <a:cubicBezTo>
                      <a:pt x="5" y="52"/>
                      <a:pt x="3" y="51"/>
                      <a:pt x="3" y="49"/>
                    </a:cubicBezTo>
                    <a:cubicBezTo>
                      <a:pt x="0" y="4"/>
                      <a:pt x="0" y="4"/>
                      <a:pt x="0" y="4"/>
                    </a:cubicBezTo>
                    <a:cubicBezTo>
                      <a:pt x="0" y="2"/>
                      <a:pt x="2" y="0"/>
                      <a:pt x="4" y="0"/>
                    </a:cubicBezTo>
                    <a:cubicBezTo>
                      <a:pt x="49" y="3"/>
                      <a:pt x="49" y="3"/>
                      <a:pt x="49" y="3"/>
                    </a:cubicBezTo>
                    <a:cubicBezTo>
                      <a:pt x="51" y="3"/>
                      <a:pt x="52" y="5"/>
                      <a:pt x="50" y="6"/>
                    </a:cubicBezTo>
                    <a:lnTo>
                      <a:pt x="6" y="5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75" name="Freeform 52"/>
              <p:cNvSpPr/>
              <p:nvPr/>
            </p:nvSpPr>
            <p:spPr bwMode="auto">
              <a:xfrm>
                <a:off x="7704137" y="2810669"/>
                <a:ext cx="1193800" cy="1241425"/>
              </a:xfrm>
              <a:custGeom>
                <a:avLst/>
                <a:gdLst>
                  <a:gd name="T0" fmla="*/ 441 w 445"/>
                  <a:gd name="T1" fmla="*/ 72 h 463"/>
                  <a:gd name="T2" fmla="*/ 373 w 445"/>
                  <a:gd name="T3" fmla="*/ 4 h 463"/>
                  <a:gd name="T4" fmla="*/ 364 w 445"/>
                  <a:gd name="T5" fmla="*/ 0 h 463"/>
                  <a:gd name="T6" fmla="*/ 81 w 445"/>
                  <a:gd name="T7" fmla="*/ 0 h 463"/>
                  <a:gd name="T8" fmla="*/ 0 w 445"/>
                  <a:gd name="T9" fmla="*/ 81 h 463"/>
                  <a:gd name="T10" fmla="*/ 0 w 445"/>
                  <a:gd name="T11" fmla="*/ 381 h 463"/>
                  <a:gd name="T12" fmla="*/ 81 w 445"/>
                  <a:gd name="T13" fmla="*/ 463 h 463"/>
                  <a:gd name="T14" fmla="*/ 364 w 445"/>
                  <a:gd name="T15" fmla="*/ 463 h 463"/>
                  <a:gd name="T16" fmla="*/ 399 w 445"/>
                  <a:gd name="T17" fmla="*/ 454 h 463"/>
                  <a:gd name="T18" fmla="*/ 379 w 445"/>
                  <a:gd name="T19" fmla="*/ 433 h 463"/>
                  <a:gd name="T20" fmla="*/ 364 w 445"/>
                  <a:gd name="T21" fmla="*/ 436 h 463"/>
                  <a:gd name="T22" fmla="*/ 81 w 445"/>
                  <a:gd name="T23" fmla="*/ 436 h 463"/>
                  <a:gd name="T24" fmla="*/ 27 w 445"/>
                  <a:gd name="T25" fmla="*/ 381 h 463"/>
                  <a:gd name="T26" fmla="*/ 27 w 445"/>
                  <a:gd name="T27" fmla="*/ 81 h 463"/>
                  <a:gd name="T28" fmla="*/ 81 w 445"/>
                  <a:gd name="T29" fmla="*/ 27 h 463"/>
                  <a:gd name="T30" fmla="*/ 358 w 445"/>
                  <a:gd name="T31" fmla="*/ 27 h 463"/>
                  <a:gd name="T32" fmla="*/ 418 w 445"/>
                  <a:gd name="T33" fmla="*/ 87 h 463"/>
                  <a:gd name="T34" fmla="*/ 418 w 445"/>
                  <a:gd name="T35" fmla="*/ 337 h 463"/>
                  <a:gd name="T36" fmla="*/ 445 w 445"/>
                  <a:gd name="T37" fmla="*/ 364 h 463"/>
                  <a:gd name="T38" fmla="*/ 445 w 445"/>
                  <a:gd name="T39" fmla="*/ 81 h 463"/>
                  <a:gd name="T40" fmla="*/ 441 w 445"/>
                  <a:gd name="T41" fmla="*/ 72 h 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45" h="463">
                    <a:moveTo>
                      <a:pt x="441" y="72"/>
                    </a:moveTo>
                    <a:cubicBezTo>
                      <a:pt x="373" y="4"/>
                      <a:pt x="373" y="4"/>
                      <a:pt x="373" y="4"/>
                    </a:cubicBezTo>
                    <a:cubicBezTo>
                      <a:pt x="371" y="1"/>
                      <a:pt x="367" y="0"/>
                      <a:pt x="364" y="0"/>
                    </a:cubicBezTo>
                    <a:cubicBezTo>
                      <a:pt x="81" y="0"/>
                      <a:pt x="81" y="0"/>
                      <a:pt x="81" y="0"/>
                    </a:cubicBezTo>
                    <a:cubicBezTo>
                      <a:pt x="36" y="0"/>
                      <a:pt x="0" y="36"/>
                      <a:pt x="0" y="81"/>
                    </a:cubicBezTo>
                    <a:cubicBezTo>
                      <a:pt x="0" y="381"/>
                      <a:pt x="0" y="381"/>
                      <a:pt x="0" y="381"/>
                    </a:cubicBezTo>
                    <a:cubicBezTo>
                      <a:pt x="0" y="426"/>
                      <a:pt x="36" y="463"/>
                      <a:pt x="81" y="463"/>
                    </a:cubicBezTo>
                    <a:cubicBezTo>
                      <a:pt x="364" y="463"/>
                      <a:pt x="364" y="463"/>
                      <a:pt x="364" y="463"/>
                    </a:cubicBezTo>
                    <a:cubicBezTo>
                      <a:pt x="377" y="463"/>
                      <a:pt x="389" y="459"/>
                      <a:pt x="399" y="454"/>
                    </a:cubicBezTo>
                    <a:cubicBezTo>
                      <a:pt x="379" y="433"/>
                      <a:pt x="379" y="433"/>
                      <a:pt x="379" y="433"/>
                    </a:cubicBezTo>
                    <a:cubicBezTo>
                      <a:pt x="374" y="435"/>
                      <a:pt x="369" y="435"/>
                      <a:pt x="364" y="436"/>
                    </a:cubicBezTo>
                    <a:cubicBezTo>
                      <a:pt x="81" y="436"/>
                      <a:pt x="81" y="436"/>
                      <a:pt x="81" y="436"/>
                    </a:cubicBezTo>
                    <a:cubicBezTo>
                      <a:pt x="52" y="435"/>
                      <a:pt x="27" y="411"/>
                      <a:pt x="27" y="381"/>
                    </a:cubicBezTo>
                    <a:cubicBezTo>
                      <a:pt x="27" y="81"/>
                      <a:pt x="27" y="81"/>
                      <a:pt x="27" y="81"/>
                    </a:cubicBezTo>
                    <a:cubicBezTo>
                      <a:pt x="27" y="51"/>
                      <a:pt x="52" y="27"/>
                      <a:pt x="81" y="27"/>
                    </a:cubicBezTo>
                    <a:cubicBezTo>
                      <a:pt x="358" y="27"/>
                      <a:pt x="358" y="27"/>
                      <a:pt x="358" y="27"/>
                    </a:cubicBezTo>
                    <a:cubicBezTo>
                      <a:pt x="418" y="87"/>
                      <a:pt x="418" y="87"/>
                      <a:pt x="418" y="87"/>
                    </a:cubicBezTo>
                    <a:cubicBezTo>
                      <a:pt x="418" y="337"/>
                      <a:pt x="418" y="337"/>
                      <a:pt x="418" y="337"/>
                    </a:cubicBezTo>
                    <a:cubicBezTo>
                      <a:pt x="445" y="364"/>
                      <a:pt x="445" y="364"/>
                      <a:pt x="445" y="364"/>
                    </a:cubicBezTo>
                    <a:cubicBezTo>
                      <a:pt x="445" y="81"/>
                      <a:pt x="445" y="81"/>
                      <a:pt x="445" y="81"/>
                    </a:cubicBezTo>
                    <a:cubicBezTo>
                      <a:pt x="445" y="78"/>
                      <a:pt x="444" y="74"/>
                      <a:pt x="441" y="7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grpSp>
      </p:grpSp>
      <p:grpSp>
        <p:nvGrpSpPr>
          <p:cNvPr id="96" name="组合 95"/>
          <p:cNvGrpSpPr/>
          <p:nvPr/>
        </p:nvGrpSpPr>
        <p:grpSpPr>
          <a:xfrm>
            <a:off x="6012160" y="2350131"/>
            <a:ext cx="750398" cy="750398"/>
            <a:chOff x="6012160" y="2350131"/>
            <a:chExt cx="750398" cy="750398"/>
          </a:xfrm>
        </p:grpSpPr>
        <p:sp>
          <p:nvSpPr>
            <p:cNvPr id="59" name="椭圆 58"/>
            <p:cNvSpPr/>
            <p:nvPr/>
          </p:nvSpPr>
          <p:spPr>
            <a:xfrm>
              <a:off x="6012160" y="2350131"/>
              <a:ext cx="750398" cy="750398"/>
            </a:xfrm>
            <a:prstGeom prst="ellipse">
              <a:avLst/>
            </a:prstGeom>
            <a:solidFill>
              <a:srgbClr val="85CDE7"/>
            </a:solidFill>
            <a:ln>
              <a:noFill/>
            </a:ln>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6" name="组合 75"/>
            <p:cNvGrpSpPr/>
            <p:nvPr/>
          </p:nvGrpSpPr>
          <p:grpSpPr>
            <a:xfrm>
              <a:off x="6171634" y="2464120"/>
              <a:ext cx="479790" cy="471296"/>
              <a:chOff x="234950" y="2943226"/>
              <a:chExt cx="1344613" cy="1320800"/>
            </a:xfrm>
            <a:solidFill>
              <a:schemeClr val="bg1"/>
            </a:solidFill>
          </p:grpSpPr>
          <p:sp>
            <p:nvSpPr>
              <p:cNvPr id="77" name="Freeform 41"/>
              <p:cNvSpPr/>
              <p:nvPr/>
            </p:nvSpPr>
            <p:spPr bwMode="auto">
              <a:xfrm>
                <a:off x="479425" y="2943226"/>
                <a:ext cx="560388" cy="1320800"/>
              </a:xfrm>
              <a:custGeom>
                <a:avLst/>
                <a:gdLst>
                  <a:gd name="T0" fmla="*/ 174 w 196"/>
                  <a:gd name="T1" fmla="*/ 0 h 462"/>
                  <a:gd name="T2" fmla="*/ 139 w 196"/>
                  <a:gd name="T3" fmla="*/ 0 h 462"/>
                  <a:gd name="T4" fmla="*/ 139 w 196"/>
                  <a:gd name="T5" fmla="*/ 0 h 462"/>
                  <a:gd name="T6" fmla="*/ 0 w 196"/>
                  <a:gd name="T7" fmla="*/ 135 h 462"/>
                  <a:gd name="T8" fmla="*/ 0 w 196"/>
                  <a:gd name="T9" fmla="*/ 327 h 462"/>
                  <a:gd name="T10" fmla="*/ 139 w 196"/>
                  <a:gd name="T11" fmla="*/ 462 h 462"/>
                  <a:gd name="T12" fmla="*/ 139 w 196"/>
                  <a:gd name="T13" fmla="*/ 462 h 462"/>
                  <a:gd name="T14" fmla="*/ 139 w 196"/>
                  <a:gd name="T15" fmla="*/ 462 h 462"/>
                  <a:gd name="T16" fmla="*/ 139 w 196"/>
                  <a:gd name="T17" fmla="*/ 462 h 462"/>
                  <a:gd name="T18" fmla="*/ 139 w 196"/>
                  <a:gd name="T19" fmla="*/ 462 h 462"/>
                  <a:gd name="T20" fmla="*/ 174 w 196"/>
                  <a:gd name="T21" fmla="*/ 462 h 462"/>
                  <a:gd name="T22" fmla="*/ 196 w 196"/>
                  <a:gd name="T23" fmla="*/ 441 h 462"/>
                  <a:gd name="T24" fmla="*/ 196 w 196"/>
                  <a:gd name="T25" fmla="*/ 21 h 462"/>
                  <a:gd name="T26" fmla="*/ 174 w 196"/>
                  <a:gd name="T27" fmla="*/ 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6" h="462">
                    <a:moveTo>
                      <a:pt x="174" y="0"/>
                    </a:moveTo>
                    <a:cubicBezTo>
                      <a:pt x="139" y="0"/>
                      <a:pt x="139" y="0"/>
                      <a:pt x="139" y="0"/>
                    </a:cubicBezTo>
                    <a:cubicBezTo>
                      <a:pt x="139" y="0"/>
                      <a:pt x="139" y="0"/>
                      <a:pt x="139" y="0"/>
                    </a:cubicBezTo>
                    <a:cubicBezTo>
                      <a:pt x="0" y="135"/>
                      <a:pt x="0" y="135"/>
                      <a:pt x="0" y="135"/>
                    </a:cubicBezTo>
                    <a:cubicBezTo>
                      <a:pt x="0" y="327"/>
                      <a:pt x="0" y="327"/>
                      <a:pt x="0" y="327"/>
                    </a:cubicBezTo>
                    <a:cubicBezTo>
                      <a:pt x="139" y="462"/>
                      <a:pt x="139" y="462"/>
                      <a:pt x="139" y="462"/>
                    </a:cubicBezTo>
                    <a:cubicBezTo>
                      <a:pt x="139" y="462"/>
                      <a:pt x="139" y="462"/>
                      <a:pt x="139" y="462"/>
                    </a:cubicBezTo>
                    <a:cubicBezTo>
                      <a:pt x="139" y="462"/>
                      <a:pt x="139" y="462"/>
                      <a:pt x="139" y="462"/>
                    </a:cubicBezTo>
                    <a:cubicBezTo>
                      <a:pt x="139" y="462"/>
                      <a:pt x="139" y="462"/>
                      <a:pt x="139" y="462"/>
                    </a:cubicBezTo>
                    <a:cubicBezTo>
                      <a:pt x="139" y="462"/>
                      <a:pt x="139" y="462"/>
                      <a:pt x="139" y="462"/>
                    </a:cubicBezTo>
                    <a:cubicBezTo>
                      <a:pt x="174" y="462"/>
                      <a:pt x="174" y="462"/>
                      <a:pt x="174" y="462"/>
                    </a:cubicBezTo>
                    <a:cubicBezTo>
                      <a:pt x="186" y="462"/>
                      <a:pt x="196" y="452"/>
                      <a:pt x="196" y="441"/>
                    </a:cubicBezTo>
                    <a:cubicBezTo>
                      <a:pt x="196" y="21"/>
                      <a:pt x="196" y="21"/>
                      <a:pt x="196" y="21"/>
                    </a:cubicBezTo>
                    <a:cubicBezTo>
                      <a:pt x="196" y="9"/>
                      <a:pt x="186" y="0"/>
                      <a:pt x="17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78" name="Freeform 42"/>
              <p:cNvSpPr/>
              <p:nvPr/>
            </p:nvSpPr>
            <p:spPr bwMode="auto">
              <a:xfrm>
                <a:off x="234950" y="3322638"/>
                <a:ext cx="204788" cy="557213"/>
              </a:xfrm>
              <a:custGeom>
                <a:avLst/>
                <a:gdLst>
                  <a:gd name="T0" fmla="*/ 72 w 72"/>
                  <a:gd name="T1" fmla="*/ 0 h 195"/>
                  <a:gd name="T2" fmla="*/ 22 w 72"/>
                  <a:gd name="T3" fmla="*/ 0 h 195"/>
                  <a:gd name="T4" fmla="*/ 0 w 72"/>
                  <a:gd name="T5" fmla="*/ 21 h 195"/>
                  <a:gd name="T6" fmla="*/ 0 w 72"/>
                  <a:gd name="T7" fmla="*/ 174 h 195"/>
                  <a:gd name="T8" fmla="*/ 22 w 72"/>
                  <a:gd name="T9" fmla="*/ 195 h 195"/>
                  <a:gd name="T10" fmla="*/ 72 w 72"/>
                  <a:gd name="T11" fmla="*/ 195 h 195"/>
                  <a:gd name="T12" fmla="*/ 72 w 72"/>
                  <a:gd name="T13" fmla="*/ 0 h 195"/>
                </a:gdLst>
                <a:ahLst/>
                <a:cxnLst>
                  <a:cxn ang="0">
                    <a:pos x="T0" y="T1"/>
                  </a:cxn>
                  <a:cxn ang="0">
                    <a:pos x="T2" y="T3"/>
                  </a:cxn>
                  <a:cxn ang="0">
                    <a:pos x="T4" y="T5"/>
                  </a:cxn>
                  <a:cxn ang="0">
                    <a:pos x="T6" y="T7"/>
                  </a:cxn>
                  <a:cxn ang="0">
                    <a:pos x="T8" y="T9"/>
                  </a:cxn>
                  <a:cxn ang="0">
                    <a:pos x="T10" y="T11"/>
                  </a:cxn>
                  <a:cxn ang="0">
                    <a:pos x="T12" y="T13"/>
                  </a:cxn>
                </a:cxnLst>
                <a:rect l="0" t="0" r="r" b="b"/>
                <a:pathLst>
                  <a:path w="72" h="195">
                    <a:moveTo>
                      <a:pt x="72" y="0"/>
                    </a:moveTo>
                    <a:cubicBezTo>
                      <a:pt x="22" y="0"/>
                      <a:pt x="22" y="0"/>
                      <a:pt x="22" y="0"/>
                    </a:cubicBezTo>
                    <a:cubicBezTo>
                      <a:pt x="10" y="0"/>
                      <a:pt x="0" y="10"/>
                      <a:pt x="0" y="21"/>
                    </a:cubicBezTo>
                    <a:cubicBezTo>
                      <a:pt x="0" y="174"/>
                      <a:pt x="0" y="174"/>
                      <a:pt x="0" y="174"/>
                    </a:cubicBezTo>
                    <a:cubicBezTo>
                      <a:pt x="0" y="186"/>
                      <a:pt x="10" y="195"/>
                      <a:pt x="22" y="195"/>
                    </a:cubicBezTo>
                    <a:cubicBezTo>
                      <a:pt x="72" y="195"/>
                      <a:pt x="72" y="195"/>
                      <a:pt x="72" y="195"/>
                    </a:cubicBezTo>
                    <a:lnTo>
                      <a:pt x="7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79" name="Freeform 43"/>
              <p:cNvSpPr/>
              <p:nvPr/>
            </p:nvSpPr>
            <p:spPr bwMode="auto">
              <a:xfrm>
                <a:off x="1103313" y="3429001"/>
                <a:ext cx="168275" cy="346075"/>
              </a:xfrm>
              <a:custGeom>
                <a:avLst/>
                <a:gdLst>
                  <a:gd name="T0" fmla="*/ 0 w 59"/>
                  <a:gd name="T1" fmla="*/ 0 h 121"/>
                  <a:gd name="T2" fmla="*/ 0 w 59"/>
                  <a:gd name="T3" fmla="*/ 121 h 121"/>
                  <a:gd name="T4" fmla="*/ 59 w 59"/>
                  <a:gd name="T5" fmla="*/ 61 h 121"/>
                  <a:gd name="T6" fmla="*/ 0 w 59"/>
                  <a:gd name="T7" fmla="*/ 0 h 121"/>
                </a:gdLst>
                <a:ahLst/>
                <a:cxnLst>
                  <a:cxn ang="0">
                    <a:pos x="T0" y="T1"/>
                  </a:cxn>
                  <a:cxn ang="0">
                    <a:pos x="T2" y="T3"/>
                  </a:cxn>
                  <a:cxn ang="0">
                    <a:pos x="T4" y="T5"/>
                  </a:cxn>
                  <a:cxn ang="0">
                    <a:pos x="T6" y="T7"/>
                  </a:cxn>
                </a:cxnLst>
                <a:rect l="0" t="0" r="r" b="b"/>
                <a:pathLst>
                  <a:path w="59" h="121">
                    <a:moveTo>
                      <a:pt x="0" y="0"/>
                    </a:moveTo>
                    <a:cubicBezTo>
                      <a:pt x="0" y="121"/>
                      <a:pt x="0" y="121"/>
                      <a:pt x="0" y="121"/>
                    </a:cubicBezTo>
                    <a:cubicBezTo>
                      <a:pt x="33" y="120"/>
                      <a:pt x="59" y="94"/>
                      <a:pt x="59" y="61"/>
                    </a:cubicBezTo>
                    <a:cubicBezTo>
                      <a:pt x="59" y="28"/>
                      <a:pt x="33" y="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80" name="Freeform 44"/>
              <p:cNvSpPr/>
              <p:nvPr/>
            </p:nvSpPr>
            <p:spPr bwMode="auto">
              <a:xfrm>
                <a:off x="1104900" y="3243263"/>
                <a:ext cx="298450" cy="719138"/>
              </a:xfrm>
              <a:custGeom>
                <a:avLst/>
                <a:gdLst>
                  <a:gd name="T0" fmla="*/ 0 w 104"/>
                  <a:gd name="T1" fmla="*/ 0 h 252"/>
                  <a:gd name="T2" fmla="*/ 0 w 104"/>
                  <a:gd name="T3" fmla="*/ 28 h 252"/>
                  <a:gd name="T4" fmla="*/ 77 w 104"/>
                  <a:gd name="T5" fmla="*/ 126 h 252"/>
                  <a:gd name="T6" fmla="*/ 0 w 104"/>
                  <a:gd name="T7" fmla="*/ 223 h 252"/>
                  <a:gd name="T8" fmla="*/ 0 w 104"/>
                  <a:gd name="T9" fmla="*/ 252 h 252"/>
                  <a:gd name="T10" fmla="*/ 104 w 104"/>
                  <a:gd name="T11" fmla="*/ 126 h 252"/>
                  <a:gd name="T12" fmla="*/ 0 w 104"/>
                  <a:gd name="T13" fmla="*/ 0 h 252"/>
                </a:gdLst>
                <a:ahLst/>
                <a:cxnLst>
                  <a:cxn ang="0">
                    <a:pos x="T0" y="T1"/>
                  </a:cxn>
                  <a:cxn ang="0">
                    <a:pos x="T2" y="T3"/>
                  </a:cxn>
                  <a:cxn ang="0">
                    <a:pos x="T4" y="T5"/>
                  </a:cxn>
                  <a:cxn ang="0">
                    <a:pos x="T6" y="T7"/>
                  </a:cxn>
                  <a:cxn ang="0">
                    <a:pos x="T8" y="T9"/>
                  </a:cxn>
                  <a:cxn ang="0">
                    <a:pos x="T10" y="T11"/>
                  </a:cxn>
                  <a:cxn ang="0">
                    <a:pos x="T12" y="T13"/>
                  </a:cxn>
                </a:cxnLst>
                <a:rect l="0" t="0" r="r" b="b"/>
                <a:pathLst>
                  <a:path w="104" h="252">
                    <a:moveTo>
                      <a:pt x="0" y="0"/>
                    </a:moveTo>
                    <a:cubicBezTo>
                      <a:pt x="0" y="28"/>
                      <a:pt x="0" y="28"/>
                      <a:pt x="0" y="28"/>
                    </a:cubicBezTo>
                    <a:cubicBezTo>
                      <a:pt x="44" y="39"/>
                      <a:pt x="77" y="78"/>
                      <a:pt x="77" y="126"/>
                    </a:cubicBezTo>
                    <a:cubicBezTo>
                      <a:pt x="77" y="173"/>
                      <a:pt x="44" y="213"/>
                      <a:pt x="0" y="223"/>
                    </a:cubicBezTo>
                    <a:cubicBezTo>
                      <a:pt x="0" y="252"/>
                      <a:pt x="0" y="252"/>
                      <a:pt x="0" y="252"/>
                    </a:cubicBezTo>
                    <a:cubicBezTo>
                      <a:pt x="59" y="240"/>
                      <a:pt x="104" y="188"/>
                      <a:pt x="104" y="126"/>
                    </a:cubicBezTo>
                    <a:cubicBezTo>
                      <a:pt x="104" y="63"/>
                      <a:pt x="59" y="1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81" name="Freeform 45"/>
              <p:cNvSpPr/>
              <p:nvPr/>
            </p:nvSpPr>
            <p:spPr bwMode="auto">
              <a:xfrm>
                <a:off x="1104900" y="3090863"/>
                <a:ext cx="474663" cy="1020763"/>
              </a:xfrm>
              <a:custGeom>
                <a:avLst/>
                <a:gdLst>
                  <a:gd name="T0" fmla="*/ 0 w 166"/>
                  <a:gd name="T1" fmla="*/ 0 h 357"/>
                  <a:gd name="T2" fmla="*/ 0 w 166"/>
                  <a:gd name="T3" fmla="*/ 32 h 357"/>
                  <a:gd name="T4" fmla="*/ 92 w 166"/>
                  <a:gd name="T5" fmla="*/ 74 h 357"/>
                  <a:gd name="T6" fmla="*/ 135 w 166"/>
                  <a:gd name="T7" fmla="*/ 179 h 357"/>
                  <a:gd name="T8" fmla="*/ 92 w 166"/>
                  <a:gd name="T9" fmla="*/ 283 h 357"/>
                  <a:gd name="T10" fmla="*/ 0 w 166"/>
                  <a:gd name="T11" fmla="*/ 326 h 357"/>
                  <a:gd name="T12" fmla="*/ 0 w 166"/>
                  <a:gd name="T13" fmla="*/ 357 h 357"/>
                  <a:gd name="T14" fmla="*/ 166 w 166"/>
                  <a:gd name="T15" fmla="*/ 179 h 357"/>
                  <a:gd name="T16" fmla="*/ 0 w 166"/>
                  <a:gd name="T17" fmla="*/ 0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6" h="357">
                    <a:moveTo>
                      <a:pt x="0" y="0"/>
                    </a:moveTo>
                    <a:cubicBezTo>
                      <a:pt x="0" y="32"/>
                      <a:pt x="0" y="32"/>
                      <a:pt x="0" y="32"/>
                    </a:cubicBezTo>
                    <a:cubicBezTo>
                      <a:pt x="36" y="35"/>
                      <a:pt x="68" y="50"/>
                      <a:pt x="92" y="74"/>
                    </a:cubicBezTo>
                    <a:cubicBezTo>
                      <a:pt x="119" y="101"/>
                      <a:pt x="135" y="138"/>
                      <a:pt x="135" y="179"/>
                    </a:cubicBezTo>
                    <a:cubicBezTo>
                      <a:pt x="135" y="220"/>
                      <a:pt x="119" y="256"/>
                      <a:pt x="92" y="283"/>
                    </a:cubicBezTo>
                    <a:cubicBezTo>
                      <a:pt x="68" y="307"/>
                      <a:pt x="36" y="323"/>
                      <a:pt x="0" y="326"/>
                    </a:cubicBezTo>
                    <a:cubicBezTo>
                      <a:pt x="0" y="357"/>
                      <a:pt x="0" y="357"/>
                      <a:pt x="0" y="357"/>
                    </a:cubicBezTo>
                    <a:cubicBezTo>
                      <a:pt x="93" y="351"/>
                      <a:pt x="166" y="273"/>
                      <a:pt x="166" y="179"/>
                    </a:cubicBezTo>
                    <a:cubicBezTo>
                      <a:pt x="166" y="84"/>
                      <a:pt x="93" y="7"/>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grpSp>
        <p:nvGrpSpPr>
          <p:cNvPr id="97" name="组合 96"/>
          <p:cNvGrpSpPr/>
          <p:nvPr/>
        </p:nvGrpSpPr>
        <p:grpSpPr>
          <a:xfrm>
            <a:off x="1780701" y="1599733"/>
            <a:ext cx="750398" cy="750398"/>
            <a:chOff x="1780701" y="1599733"/>
            <a:chExt cx="750398" cy="750398"/>
          </a:xfrm>
        </p:grpSpPr>
        <p:sp>
          <p:nvSpPr>
            <p:cNvPr id="64" name="椭圆 63"/>
            <p:cNvSpPr/>
            <p:nvPr/>
          </p:nvSpPr>
          <p:spPr>
            <a:xfrm>
              <a:off x="1780701" y="1599733"/>
              <a:ext cx="750398" cy="750398"/>
            </a:xfrm>
            <a:prstGeom prst="ellipse">
              <a:avLst/>
            </a:prstGeom>
            <a:solidFill>
              <a:srgbClr val="EF7B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2" name="组合 81"/>
            <p:cNvGrpSpPr/>
            <p:nvPr/>
          </p:nvGrpSpPr>
          <p:grpSpPr>
            <a:xfrm>
              <a:off x="1916004" y="1751494"/>
              <a:ext cx="479792" cy="445236"/>
              <a:chOff x="5278438" y="2973388"/>
              <a:chExt cx="1344613" cy="1247775"/>
            </a:xfrm>
            <a:solidFill>
              <a:schemeClr val="bg1"/>
            </a:solidFill>
          </p:grpSpPr>
          <p:sp>
            <p:nvSpPr>
              <p:cNvPr id="83" name="Freeform 67"/>
              <p:cNvSpPr>
                <a:spLocks noEditPoints="1"/>
              </p:cNvSpPr>
              <p:nvPr/>
            </p:nvSpPr>
            <p:spPr bwMode="auto">
              <a:xfrm>
                <a:off x="5821363" y="2973388"/>
                <a:ext cx="801688" cy="806450"/>
              </a:xfrm>
              <a:custGeom>
                <a:avLst/>
                <a:gdLst>
                  <a:gd name="T0" fmla="*/ 256 w 281"/>
                  <a:gd name="T1" fmla="*/ 26 h 282"/>
                  <a:gd name="T2" fmla="*/ 163 w 281"/>
                  <a:gd name="T3" fmla="*/ 26 h 282"/>
                  <a:gd name="T4" fmla="*/ 0 w 281"/>
                  <a:gd name="T5" fmla="*/ 190 h 282"/>
                  <a:gd name="T6" fmla="*/ 92 w 281"/>
                  <a:gd name="T7" fmla="*/ 282 h 282"/>
                  <a:gd name="T8" fmla="*/ 256 w 281"/>
                  <a:gd name="T9" fmla="*/ 119 h 282"/>
                  <a:gd name="T10" fmla="*/ 256 w 281"/>
                  <a:gd name="T11" fmla="*/ 26 h 282"/>
                  <a:gd name="T12" fmla="*/ 55 w 281"/>
                  <a:gd name="T13" fmla="*/ 192 h 282"/>
                  <a:gd name="T14" fmla="*/ 44 w 281"/>
                  <a:gd name="T15" fmla="*/ 181 h 282"/>
                  <a:gd name="T16" fmla="*/ 183 w 281"/>
                  <a:gd name="T17" fmla="*/ 42 h 282"/>
                  <a:gd name="T18" fmla="*/ 194 w 281"/>
                  <a:gd name="T19" fmla="*/ 42 h 282"/>
                  <a:gd name="T20" fmla="*/ 194 w 281"/>
                  <a:gd name="T21" fmla="*/ 53 h 282"/>
                  <a:gd name="T22" fmla="*/ 55 w 281"/>
                  <a:gd name="T23" fmla="*/ 192 h 282"/>
                  <a:gd name="T24" fmla="*/ 78 w 281"/>
                  <a:gd name="T25" fmla="*/ 215 h 282"/>
                  <a:gd name="T26" fmla="*/ 67 w 281"/>
                  <a:gd name="T27" fmla="*/ 204 h 282"/>
                  <a:gd name="T28" fmla="*/ 217 w 281"/>
                  <a:gd name="T29" fmla="*/ 54 h 282"/>
                  <a:gd name="T30" fmla="*/ 228 w 281"/>
                  <a:gd name="T31" fmla="*/ 54 h 282"/>
                  <a:gd name="T32" fmla="*/ 228 w 281"/>
                  <a:gd name="T33" fmla="*/ 65 h 282"/>
                  <a:gd name="T34" fmla="*/ 78 w 281"/>
                  <a:gd name="T35" fmla="*/ 215 h 282"/>
                  <a:gd name="T36" fmla="*/ 101 w 281"/>
                  <a:gd name="T37" fmla="*/ 238 h 282"/>
                  <a:gd name="T38" fmla="*/ 90 w 281"/>
                  <a:gd name="T39" fmla="*/ 227 h 282"/>
                  <a:gd name="T40" fmla="*/ 229 w 281"/>
                  <a:gd name="T41" fmla="*/ 88 h 282"/>
                  <a:gd name="T42" fmla="*/ 240 w 281"/>
                  <a:gd name="T43" fmla="*/ 88 h 282"/>
                  <a:gd name="T44" fmla="*/ 240 w 281"/>
                  <a:gd name="T45" fmla="*/ 99 h 282"/>
                  <a:gd name="T46" fmla="*/ 101 w 281"/>
                  <a:gd name="T47" fmla="*/ 238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1" h="282">
                    <a:moveTo>
                      <a:pt x="256" y="26"/>
                    </a:moveTo>
                    <a:cubicBezTo>
                      <a:pt x="230" y="0"/>
                      <a:pt x="189" y="0"/>
                      <a:pt x="163" y="26"/>
                    </a:cubicBezTo>
                    <a:cubicBezTo>
                      <a:pt x="0" y="190"/>
                      <a:pt x="0" y="190"/>
                      <a:pt x="0" y="190"/>
                    </a:cubicBezTo>
                    <a:cubicBezTo>
                      <a:pt x="92" y="282"/>
                      <a:pt x="92" y="282"/>
                      <a:pt x="92" y="282"/>
                    </a:cubicBezTo>
                    <a:cubicBezTo>
                      <a:pt x="256" y="119"/>
                      <a:pt x="256" y="119"/>
                      <a:pt x="256" y="119"/>
                    </a:cubicBezTo>
                    <a:cubicBezTo>
                      <a:pt x="281" y="93"/>
                      <a:pt x="281" y="52"/>
                      <a:pt x="256" y="26"/>
                    </a:cubicBezTo>
                    <a:close/>
                    <a:moveTo>
                      <a:pt x="55" y="192"/>
                    </a:moveTo>
                    <a:cubicBezTo>
                      <a:pt x="44" y="181"/>
                      <a:pt x="44" y="181"/>
                      <a:pt x="44" y="181"/>
                    </a:cubicBezTo>
                    <a:cubicBezTo>
                      <a:pt x="183" y="42"/>
                      <a:pt x="183" y="42"/>
                      <a:pt x="183" y="42"/>
                    </a:cubicBezTo>
                    <a:cubicBezTo>
                      <a:pt x="186" y="39"/>
                      <a:pt x="191" y="39"/>
                      <a:pt x="194" y="42"/>
                    </a:cubicBezTo>
                    <a:cubicBezTo>
                      <a:pt x="197" y="45"/>
                      <a:pt x="197" y="50"/>
                      <a:pt x="194" y="53"/>
                    </a:cubicBezTo>
                    <a:lnTo>
                      <a:pt x="55" y="192"/>
                    </a:lnTo>
                    <a:close/>
                    <a:moveTo>
                      <a:pt x="78" y="215"/>
                    </a:moveTo>
                    <a:cubicBezTo>
                      <a:pt x="67" y="204"/>
                      <a:pt x="67" y="204"/>
                      <a:pt x="67" y="204"/>
                    </a:cubicBezTo>
                    <a:cubicBezTo>
                      <a:pt x="217" y="54"/>
                      <a:pt x="217" y="54"/>
                      <a:pt x="217" y="54"/>
                    </a:cubicBezTo>
                    <a:cubicBezTo>
                      <a:pt x="220" y="51"/>
                      <a:pt x="225" y="51"/>
                      <a:pt x="228" y="54"/>
                    </a:cubicBezTo>
                    <a:cubicBezTo>
                      <a:pt x="231" y="57"/>
                      <a:pt x="231" y="62"/>
                      <a:pt x="228" y="65"/>
                    </a:cubicBezTo>
                    <a:lnTo>
                      <a:pt x="78" y="215"/>
                    </a:lnTo>
                    <a:close/>
                    <a:moveTo>
                      <a:pt x="101" y="238"/>
                    </a:moveTo>
                    <a:cubicBezTo>
                      <a:pt x="90" y="227"/>
                      <a:pt x="90" y="227"/>
                      <a:pt x="90" y="227"/>
                    </a:cubicBezTo>
                    <a:cubicBezTo>
                      <a:pt x="229" y="88"/>
                      <a:pt x="229" y="88"/>
                      <a:pt x="229" y="88"/>
                    </a:cubicBezTo>
                    <a:cubicBezTo>
                      <a:pt x="232" y="85"/>
                      <a:pt x="237" y="85"/>
                      <a:pt x="240" y="88"/>
                    </a:cubicBezTo>
                    <a:cubicBezTo>
                      <a:pt x="243" y="91"/>
                      <a:pt x="243" y="96"/>
                      <a:pt x="240" y="99"/>
                    </a:cubicBezTo>
                    <a:lnTo>
                      <a:pt x="101" y="2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84" name="Freeform 68"/>
              <p:cNvSpPr/>
              <p:nvPr/>
            </p:nvSpPr>
            <p:spPr bwMode="auto">
              <a:xfrm>
                <a:off x="5375275" y="3662363"/>
                <a:ext cx="554038" cy="558800"/>
              </a:xfrm>
              <a:custGeom>
                <a:avLst/>
                <a:gdLst>
                  <a:gd name="T0" fmla="*/ 227 w 349"/>
                  <a:gd name="T1" fmla="*/ 209 h 352"/>
                  <a:gd name="T2" fmla="*/ 210 w 349"/>
                  <a:gd name="T3" fmla="*/ 193 h 352"/>
                  <a:gd name="T4" fmla="*/ 349 w 349"/>
                  <a:gd name="T5" fmla="*/ 54 h 352"/>
                  <a:gd name="T6" fmla="*/ 295 w 349"/>
                  <a:gd name="T7" fmla="*/ 0 h 352"/>
                  <a:gd name="T8" fmla="*/ 156 w 349"/>
                  <a:gd name="T9" fmla="*/ 139 h 352"/>
                  <a:gd name="T10" fmla="*/ 142 w 349"/>
                  <a:gd name="T11" fmla="*/ 125 h 352"/>
                  <a:gd name="T12" fmla="*/ 110 w 349"/>
                  <a:gd name="T13" fmla="*/ 141 h 352"/>
                  <a:gd name="T14" fmla="*/ 0 w 349"/>
                  <a:gd name="T15" fmla="*/ 317 h 352"/>
                  <a:gd name="T16" fmla="*/ 32 w 349"/>
                  <a:gd name="T17" fmla="*/ 352 h 352"/>
                  <a:gd name="T18" fmla="*/ 207 w 349"/>
                  <a:gd name="T19" fmla="*/ 242 h 352"/>
                  <a:gd name="T20" fmla="*/ 227 w 349"/>
                  <a:gd name="T21" fmla="*/ 209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9" h="352">
                    <a:moveTo>
                      <a:pt x="227" y="209"/>
                    </a:moveTo>
                    <a:lnTo>
                      <a:pt x="210" y="193"/>
                    </a:lnTo>
                    <a:lnTo>
                      <a:pt x="349" y="54"/>
                    </a:lnTo>
                    <a:lnTo>
                      <a:pt x="295" y="0"/>
                    </a:lnTo>
                    <a:lnTo>
                      <a:pt x="156" y="139"/>
                    </a:lnTo>
                    <a:lnTo>
                      <a:pt x="142" y="125"/>
                    </a:lnTo>
                    <a:lnTo>
                      <a:pt x="110" y="141"/>
                    </a:lnTo>
                    <a:lnTo>
                      <a:pt x="0" y="317"/>
                    </a:lnTo>
                    <a:lnTo>
                      <a:pt x="32" y="352"/>
                    </a:lnTo>
                    <a:lnTo>
                      <a:pt x="207" y="242"/>
                    </a:lnTo>
                    <a:lnTo>
                      <a:pt x="227" y="20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85" name="Freeform 69"/>
              <p:cNvSpPr/>
              <p:nvPr/>
            </p:nvSpPr>
            <p:spPr bwMode="auto">
              <a:xfrm>
                <a:off x="5278438" y="2986088"/>
                <a:ext cx="590550" cy="590550"/>
              </a:xfrm>
              <a:custGeom>
                <a:avLst/>
                <a:gdLst>
                  <a:gd name="T0" fmla="*/ 104 w 207"/>
                  <a:gd name="T1" fmla="*/ 0 h 207"/>
                  <a:gd name="T2" fmla="*/ 78 w 207"/>
                  <a:gd name="T3" fmla="*/ 3 h 207"/>
                  <a:gd name="T4" fmla="*/ 81 w 207"/>
                  <a:gd name="T5" fmla="*/ 5 h 207"/>
                  <a:gd name="T6" fmla="*/ 118 w 207"/>
                  <a:gd name="T7" fmla="*/ 43 h 207"/>
                  <a:gd name="T8" fmla="*/ 118 w 207"/>
                  <a:gd name="T9" fmla="*/ 112 h 207"/>
                  <a:gd name="T10" fmla="*/ 49 w 207"/>
                  <a:gd name="T11" fmla="*/ 112 h 207"/>
                  <a:gd name="T12" fmla="*/ 12 w 207"/>
                  <a:gd name="T13" fmla="*/ 74 h 207"/>
                  <a:gd name="T14" fmla="*/ 7 w 207"/>
                  <a:gd name="T15" fmla="*/ 68 h 207"/>
                  <a:gd name="T16" fmla="*/ 0 w 207"/>
                  <a:gd name="T17" fmla="*/ 103 h 207"/>
                  <a:gd name="T18" fmla="*/ 104 w 207"/>
                  <a:gd name="T19" fmla="*/ 207 h 207"/>
                  <a:gd name="T20" fmla="*/ 207 w 207"/>
                  <a:gd name="T21" fmla="*/ 103 h 207"/>
                  <a:gd name="T22" fmla="*/ 104 w 207"/>
                  <a:gd name="T23" fmla="*/ 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7" h="207">
                    <a:moveTo>
                      <a:pt x="104" y="0"/>
                    </a:moveTo>
                    <a:cubicBezTo>
                      <a:pt x="95" y="0"/>
                      <a:pt x="86" y="1"/>
                      <a:pt x="78" y="3"/>
                    </a:cubicBezTo>
                    <a:cubicBezTo>
                      <a:pt x="79" y="4"/>
                      <a:pt x="80" y="5"/>
                      <a:pt x="81" y="5"/>
                    </a:cubicBezTo>
                    <a:cubicBezTo>
                      <a:pt x="118" y="43"/>
                      <a:pt x="118" y="43"/>
                      <a:pt x="118" y="43"/>
                    </a:cubicBezTo>
                    <a:cubicBezTo>
                      <a:pt x="137" y="62"/>
                      <a:pt x="137" y="93"/>
                      <a:pt x="118" y="112"/>
                    </a:cubicBezTo>
                    <a:cubicBezTo>
                      <a:pt x="99" y="131"/>
                      <a:pt x="68" y="131"/>
                      <a:pt x="49" y="112"/>
                    </a:cubicBezTo>
                    <a:cubicBezTo>
                      <a:pt x="12" y="74"/>
                      <a:pt x="12" y="74"/>
                      <a:pt x="12" y="74"/>
                    </a:cubicBezTo>
                    <a:cubicBezTo>
                      <a:pt x="10" y="72"/>
                      <a:pt x="8" y="70"/>
                      <a:pt x="7" y="68"/>
                    </a:cubicBezTo>
                    <a:cubicBezTo>
                      <a:pt x="3" y="79"/>
                      <a:pt x="0" y="91"/>
                      <a:pt x="0" y="103"/>
                    </a:cubicBezTo>
                    <a:cubicBezTo>
                      <a:pt x="0" y="161"/>
                      <a:pt x="47" y="207"/>
                      <a:pt x="104" y="207"/>
                    </a:cubicBezTo>
                    <a:cubicBezTo>
                      <a:pt x="161" y="207"/>
                      <a:pt x="207" y="161"/>
                      <a:pt x="207" y="103"/>
                    </a:cubicBezTo>
                    <a:cubicBezTo>
                      <a:pt x="207" y="46"/>
                      <a:pt x="161" y="0"/>
                      <a:pt x="10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86" name="Freeform 70"/>
              <p:cNvSpPr>
                <a:spLocks noEditPoints="1"/>
              </p:cNvSpPr>
              <p:nvPr/>
            </p:nvSpPr>
            <p:spPr bwMode="auto">
              <a:xfrm>
                <a:off x="6008688" y="3686176"/>
                <a:ext cx="531813" cy="531813"/>
              </a:xfrm>
              <a:custGeom>
                <a:avLst/>
                <a:gdLst>
                  <a:gd name="T0" fmla="*/ 164 w 186"/>
                  <a:gd name="T1" fmla="*/ 164 h 186"/>
                  <a:gd name="T2" fmla="*/ 164 w 186"/>
                  <a:gd name="T3" fmla="*/ 83 h 186"/>
                  <a:gd name="T4" fmla="*/ 81 w 186"/>
                  <a:gd name="T5" fmla="*/ 0 h 186"/>
                  <a:gd name="T6" fmla="*/ 0 w 186"/>
                  <a:gd name="T7" fmla="*/ 81 h 186"/>
                  <a:gd name="T8" fmla="*/ 82 w 186"/>
                  <a:gd name="T9" fmla="*/ 164 h 186"/>
                  <a:gd name="T10" fmla="*/ 164 w 186"/>
                  <a:gd name="T11" fmla="*/ 164 h 186"/>
                  <a:gd name="T12" fmla="*/ 109 w 186"/>
                  <a:gd name="T13" fmla="*/ 109 h 186"/>
                  <a:gd name="T14" fmla="*/ 142 w 186"/>
                  <a:gd name="T15" fmla="*/ 109 h 186"/>
                  <a:gd name="T16" fmla="*/ 142 w 186"/>
                  <a:gd name="T17" fmla="*/ 143 h 186"/>
                  <a:gd name="T18" fmla="*/ 109 w 186"/>
                  <a:gd name="T19" fmla="*/ 143 h 186"/>
                  <a:gd name="T20" fmla="*/ 109 w 186"/>
                  <a:gd name="T21" fmla="*/ 10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6" h="186">
                    <a:moveTo>
                      <a:pt x="164" y="164"/>
                    </a:moveTo>
                    <a:cubicBezTo>
                      <a:pt x="186" y="142"/>
                      <a:pt x="186" y="105"/>
                      <a:pt x="164" y="83"/>
                    </a:cubicBezTo>
                    <a:cubicBezTo>
                      <a:pt x="81" y="0"/>
                      <a:pt x="81" y="0"/>
                      <a:pt x="81" y="0"/>
                    </a:cubicBezTo>
                    <a:cubicBezTo>
                      <a:pt x="0" y="81"/>
                      <a:pt x="0" y="81"/>
                      <a:pt x="0" y="81"/>
                    </a:cubicBezTo>
                    <a:cubicBezTo>
                      <a:pt x="82" y="164"/>
                      <a:pt x="82" y="164"/>
                      <a:pt x="82" y="164"/>
                    </a:cubicBezTo>
                    <a:cubicBezTo>
                      <a:pt x="105" y="186"/>
                      <a:pt x="141" y="186"/>
                      <a:pt x="164" y="164"/>
                    </a:cubicBezTo>
                    <a:close/>
                    <a:moveTo>
                      <a:pt x="109" y="109"/>
                    </a:moveTo>
                    <a:cubicBezTo>
                      <a:pt x="118" y="100"/>
                      <a:pt x="133" y="100"/>
                      <a:pt x="142" y="109"/>
                    </a:cubicBezTo>
                    <a:cubicBezTo>
                      <a:pt x="152" y="118"/>
                      <a:pt x="152" y="133"/>
                      <a:pt x="142" y="143"/>
                    </a:cubicBezTo>
                    <a:cubicBezTo>
                      <a:pt x="133" y="152"/>
                      <a:pt x="118" y="152"/>
                      <a:pt x="109" y="143"/>
                    </a:cubicBezTo>
                    <a:cubicBezTo>
                      <a:pt x="99" y="133"/>
                      <a:pt x="99" y="118"/>
                      <a:pt x="109" y="10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grpSp>
        <p:nvGrpSpPr>
          <p:cNvPr id="95" name="组合 94"/>
          <p:cNvGrpSpPr/>
          <p:nvPr/>
        </p:nvGrpSpPr>
        <p:grpSpPr>
          <a:xfrm>
            <a:off x="5652120" y="1335116"/>
            <a:ext cx="750398" cy="750398"/>
            <a:chOff x="6012160" y="1335116"/>
            <a:chExt cx="750398" cy="750398"/>
          </a:xfrm>
        </p:grpSpPr>
        <p:sp>
          <p:nvSpPr>
            <p:cNvPr id="61" name="椭圆 60"/>
            <p:cNvSpPr/>
            <p:nvPr/>
          </p:nvSpPr>
          <p:spPr>
            <a:xfrm>
              <a:off x="6012160" y="1335116"/>
              <a:ext cx="750398" cy="750398"/>
            </a:xfrm>
            <a:prstGeom prst="ellipse">
              <a:avLst/>
            </a:prstGeom>
            <a:solidFill>
              <a:srgbClr val="A1CB77"/>
            </a:solidFill>
            <a:ln>
              <a:noFill/>
            </a:ln>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7" name="组合 86"/>
            <p:cNvGrpSpPr/>
            <p:nvPr/>
          </p:nvGrpSpPr>
          <p:grpSpPr>
            <a:xfrm>
              <a:off x="6140986" y="1455498"/>
              <a:ext cx="526526" cy="509634"/>
              <a:chOff x="3030538" y="663575"/>
              <a:chExt cx="1435101" cy="1389063"/>
            </a:xfrm>
            <a:solidFill>
              <a:srgbClr val="FFFFFF"/>
            </a:solidFill>
          </p:grpSpPr>
          <p:sp>
            <p:nvSpPr>
              <p:cNvPr id="88" name="Freeform 11"/>
              <p:cNvSpPr>
                <a:spLocks noEditPoints="1"/>
              </p:cNvSpPr>
              <p:nvPr/>
            </p:nvSpPr>
            <p:spPr bwMode="auto">
              <a:xfrm>
                <a:off x="3030538" y="671513"/>
                <a:ext cx="1098550" cy="1103313"/>
              </a:xfrm>
              <a:custGeom>
                <a:avLst/>
                <a:gdLst>
                  <a:gd name="T0" fmla="*/ 188 w 376"/>
                  <a:gd name="T1" fmla="*/ 0 h 377"/>
                  <a:gd name="T2" fmla="*/ 0 w 376"/>
                  <a:gd name="T3" fmla="*/ 189 h 377"/>
                  <a:gd name="T4" fmla="*/ 188 w 376"/>
                  <a:gd name="T5" fmla="*/ 377 h 377"/>
                  <a:gd name="T6" fmla="*/ 376 w 376"/>
                  <a:gd name="T7" fmla="*/ 189 h 377"/>
                  <a:gd name="T8" fmla="*/ 188 w 376"/>
                  <a:gd name="T9" fmla="*/ 0 h 377"/>
                  <a:gd name="T10" fmla="*/ 188 w 376"/>
                  <a:gd name="T11" fmla="*/ 329 h 377"/>
                  <a:gd name="T12" fmla="*/ 48 w 376"/>
                  <a:gd name="T13" fmla="*/ 189 h 377"/>
                  <a:gd name="T14" fmla="*/ 188 w 376"/>
                  <a:gd name="T15" fmla="*/ 48 h 377"/>
                  <a:gd name="T16" fmla="*/ 328 w 376"/>
                  <a:gd name="T17" fmla="*/ 189 h 377"/>
                  <a:gd name="T18" fmla="*/ 188 w 376"/>
                  <a:gd name="T19" fmla="*/ 329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6" h="377">
                    <a:moveTo>
                      <a:pt x="188" y="0"/>
                    </a:moveTo>
                    <a:cubicBezTo>
                      <a:pt x="84" y="0"/>
                      <a:pt x="0" y="85"/>
                      <a:pt x="0" y="189"/>
                    </a:cubicBezTo>
                    <a:cubicBezTo>
                      <a:pt x="0" y="292"/>
                      <a:pt x="84" y="377"/>
                      <a:pt x="188" y="377"/>
                    </a:cubicBezTo>
                    <a:cubicBezTo>
                      <a:pt x="292" y="377"/>
                      <a:pt x="376" y="292"/>
                      <a:pt x="376" y="189"/>
                    </a:cubicBezTo>
                    <a:cubicBezTo>
                      <a:pt x="376" y="85"/>
                      <a:pt x="292" y="0"/>
                      <a:pt x="188" y="0"/>
                    </a:cubicBezTo>
                    <a:close/>
                    <a:moveTo>
                      <a:pt x="188" y="329"/>
                    </a:moveTo>
                    <a:cubicBezTo>
                      <a:pt x="111" y="329"/>
                      <a:pt x="48" y="266"/>
                      <a:pt x="48" y="189"/>
                    </a:cubicBezTo>
                    <a:cubicBezTo>
                      <a:pt x="48" y="111"/>
                      <a:pt x="111" y="48"/>
                      <a:pt x="188" y="48"/>
                    </a:cubicBezTo>
                    <a:cubicBezTo>
                      <a:pt x="265" y="48"/>
                      <a:pt x="328" y="111"/>
                      <a:pt x="328" y="189"/>
                    </a:cubicBezTo>
                    <a:cubicBezTo>
                      <a:pt x="328" y="266"/>
                      <a:pt x="265" y="329"/>
                      <a:pt x="188" y="3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89" name="Freeform 12"/>
              <p:cNvSpPr/>
              <p:nvPr/>
            </p:nvSpPr>
            <p:spPr bwMode="auto">
              <a:xfrm>
                <a:off x="3933826" y="1538288"/>
                <a:ext cx="111125" cy="115888"/>
              </a:xfrm>
              <a:custGeom>
                <a:avLst/>
                <a:gdLst>
                  <a:gd name="T0" fmla="*/ 34 w 38"/>
                  <a:gd name="T1" fmla="*/ 4 h 40"/>
                  <a:gd name="T2" fmla="*/ 34 w 38"/>
                  <a:gd name="T3" fmla="*/ 19 h 40"/>
                  <a:gd name="T4" fmla="*/ 19 w 38"/>
                  <a:gd name="T5" fmla="*/ 35 h 40"/>
                  <a:gd name="T6" fmla="*/ 4 w 38"/>
                  <a:gd name="T7" fmla="*/ 36 h 40"/>
                  <a:gd name="T8" fmla="*/ 4 w 38"/>
                  <a:gd name="T9" fmla="*/ 36 h 40"/>
                  <a:gd name="T10" fmla="*/ 5 w 38"/>
                  <a:gd name="T11" fmla="*/ 21 h 40"/>
                  <a:gd name="T12" fmla="*/ 19 w 38"/>
                  <a:gd name="T13" fmla="*/ 6 h 40"/>
                  <a:gd name="T14" fmla="*/ 34 w 38"/>
                  <a:gd name="T15" fmla="*/ 4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40">
                    <a:moveTo>
                      <a:pt x="34" y="4"/>
                    </a:moveTo>
                    <a:cubicBezTo>
                      <a:pt x="38" y="8"/>
                      <a:pt x="38" y="15"/>
                      <a:pt x="34" y="19"/>
                    </a:cubicBezTo>
                    <a:cubicBezTo>
                      <a:pt x="19" y="35"/>
                      <a:pt x="19" y="35"/>
                      <a:pt x="19" y="35"/>
                    </a:cubicBezTo>
                    <a:cubicBezTo>
                      <a:pt x="15" y="39"/>
                      <a:pt x="8" y="40"/>
                      <a:pt x="4" y="36"/>
                    </a:cubicBezTo>
                    <a:cubicBezTo>
                      <a:pt x="4" y="36"/>
                      <a:pt x="4" y="36"/>
                      <a:pt x="4" y="36"/>
                    </a:cubicBezTo>
                    <a:cubicBezTo>
                      <a:pt x="0" y="32"/>
                      <a:pt x="1" y="26"/>
                      <a:pt x="5" y="21"/>
                    </a:cubicBezTo>
                    <a:cubicBezTo>
                      <a:pt x="19" y="6"/>
                      <a:pt x="19" y="6"/>
                      <a:pt x="19" y="6"/>
                    </a:cubicBezTo>
                    <a:cubicBezTo>
                      <a:pt x="24" y="1"/>
                      <a:pt x="30" y="0"/>
                      <a:pt x="34"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90" name="Freeform 13"/>
              <p:cNvSpPr/>
              <p:nvPr/>
            </p:nvSpPr>
            <p:spPr bwMode="auto">
              <a:xfrm>
                <a:off x="3971926" y="1573213"/>
                <a:ext cx="493713" cy="479425"/>
              </a:xfrm>
              <a:custGeom>
                <a:avLst/>
                <a:gdLst>
                  <a:gd name="T0" fmla="*/ 163 w 169"/>
                  <a:gd name="T1" fmla="*/ 104 h 164"/>
                  <a:gd name="T2" fmla="*/ 162 w 169"/>
                  <a:gd name="T3" fmla="*/ 129 h 164"/>
                  <a:gd name="T4" fmla="*/ 137 w 169"/>
                  <a:gd name="T5" fmla="*/ 155 h 164"/>
                  <a:gd name="T6" fmla="*/ 112 w 169"/>
                  <a:gd name="T7" fmla="*/ 158 h 164"/>
                  <a:gd name="T8" fmla="*/ 112 w 169"/>
                  <a:gd name="T9" fmla="*/ 158 h 164"/>
                  <a:gd name="T10" fmla="*/ 7 w 169"/>
                  <a:gd name="T11" fmla="*/ 33 h 164"/>
                  <a:gd name="T12" fmla="*/ 32 w 169"/>
                  <a:gd name="T13" fmla="*/ 7 h 164"/>
                  <a:gd name="T14" fmla="*/ 163 w 169"/>
                  <a:gd name="T15" fmla="*/ 104 h 1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9" h="164">
                    <a:moveTo>
                      <a:pt x="163" y="104"/>
                    </a:moveTo>
                    <a:cubicBezTo>
                      <a:pt x="169" y="110"/>
                      <a:pt x="169" y="121"/>
                      <a:pt x="162" y="129"/>
                    </a:cubicBezTo>
                    <a:cubicBezTo>
                      <a:pt x="137" y="155"/>
                      <a:pt x="137" y="155"/>
                      <a:pt x="137" y="155"/>
                    </a:cubicBezTo>
                    <a:cubicBezTo>
                      <a:pt x="130" y="163"/>
                      <a:pt x="119" y="164"/>
                      <a:pt x="112" y="158"/>
                    </a:cubicBezTo>
                    <a:cubicBezTo>
                      <a:pt x="112" y="158"/>
                      <a:pt x="112" y="158"/>
                      <a:pt x="112" y="158"/>
                    </a:cubicBezTo>
                    <a:cubicBezTo>
                      <a:pt x="105" y="151"/>
                      <a:pt x="0" y="41"/>
                      <a:pt x="7" y="33"/>
                    </a:cubicBezTo>
                    <a:cubicBezTo>
                      <a:pt x="32" y="7"/>
                      <a:pt x="32" y="7"/>
                      <a:pt x="32" y="7"/>
                    </a:cubicBezTo>
                    <a:cubicBezTo>
                      <a:pt x="39" y="0"/>
                      <a:pt x="156" y="97"/>
                      <a:pt x="163" y="10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91" name="Freeform 14"/>
              <p:cNvSpPr/>
              <p:nvPr/>
            </p:nvSpPr>
            <p:spPr bwMode="auto">
              <a:xfrm>
                <a:off x="4000501" y="771525"/>
                <a:ext cx="271463" cy="58738"/>
              </a:xfrm>
              <a:custGeom>
                <a:avLst/>
                <a:gdLst>
                  <a:gd name="T0" fmla="*/ 93 w 93"/>
                  <a:gd name="T1" fmla="*/ 10 h 20"/>
                  <a:gd name="T2" fmla="*/ 83 w 93"/>
                  <a:gd name="T3" fmla="*/ 20 h 20"/>
                  <a:gd name="T4" fmla="*/ 9 w 93"/>
                  <a:gd name="T5" fmla="*/ 20 h 20"/>
                  <a:gd name="T6" fmla="*/ 0 w 93"/>
                  <a:gd name="T7" fmla="*/ 10 h 20"/>
                  <a:gd name="T8" fmla="*/ 0 w 93"/>
                  <a:gd name="T9" fmla="*/ 10 h 20"/>
                  <a:gd name="T10" fmla="*/ 9 w 93"/>
                  <a:gd name="T11" fmla="*/ 0 h 20"/>
                  <a:gd name="T12" fmla="*/ 83 w 93"/>
                  <a:gd name="T13" fmla="*/ 0 h 20"/>
                  <a:gd name="T14" fmla="*/ 93 w 93"/>
                  <a:gd name="T15" fmla="*/ 1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 h="20">
                    <a:moveTo>
                      <a:pt x="93" y="10"/>
                    </a:moveTo>
                    <a:cubicBezTo>
                      <a:pt x="93" y="15"/>
                      <a:pt x="89" y="20"/>
                      <a:pt x="83" y="20"/>
                    </a:cubicBezTo>
                    <a:cubicBezTo>
                      <a:pt x="9" y="20"/>
                      <a:pt x="9" y="20"/>
                      <a:pt x="9" y="20"/>
                    </a:cubicBezTo>
                    <a:cubicBezTo>
                      <a:pt x="4" y="20"/>
                      <a:pt x="0" y="15"/>
                      <a:pt x="0" y="10"/>
                    </a:cubicBezTo>
                    <a:cubicBezTo>
                      <a:pt x="0" y="10"/>
                      <a:pt x="0" y="10"/>
                      <a:pt x="0" y="10"/>
                    </a:cubicBezTo>
                    <a:cubicBezTo>
                      <a:pt x="0" y="4"/>
                      <a:pt x="4" y="0"/>
                      <a:pt x="9" y="0"/>
                    </a:cubicBezTo>
                    <a:cubicBezTo>
                      <a:pt x="83" y="0"/>
                      <a:pt x="83" y="0"/>
                      <a:pt x="83" y="0"/>
                    </a:cubicBezTo>
                    <a:cubicBezTo>
                      <a:pt x="89" y="0"/>
                      <a:pt x="93" y="4"/>
                      <a:pt x="93"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92" name="Freeform 15"/>
              <p:cNvSpPr/>
              <p:nvPr/>
            </p:nvSpPr>
            <p:spPr bwMode="auto">
              <a:xfrm>
                <a:off x="4108451" y="663575"/>
                <a:ext cx="55563" cy="271463"/>
              </a:xfrm>
              <a:custGeom>
                <a:avLst/>
                <a:gdLst>
                  <a:gd name="T0" fmla="*/ 9 w 19"/>
                  <a:gd name="T1" fmla="*/ 0 h 93"/>
                  <a:gd name="T2" fmla="*/ 19 w 19"/>
                  <a:gd name="T3" fmla="*/ 10 h 93"/>
                  <a:gd name="T4" fmla="*/ 19 w 19"/>
                  <a:gd name="T5" fmla="*/ 84 h 93"/>
                  <a:gd name="T6" fmla="*/ 9 w 19"/>
                  <a:gd name="T7" fmla="*/ 93 h 93"/>
                  <a:gd name="T8" fmla="*/ 9 w 19"/>
                  <a:gd name="T9" fmla="*/ 93 h 93"/>
                  <a:gd name="T10" fmla="*/ 0 w 19"/>
                  <a:gd name="T11" fmla="*/ 84 h 93"/>
                  <a:gd name="T12" fmla="*/ 0 w 19"/>
                  <a:gd name="T13" fmla="*/ 10 h 93"/>
                  <a:gd name="T14" fmla="*/ 9 w 19"/>
                  <a:gd name="T15" fmla="*/ 0 h 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93">
                    <a:moveTo>
                      <a:pt x="9" y="0"/>
                    </a:moveTo>
                    <a:cubicBezTo>
                      <a:pt x="15" y="0"/>
                      <a:pt x="19" y="4"/>
                      <a:pt x="19" y="10"/>
                    </a:cubicBezTo>
                    <a:cubicBezTo>
                      <a:pt x="19" y="84"/>
                      <a:pt x="19" y="84"/>
                      <a:pt x="19" y="84"/>
                    </a:cubicBezTo>
                    <a:cubicBezTo>
                      <a:pt x="19" y="89"/>
                      <a:pt x="15" y="93"/>
                      <a:pt x="9" y="93"/>
                    </a:cubicBezTo>
                    <a:cubicBezTo>
                      <a:pt x="9" y="93"/>
                      <a:pt x="9" y="93"/>
                      <a:pt x="9" y="93"/>
                    </a:cubicBezTo>
                    <a:cubicBezTo>
                      <a:pt x="4" y="93"/>
                      <a:pt x="0" y="89"/>
                      <a:pt x="0" y="84"/>
                    </a:cubicBezTo>
                    <a:cubicBezTo>
                      <a:pt x="0" y="10"/>
                      <a:pt x="0" y="10"/>
                      <a:pt x="0" y="10"/>
                    </a:cubicBezTo>
                    <a:cubicBezTo>
                      <a:pt x="0" y="4"/>
                      <a:pt x="4" y="0"/>
                      <a:pt x="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93" name="Freeform 16"/>
              <p:cNvSpPr/>
              <p:nvPr/>
            </p:nvSpPr>
            <p:spPr bwMode="auto">
              <a:xfrm>
                <a:off x="3590926" y="844550"/>
                <a:ext cx="354013" cy="287338"/>
              </a:xfrm>
              <a:custGeom>
                <a:avLst/>
                <a:gdLst>
                  <a:gd name="T0" fmla="*/ 105 w 121"/>
                  <a:gd name="T1" fmla="*/ 93 h 98"/>
                  <a:gd name="T2" fmla="*/ 7 w 121"/>
                  <a:gd name="T3" fmla="*/ 15 h 98"/>
                  <a:gd name="T4" fmla="*/ 7 w 121"/>
                  <a:gd name="T5" fmla="*/ 15 h 98"/>
                  <a:gd name="T6" fmla="*/ 1 w 121"/>
                  <a:gd name="T7" fmla="*/ 7 h 98"/>
                  <a:gd name="T8" fmla="*/ 1 w 121"/>
                  <a:gd name="T9" fmla="*/ 7 h 98"/>
                  <a:gd name="T10" fmla="*/ 9 w 121"/>
                  <a:gd name="T11" fmla="*/ 0 h 98"/>
                  <a:gd name="T12" fmla="*/ 9 w 121"/>
                  <a:gd name="T13" fmla="*/ 0 h 98"/>
                  <a:gd name="T14" fmla="*/ 119 w 121"/>
                  <a:gd name="T15" fmla="*/ 88 h 98"/>
                  <a:gd name="T16" fmla="*/ 119 w 121"/>
                  <a:gd name="T17" fmla="*/ 88 h 98"/>
                  <a:gd name="T18" fmla="*/ 115 w 121"/>
                  <a:gd name="T19" fmla="*/ 98 h 98"/>
                  <a:gd name="T20" fmla="*/ 115 w 121"/>
                  <a:gd name="T21" fmla="*/ 98 h 98"/>
                  <a:gd name="T22" fmla="*/ 112 w 121"/>
                  <a:gd name="T23" fmla="*/ 98 h 98"/>
                  <a:gd name="T24" fmla="*/ 112 w 121"/>
                  <a:gd name="T25" fmla="*/ 98 h 98"/>
                  <a:gd name="T26" fmla="*/ 105 w 121"/>
                  <a:gd name="T27" fmla="*/ 93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 h="98">
                    <a:moveTo>
                      <a:pt x="105" y="93"/>
                    </a:moveTo>
                    <a:cubicBezTo>
                      <a:pt x="91" y="51"/>
                      <a:pt x="53" y="19"/>
                      <a:pt x="7" y="15"/>
                    </a:cubicBezTo>
                    <a:cubicBezTo>
                      <a:pt x="7" y="15"/>
                      <a:pt x="7" y="15"/>
                      <a:pt x="7" y="15"/>
                    </a:cubicBezTo>
                    <a:cubicBezTo>
                      <a:pt x="3" y="14"/>
                      <a:pt x="0" y="11"/>
                      <a:pt x="1" y="7"/>
                    </a:cubicBezTo>
                    <a:cubicBezTo>
                      <a:pt x="1" y="7"/>
                      <a:pt x="1" y="7"/>
                      <a:pt x="1" y="7"/>
                    </a:cubicBezTo>
                    <a:cubicBezTo>
                      <a:pt x="1" y="3"/>
                      <a:pt x="5" y="0"/>
                      <a:pt x="9" y="0"/>
                    </a:cubicBezTo>
                    <a:cubicBezTo>
                      <a:pt x="9" y="0"/>
                      <a:pt x="9" y="0"/>
                      <a:pt x="9" y="0"/>
                    </a:cubicBezTo>
                    <a:cubicBezTo>
                      <a:pt x="61" y="5"/>
                      <a:pt x="103" y="41"/>
                      <a:pt x="119" y="88"/>
                    </a:cubicBezTo>
                    <a:cubicBezTo>
                      <a:pt x="119" y="88"/>
                      <a:pt x="119" y="88"/>
                      <a:pt x="119" y="88"/>
                    </a:cubicBezTo>
                    <a:cubicBezTo>
                      <a:pt x="121" y="92"/>
                      <a:pt x="118" y="96"/>
                      <a:pt x="115" y="98"/>
                    </a:cubicBezTo>
                    <a:cubicBezTo>
                      <a:pt x="115" y="98"/>
                      <a:pt x="115" y="98"/>
                      <a:pt x="115" y="98"/>
                    </a:cubicBezTo>
                    <a:cubicBezTo>
                      <a:pt x="114" y="98"/>
                      <a:pt x="113" y="98"/>
                      <a:pt x="112" y="98"/>
                    </a:cubicBezTo>
                    <a:cubicBezTo>
                      <a:pt x="112" y="98"/>
                      <a:pt x="112" y="98"/>
                      <a:pt x="112" y="98"/>
                    </a:cubicBezTo>
                    <a:cubicBezTo>
                      <a:pt x="109" y="98"/>
                      <a:pt x="106" y="96"/>
                      <a:pt x="105" y="9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94" name="Oval 17"/>
              <p:cNvSpPr>
                <a:spLocks noChangeArrowheads="1"/>
              </p:cNvSpPr>
              <p:nvPr/>
            </p:nvSpPr>
            <p:spPr bwMode="auto">
              <a:xfrm>
                <a:off x="3906838" y="1149350"/>
                <a:ext cx="52388" cy="5238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98" name="TextBox 97"/>
          <p:cNvSpPr txBox="1"/>
          <p:nvPr/>
        </p:nvSpPr>
        <p:spPr>
          <a:xfrm>
            <a:off x="6535300" y="1455498"/>
            <a:ext cx="2213164" cy="584775"/>
          </a:xfrm>
          <a:prstGeom prst="rect">
            <a:avLst/>
          </a:prstGeom>
          <a:noFill/>
        </p:spPr>
        <p:txBody>
          <a:bodyPr wrap="square" rtlCol="0">
            <a:spAutoFit/>
          </a:bodyPr>
          <a:lstStyle/>
          <a:p>
            <a:r>
              <a:rPr lang="zh-CN" altLang="en-US" sz="1600" dirty="0" smtClean="0">
                <a:solidFill>
                  <a:schemeClr val="bg1">
                    <a:alpha val="90000"/>
                  </a:schemeClr>
                </a:solidFill>
                <a:latin typeface="微软雅黑" pitchFamily="34" charset="-122"/>
                <a:ea typeface="微软雅黑" pitchFamily="34" charset="-122"/>
              </a:rPr>
              <a:t>点击输入文本点击输入文本</a:t>
            </a:r>
            <a:endParaRPr lang="zh-CN" altLang="en-US" sz="1600" dirty="0">
              <a:solidFill>
                <a:schemeClr val="bg1">
                  <a:alpha val="90000"/>
                </a:schemeClr>
              </a:solidFill>
              <a:latin typeface="微软雅黑" pitchFamily="34" charset="-122"/>
              <a:ea typeface="微软雅黑" pitchFamily="34" charset="-122"/>
            </a:endParaRPr>
          </a:p>
        </p:txBody>
      </p:sp>
      <p:sp>
        <p:nvSpPr>
          <p:cNvPr id="100" name="TextBox 99"/>
          <p:cNvSpPr txBox="1"/>
          <p:nvPr/>
        </p:nvSpPr>
        <p:spPr>
          <a:xfrm>
            <a:off x="356704" y="1696661"/>
            <a:ext cx="1423997" cy="584775"/>
          </a:xfrm>
          <a:prstGeom prst="rect">
            <a:avLst/>
          </a:prstGeom>
          <a:noFill/>
        </p:spPr>
        <p:txBody>
          <a:bodyPr wrap="square" rtlCol="0">
            <a:spAutoFit/>
          </a:bodyPr>
          <a:lstStyle/>
          <a:p>
            <a:r>
              <a:rPr lang="zh-CN" altLang="en-US" sz="1600" dirty="0" smtClean="0">
                <a:solidFill>
                  <a:schemeClr val="bg1">
                    <a:alpha val="90000"/>
                  </a:schemeClr>
                </a:solidFill>
                <a:latin typeface="微软雅黑" pitchFamily="34" charset="-122"/>
                <a:ea typeface="微软雅黑" pitchFamily="34" charset="-122"/>
              </a:rPr>
              <a:t>点击输入文本点击输入文本</a:t>
            </a:r>
            <a:endParaRPr lang="zh-CN" altLang="en-US" sz="1600" dirty="0">
              <a:solidFill>
                <a:schemeClr val="bg1">
                  <a:alpha val="90000"/>
                </a:schemeClr>
              </a:solidFill>
              <a:latin typeface="微软雅黑" pitchFamily="34" charset="-122"/>
              <a:ea typeface="微软雅黑" pitchFamily="34" charset="-122"/>
            </a:endParaRPr>
          </a:p>
        </p:txBody>
      </p:sp>
      <p:sp>
        <p:nvSpPr>
          <p:cNvPr id="101" name="TextBox 100"/>
          <p:cNvSpPr txBox="1"/>
          <p:nvPr/>
        </p:nvSpPr>
        <p:spPr>
          <a:xfrm>
            <a:off x="1642038" y="3262293"/>
            <a:ext cx="1846106" cy="584775"/>
          </a:xfrm>
          <a:prstGeom prst="rect">
            <a:avLst/>
          </a:prstGeom>
          <a:noFill/>
        </p:spPr>
        <p:txBody>
          <a:bodyPr wrap="square" rtlCol="0">
            <a:spAutoFit/>
          </a:bodyPr>
          <a:lstStyle/>
          <a:p>
            <a:r>
              <a:rPr lang="zh-CN" altLang="en-US" sz="1600" dirty="0" smtClean="0">
                <a:solidFill>
                  <a:schemeClr val="bg1">
                    <a:alpha val="90000"/>
                  </a:schemeClr>
                </a:solidFill>
                <a:latin typeface="微软雅黑" pitchFamily="34" charset="-122"/>
                <a:ea typeface="微软雅黑" pitchFamily="34" charset="-122"/>
              </a:rPr>
              <a:t>点击输入文本点击输入文本</a:t>
            </a:r>
            <a:endParaRPr lang="zh-CN" altLang="en-US" sz="1600" dirty="0">
              <a:solidFill>
                <a:schemeClr val="bg1">
                  <a:alpha val="90000"/>
                </a:schemeClr>
              </a:solidFill>
              <a:latin typeface="微软雅黑" pitchFamily="34" charset="-122"/>
              <a:ea typeface="微软雅黑" pitchFamily="34" charset="-122"/>
            </a:endParaRPr>
          </a:p>
        </p:txBody>
      </p:sp>
      <p:sp>
        <p:nvSpPr>
          <p:cNvPr id="102" name="TextBox 101"/>
          <p:cNvSpPr txBox="1"/>
          <p:nvPr/>
        </p:nvSpPr>
        <p:spPr>
          <a:xfrm>
            <a:off x="5400092" y="3223830"/>
            <a:ext cx="2844316" cy="584775"/>
          </a:xfrm>
          <a:prstGeom prst="rect">
            <a:avLst/>
          </a:prstGeom>
          <a:noFill/>
        </p:spPr>
        <p:txBody>
          <a:bodyPr wrap="square" rtlCol="0">
            <a:spAutoFit/>
          </a:bodyPr>
          <a:lstStyle/>
          <a:p>
            <a:r>
              <a:rPr lang="zh-CN" altLang="en-US" sz="1600" dirty="0" smtClean="0">
                <a:solidFill>
                  <a:schemeClr val="bg1">
                    <a:alpha val="90000"/>
                  </a:schemeClr>
                </a:solidFill>
                <a:latin typeface="微软雅黑" pitchFamily="34" charset="-122"/>
                <a:ea typeface="微软雅黑" pitchFamily="34" charset="-122"/>
              </a:rPr>
              <a:t>点击输入文本点击输入文本点击输入文本点击输入文本</a:t>
            </a:r>
            <a:endParaRPr lang="zh-CN" altLang="en-US" sz="1600" dirty="0">
              <a:solidFill>
                <a:schemeClr val="bg1">
                  <a:alpha val="90000"/>
                </a:schemeClr>
              </a:solidFill>
              <a:latin typeface="微软雅黑" pitchFamily="34" charset="-122"/>
              <a:ea typeface="微软雅黑"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4000" advClick="0" advTm="5000">
        <p14:vortex dir="r"/>
      </p:transition>
    </mc:Choice>
    <mc:Fallback>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par>
                                <p:cTn id="8" presetID="2" presetClass="entr" presetSubtype="8" fill="hold" grpId="0" nodeType="withEffect">
                                  <p:stCondLst>
                                    <p:cond delay="1000"/>
                                  </p:stCondLst>
                                  <p:childTnLst>
                                    <p:set>
                                      <p:cBhvr>
                                        <p:cTn id="9" dur="1" fill="hold">
                                          <p:stCondLst>
                                            <p:cond delay="0"/>
                                          </p:stCondLst>
                                        </p:cTn>
                                        <p:tgtEl>
                                          <p:spTgt spid="5"/>
                                        </p:tgtEl>
                                        <p:attrNameLst>
                                          <p:attrName>style.visibility</p:attrName>
                                        </p:attrNameLst>
                                      </p:cBhvr>
                                      <p:to>
                                        <p:strVal val="visible"/>
                                      </p:to>
                                    </p:set>
                                    <p:anim calcmode="lin" valueType="num">
                                      <p:cBhvr additive="base">
                                        <p:cTn id="10" dur="500" fill="hold"/>
                                        <p:tgtEl>
                                          <p:spTgt spid="5"/>
                                        </p:tgtEl>
                                        <p:attrNameLst>
                                          <p:attrName>ppt_x</p:attrName>
                                        </p:attrNameLst>
                                      </p:cBhvr>
                                      <p:tavLst>
                                        <p:tav tm="0">
                                          <p:val>
                                            <p:strVal val="0-#ppt_w/2"/>
                                          </p:val>
                                        </p:tav>
                                        <p:tav tm="100000">
                                          <p:val>
                                            <p:strVal val="#ppt_x"/>
                                          </p:val>
                                        </p:tav>
                                      </p:tavLst>
                                    </p:anim>
                                    <p:anim calcmode="lin" valueType="num">
                                      <p:cBhvr additive="base">
                                        <p:cTn id="11" dur="500" fill="hold"/>
                                        <p:tgtEl>
                                          <p:spTgt spid="5"/>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1250"/>
                                  </p:stCondLst>
                                  <p:childTnLst>
                                    <p:set>
                                      <p:cBhvr>
                                        <p:cTn id="13" dur="1" fill="hold">
                                          <p:stCondLst>
                                            <p:cond delay="0"/>
                                          </p:stCondLst>
                                        </p:cTn>
                                        <p:tgtEl>
                                          <p:spTgt spid="6"/>
                                        </p:tgtEl>
                                        <p:attrNameLst>
                                          <p:attrName>style.visibility</p:attrName>
                                        </p:attrNameLst>
                                      </p:cBhvr>
                                      <p:to>
                                        <p:strVal val="visible"/>
                                      </p:to>
                                    </p:set>
                                    <p:anim calcmode="lin" valueType="num">
                                      <p:cBhvr additive="base">
                                        <p:cTn id="14" dur="500" fill="hold"/>
                                        <p:tgtEl>
                                          <p:spTgt spid="6"/>
                                        </p:tgtEl>
                                        <p:attrNameLst>
                                          <p:attrName>ppt_x</p:attrName>
                                        </p:attrNameLst>
                                      </p:cBhvr>
                                      <p:tavLst>
                                        <p:tav tm="0">
                                          <p:val>
                                            <p:strVal val="0-#ppt_w/2"/>
                                          </p:val>
                                        </p:tav>
                                        <p:tav tm="100000">
                                          <p:val>
                                            <p:strVal val="#ppt_x"/>
                                          </p:val>
                                        </p:tav>
                                      </p:tavLst>
                                    </p:anim>
                                    <p:anim calcmode="lin" valueType="num">
                                      <p:cBhvr additive="base">
                                        <p:cTn id="15" dur="500" fill="hold"/>
                                        <p:tgtEl>
                                          <p:spTgt spid="6"/>
                                        </p:tgtEl>
                                        <p:attrNameLst>
                                          <p:attrName>ppt_y</p:attrName>
                                        </p:attrNameLst>
                                      </p:cBhvr>
                                      <p:tavLst>
                                        <p:tav tm="0">
                                          <p:val>
                                            <p:strVal val="#ppt_y"/>
                                          </p:val>
                                        </p:tav>
                                        <p:tav tm="100000">
                                          <p:val>
                                            <p:strVal val="#ppt_y"/>
                                          </p:val>
                                        </p:tav>
                                      </p:tavLst>
                                    </p:anim>
                                  </p:childTnLst>
                                </p:cTn>
                              </p:par>
                              <p:par>
                                <p:cTn id="16" presetID="2" presetClass="entr" presetSubtype="2" fill="hold" grpId="0" nodeType="withEffect">
                                  <p:stCondLst>
                                    <p:cond delay="175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fill="hold"/>
                                        <p:tgtEl>
                                          <p:spTgt spid="8"/>
                                        </p:tgtEl>
                                        <p:attrNameLst>
                                          <p:attrName>ppt_x</p:attrName>
                                        </p:attrNameLst>
                                      </p:cBhvr>
                                      <p:tavLst>
                                        <p:tav tm="0">
                                          <p:val>
                                            <p:strVal val="1+#ppt_w/2"/>
                                          </p:val>
                                        </p:tav>
                                        <p:tav tm="100000">
                                          <p:val>
                                            <p:strVal val="#ppt_x"/>
                                          </p:val>
                                        </p:tav>
                                      </p:tavLst>
                                    </p:anim>
                                    <p:anim calcmode="lin" valueType="num">
                                      <p:cBhvr additive="base">
                                        <p:cTn id="19" dur="500" fill="hold"/>
                                        <p:tgtEl>
                                          <p:spTgt spid="8"/>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175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500" fill="hold"/>
                                        <p:tgtEl>
                                          <p:spTgt spid="4"/>
                                        </p:tgtEl>
                                        <p:attrNameLst>
                                          <p:attrName>ppt_x</p:attrName>
                                        </p:attrNameLst>
                                      </p:cBhvr>
                                      <p:tavLst>
                                        <p:tav tm="0">
                                          <p:val>
                                            <p:strVal val="1+#ppt_w/2"/>
                                          </p:val>
                                        </p:tav>
                                        <p:tav tm="100000">
                                          <p:val>
                                            <p:strVal val="#ppt_x"/>
                                          </p:val>
                                        </p:tav>
                                      </p:tavLst>
                                    </p:anim>
                                    <p:anim calcmode="lin" valueType="num">
                                      <p:cBhvr additive="base">
                                        <p:cTn id="23" dur="500" fill="hold"/>
                                        <p:tgtEl>
                                          <p:spTgt spid="4"/>
                                        </p:tgtEl>
                                        <p:attrNameLst>
                                          <p:attrName>ppt_y</p:attrName>
                                        </p:attrNameLst>
                                      </p:cBhvr>
                                      <p:tavLst>
                                        <p:tav tm="0">
                                          <p:val>
                                            <p:strVal val="#ppt_y"/>
                                          </p:val>
                                        </p:tav>
                                        <p:tav tm="100000">
                                          <p:val>
                                            <p:strVal val="#ppt_y"/>
                                          </p:val>
                                        </p:tav>
                                      </p:tavLst>
                                    </p:anim>
                                  </p:childTnLst>
                                </p:cTn>
                              </p:par>
                              <p:par>
                                <p:cTn id="24" presetID="2" presetClass="entr" presetSubtype="2" fill="hold" grpId="0" nodeType="withEffect">
                                  <p:stCondLst>
                                    <p:cond delay="175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500" fill="hold"/>
                                        <p:tgtEl>
                                          <p:spTgt spid="3"/>
                                        </p:tgtEl>
                                        <p:attrNameLst>
                                          <p:attrName>ppt_x</p:attrName>
                                        </p:attrNameLst>
                                      </p:cBhvr>
                                      <p:tavLst>
                                        <p:tav tm="0">
                                          <p:val>
                                            <p:strVal val="1+#ppt_w/2"/>
                                          </p:val>
                                        </p:tav>
                                        <p:tav tm="100000">
                                          <p:val>
                                            <p:strVal val="#ppt_x"/>
                                          </p:val>
                                        </p:tav>
                                      </p:tavLst>
                                    </p:anim>
                                    <p:anim calcmode="lin" valueType="num">
                                      <p:cBhvr additive="base">
                                        <p:cTn id="27" dur="500" fill="hold"/>
                                        <p:tgtEl>
                                          <p:spTgt spid="3"/>
                                        </p:tgtEl>
                                        <p:attrNameLst>
                                          <p:attrName>ppt_y</p:attrName>
                                        </p:attrNameLst>
                                      </p:cBhvr>
                                      <p:tavLst>
                                        <p:tav tm="0">
                                          <p:val>
                                            <p:strVal val="#ppt_y"/>
                                          </p:val>
                                        </p:tav>
                                        <p:tav tm="100000">
                                          <p:val>
                                            <p:strVal val="#ppt_y"/>
                                          </p:val>
                                        </p:tav>
                                      </p:tavLst>
                                    </p:anim>
                                  </p:childTnLst>
                                </p:cTn>
                              </p:par>
                              <p:par>
                                <p:cTn id="28" presetID="22" presetClass="entr" presetSubtype="4" fill="hold" grpId="0" nodeType="withEffect">
                                  <p:stCondLst>
                                    <p:cond delay="2000"/>
                                  </p:stCondLst>
                                  <p:childTnLst>
                                    <p:set>
                                      <p:cBhvr>
                                        <p:cTn id="29" dur="1" fill="hold">
                                          <p:stCondLst>
                                            <p:cond delay="0"/>
                                          </p:stCondLst>
                                        </p:cTn>
                                        <p:tgtEl>
                                          <p:spTgt spid="9"/>
                                        </p:tgtEl>
                                        <p:attrNameLst>
                                          <p:attrName>style.visibility</p:attrName>
                                        </p:attrNameLst>
                                      </p:cBhvr>
                                      <p:to>
                                        <p:strVal val="visible"/>
                                      </p:to>
                                    </p:set>
                                    <p:animEffect transition="in" filter="wipe(down)">
                                      <p:cBhvr>
                                        <p:cTn id="30" dur="500"/>
                                        <p:tgtEl>
                                          <p:spTgt spid="9"/>
                                        </p:tgtEl>
                                      </p:cBhvr>
                                    </p:animEffect>
                                  </p:childTnLst>
                                </p:cTn>
                              </p:par>
                              <p:par>
                                <p:cTn id="31" presetID="22" presetClass="entr" presetSubtype="4" fill="hold" grpId="0" nodeType="withEffect">
                                  <p:stCondLst>
                                    <p:cond delay="2500"/>
                                  </p:stCondLst>
                                  <p:childTnLst>
                                    <p:set>
                                      <p:cBhvr>
                                        <p:cTn id="32" dur="1" fill="hold">
                                          <p:stCondLst>
                                            <p:cond delay="0"/>
                                          </p:stCondLst>
                                        </p:cTn>
                                        <p:tgtEl>
                                          <p:spTgt spid="62"/>
                                        </p:tgtEl>
                                        <p:attrNameLst>
                                          <p:attrName>style.visibility</p:attrName>
                                        </p:attrNameLst>
                                      </p:cBhvr>
                                      <p:to>
                                        <p:strVal val="visible"/>
                                      </p:to>
                                    </p:set>
                                    <p:animEffect transition="in" filter="wipe(down)">
                                      <p:cBhvr>
                                        <p:cTn id="33" dur="500"/>
                                        <p:tgtEl>
                                          <p:spTgt spid="62"/>
                                        </p:tgtEl>
                                      </p:cBhvr>
                                    </p:animEffect>
                                  </p:childTnLst>
                                </p:cTn>
                              </p:par>
                              <p:par>
                                <p:cTn id="34" presetID="22" presetClass="entr" presetSubtype="4" fill="hold" grpId="0" nodeType="withEffect">
                                  <p:stCondLst>
                                    <p:cond delay="2500"/>
                                  </p:stCondLst>
                                  <p:childTnLst>
                                    <p:set>
                                      <p:cBhvr>
                                        <p:cTn id="35" dur="1" fill="hold">
                                          <p:stCondLst>
                                            <p:cond delay="0"/>
                                          </p:stCondLst>
                                        </p:cTn>
                                        <p:tgtEl>
                                          <p:spTgt spid="63"/>
                                        </p:tgtEl>
                                        <p:attrNameLst>
                                          <p:attrName>style.visibility</p:attrName>
                                        </p:attrNameLst>
                                      </p:cBhvr>
                                      <p:to>
                                        <p:strVal val="visible"/>
                                      </p:to>
                                    </p:set>
                                    <p:animEffect transition="in" filter="wipe(down)">
                                      <p:cBhvr>
                                        <p:cTn id="36" dur="500"/>
                                        <p:tgtEl>
                                          <p:spTgt spid="63"/>
                                        </p:tgtEl>
                                      </p:cBhvr>
                                    </p:animEffect>
                                  </p:childTnLst>
                                </p:cTn>
                              </p:par>
                              <p:par>
                                <p:cTn id="37" presetID="22" presetClass="entr" presetSubtype="4" fill="hold" grpId="0" nodeType="withEffect">
                                  <p:stCondLst>
                                    <p:cond delay="2500"/>
                                  </p:stCondLst>
                                  <p:childTnLst>
                                    <p:set>
                                      <p:cBhvr>
                                        <p:cTn id="38" dur="1" fill="hold">
                                          <p:stCondLst>
                                            <p:cond delay="0"/>
                                          </p:stCondLst>
                                        </p:cTn>
                                        <p:tgtEl>
                                          <p:spTgt spid="60"/>
                                        </p:tgtEl>
                                        <p:attrNameLst>
                                          <p:attrName>style.visibility</p:attrName>
                                        </p:attrNameLst>
                                      </p:cBhvr>
                                      <p:to>
                                        <p:strVal val="visible"/>
                                      </p:to>
                                    </p:set>
                                    <p:animEffect transition="in" filter="wipe(down)">
                                      <p:cBhvr>
                                        <p:cTn id="39" dur="500"/>
                                        <p:tgtEl>
                                          <p:spTgt spid="60"/>
                                        </p:tgtEl>
                                      </p:cBhvr>
                                    </p:animEffect>
                                  </p:childTnLst>
                                </p:cTn>
                              </p:par>
                              <p:par>
                                <p:cTn id="40" presetID="22" presetClass="entr" presetSubtype="4" fill="hold" grpId="0" nodeType="withEffect">
                                  <p:stCondLst>
                                    <p:cond delay="2500"/>
                                  </p:stCondLst>
                                  <p:childTnLst>
                                    <p:set>
                                      <p:cBhvr>
                                        <p:cTn id="41" dur="1" fill="hold">
                                          <p:stCondLst>
                                            <p:cond delay="0"/>
                                          </p:stCondLst>
                                        </p:cTn>
                                        <p:tgtEl>
                                          <p:spTgt spid="10"/>
                                        </p:tgtEl>
                                        <p:attrNameLst>
                                          <p:attrName>style.visibility</p:attrName>
                                        </p:attrNameLst>
                                      </p:cBhvr>
                                      <p:to>
                                        <p:strVal val="visible"/>
                                      </p:to>
                                    </p:set>
                                    <p:animEffect transition="in" filter="wipe(down)">
                                      <p:cBhvr>
                                        <p:cTn id="42" dur="500"/>
                                        <p:tgtEl>
                                          <p:spTgt spid="10"/>
                                        </p:tgtEl>
                                      </p:cBhvr>
                                    </p:animEffect>
                                  </p:childTnLst>
                                </p:cTn>
                              </p:par>
                              <p:par>
                                <p:cTn id="43" presetID="2" presetClass="entr" presetSubtype="9" fill="hold" nodeType="withEffect">
                                  <p:stCondLst>
                                    <p:cond delay="3000"/>
                                  </p:stCondLst>
                                  <p:childTnLst>
                                    <p:set>
                                      <p:cBhvr>
                                        <p:cTn id="44" dur="1" fill="hold">
                                          <p:stCondLst>
                                            <p:cond delay="0"/>
                                          </p:stCondLst>
                                        </p:cTn>
                                        <p:tgtEl>
                                          <p:spTgt spid="97"/>
                                        </p:tgtEl>
                                        <p:attrNameLst>
                                          <p:attrName>style.visibility</p:attrName>
                                        </p:attrNameLst>
                                      </p:cBhvr>
                                      <p:to>
                                        <p:strVal val="visible"/>
                                      </p:to>
                                    </p:set>
                                    <p:anim calcmode="lin" valueType="num">
                                      <p:cBhvr additive="base">
                                        <p:cTn id="45" dur="500" fill="hold"/>
                                        <p:tgtEl>
                                          <p:spTgt spid="97"/>
                                        </p:tgtEl>
                                        <p:attrNameLst>
                                          <p:attrName>ppt_x</p:attrName>
                                        </p:attrNameLst>
                                      </p:cBhvr>
                                      <p:tavLst>
                                        <p:tav tm="0">
                                          <p:val>
                                            <p:strVal val="0-#ppt_w/2"/>
                                          </p:val>
                                        </p:tav>
                                        <p:tav tm="100000">
                                          <p:val>
                                            <p:strVal val="#ppt_x"/>
                                          </p:val>
                                        </p:tav>
                                      </p:tavLst>
                                    </p:anim>
                                    <p:anim calcmode="lin" valueType="num">
                                      <p:cBhvr additive="base">
                                        <p:cTn id="46" dur="500" fill="hold"/>
                                        <p:tgtEl>
                                          <p:spTgt spid="97"/>
                                        </p:tgtEl>
                                        <p:attrNameLst>
                                          <p:attrName>ppt_y</p:attrName>
                                        </p:attrNameLst>
                                      </p:cBhvr>
                                      <p:tavLst>
                                        <p:tav tm="0">
                                          <p:val>
                                            <p:strVal val="0-#ppt_h/2"/>
                                          </p:val>
                                        </p:tav>
                                        <p:tav tm="100000">
                                          <p:val>
                                            <p:strVal val="#ppt_y"/>
                                          </p:val>
                                        </p:tav>
                                      </p:tavLst>
                                    </p:anim>
                                  </p:childTnLst>
                                </p:cTn>
                              </p:par>
                              <p:par>
                                <p:cTn id="47" presetID="2" presetClass="entr" presetSubtype="9" fill="hold" nodeType="withEffect">
                                  <p:stCondLst>
                                    <p:cond delay="3000"/>
                                  </p:stCondLst>
                                  <p:childTnLst>
                                    <p:set>
                                      <p:cBhvr>
                                        <p:cTn id="48" dur="1" fill="hold">
                                          <p:stCondLst>
                                            <p:cond delay="0"/>
                                          </p:stCondLst>
                                        </p:cTn>
                                        <p:tgtEl>
                                          <p:spTgt spid="95"/>
                                        </p:tgtEl>
                                        <p:attrNameLst>
                                          <p:attrName>style.visibility</p:attrName>
                                        </p:attrNameLst>
                                      </p:cBhvr>
                                      <p:to>
                                        <p:strVal val="visible"/>
                                      </p:to>
                                    </p:set>
                                    <p:anim calcmode="lin" valueType="num">
                                      <p:cBhvr additive="base">
                                        <p:cTn id="49" dur="500" fill="hold"/>
                                        <p:tgtEl>
                                          <p:spTgt spid="95"/>
                                        </p:tgtEl>
                                        <p:attrNameLst>
                                          <p:attrName>ppt_x</p:attrName>
                                        </p:attrNameLst>
                                      </p:cBhvr>
                                      <p:tavLst>
                                        <p:tav tm="0">
                                          <p:val>
                                            <p:strVal val="0-#ppt_w/2"/>
                                          </p:val>
                                        </p:tav>
                                        <p:tav tm="100000">
                                          <p:val>
                                            <p:strVal val="#ppt_x"/>
                                          </p:val>
                                        </p:tav>
                                      </p:tavLst>
                                    </p:anim>
                                    <p:anim calcmode="lin" valueType="num">
                                      <p:cBhvr additive="base">
                                        <p:cTn id="50" dur="500" fill="hold"/>
                                        <p:tgtEl>
                                          <p:spTgt spid="95"/>
                                        </p:tgtEl>
                                        <p:attrNameLst>
                                          <p:attrName>ppt_y</p:attrName>
                                        </p:attrNameLst>
                                      </p:cBhvr>
                                      <p:tavLst>
                                        <p:tav tm="0">
                                          <p:val>
                                            <p:strVal val="0-#ppt_h/2"/>
                                          </p:val>
                                        </p:tav>
                                        <p:tav tm="100000">
                                          <p:val>
                                            <p:strVal val="#ppt_y"/>
                                          </p:val>
                                        </p:tav>
                                      </p:tavLst>
                                    </p:anim>
                                  </p:childTnLst>
                                </p:cTn>
                              </p:par>
                              <p:par>
                                <p:cTn id="51" presetID="2" presetClass="entr" presetSubtype="9" fill="hold" nodeType="withEffect">
                                  <p:stCondLst>
                                    <p:cond delay="3000"/>
                                  </p:stCondLst>
                                  <p:childTnLst>
                                    <p:set>
                                      <p:cBhvr>
                                        <p:cTn id="52" dur="1" fill="hold">
                                          <p:stCondLst>
                                            <p:cond delay="0"/>
                                          </p:stCondLst>
                                        </p:cTn>
                                        <p:tgtEl>
                                          <p:spTgt spid="96"/>
                                        </p:tgtEl>
                                        <p:attrNameLst>
                                          <p:attrName>style.visibility</p:attrName>
                                        </p:attrNameLst>
                                      </p:cBhvr>
                                      <p:to>
                                        <p:strVal val="visible"/>
                                      </p:to>
                                    </p:set>
                                    <p:anim calcmode="lin" valueType="num">
                                      <p:cBhvr additive="base">
                                        <p:cTn id="53" dur="500" fill="hold"/>
                                        <p:tgtEl>
                                          <p:spTgt spid="96"/>
                                        </p:tgtEl>
                                        <p:attrNameLst>
                                          <p:attrName>ppt_x</p:attrName>
                                        </p:attrNameLst>
                                      </p:cBhvr>
                                      <p:tavLst>
                                        <p:tav tm="0">
                                          <p:val>
                                            <p:strVal val="0-#ppt_w/2"/>
                                          </p:val>
                                        </p:tav>
                                        <p:tav tm="100000">
                                          <p:val>
                                            <p:strVal val="#ppt_x"/>
                                          </p:val>
                                        </p:tav>
                                      </p:tavLst>
                                    </p:anim>
                                    <p:anim calcmode="lin" valueType="num">
                                      <p:cBhvr additive="base">
                                        <p:cTn id="54" dur="500" fill="hold"/>
                                        <p:tgtEl>
                                          <p:spTgt spid="96"/>
                                        </p:tgtEl>
                                        <p:attrNameLst>
                                          <p:attrName>ppt_y</p:attrName>
                                        </p:attrNameLst>
                                      </p:cBhvr>
                                      <p:tavLst>
                                        <p:tav tm="0">
                                          <p:val>
                                            <p:strVal val="0-#ppt_h/2"/>
                                          </p:val>
                                        </p:tav>
                                        <p:tav tm="100000">
                                          <p:val>
                                            <p:strVal val="#ppt_y"/>
                                          </p:val>
                                        </p:tav>
                                      </p:tavLst>
                                    </p:anim>
                                  </p:childTnLst>
                                </p:cTn>
                              </p:par>
                              <p:par>
                                <p:cTn id="55" presetID="2" presetClass="entr" presetSubtype="9" fill="hold" nodeType="withEffect">
                                  <p:stCondLst>
                                    <p:cond delay="3000"/>
                                  </p:stCondLst>
                                  <p:childTnLst>
                                    <p:set>
                                      <p:cBhvr>
                                        <p:cTn id="56" dur="1" fill="hold">
                                          <p:stCondLst>
                                            <p:cond delay="0"/>
                                          </p:stCondLst>
                                        </p:cTn>
                                        <p:tgtEl>
                                          <p:spTgt spid="11"/>
                                        </p:tgtEl>
                                        <p:attrNameLst>
                                          <p:attrName>style.visibility</p:attrName>
                                        </p:attrNameLst>
                                      </p:cBhvr>
                                      <p:to>
                                        <p:strVal val="visible"/>
                                      </p:to>
                                    </p:set>
                                    <p:anim calcmode="lin" valueType="num">
                                      <p:cBhvr additive="base">
                                        <p:cTn id="57" dur="500" fill="hold"/>
                                        <p:tgtEl>
                                          <p:spTgt spid="11"/>
                                        </p:tgtEl>
                                        <p:attrNameLst>
                                          <p:attrName>ppt_x</p:attrName>
                                        </p:attrNameLst>
                                      </p:cBhvr>
                                      <p:tavLst>
                                        <p:tav tm="0">
                                          <p:val>
                                            <p:strVal val="0-#ppt_w/2"/>
                                          </p:val>
                                        </p:tav>
                                        <p:tav tm="100000">
                                          <p:val>
                                            <p:strVal val="#ppt_x"/>
                                          </p:val>
                                        </p:tav>
                                      </p:tavLst>
                                    </p:anim>
                                    <p:anim calcmode="lin" valueType="num">
                                      <p:cBhvr additive="base">
                                        <p:cTn id="58" dur="500" fill="hold"/>
                                        <p:tgtEl>
                                          <p:spTgt spid="11"/>
                                        </p:tgtEl>
                                        <p:attrNameLst>
                                          <p:attrName>ppt_y</p:attrName>
                                        </p:attrNameLst>
                                      </p:cBhvr>
                                      <p:tavLst>
                                        <p:tav tm="0">
                                          <p:val>
                                            <p:strVal val="0-#ppt_h/2"/>
                                          </p:val>
                                        </p:tav>
                                        <p:tav tm="100000">
                                          <p:val>
                                            <p:strVal val="#ppt_y"/>
                                          </p:val>
                                        </p:tav>
                                      </p:tavLst>
                                    </p:anim>
                                  </p:childTnLst>
                                </p:cTn>
                              </p:par>
                              <p:par>
                                <p:cTn id="59" presetID="10" presetClass="entr" presetSubtype="0" fill="hold" grpId="0" nodeType="withEffect">
                                  <p:stCondLst>
                                    <p:cond delay="3000"/>
                                  </p:stCondLst>
                                  <p:childTnLst>
                                    <p:set>
                                      <p:cBhvr>
                                        <p:cTn id="60" dur="1" fill="hold">
                                          <p:stCondLst>
                                            <p:cond delay="0"/>
                                          </p:stCondLst>
                                        </p:cTn>
                                        <p:tgtEl>
                                          <p:spTgt spid="100"/>
                                        </p:tgtEl>
                                        <p:attrNameLst>
                                          <p:attrName>style.visibility</p:attrName>
                                        </p:attrNameLst>
                                      </p:cBhvr>
                                      <p:to>
                                        <p:strVal val="visible"/>
                                      </p:to>
                                    </p:set>
                                    <p:animEffect transition="in" filter="fade">
                                      <p:cBhvr>
                                        <p:cTn id="61" dur="1000"/>
                                        <p:tgtEl>
                                          <p:spTgt spid="100"/>
                                        </p:tgtEl>
                                      </p:cBhvr>
                                    </p:animEffect>
                                  </p:childTnLst>
                                </p:cTn>
                              </p:par>
                              <p:par>
                                <p:cTn id="62" presetID="10" presetClass="entr" presetSubtype="0" fill="hold" grpId="0" nodeType="withEffect">
                                  <p:stCondLst>
                                    <p:cond delay="3000"/>
                                  </p:stCondLst>
                                  <p:childTnLst>
                                    <p:set>
                                      <p:cBhvr>
                                        <p:cTn id="63" dur="1" fill="hold">
                                          <p:stCondLst>
                                            <p:cond delay="0"/>
                                          </p:stCondLst>
                                        </p:cTn>
                                        <p:tgtEl>
                                          <p:spTgt spid="101"/>
                                        </p:tgtEl>
                                        <p:attrNameLst>
                                          <p:attrName>style.visibility</p:attrName>
                                        </p:attrNameLst>
                                      </p:cBhvr>
                                      <p:to>
                                        <p:strVal val="visible"/>
                                      </p:to>
                                    </p:set>
                                    <p:animEffect transition="in" filter="fade">
                                      <p:cBhvr>
                                        <p:cTn id="64" dur="1000"/>
                                        <p:tgtEl>
                                          <p:spTgt spid="101"/>
                                        </p:tgtEl>
                                      </p:cBhvr>
                                    </p:animEffect>
                                  </p:childTnLst>
                                </p:cTn>
                              </p:par>
                              <p:par>
                                <p:cTn id="65" presetID="10" presetClass="entr" presetSubtype="0" fill="hold" grpId="0" nodeType="withEffect">
                                  <p:stCondLst>
                                    <p:cond delay="3000"/>
                                  </p:stCondLst>
                                  <p:childTnLst>
                                    <p:set>
                                      <p:cBhvr>
                                        <p:cTn id="66" dur="1" fill="hold">
                                          <p:stCondLst>
                                            <p:cond delay="0"/>
                                          </p:stCondLst>
                                        </p:cTn>
                                        <p:tgtEl>
                                          <p:spTgt spid="102"/>
                                        </p:tgtEl>
                                        <p:attrNameLst>
                                          <p:attrName>style.visibility</p:attrName>
                                        </p:attrNameLst>
                                      </p:cBhvr>
                                      <p:to>
                                        <p:strVal val="visible"/>
                                      </p:to>
                                    </p:set>
                                    <p:animEffect transition="in" filter="fade">
                                      <p:cBhvr>
                                        <p:cTn id="67" dur="1000"/>
                                        <p:tgtEl>
                                          <p:spTgt spid="102"/>
                                        </p:tgtEl>
                                      </p:cBhvr>
                                    </p:animEffect>
                                  </p:childTnLst>
                                </p:cTn>
                              </p:par>
                              <p:par>
                                <p:cTn id="68" presetID="10" presetClass="entr" presetSubtype="0" fill="hold" grpId="0" nodeType="withEffect">
                                  <p:stCondLst>
                                    <p:cond delay="3000"/>
                                  </p:stCondLst>
                                  <p:childTnLst>
                                    <p:set>
                                      <p:cBhvr>
                                        <p:cTn id="69" dur="1" fill="hold">
                                          <p:stCondLst>
                                            <p:cond delay="0"/>
                                          </p:stCondLst>
                                        </p:cTn>
                                        <p:tgtEl>
                                          <p:spTgt spid="98"/>
                                        </p:tgtEl>
                                        <p:attrNameLst>
                                          <p:attrName>style.visibility</p:attrName>
                                        </p:attrNameLst>
                                      </p:cBhvr>
                                      <p:to>
                                        <p:strVal val="visible"/>
                                      </p:to>
                                    </p:set>
                                    <p:animEffect transition="in" filter="fade">
                                      <p:cBhvr>
                                        <p:cTn id="70" dur="1000"/>
                                        <p:tgtEl>
                                          <p:spTgt spid="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8" grpId="0"/>
      <p:bldP spid="10" grpId="0" animBg="1"/>
      <p:bldP spid="9" grpId="0" animBg="1"/>
      <p:bldP spid="60" grpId="0" animBg="1"/>
      <p:bldP spid="62" grpId="0" animBg="1"/>
      <p:bldP spid="63" grpId="0" animBg="1"/>
      <p:bldP spid="98" grpId="0"/>
      <p:bldP spid="100" grpId="0"/>
      <p:bldP spid="101" grpId="0"/>
      <p:bldP spid="10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E:\PPT资料合集\背景颜色探究\ISO风格背景1.jpg"/>
          <p:cNvPicPr>
            <a:picLocks noChangeAspect="1" noChangeArrowheads="1"/>
          </p:cNvPicPr>
          <p:nvPr/>
        </p:nvPicPr>
        <p:blipFill rotWithShape="1">
          <a:blip r:embed="rId2">
            <a:extLst>
              <a:ext uri="{28A0092B-C50C-407E-A947-70E740481C1C}">
                <a14:useLocalDpi xmlns:a14="http://schemas.microsoft.com/office/drawing/2010/main" val="0"/>
              </a:ext>
            </a:extLst>
          </a:blip>
          <a:srcRect t="31836"/>
          <a:stretch>
            <a:fillRect/>
          </a:stretch>
        </p:blipFill>
        <p:spPr bwMode="auto">
          <a:xfrm>
            <a:off x="0" y="0"/>
            <a:ext cx="9144000" cy="5714999"/>
          </a:xfrm>
          <a:prstGeom prst="rect">
            <a:avLst/>
          </a:prstGeom>
          <a:noFill/>
          <a:extLst>
            <a:ext uri="{909E8E84-426E-40DD-AFC4-6F175D3DCCD1}">
              <a14:hiddenFill xmlns:a14="http://schemas.microsoft.com/office/drawing/2010/main">
                <a:solidFill>
                  <a:srgbClr val="FFFFFF"/>
                </a:solidFill>
              </a14:hiddenFill>
            </a:ext>
          </a:extLst>
        </p:spPr>
      </p:pic>
      <p:sp>
        <p:nvSpPr>
          <p:cNvPr id="3" name="圆角矩形 2"/>
          <p:cNvSpPr/>
          <p:nvPr/>
        </p:nvSpPr>
        <p:spPr>
          <a:xfrm>
            <a:off x="8532813" y="5161756"/>
            <a:ext cx="935731" cy="288032"/>
          </a:xfrm>
          <a:prstGeom prst="roundRect">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fld id="{C768ADE4-CA4D-47BA-AC6C-6EAE284E7D5B}" type="slidenum">
              <a:rPr lang="zh-CN" altLang="en-US" smtClean="0"/>
            </a:fld>
            <a:endParaRPr lang="zh-CN" altLang="en-US" dirty="0"/>
          </a:p>
        </p:txBody>
      </p:sp>
      <p:cxnSp>
        <p:nvCxnSpPr>
          <p:cNvPr id="4" name="直接连接符 3"/>
          <p:cNvCxnSpPr>
            <a:stCxn id="3" idx="1"/>
          </p:cNvCxnSpPr>
          <p:nvPr/>
        </p:nvCxnSpPr>
        <p:spPr>
          <a:xfrm flipH="1">
            <a:off x="3131840" y="5305772"/>
            <a:ext cx="5400973" cy="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sp>
        <p:nvSpPr>
          <p:cNvPr id="5" name="燕尾形 4"/>
          <p:cNvSpPr/>
          <p:nvPr/>
        </p:nvSpPr>
        <p:spPr>
          <a:xfrm>
            <a:off x="467544" y="409228"/>
            <a:ext cx="360040" cy="360040"/>
          </a:xfrm>
          <a:prstGeom prst="chevron">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6" name="燕尾形 5"/>
          <p:cNvSpPr/>
          <p:nvPr/>
        </p:nvSpPr>
        <p:spPr>
          <a:xfrm>
            <a:off x="854057" y="409228"/>
            <a:ext cx="360040" cy="360040"/>
          </a:xfrm>
          <a:prstGeom prst="chevron">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7" name="TextBox 6"/>
          <p:cNvSpPr txBox="1"/>
          <p:nvPr/>
        </p:nvSpPr>
        <p:spPr>
          <a:xfrm>
            <a:off x="1259260" y="358415"/>
            <a:ext cx="2736676" cy="461665"/>
          </a:xfrm>
          <a:prstGeom prst="rect">
            <a:avLst/>
          </a:prstGeom>
          <a:noFill/>
        </p:spPr>
        <p:txBody>
          <a:bodyPr wrap="square" rtlCol="0">
            <a:spAutoFit/>
          </a:bodyPr>
          <a:lstStyle/>
          <a:p>
            <a:pPr algn="dist"/>
            <a:r>
              <a:rPr lang="zh-CN" altLang="en-US" sz="2400" dirty="0">
                <a:solidFill>
                  <a:schemeClr val="lt1">
                    <a:alpha val="50000"/>
                  </a:schemeClr>
                </a:solidFill>
                <a:latin typeface="方正兰亭细黑_GBK" pitchFamily="2" charset="-122"/>
                <a:ea typeface="方正兰亭细黑_GBK" pitchFamily="2" charset="-122"/>
              </a:rPr>
              <a:t>点击</a:t>
            </a:r>
            <a:r>
              <a:rPr lang="zh-CN" altLang="en-US" sz="2400" dirty="0" smtClean="0">
                <a:solidFill>
                  <a:schemeClr val="lt1">
                    <a:alpha val="50000"/>
                  </a:schemeClr>
                </a:solidFill>
                <a:latin typeface="方正兰亭细黑_GBK" pitchFamily="2" charset="-122"/>
                <a:ea typeface="方正兰亭细黑_GBK" pitchFamily="2" charset="-122"/>
              </a:rPr>
              <a:t>输入标题</a:t>
            </a:r>
            <a:endParaRPr lang="zh-CN" altLang="en-US" sz="2400" dirty="0">
              <a:solidFill>
                <a:schemeClr val="lt1">
                  <a:alpha val="50000"/>
                </a:schemeClr>
              </a:solidFill>
              <a:latin typeface="方正兰亭细黑_GBK" pitchFamily="2" charset="-122"/>
              <a:ea typeface="方正兰亭细黑_GBK" pitchFamily="2" charset="-122"/>
            </a:endParaRPr>
          </a:p>
        </p:txBody>
      </p:sp>
      <p:sp>
        <p:nvSpPr>
          <p:cNvPr id="8" name="TextBox 7"/>
          <p:cNvSpPr txBox="1"/>
          <p:nvPr/>
        </p:nvSpPr>
        <p:spPr>
          <a:xfrm>
            <a:off x="1259260" y="5169621"/>
            <a:ext cx="1872580" cy="352425"/>
          </a:xfrm>
          <a:prstGeom prst="rect">
            <a:avLst/>
          </a:prstGeom>
          <a:noFill/>
        </p:spPr>
        <p:txBody>
          <a:bodyPr wrap="square" rtlCol="0">
            <a:spAutoFit/>
          </a:bodyPr>
          <a:lstStyle/>
          <a:p>
            <a:pPr algn="r"/>
            <a:r>
              <a:rPr lang="zh-CN" altLang="en-US" sz="1600" dirty="0">
                <a:solidFill>
                  <a:schemeClr val="bg1">
                    <a:alpha val="80000"/>
                  </a:schemeClr>
                </a:solidFill>
                <a:latin typeface="微软雅黑" pitchFamily="34" charset="-122"/>
                <a:ea typeface="微软雅黑" pitchFamily="34" charset="-122"/>
                <a:sym typeface="+mn-ea"/>
              </a:rPr>
              <a:t>培训新闻</a:t>
            </a:r>
            <a:endParaRPr lang="zh-CN" altLang="en-US" sz="1600" dirty="0">
              <a:solidFill>
                <a:schemeClr val="bg1">
                  <a:alpha val="80000"/>
                </a:schemeClr>
              </a:solidFill>
              <a:latin typeface="微软雅黑" pitchFamily="34" charset="-122"/>
              <a:ea typeface="微软雅黑" pitchFamily="34" charset="-122"/>
            </a:endParaRPr>
          </a:p>
        </p:txBody>
      </p:sp>
      <p:graphicFrame>
        <p:nvGraphicFramePr>
          <p:cNvPr id="9" name="图表 8"/>
          <p:cNvGraphicFramePr/>
          <p:nvPr/>
        </p:nvGraphicFramePr>
        <p:xfrm>
          <a:off x="1524000" y="1752893"/>
          <a:ext cx="6096000" cy="2536056"/>
        </p:xfrm>
        <a:graphic>
          <a:graphicData uri="http://schemas.openxmlformats.org/drawingml/2006/chart">
            <c:chart xmlns:c="http://schemas.openxmlformats.org/drawingml/2006/chart" xmlns:r="http://schemas.openxmlformats.org/officeDocument/2006/relationships" r:id="rId1"/>
          </a:graphicData>
        </a:graphic>
      </p:graphicFrame>
      <p:sp>
        <p:nvSpPr>
          <p:cNvPr id="12" name="TextBox 11"/>
          <p:cNvSpPr txBox="1"/>
          <p:nvPr/>
        </p:nvSpPr>
        <p:spPr>
          <a:xfrm>
            <a:off x="767577" y="4288949"/>
            <a:ext cx="7765236" cy="584775"/>
          </a:xfrm>
          <a:prstGeom prst="rect">
            <a:avLst/>
          </a:prstGeom>
          <a:noFill/>
        </p:spPr>
        <p:txBody>
          <a:bodyPr wrap="square" rtlCol="0">
            <a:spAutoFit/>
          </a:bodyPr>
          <a:lstStyle/>
          <a:p>
            <a:r>
              <a:rPr lang="zh-CN" altLang="en-US" sz="1600" dirty="0" smtClean="0">
                <a:solidFill>
                  <a:schemeClr val="bg1">
                    <a:alpha val="70000"/>
                  </a:schemeClr>
                </a:solidFill>
                <a:latin typeface="微软雅黑" pitchFamily="34" charset="-122"/>
                <a:ea typeface="微软雅黑" pitchFamily="34" charset="-122"/>
              </a:rPr>
              <a:t>点击输入文本点击输入文本点击输入文本点击输入文本点击输入文本点击输入文本点击输入文本点击输入文本点击输入文本点击输入文本点击输入文本点击输入文本点击</a:t>
            </a:r>
            <a:endParaRPr lang="zh-CN" altLang="en-US" sz="1600" dirty="0">
              <a:solidFill>
                <a:schemeClr val="bg1">
                  <a:alpha val="70000"/>
                </a:schemeClr>
              </a:solidFill>
              <a:latin typeface="微软雅黑" pitchFamily="34" charset="-122"/>
              <a:ea typeface="微软雅黑"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4000" advClick="0" advTm="5000">
        <p14:vortex dir="r"/>
      </p:transition>
    </mc:Choice>
    <mc:Fallback>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par>
                                <p:cTn id="8" presetID="2" presetClass="entr" presetSubtype="8" fill="hold" grpId="0" nodeType="withEffect">
                                  <p:stCondLst>
                                    <p:cond delay="1000"/>
                                  </p:stCondLst>
                                  <p:childTnLst>
                                    <p:set>
                                      <p:cBhvr>
                                        <p:cTn id="9" dur="1" fill="hold">
                                          <p:stCondLst>
                                            <p:cond delay="0"/>
                                          </p:stCondLst>
                                        </p:cTn>
                                        <p:tgtEl>
                                          <p:spTgt spid="5"/>
                                        </p:tgtEl>
                                        <p:attrNameLst>
                                          <p:attrName>style.visibility</p:attrName>
                                        </p:attrNameLst>
                                      </p:cBhvr>
                                      <p:to>
                                        <p:strVal val="visible"/>
                                      </p:to>
                                    </p:set>
                                    <p:anim calcmode="lin" valueType="num">
                                      <p:cBhvr additive="base">
                                        <p:cTn id="10" dur="500" fill="hold"/>
                                        <p:tgtEl>
                                          <p:spTgt spid="5"/>
                                        </p:tgtEl>
                                        <p:attrNameLst>
                                          <p:attrName>ppt_x</p:attrName>
                                        </p:attrNameLst>
                                      </p:cBhvr>
                                      <p:tavLst>
                                        <p:tav tm="0">
                                          <p:val>
                                            <p:strVal val="0-#ppt_w/2"/>
                                          </p:val>
                                        </p:tav>
                                        <p:tav tm="100000">
                                          <p:val>
                                            <p:strVal val="#ppt_x"/>
                                          </p:val>
                                        </p:tav>
                                      </p:tavLst>
                                    </p:anim>
                                    <p:anim calcmode="lin" valueType="num">
                                      <p:cBhvr additive="base">
                                        <p:cTn id="11" dur="500" fill="hold"/>
                                        <p:tgtEl>
                                          <p:spTgt spid="5"/>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1250"/>
                                  </p:stCondLst>
                                  <p:childTnLst>
                                    <p:set>
                                      <p:cBhvr>
                                        <p:cTn id="13" dur="1" fill="hold">
                                          <p:stCondLst>
                                            <p:cond delay="0"/>
                                          </p:stCondLst>
                                        </p:cTn>
                                        <p:tgtEl>
                                          <p:spTgt spid="6"/>
                                        </p:tgtEl>
                                        <p:attrNameLst>
                                          <p:attrName>style.visibility</p:attrName>
                                        </p:attrNameLst>
                                      </p:cBhvr>
                                      <p:to>
                                        <p:strVal val="visible"/>
                                      </p:to>
                                    </p:set>
                                    <p:anim calcmode="lin" valueType="num">
                                      <p:cBhvr additive="base">
                                        <p:cTn id="14" dur="500" fill="hold"/>
                                        <p:tgtEl>
                                          <p:spTgt spid="6"/>
                                        </p:tgtEl>
                                        <p:attrNameLst>
                                          <p:attrName>ppt_x</p:attrName>
                                        </p:attrNameLst>
                                      </p:cBhvr>
                                      <p:tavLst>
                                        <p:tav tm="0">
                                          <p:val>
                                            <p:strVal val="0-#ppt_w/2"/>
                                          </p:val>
                                        </p:tav>
                                        <p:tav tm="100000">
                                          <p:val>
                                            <p:strVal val="#ppt_x"/>
                                          </p:val>
                                        </p:tav>
                                      </p:tavLst>
                                    </p:anim>
                                    <p:anim calcmode="lin" valueType="num">
                                      <p:cBhvr additive="base">
                                        <p:cTn id="15" dur="500" fill="hold"/>
                                        <p:tgtEl>
                                          <p:spTgt spid="6"/>
                                        </p:tgtEl>
                                        <p:attrNameLst>
                                          <p:attrName>ppt_y</p:attrName>
                                        </p:attrNameLst>
                                      </p:cBhvr>
                                      <p:tavLst>
                                        <p:tav tm="0">
                                          <p:val>
                                            <p:strVal val="#ppt_y"/>
                                          </p:val>
                                        </p:tav>
                                        <p:tav tm="100000">
                                          <p:val>
                                            <p:strVal val="#ppt_y"/>
                                          </p:val>
                                        </p:tav>
                                      </p:tavLst>
                                    </p:anim>
                                  </p:childTnLst>
                                </p:cTn>
                              </p:par>
                              <p:par>
                                <p:cTn id="16" presetID="2" presetClass="entr" presetSubtype="2" fill="hold" grpId="0" nodeType="withEffect">
                                  <p:stCondLst>
                                    <p:cond delay="175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fill="hold"/>
                                        <p:tgtEl>
                                          <p:spTgt spid="8"/>
                                        </p:tgtEl>
                                        <p:attrNameLst>
                                          <p:attrName>ppt_x</p:attrName>
                                        </p:attrNameLst>
                                      </p:cBhvr>
                                      <p:tavLst>
                                        <p:tav tm="0">
                                          <p:val>
                                            <p:strVal val="1+#ppt_w/2"/>
                                          </p:val>
                                        </p:tav>
                                        <p:tav tm="100000">
                                          <p:val>
                                            <p:strVal val="#ppt_x"/>
                                          </p:val>
                                        </p:tav>
                                      </p:tavLst>
                                    </p:anim>
                                    <p:anim calcmode="lin" valueType="num">
                                      <p:cBhvr additive="base">
                                        <p:cTn id="19" dur="500" fill="hold"/>
                                        <p:tgtEl>
                                          <p:spTgt spid="8"/>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175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500" fill="hold"/>
                                        <p:tgtEl>
                                          <p:spTgt spid="4"/>
                                        </p:tgtEl>
                                        <p:attrNameLst>
                                          <p:attrName>ppt_x</p:attrName>
                                        </p:attrNameLst>
                                      </p:cBhvr>
                                      <p:tavLst>
                                        <p:tav tm="0">
                                          <p:val>
                                            <p:strVal val="1+#ppt_w/2"/>
                                          </p:val>
                                        </p:tav>
                                        <p:tav tm="100000">
                                          <p:val>
                                            <p:strVal val="#ppt_x"/>
                                          </p:val>
                                        </p:tav>
                                      </p:tavLst>
                                    </p:anim>
                                    <p:anim calcmode="lin" valueType="num">
                                      <p:cBhvr additive="base">
                                        <p:cTn id="23" dur="500" fill="hold"/>
                                        <p:tgtEl>
                                          <p:spTgt spid="4"/>
                                        </p:tgtEl>
                                        <p:attrNameLst>
                                          <p:attrName>ppt_y</p:attrName>
                                        </p:attrNameLst>
                                      </p:cBhvr>
                                      <p:tavLst>
                                        <p:tav tm="0">
                                          <p:val>
                                            <p:strVal val="#ppt_y"/>
                                          </p:val>
                                        </p:tav>
                                        <p:tav tm="100000">
                                          <p:val>
                                            <p:strVal val="#ppt_y"/>
                                          </p:val>
                                        </p:tav>
                                      </p:tavLst>
                                    </p:anim>
                                  </p:childTnLst>
                                </p:cTn>
                              </p:par>
                              <p:par>
                                <p:cTn id="24" presetID="2" presetClass="entr" presetSubtype="2" fill="hold" grpId="0" nodeType="withEffect">
                                  <p:stCondLst>
                                    <p:cond delay="175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500" fill="hold"/>
                                        <p:tgtEl>
                                          <p:spTgt spid="3"/>
                                        </p:tgtEl>
                                        <p:attrNameLst>
                                          <p:attrName>ppt_x</p:attrName>
                                        </p:attrNameLst>
                                      </p:cBhvr>
                                      <p:tavLst>
                                        <p:tav tm="0">
                                          <p:val>
                                            <p:strVal val="1+#ppt_w/2"/>
                                          </p:val>
                                        </p:tav>
                                        <p:tav tm="100000">
                                          <p:val>
                                            <p:strVal val="#ppt_x"/>
                                          </p:val>
                                        </p:tav>
                                      </p:tavLst>
                                    </p:anim>
                                    <p:anim calcmode="lin" valueType="num">
                                      <p:cBhvr additive="base">
                                        <p:cTn id="27" dur="500" fill="hold"/>
                                        <p:tgtEl>
                                          <p:spTgt spid="3"/>
                                        </p:tgtEl>
                                        <p:attrNameLst>
                                          <p:attrName>ppt_y</p:attrName>
                                        </p:attrNameLst>
                                      </p:cBhvr>
                                      <p:tavLst>
                                        <p:tav tm="0">
                                          <p:val>
                                            <p:strVal val="#ppt_y"/>
                                          </p:val>
                                        </p:tav>
                                        <p:tav tm="100000">
                                          <p:val>
                                            <p:strVal val="#ppt_y"/>
                                          </p:val>
                                        </p:tav>
                                      </p:tavLst>
                                    </p:anim>
                                  </p:childTnLst>
                                </p:cTn>
                              </p:par>
                              <p:par>
                                <p:cTn id="28" presetID="2" presetClass="entr" presetSubtype="4" fill="hold" grpId="0" nodeType="withEffect">
                                  <p:stCondLst>
                                    <p:cond delay="2000"/>
                                  </p:stCondLst>
                                  <p:childTnLst>
                                    <p:set>
                                      <p:cBhvr>
                                        <p:cTn id="29" dur="1" fill="hold">
                                          <p:stCondLst>
                                            <p:cond delay="0"/>
                                          </p:stCondLst>
                                        </p:cTn>
                                        <p:tgtEl>
                                          <p:spTgt spid="9">
                                            <p:graphicEl>
                                              <a:chart seriesIdx="-3" categoryIdx="-3" bldStep="gridLegend"/>
                                            </p:graphicEl>
                                          </p:spTgt>
                                        </p:tgtEl>
                                        <p:attrNameLst>
                                          <p:attrName>style.visibility</p:attrName>
                                        </p:attrNameLst>
                                      </p:cBhvr>
                                      <p:to>
                                        <p:strVal val="visible"/>
                                      </p:to>
                                    </p:set>
                                    <p:anim calcmode="lin" valueType="num">
                                      <p:cBhvr additive="base">
                                        <p:cTn id="30" dur="500" fill="hold"/>
                                        <p:tgtEl>
                                          <p:spTgt spid="9">
                                            <p:graphicEl>
                                              <a:chart seriesIdx="-3" categoryIdx="-3" bldStep="gridLegend"/>
                                            </p:graphicEl>
                                          </p:spTgt>
                                        </p:tgtEl>
                                        <p:attrNameLst>
                                          <p:attrName>ppt_x</p:attrName>
                                        </p:attrNameLst>
                                      </p:cBhvr>
                                      <p:tavLst>
                                        <p:tav tm="0">
                                          <p:val>
                                            <p:strVal val="#ppt_x"/>
                                          </p:val>
                                        </p:tav>
                                        <p:tav tm="100000">
                                          <p:val>
                                            <p:strVal val="#ppt_x"/>
                                          </p:val>
                                        </p:tav>
                                      </p:tavLst>
                                    </p:anim>
                                    <p:anim calcmode="lin" valueType="num">
                                      <p:cBhvr additive="base">
                                        <p:cTn id="31" dur="500" fill="hold"/>
                                        <p:tgtEl>
                                          <p:spTgt spid="9">
                                            <p:graphicEl>
                                              <a:chart seriesIdx="-3" categoryIdx="-3" bldStep="gridLegend"/>
                                            </p:graphicEl>
                                          </p:spTgt>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2000"/>
                                  </p:stCondLst>
                                  <p:childTnLst>
                                    <p:set>
                                      <p:cBhvr>
                                        <p:cTn id="33" dur="1" fill="hold">
                                          <p:stCondLst>
                                            <p:cond delay="0"/>
                                          </p:stCondLst>
                                        </p:cTn>
                                        <p:tgtEl>
                                          <p:spTgt spid="9">
                                            <p:graphicEl>
                                              <a:chart seriesIdx="-4" categoryIdx="0" bldStep="category"/>
                                            </p:graphicEl>
                                          </p:spTgt>
                                        </p:tgtEl>
                                        <p:attrNameLst>
                                          <p:attrName>style.visibility</p:attrName>
                                        </p:attrNameLst>
                                      </p:cBhvr>
                                      <p:to>
                                        <p:strVal val="visible"/>
                                      </p:to>
                                    </p:set>
                                    <p:anim calcmode="lin" valueType="num">
                                      <p:cBhvr additive="base">
                                        <p:cTn id="34" dur="500" fill="hold"/>
                                        <p:tgtEl>
                                          <p:spTgt spid="9">
                                            <p:graphicEl>
                                              <a:chart seriesIdx="-4" categoryIdx="0" bldStep="category"/>
                                            </p:graphicEl>
                                          </p:spTgt>
                                        </p:tgtEl>
                                        <p:attrNameLst>
                                          <p:attrName>ppt_x</p:attrName>
                                        </p:attrNameLst>
                                      </p:cBhvr>
                                      <p:tavLst>
                                        <p:tav tm="0">
                                          <p:val>
                                            <p:strVal val="#ppt_x"/>
                                          </p:val>
                                        </p:tav>
                                        <p:tav tm="100000">
                                          <p:val>
                                            <p:strVal val="#ppt_x"/>
                                          </p:val>
                                        </p:tav>
                                      </p:tavLst>
                                    </p:anim>
                                    <p:anim calcmode="lin" valueType="num">
                                      <p:cBhvr additive="base">
                                        <p:cTn id="35" dur="500" fill="hold"/>
                                        <p:tgtEl>
                                          <p:spTgt spid="9">
                                            <p:graphicEl>
                                              <a:chart seriesIdx="-4" categoryIdx="0" bldStep="category"/>
                                            </p:graphicEl>
                                          </p:spTgt>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2000"/>
                                  </p:stCondLst>
                                  <p:childTnLst>
                                    <p:set>
                                      <p:cBhvr>
                                        <p:cTn id="37" dur="1" fill="hold">
                                          <p:stCondLst>
                                            <p:cond delay="0"/>
                                          </p:stCondLst>
                                        </p:cTn>
                                        <p:tgtEl>
                                          <p:spTgt spid="9">
                                            <p:graphicEl>
                                              <a:chart seriesIdx="-4" categoryIdx="1" bldStep="category"/>
                                            </p:graphicEl>
                                          </p:spTgt>
                                        </p:tgtEl>
                                        <p:attrNameLst>
                                          <p:attrName>style.visibility</p:attrName>
                                        </p:attrNameLst>
                                      </p:cBhvr>
                                      <p:to>
                                        <p:strVal val="visible"/>
                                      </p:to>
                                    </p:set>
                                    <p:anim calcmode="lin" valueType="num">
                                      <p:cBhvr additive="base">
                                        <p:cTn id="38" dur="500" fill="hold"/>
                                        <p:tgtEl>
                                          <p:spTgt spid="9">
                                            <p:graphicEl>
                                              <a:chart seriesIdx="-4" categoryIdx="1" bldStep="category"/>
                                            </p:graphicEl>
                                          </p:spTgt>
                                        </p:tgtEl>
                                        <p:attrNameLst>
                                          <p:attrName>ppt_x</p:attrName>
                                        </p:attrNameLst>
                                      </p:cBhvr>
                                      <p:tavLst>
                                        <p:tav tm="0">
                                          <p:val>
                                            <p:strVal val="#ppt_x"/>
                                          </p:val>
                                        </p:tav>
                                        <p:tav tm="100000">
                                          <p:val>
                                            <p:strVal val="#ppt_x"/>
                                          </p:val>
                                        </p:tav>
                                      </p:tavLst>
                                    </p:anim>
                                    <p:anim calcmode="lin" valueType="num">
                                      <p:cBhvr additive="base">
                                        <p:cTn id="39" dur="500" fill="hold"/>
                                        <p:tgtEl>
                                          <p:spTgt spid="9">
                                            <p:graphicEl>
                                              <a:chart seriesIdx="-4" categoryIdx="1" bldStep="category"/>
                                            </p:graphicEl>
                                          </p:spTgt>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2000"/>
                                  </p:stCondLst>
                                  <p:childTnLst>
                                    <p:set>
                                      <p:cBhvr>
                                        <p:cTn id="41" dur="1" fill="hold">
                                          <p:stCondLst>
                                            <p:cond delay="0"/>
                                          </p:stCondLst>
                                        </p:cTn>
                                        <p:tgtEl>
                                          <p:spTgt spid="9">
                                            <p:graphicEl>
                                              <a:chart seriesIdx="-4" categoryIdx="2" bldStep="category"/>
                                            </p:graphicEl>
                                          </p:spTgt>
                                        </p:tgtEl>
                                        <p:attrNameLst>
                                          <p:attrName>style.visibility</p:attrName>
                                        </p:attrNameLst>
                                      </p:cBhvr>
                                      <p:to>
                                        <p:strVal val="visible"/>
                                      </p:to>
                                    </p:set>
                                    <p:anim calcmode="lin" valueType="num">
                                      <p:cBhvr additive="base">
                                        <p:cTn id="42" dur="500" fill="hold"/>
                                        <p:tgtEl>
                                          <p:spTgt spid="9">
                                            <p:graphicEl>
                                              <a:chart seriesIdx="-4" categoryIdx="2" bldStep="category"/>
                                            </p:graphicEl>
                                          </p:spTgt>
                                        </p:tgtEl>
                                        <p:attrNameLst>
                                          <p:attrName>ppt_x</p:attrName>
                                        </p:attrNameLst>
                                      </p:cBhvr>
                                      <p:tavLst>
                                        <p:tav tm="0">
                                          <p:val>
                                            <p:strVal val="#ppt_x"/>
                                          </p:val>
                                        </p:tav>
                                        <p:tav tm="100000">
                                          <p:val>
                                            <p:strVal val="#ppt_x"/>
                                          </p:val>
                                        </p:tav>
                                      </p:tavLst>
                                    </p:anim>
                                    <p:anim calcmode="lin" valueType="num">
                                      <p:cBhvr additive="base">
                                        <p:cTn id="43" dur="500" fill="hold"/>
                                        <p:tgtEl>
                                          <p:spTgt spid="9">
                                            <p:graphicEl>
                                              <a:chart seriesIdx="-4" categoryIdx="2" bldStep="category"/>
                                            </p:graphicEl>
                                          </p:spTgt>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2000"/>
                                  </p:stCondLst>
                                  <p:childTnLst>
                                    <p:set>
                                      <p:cBhvr>
                                        <p:cTn id="45" dur="1" fill="hold">
                                          <p:stCondLst>
                                            <p:cond delay="0"/>
                                          </p:stCondLst>
                                        </p:cTn>
                                        <p:tgtEl>
                                          <p:spTgt spid="9">
                                            <p:graphicEl>
                                              <a:chart seriesIdx="-4" categoryIdx="3" bldStep="category"/>
                                            </p:graphicEl>
                                          </p:spTgt>
                                        </p:tgtEl>
                                        <p:attrNameLst>
                                          <p:attrName>style.visibility</p:attrName>
                                        </p:attrNameLst>
                                      </p:cBhvr>
                                      <p:to>
                                        <p:strVal val="visible"/>
                                      </p:to>
                                    </p:set>
                                    <p:anim calcmode="lin" valueType="num">
                                      <p:cBhvr additive="base">
                                        <p:cTn id="46" dur="500" fill="hold"/>
                                        <p:tgtEl>
                                          <p:spTgt spid="9">
                                            <p:graphicEl>
                                              <a:chart seriesIdx="-4" categoryIdx="3" bldStep="category"/>
                                            </p:graphicEl>
                                          </p:spTgt>
                                        </p:tgtEl>
                                        <p:attrNameLst>
                                          <p:attrName>ppt_x</p:attrName>
                                        </p:attrNameLst>
                                      </p:cBhvr>
                                      <p:tavLst>
                                        <p:tav tm="0">
                                          <p:val>
                                            <p:strVal val="#ppt_x"/>
                                          </p:val>
                                        </p:tav>
                                        <p:tav tm="100000">
                                          <p:val>
                                            <p:strVal val="#ppt_x"/>
                                          </p:val>
                                        </p:tav>
                                      </p:tavLst>
                                    </p:anim>
                                    <p:anim calcmode="lin" valueType="num">
                                      <p:cBhvr additive="base">
                                        <p:cTn id="47" dur="500" fill="hold"/>
                                        <p:tgtEl>
                                          <p:spTgt spid="9">
                                            <p:graphicEl>
                                              <a:chart seriesIdx="-4" categoryIdx="3" bldStep="category"/>
                                            </p:graphicEl>
                                          </p:spTgt>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2000"/>
                                  </p:stCondLst>
                                  <p:childTnLst>
                                    <p:set>
                                      <p:cBhvr>
                                        <p:cTn id="49" dur="1" fill="hold">
                                          <p:stCondLst>
                                            <p:cond delay="0"/>
                                          </p:stCondLst>
                                        </p:cTn>
                                        <p:tgtEl>
                                          <p:spTgt spid="9">
                                            <p:graphicEl>
                                              <a:chart seriesIdx="-4" categoryIdx="4" bldStep="category"/>
                                            </p:graphicEl>
                                          </p:spTgt>
                                        </p:tgtEl>
                                        <p:attrNameLst>
                                          <p:attrName>style.visibility</p:attrName>
                                        </p:attrNameLst>
                                      </p:cBhvr>
                                      <p:to>
                                        <p:strVal val="visible"/>
                                      </p:to>
                                    </p:set>
                                    <p:anim calcmode="lin" valueType="num">
                                      <p:cBhvr additive="base">
                                        <p:cTn id="50" dur="500" fill="hold"/>
                                        <p:tgtEl>
                                          <p:spTgt spid="9">
                                            <p:graphicEl>
                                              <a:chart seriesIdx="-4" categoryIdx="4" bldStep="category"/>
                                            </p:graphicEl>
                                          </p:spTgt>
                                        </p:tgtEl>
                                        <p:attrNameLst>
                                          <p:attrName>ppt_x</p:attrName>
                                        </p:attrNameLst>
                                      </p:cBhvr>
                                      <p:tavLst>
                                        <p:tav tm="0">
                                          <p:val>
                                            <p:strVal val="#ppt_x"/>
                                          </p:val>
                                        </p:tav>
                                        <p:tav tm="100000">
                                          <p:val>
                                            <p:strVal val="#ppt_x"/>
                                          </p:val>
                                        </p:tav>
                                      </p:tavLst>
                                    </p:anim>
                                    <p:anim calcmode="lin" valueType="num">
                                      <p:cBhvr additive="base">
                                        <p:cTn id="51" dur="500" fill="hold"/>
                                        <p:tgtEl>
                                          <p:spTgt spid="9">
                                            <p:graphicEl>
                                              <a:chart seriesIdx="-4" categoryIdx="4" bldStep="category"/>
                                            </p:graphicEl>
                                          </p:spTgt>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2000"/>
                                  </p:stCondLst>
                                  <p:childTnLst>
                                    <p:set>
                                      <p:cBhvr>
                                        <p:cTn id="53" dur="1" fill="hold">
                                          <p:stCondLst>
                                            <p:cond delay="0"/>
                                          </p:stCondLst>
                                        </p:cTn>
                                        <p:tgtEl>
                                          <p:spTgt spid="9">
                                            <p:graphicEl>
                                              <a:chart seriesIdx="-4" categoryIdx="5" bldStep="category"/>
                                            </p:graphicEl>
                                          </p:spTgt>
                                        </p:tgtEl>
                                        <p:attrNameLst>
                                          <p:attrName>style.visibility</p:attrName>
                                        </p:attrNameLst>
                                      </p:cBhvr>
                                      <p:to>
                                        <p:strVal val="visible"/>
                                      </p:to>
                                    </p:set>
                                    <p:anim calcmode="lin" valueType="num">
                                      <p:cBhvr additive="base">
                                        <p:cTn id="54" dur="500" fill="hold"/>
                                        <p:tgtEl>
                                          <p:spTgt spid="9">
                                            <p:graphicEl>
                                              <a:chart seriesIdx="-4" categoryIdx="5" bldStep="category"/>
                                            </p:graphicEl>
                                          </p:spTgt>
                                        </p:tgtEl>
                                        <p:attrNameLst>
                                          <p:attrName>ppt_x</p:attrName>
                                        </p:attrNameLst>
                                      </p:cBhvr>
                                      <p:tavLst>
                                        <p:tav tm="0">
                                          <p:val>
                                            <p:strVal val="#ppt_x"/>
                                          </p:val>
                                        </p:tav>
                                        <p:tav tm="100000">
                                          <p:val>
                                            <p:strVal val="#ppt_x"/>
                                          </p:val>
                                        </p:tav>
                                      </p:tavLst>
                                    </p:anim>
                                    <p:anim calcmode="lin" valueType="num">
                                      <p:cBhvr additive="base">
                                        <p:cTn id="55" dur="500" fill="hold"/>
                                        <p:tgtEl>
                                          <p:spTgt spid="9">
                                            <p:graphicEl>
                                              <a:chart seriesIdx="-4" categoryIdx="5" bldStep="category"/>
                                            </p:graphicEl>
                                          </p:spTgt>
                                        </p:tgtEl>
                                        <p:attrNameLst>
                                          <p:attrName>ppt_y</p:attrName>
                                        </p:attrNameLst>
                                      </p:cBhvr>
                                      <p:tavLst>
                                        <p:tav tm="0">
                                          <p:val>
                                            <p:strVal val="1+#ppt_h/2"/>
                                          </p:val>
                                        </p:tav>
                                        <p:tav tm="100000">
                                          <p:val>
                                            <p:strVal val="#ppt_y"/>
                                          </p:val>
                                        </p:tav>
                                      </p:tavLst>
                                    </p:anim>
                                  </p:childTnLst>
                                </p:cTn>
                              </p:par>
                              <p:par>
                                <p:cTn id="56" presetID="10" presetClass="entr" presetSubtype="0" fill="hold" grpId="0" nodeType="withEffect">
                                  <p:stCondLst>
                                    <p:cond delay="2000"/>
                                  </p:stCondLst>
                                  <p:childTnLst>
                                    <p:set>
                                      <p:cBhvr>
                                        <p:cTn id="57" dur="1" fill="hold">
                                          <p:stCondLst>
                                            <p:cond delay="0"/>
                                          </p:stCondLst>
                                        </p:cTn>
                                        <p:tgtEl>
                                          <p:spTgt spid="12"/>
                                        </p:tgtEl>
                                        <p:attrNameLst>
                                          <p:attrName>style.visibility</p:attrName>
                                        </p:attrNameLst>
                                      </p:cBhvr>
                                      <p:to>
                                        <p:strVal val="visible"/>
                                      </p:to>
                                    </p:set>
                                    <p:animEffect transition="in" filter="fade">
                                      <p:cBhvr>
                                        <p:cTn id="58"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8" grpId="0"/>
      <p:bldGraphic spid="9" grpId="0">
        <p:bldSub>
          <a:bldChart bld="category"/>
        </p:bldSub>
      </p:bldGraphic>
      <p:bldP spid="1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E:\PPT资料合集\背景颜色探究\ISO风格背景1.jpg"/>
          <p:cNvPicPr>
            <a:picLocks noChangeAspect="1" noChangeArrowheads="1"/>
          </p:cNvPicPr>
          <p:nvPr/>
        </p:nvPicPr>
        <p:blipFill rotWithShape="1">
          <a:blip r:embed="rId1">
            <a:extLst>
              <a:ext uri="{28A0092B-C50C-407E-A947-70E740481C1C}">
                <a14:useLocalDpi xmlns:a14="http://schemas.microsoft.com/office/drawing/2010/main" val="0"/>
              </a:ext>
            </a:extLst>
          </a:blip>
          <a:srcRect t="31836"/>
          <a:stretch>
            <a:fillRect/>
          </a:stretch>
        </p:blipFill>
        <p:spPr bwMode="auto">
          <a:xfrm>
            <a:off x="0" y="0"/>
            <a:ext cx="9144000" cy="5714999"/>
          </a:xfrm>
          <a:prstGeom prst="rect">
            <a:avLst/>
          </a:prstGeom>
          <a:solidFill>
            <a:srgbClr val="64C0E0"/>
          </a:solidFill>
          <a:ln>
            <a:noFill/>
          </a:ln>
        </p:spPr>
      </p:pic>
      <p:sp>
        <p:nvSpPr>
          <p:cNvPr id="3" name="圆角矩形 2"/>
          <p:cNvSpPr/>
          <p:nvPr/>
        </p:nvSpPr>
        <p:spPr>
          <a:xfrm>
            <a:off x="8532813" y="5161756"/>
            <a:ext cx="935731" cy="288032"/>
          </a:xfrm>
          <a:prstGeom prst="roundRect">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fld id="{C768ADE4-CA4D-47BA-AC6C-6EAE284E7D5B}" type="slidenum">
              <a:rPr lang="zh-CN" altLang="en-US" smtClean="0"/>
            </a:fld>
            <a:endParaRPr lang="zh-CN" altLang="en-US" dirty="0"/>
          </a:p>
        </p:txBody>
      </p:sp>
      <p:cxnSp>
        <p:nvCxnSpPr>
          <p:cNvPr id="4" name="直接连接符 3"/>
          <p:cNvCxnSpPr>
            <a:stCxn id="3" idx="1"/>
          </p:cNvCxnSpPr>
          <p:nvPr/>
        </p:nvCxnSpPr>
        <p:spPr>
          <a:xfrm flipH="1">
            <a:off x="3131840" y="5305772"/>
            <a:ext cx="5400973" cy="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1259260" y="5169621"/>
            <a:ext cx="1872580" cy="352425"/>
          </a:xfrm>
          <a:prstGeom prst="rect">
            <a:avLst/>
          </a:prstGeom>
          <a:noFill/>
        </p:spPr>
        <p:txBody>
          <a:bodyPr wrap="square" rtlCol="0">
            <a:spAutoFit/>
          </a:bodyPr>
          <a:lstStyle/>
          <a:p>
            <a:pPr algn="r"/>
            <a:r>
              <a:rPr lang="zh-CN" altLang="en-US" sz="1600" dirty="0">
                <a:solidFill>
                  <a:schemeClr val="bg1">
                    <a:alpha val="80000"/>
                  </a:schemeClr>
                </a:solidFill>
                <a:latin typeface="微软雅黑" pitchFamily="34" charset="-122"/>
                <a:ea typeface="微软雅黑" pitchFamily="34" charset="-122"/>
                <a:sym typeface="+mn-ea"/>
              </a:rPr>
              <a:t>培训新闻</a:t>
            </a:r>
            <a:endParaRPr lang="zh-CN" altLang="en-US" sz="1600" dirty="0">
              <a:solidFill>
                <a:schemeClr val="bg1">
                  <a:alpha val="80000"/>
                </a:schemeClr>
              </a:solidFill>
              <a:latin typeface="微软雅黑" pitchFamily="34" charset="-122"/>
              <a:ea typeface="微软雅黑" pitchFamily="34" charset="-122"/>
            </a:endParaRPr>
          </a:p>
        </p:txBody>
      </p:sp>
      <p:sp>
        <p:nvSpPr>
          <p:cNvPr id="6" name="燕尾形 5"/>
          <p:cNvSpPr/>
          <p:nvPr/>
        </p:nvSpPr>
        <p:spPr>
          <a:xfrm>
            <a:off x="467544" y="409228"/>
            <a:ext cx="360040" cy="360040"/>
          </a:xfrm>
          <a:prstGeom prst="chevron">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7" name="燕尾形 6"/>
          <p:cNvSpPr/>
          <p:nvPr/>
        </p:nvSpPr>
        <p:spPr>
          <a:xfrm>
            <a:off x="854057" y="409228"/>
            <a:ext cx="360040" cy="360040"/>
          </a:xfrm>
          <a:prstGeom prst="chevron">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8" name="TextBox 7"/>
          <p:cNvSpPr txBox="1"/>
          <p:nvPr/>
        </p:nvSpPr>
        <p:spPr>
          <a:xfrm>
            <a:off x="1259260" y="358415"/>
            <a:ext cx="2736676" cy="461665"/>
          </a:xfrm>
          <a:prstGeom prst="rect">
            <a:avLst/>
          </a:prstGeom>
          <a:noFill/>
        </p:spPr>
        <p:txBody>
          <a:bodyPr wrap="square" rtlCol="0">
            <a:spAutoFit/>
          </a:bodyPr>
          <a:lstStyle/>
          <a:p>
            <a:pPr algn="dist"/>
            <a:r>
              <a:rPr lang="zh-CN" altLang="en-US" sz="2400" dirty="0">
                <a:solidFill>
                  <a:schemeClr val="lt1">
                    <a:alpha val="50000"/>
                  </a:schemeClr>
                </a:solidFill>
                <a:latin typeface="方正兰亭细黑_GBK" pitchFamily="2" charset="-122"/>
                <a:ea typeface="方正兰亭细黑_GBK" pitchFamily="2" charset="-122"/>
              </a:rPr>
              <a:t>点击</a:t>
            </a:r>
            <a:r>
              <a:rPr lang="zh-CN" altLang="en-US" sz="2400" dirty="0" smtClean="0">
                <a:solidFill>
                  <a:schemeClr val="lt1">
                    <a:alpha val="50000"/>
                  </a:schemeClr>
                </a:solidFill>
                <a:latin typeface="方正兰亭细黑_GBK" pitchFamily="2" charset="-122"/>
                <a:ea typeface="方正兰亭细黑_GBK" pitchFamily="2" charset="-122"/>
              </a:rPr>
              <a:t>输入标题</a:t>
            </a:r>
            <a:endParaRPr lang="zh-CN" altLang="en-US" sz="2400" dirty="0">
              <a:solidFill>
                <a:schemeClr val="lt1">
                  <a:alpha val="50000"/>
                </a:schemeClr>
              </a:solidFill>
              <a:latin typeface="方正兰亭细黑_GBK" pitchFamily="2" charset="-122"/>
              <a:ea typeface="方正兰亭细黑_GBK" pitchFamily="2" charset="-122"/>
            </a:endParaRPr>
          </a:p>
        </p:txBody>
      </p:sp>
      <p:sp>
        <p:nvSpPr>
          <p:cNvPr id="11" name="矩形 10"/>
          <p:cNvSpPr/>
          <p:nvPr/>
        </p:nvSpPr>
        <p:spPr>
          <a:xfrm>
            <a:off x="5500694" y="1129308"/>
            <a:ext cx="1857388" cy="1857388"/>
          </a:xfrm>
          <a:prstGeom prst="rect">
            <a:avLst/>
          </a:prstGeom>
          <a:solidFill>
            <a:srgbClr val="85CD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4" name="矩形 13"/>
          <p:cNvSpPr/>
          <p:nvPr/>
        </p:nvSpPr>
        <p:spPr>
          <a:xfrm>
            <a:off x="3606953" y="2986696"/>
            <a:ext cx="1893741" cy="1857388"/>
          </a:xfrm>
          <a:prstGeom prst="rect">
            <a:avLst/>
          </a:prstGeom>
          <a:solidFill>
            <a:srgbClr val="A1CB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6" name="矩形 15"/>
          <p:cNvSpPr/>
          <p:nvPr/>
        </p:nvSpPr>
        <p:spPr>
          <a:xfrm>
            <a:off x="0" y="2986696"/>
            <a:ext cx="1857388" cy="1857388"/>
          </a:xfrm>
          <a:prstGeom prst="rect">
            <a:avLst/>
          </a:prstGeom>
          <a:solidFill>
            <a:srgbClr val="EF7B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pic>
        <p:nvPicPr>
          <p:cNvPr id="5122" name="Picture 2" descr="E:\PPT资料合集\素材收集\图片合集\上升箭头类图片@多吉格格收藏20130701\上升箭头类图片@多吉格格收藏-021.jpg"/>
          <p:cNvPicPr>
            <a:picLocks noChangeAspect="1" noChangeArrowheads="1"/>
          </p:cNvPicPr>
          <p:nvPr/>
        </p:nvPicPr>
        <p:blipFill rotWithShape="1">
          <a:blip r:embed="rId2" cstate="print">
            <a:duotone>
              <a:prstClr val="black"/>
              <a:schemeClr val="bg1">
                <a:lumMod val="85000"/>
                <a:tint val="45000"/>
                <a:satMod val="400000"/>
              </a:schemeClr>
            </a:duotone>
            <a:extLst>
              <a:ext uri="{28A0092B-C50C-407E-A947-70E740481C1C}">
                <a14:useLocalDpi xmlns:a14="http://schemas.microsoft.com/office/drawing/2010/main" val="0"/>
              </a:ext>
            </a:extLst>
          </a:blip>
          <a:srcRect t="11086" r="7635" b="17544"/>
          <a:stretch>
            <a:fillRect/>
          </a:stretch>
        </p:blipFill>
        <p:spPr bwMode="auto">
          <a:xfrm>
            <a:off x="-35735" y="1129308"/>
            <a:ext cx="3643306" cy="1857388"/>
          </a:xfrm>
          <a:prstGeom prst="rect">
            <a:avLst/>
          </a:prstGeom>
          <a:noFill/>
          <a:extLst>
            <a:ext uri="{909E8E84-426E-40DD-AFC4-6F175D3DCCD1}">
              <a14:hiddenFill xmlns:a14="http://schemas.microsoft.com/office/drawing/2010/main">
                <a:solidFill>
                  <a:srgbClr val="FFFFFF"/>
                </a:solidFill>
              </a14:hiddenFill>
            </a:ext>
          </a:extLst>
        </p:spPr>
      </p:pic>
      <p:pic>
        <p:nvPicPr>
          <p:cNvPr id="5123" name="Picture 3" descr="E:\PPT资料合集\素材收集\图片合集\上升箭头类图片@多吉格格收藏20130701\上升箭头类图片@多吉格格收藏-045.jpg"/>
          <p:cNvPicPr>
            <a:picLocks noChangeAspect="1" noChangeArrowheads="1"/>
          </p:cNvPicPr>
          <p:nvPr/>
        </p:nvPicPr>
        <p:blipFill>
          <a:blip r:embed="rId3" cstate="print">
            <a:duotone>
              <a:prstClr val="black"/>
              <a:schemeClr val="bg1">
                <a:lumMod val="85000"/>
                <a:tint val="45000"/>
                <a:satMod val="400000"/>
              </a:schemeClr>
            </a:duotone>
            <a:extLst>
              <a:ext uri="{28A0092B-C50C-407E-A947-70E740481C1C}">
                <a14:useLocalDpi xmlns:a14="http://schemas.microsoft.com/office/drawing/2010/main" val="0"/>
              </a:ext>
            </a:extLst>
          </a:blip>
          <a:srcRect/>
          <a:stretch>
            <a:fillRect/>
          </a:stretch>
        </p:blipFill>
        <p:spPr bwMode="auto">
          <a:xfrm>
            <a:off x="3606953" y="1129308"/>
            <a:ext cx="1893742" cy="1857388"/>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E:\PPT资料合集\素材收集\图片合集\商务科技@多吉格格收藏20130701\商务科技@多吉格格收藏-094.jpg"/>
          <p:cNvPicPr>
            <a:picLocks noChangeAspect="1" noChangeArrowheads="1"/>
          </p:cNvPicPr>
          <p:nvPr/>
        </p:nvPicPr>
        <p:blipFill rotWithShape="1">
          <a:blip r:embed="rId4" cstate="print">
            <a:duotone>
              <a:prstClr val="black"/>
              <a:schemeClr val="bg1">
                <a:lumMod val="85000"/>
                <a:tint val="45000"/>
                <a:satMod val="400000"/>
              </a:schemeClr>
            </a:duotone>
            <a:extLst>
              <a:ext uri="{28A0092B-C50C-407E-A947-70E740481C1C}">
                <a14:useLocalDpi xmlns:a14="http://schemas.microsoft.com/office/drawing/2010/main" val="0"/>
              </a:ext>
            </a:extLst>
          </a:blip>
          <a:srcRect r="38512" b="5819"/>
          <a:stretch>
            <a:fillRect/>
          </a:stretch>
        </p:blipFill>
        <p:spPr bwMode="auto">
          <a:xfrm>
            <a:off x="7385208" y="1129308"/>
            <a:ext cx="1758792" cy="1830244"/>
          </a:xfrm>
          <a:prstGeom prst="rect">
            <a:avLst/>
          </a:prstGeom>
          <a:noFill/>
          <a:extLst>
            <a:ext uri="{909E8E84-426E-40DD-AFC4-6F175D3DCCD1}">
              <a14:hiddenFill xmlns:a14="http://schemas.microsoft.com/office/drawing/2010/main">
                <a:solidFill>
                  <a:srgbClr val="FFFFFF"/>
                </a:solidFill>
              </a14:hiddenFill>
            </a:ext>
          </a:extLst>
        </p:spPr>
      </p:pic>
      <p:pic>
        <p:nvPicPr>
          <p:cNvPr id="5125" name="Picture 5" descr="E:\PPT资料合集\素材收集\图片合集\群干货-第七期-145P-2013101102\群干货-第七期-145P-2013101102\群干货-第七期-商务-031.jpg"/>
          <p:cNvPicPr>
            <a:picLocks noChangeAspect="1" noChangeArrowheads="1"/>
          </p:cNvPicPr>
          <p:nvPr/>
        </p:nvPicPr>
        <p:blipFill rotWithShape="1">
          <a:blip r:embed="rId5" cstate="print">
            <a:duotone>
              <a:prstClr val="black"/>
              <a:schemeClr val="bg1">
                <a:lumMod val="85000"/>
                <a:tint val="45000"/>
                <a:satMod val="400000"/>
              </a:schemeClr>
            </a:duotone>
            <a:extLst>
              <a:ext uri="{28A0092B-C50C-407E-A947-70E740481C1C}">
                <a14:useLocalDpi xmlns:a14="http://schemas.microsoft.com/office/drawing/2010/main" val="0"/>
              </a:ext>
            </a:extLst>
          </a:blip>
          <a:srcRect l="7885" t="-623" r="7579" b="1"/>
          <a:stretch>
            <a:fillRect/>
          </a:stretch>
        </p:blipFill>
        <p:spPr bwMode="auto">
          <a:xfrm>
            <a:off x="1857388" y="2959552"/>
            <a:ext cx="1749565" cy="1884532"/>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descr="E:\PPT资料合集\素材收集\图片合集\群干货-第七期-145P-2013101102\群干货-第七期-145P-2013101102\群干货-第七期-商务-008.jpg"/>
          <p:cNvPicPr>
            <a:picLocks noChangeAspect="1" noChangeArrowheads="1"/>
          </p:cNvPicPr>
          <p:nvPr/>
        </p:nvPicPr>
        <p:blipFill rotWithShape="1">
          <a:blip r:embed="rId6" cstate="print">
            <a:duotone>
              <a:prstClr val="black"/>
              <a:schemeClr val="bg1">
                <a:lumMod val="85000"/>
                <a:tint val="45000"/>
                <a:satMod val="400000"/>
              </a:schemeClr>
            </a:duotone>
            <a:extLst>
              <a:ext uri="{28A0092B-C50C-407E-A947-70E740481C1C}">
                <a14:useLocalDpi xmlns:a14="http://schemas.microsoft.com/office/drawing/2010/main" val="0"/>
              </a:ext>
            </a:extLst>
          </a:blip>
          <a:srcRect b="20378"/>
          <a:stretch>
            <a:fillRect/>
          </a:stretch>
        </p:blipFill>
        <p:spPr bwMode="auto">
          <a:xfrm>
            <a:off x="5500694" y="2986696"/>
            <a:ext cx="3643306" cy="1857388"/>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p:cNvSpPr txBox="1"/>
          <p:nvPr/>
        </p:nvSpPr>
        <p:spPr>
          <a:xfrm>
            <a:off x="5594274" y="1287839"/>
            <a:ext cx="1670227" cy="1569660"/>
          </a:xfrm>
          <a:prstGeom prst="rect">
            <a:avLst/>
          </a:prstGeom>
          <a:noFill/>
        </p:spPr>
        <p:txBody>
          <a:bodyPr wrap="square" rtlCol="0">
            <a:spAutoFit/>
          </a:bodyPr>
          <a:lstStyle/>
          <a:p>
            <a:r>
              <a:rPr lang="zh-CN" altLang="en-US" sz="1600" dirty="0">
                <a:solidFill>
                  <a:schemeClr val="bg1">
                    <a:alpha val="90000"/>
                  </a:schemeClr>
                </a:solidFill>
                <a:latin typeface="微软雅黑" pitchFamily="34" charset="-122"/>
                <a:ea typeface="微软雅黑" pitchFamily="34" charset="-122"/>
              </a:rPr>
              <a:t>点击输入</a:t>
            </a:r>
            <a:r>
              <a:rPr lang="zh-CN" altLang="en-US" sz="1600" dirty="0" smtClean="0">
                <a:solidFill>
                  <a:schemeClr val="bg1">
                    <a:alpha val="90000"/>
                  </a:schemeClr>
                </a:solidFill>
                <a:latin typeface="微软雅黑" pitchFamily="34" charset="-122"/>
                <a:ea typeface="微软雅黑" pitchFamily="34" charset="-122"/>
              </a:rPr>
              <a:t>文本点击输入文本点击输入文本点击输入文本点击输入文本点击输入文点击输入文本</a:t>
            </a:r>
            <a:endParaRPr lang="zh-CN" altLang="en-US" sz="1600" dirty="0">
              <a:solidFill>
                <a:schemeClr val="bg1">
                  <a:alpha val="90000"/>
                </a:schemeClr>
              </a:solidFill>
              <a:latin typeface="微软雅黑" pitchFamily="34" charset="-122"/>
              <a:ea typeface="微软雅黑" pitchFamily="34" charset="-122"/>
            </a:endParaRPr>
          </a:p>
        </p:txBody>
      </p:sp>
      <p:sp>
        <p:nvSpPr>
          <p:cNvPr id="24" name="TextBox 23"/>
          <p:cNvSpPr txBox="1"/>
          <p:nvPr/>
        </p:nvSpPr>
        <p:spPr>
          <a:xfrm>
            <a:off x="3736886" y="3116988"/>
            <a:ext cx="1670227" cy="1569660"/>
          </a:xfrm>
          <a:prstGeom prst="rect">
            <a:avLst/>
          </a:prstGeom>
          <a:noFill/>
        </p:spPr>
        <p:txBody>
          <a:bodyPr wrap="square" rtlCol="0">
            <a:spAutoFit/>
          </a:bodyPr>
          <a:lstStyle/>
          <a:p>
            <a:r>
              <a:rPr lang="zh-CN" altLang="en-US" sz="1600" dirty="0">
                <a:solidFill>
                  <a:schemeClr val="bg1">
                    <a:alpha val="90000"/>
                  </a:schemeClr>
                </a:solidFill>
                <a:latin typeface="微软雅黑" pitchFamily="34" charset="-122"/>
                <a:ea typeface="微软雅黑" pitchFamily="34" charset="-122"/>
              </a:rPr>
              <a:t>点击输入</a:t>
            </a:r>
            <a:r>
              <a:rPr lang="zh-CN" altLang="en-US" sz="1600" dirty="0" smtClean="0">
                <a:solidFill>
                  <a:schemeClr val="bg1">
                    <a:alpha val="90000"/>
                  </a:schemeClr>
                </a:solidFill>
                <a:latin typeface="微软雅黑" pitchFamily="34" charset="-122"/>
                <a:ea typeface="微软雅黑" pitchFamily="34" charset="-122"/>
              </a:rPr>
              <a:t>文本点击输入文本点击输入文本点击输入文本点击输入文本点击输入文点击输入文本</a:t>
            </a:r>
            <a:endParaRPr lang="zh-CN" altLang="en-US" sz="1600" dirty="0">
              <a:solidFill>
                <a:schemeClr val="bg1">
                  <a:alpha val="90000"/>
                </a:schemeClr>
              </a:solidFill>
              <a:latin typeface="微软雅黑" pitchFamily="34" charset="-122"/>
              <a:ea typeface="微软雅黑" pitchFamily="34" charset="-122"/>
            </a:endParaRPr>
          </a:p>
        </p:txBody>
      </p:sp>
      <p:sp>
        <p:nvSpPr>
          <p:cNvPr id="25" name="TextBox 24"/>
          <p:cNvSpPr txBox="1"/>
          <p:nvPr/>
        </p:nvSpPr>
        <p:spPr>
          <a:xfrm>
            <a:off x="93580" y="3116988"/>
            <a:ext cx="1670227" cy="1569660"/>
          </a:xfrm>
          <a:prstGeom prst="rect">
            <a:avLst/>
          </a:prstGeom>
          <a:noFill/>
        </p:spPr>
        <p:txBody>
          <a:bodyPr wrap="square" rtlCol="0">
            <a:spAutoFit/>
          </a:bodyPr>
          <a:lstStyle/>
          <a:p>
            <a:r>
              <a:rPr lang="zh-CN" altLang="en-US" sz="1600" dirty="0">
                <a:solidFill>
                  <a:schemeClr val="bg1">
                    <a:alpha val="90000"/>
                  </a:schemeClr>
                </a:solidFill>
                <a:latin typeface="微软雅黑" pitchFamily="34" charset="-122"/>
                <a:ea typeface="微软雅黑" pitchFamily="34" charset="-122"/>
              </a:rPr>
              <a:t>点击输入</a:t>
            </a:r>
            <a:r>
              <a:rPr lang="zh-CN" altLang="en-US" sz="1600" dirty="0" smtClean="0">
                <a:solidFill>
                  <a:schemeClr val="bg1">
                    <a:alpha val="90000"/>
                  </a:schemeClr>
                </a:solidFill>
                <a:latin typeface="微软雅黑" pitchFamily="34" charset="-122"/>
                <a:ea typeface="微软雅黑" pitchFamily="34" charset="-122"/>
              </a:rPr>
              <a:t>文本点击输入文本点击输入文本点击输入文本点击输入文本点击输入文点击输入文本</a:t>
            </a:r>
            <a:endParaRPr lang="zh-CN" altLang="en-US" sz="1600" dirty="0">
              <a:solidFill>
                <a:schemeClr val="bg1">
                  <a:alpha val="90000"/>
                </a:schemeClr>
              </a:solidFill>
              <a:latin typeface="微软雅黑" pitchFamily="34" charset="-122"/>
              <a:ea typeface="微软雅黑"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4000" advClick="0" advTm="5000">
        <p14:vortex dir="r"/>
      </p:transition>
    </mc:Choice>
    <mc:Fallback>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par>
                                <p:cTn id="8" presetID="2" presetClass="entr" presetSubtype="8" fill="hold" grpId="0" nodeType="withEffect">
                                  <p:stCondLst>
                                    <p:cond delay="100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500" fill="hold"/>
                                        <p:tgtEl>
                                          <p:spTgt spid="6"/>
                                        </p:tgtEl>
                                        <p:attrNameLst>
                                          <p:attrName>ppt_x</p:attrName>
                                        </p:attrNameLst>
                                      </p:cBhvr>
                                      <p:tavLst>
                                        <p:tav tm="0">
                                          <p:val>
                                            <p:strVal val="0-#ppt_w/2"/>
                                          </p:val>
                                        </p:tav>
                                        <p:tav tm="100000">
                                          <p:val>
                                            <p:strVal val="#ppt_x"/>
                                          </p:val>
                                        </p:tav>
                                      </p:tavLst>
                                    </p:anim>
                                    <p:anim calcmode="lin" valueType="num">
                                      <p:cBhvr additive="base">
                                        <p:cTn id="11" dur="500" fill="hold"/>
                                        <p:tgtEl>
                                          <p:spTgt spid="6"/>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1250"/>
                                  </p:stCondLst>
                                  <p:childTnLst>
                                    <p:set>
                                      <p:cBhvr>
                                        <p:cTn id="13" dur="1" fill="hold">
                                          <p:stCondLst>
                                            <p:cond delay="0"/>
                                          </p:stCondLst>
                                        </p:cTn>
                                        <p:tgtEl>
                                          <p:spTgt spid="7"/>
                                        </p:tgtEl>
                                        <p:attrNameLst>
                                          <p:attrName>style.visibility</p:attrName>
                                        </p:attrNameLst>
                                      </p:cBhvr>
                                      <p:to>
                                        <p:strVal val="visible"/>
                                      </p:to>
                                    </p:set>
                                    <p:anim calcmode="lin" valueType="num">
                                      <p:cBhvr additive="base">
                                        <p:cTn id="14" dur="500" fill="hold"/>
                                        <p:tgtEl>
                                          <p:spTgt spid="7"/>
                                        </p:tgtEl>
                                        <p:attrNameLst>
                                          <p:attrName>ppt_x</p:attrName>
                                        </p:attrNameLst>
                                      </p:cBhvr>
                                      <p:tavLst>
                                        <p:tav tm="0">
                                          <p:val>
                                            <p:strVal val="0-#ppt_w/2"/>
                                          </p:val>
                                        </p:tav>
                                        <p:tav tm="100000">
                                          <p:val>
                                            <p:strVal val="#ppt_x"/>
                                          </p:val>
                                        </p:tav>
                                      </p:tavLst>
                                    </p:anim>
                                    <p:anim calcmode="lin" valueType="num">
                                      <p:cBhvr additive="base">
                                        <p:cTn id="15" dur="500" fill="hold"/>
                                        <p:tgtEl>
                                          <p:spTgt spid="7"/>
                                        </p:tgtEl>
                                        <p:attrNameLst>
                                          <p:attrName>ppt_y</p:attrName>
                                        </p:attrNameLst>
                                      </p:cBhvr>
                                      <p:tavLst>
                                        <p:tav tm="0">
                                          <p:val>
                                            <p:strVal val="#ppt_y"/>
                                          </p:val>
                                        </p:tav>
                                        <p:tav tm="100000">
                                          <p:val>
                                            <p:strVal val="#ppt_y"/>
                                          </p:val>
                                        </p:tav>
                                      </p:tavLst>
                                    </p:anim>
                                  </p:childTnLst>
                                </p:cTn>
                              </p:par>
                              <p:par>
                                <p:cTn id="16" presetID="2" presetClass="entr" presetSubtype="2" fill="hold" grpId="0" nodeType="withEffect">
                                  <p:stCondLst>
                                    <p:cond delay="175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1+#ppt_w/2"/>
                                          </p:val>
                                        </p:tav>
                                        <p:tav tm="100000">
                                          <p:val>
                                            <p:strVal val="#ppt_x"/>
                                          </p:val>
                                        </p:tav>
                                      </p:tavLst>
                                    </p:anim>
                                    <p:anim calcmode="lin" valueType="num">
                                      <p:cBhvr additive="base">
                                        <p:cTn id="19" dur="500" fill="hold"/>
                                        <p:tgtEl>
                                          <p:spTgt spid="5"/>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175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500" fill="hold"/>
                                        <p:tgtEl>
                                          <p:spTgt spid="4"/>
                                        </p:tgtEl>
                                        <p:attrNameLst>
                                          <p:attrName>ppt_x</p:attrName>
                                        </p:attrNameLst>
                                      </p:cBhvr>
                                      <p:tavLst>
                                        <p:tav tm="0">
                                          <p:val>
                                            <p:strVal val="1+#ppt_w/2"/>
                                          </p:val>
                                        </p:tav>
                                        <p:tav tm="100000">
                                          <p:val>
                                            <p:strVal val="#ppt_x"/>
                                          </p:val>
                                        </p:tav>
                                      </p:tavLst>
                                    </p:anim>
                                    <p:anim calcmode="lin" valueType="num">
                                      <p:cBhvr additive="base">
                                        <p:cTn id="23" dur="500" fill="hold"/>
                                        <p:tgtEl>
                                          <p:spTgt spid="4"/>
                                        </p:tgtEl>
                                        <p:attrNameLst>
                                          <p:attrName>ppt_y</p:attrName>
                                        </p:attrNameLst>
                                      </p:cBhvr>
                                      <p:tavLst>
                                        <p:tav tm="0">
                                          <p:val>
                                            <p:strVal val="#ppt_y"/>
                                          </p:val>
                                        </p:tav>
                                        <p:tav tm="100000">
                                          <p:val>
                                            <p:strVal val="#ppt_y"/>
                                          </p:val>
                                        </p:tav>
                                      </p:tavLst>
                                    </p:anim>
                                  </p:childTnLst>
                                </p:cTn>
                              </p:par>
                              <p:par>
                                <p:cTn id="24" presetID="2" presetClass="entr" presetSubtype="4" fill="hold" nodeType="withEffect">
                                  <p:stCondLst>
                                    <p:cond delay="2250"/>
                                  </p:stCondLst>
                                  <p:childTnLst>
                                    <p:set>
                                      <p:cBhvr>
                                        <p:cTn id="25" dur="1" fill="hold">
                                          <p:stCondLst>
                                            <p:cond delay="0"/>
                                          </p:stCondLst>
                                        </p:cTn>
                                        <p:tgtEl>
                                          <p:spTgt spid="5122"/>
                                        </p:tgtEl>
                                        <p:attrNameLst>
                                          <p:attrName>style.visibility</p:attrName>
                                        </p:attrNameLst>
                                      </p:cBhvr>
                                      <p:to>
                                        <p:strVal val="visible"/>
                                      </p:to>
                                    </p:set>
                                    <p:anim calcmode="lin" valueType="num">
                                      <p:cBhvr additive="base">
                                        <p:cTn id="26" dur="500" fill="hold"/>
                                        <p:tgtEl>
                                          <p:spTgt spid="5122"/>
                                        </p:tgtEl>
                                        <p:attrNameLst>
                                          <p:attrName>ppt_x</p:attrName>
                                        </p:attrNameLst>
                                      </p:cBhvr>
                                      <p:tavLst>
                                        <p:tav tm="0">
                                          <p:val>
                                            <p:strVal val="#ppt_x"/>
                                          </p:val>
                                        </p:tav>
                                        <p:tav tm="100000">
                                          <p:val>
                                            <p:strVal val="#ppt_x"/>
                                          </p:val>
                                        </p:tav>
                                      </p:tavLst>
                                    </p:anim>
                                    <p:anim calcmode="lin" valueType="num">
                                      <p:cBhvr additive="base">
                                        <p:cTn id="27" dur="500" fill="hold"/>
                                        <p:tgtEl>
                                          <p:spTgt spid="5122"/>
                                        </p:tgtEl>
                                        <p:attrNameLst>
                                          <p:attrName>ppt_y</p:attrName>
                                        </p:attrNameLst>
                                      </p:cBhvr>
                                      <p:tavLst>
                                        <p:tav tm="0">
                                          <p:val>
                                            <p:strVal val="1+#ppt_h/2"/>
                                          </p:val>
                                        </p:tav>
                                        <p:tav tm="100000">
                                          <p:val>
                                            <p:strVal val="#ppt_y"/>
                                          </p:val>
                                        </p:tav>
                                      </p:tavLst>
                                    </p:anim>
                                  </p:childTnLst>
                                </p:cTn>
                              </p:par>
                              <p:par>
                                <p:cTn id="28" presetID="2" presetClass="entr" presetSubtype="4" fill="hold" nodeType="withEffect">
                                  <p:stCondLst>
                                    <p:cond delay="2250"/>
                                  </p:stCondLst>
                                  <p:childTnLst>
                                    <p:set>
                                      <p:cBhvr>
                                        <p:cTn id="29" dur="1" fill="hold">
                                          <p:stCondLst>
                                            <p:cond delay="0"/>
                                          </p:stCondLst>
                                        </p:cTn>
                                        <p:tgtEl>
                                          <p:spTgt spid="5123"/>
                                        </p:tgtEl>
                                        <p:attrNameLst>
                                          <p:attrName>style.visibility</p:attrName>
                                        </p:attrNameLst>
                                      </p:cBhvr>
                                      <p:to>
                                        <p:strVal val="visible"/>
                                      </p:to>
                                    </p:set>
                                    <p:anim calcmode="lin" valueType="num">
                                      <p:cBhvr additive="base">
                                        <p:cTn id="30" dur="500" fill="hold"/>
                                        <p:tgtEl>
                                          <p:spTgt spid="5123"/>
                                        </p:tgtEl>
                                        <p:attrNameLst>
                                          <p:attrName>ppt_x</p:attrName>
                                        </p:attrNameLst>
                                      </p:cBhvr>
                                      <p:tavLst>
                                        <p:tav tm="0">
                                          <p:val>
                                            <p:strVal val="#ppt_x"/>
                                          </p:val>
                                        </p:tav>
                                        <p:tav tm="100000">
                                          <p:val>
                                            <p:strVal val="#ppt_x"/>
                                          </p:val>
                                        </p:tav>
                                      </p:tavLst>
                                    </p:anim>
                                    <p:anim calcmode="lin" valueType="num">
                                      <p:cBhvr additive="base">
                                        <p:cTn id="31" dur="500" fill="hold"/>
                                        <p:tgtEl>
                                          <p:spTgt spid="5123"/>
                                        </p:tgtEl>
                                        <p:attrNameLst>
                                          <p:attrName>ppt_y</p:attrName>
                                        </p:attrNameLst>
                                      </p:cBhvr>
                                      <p:tavLst>
                                        <p:tav tm="0">
                                          <p:val>
                                            <p:strVal val="1+#ppt_h/2"/>
                                          </p:val>
                                        </p:tav>
                                        <p:tav tm="100000">
                                          <p:val>
                                            <p:strVal val="#ppt_y"/>
                                          </p:val>
                                        </p:tav>
                                      </p:tavLst>
                                    </p:anim>
                                  </p:childTnLst>
                                </p:cTn>
                              </p:par>
                              <p:par>
                                <p:cTn id="32" presetID="2" presetClass="entr" presetSubtype="4" fill="hold" nodeType="withEffect">
                                  <p:stCondLst>
                                    <p:cond delay="2250"/>
                                  </p:stCondLst>
                                  <p:childTnLst>
                                    <p:set>
                                      <p:cBhvr>
                                        <p:cTn id="33" dur="1" fill="hold">
                                          <p:stCondLst>
                                            <p:cond delay="0"/>
                                          </p:stCondLst>
                                        </p:cTn>
                                        <p:tgtEl>
                                          <p:spTgt spid="5124"/>
                                        </p:tgtEl>
                                        <p:attrNameLst>
                                          <p:attrName>style.visibility</p:attrName>
                                        </p:attrNameLst>
                                      </p:cBhvr>
                                      <p:to>
                                        <p:strVal val="visible"/>
                                      </p:to>
                                    </p:set>
                                    <p:anim calcmode="lin" valueType="num">
                                      <p:cBhvr additive="base">
                                        <p:cTn id="34" dur="500" fill="hold"/>
                                        <p:tgtEl>
                                          <p:spTgt spid="5124"/>
                                        </p:tgtEl>
                                        <p:attrNameLst>
                                          <p:attrName>ppt_x</p:attrName>
                                        </p:attrNameLst>
                                      </p:cBhvr>
                                      <p:tavLst>
                                        <p:tav tm="0">
                                          <p:val>
                                            <p:strVal val="#ppt_x"/>
                                          </p:val>
                                        </p:tav>
                                        <p:tav tm="100000">
                                          <p:val>
                                            <p:strVal val="#ppt_x"/>
                                          </p:val>
                                        </p:tav>
                                      </p:tavLst>
                                    </p:anim>
                                    <p:anim calcmode="lin" valueType="num">
                                      <p:cBhvr additive="base">
                                        <p:cTn id="35" dur="500" fill="hold"/>
                                        <p:tgtEl>
                                          <p:spTgt spid="5124"/>
                                        </p:tgtEl>
                                        <p:attrNameLst>
                                          <p:attrName>ppt_y</p:attrName>
                                        </p:attrNameLst>
                                      </p:cBhvr>
                                      <p:tavLst>
                                        <p:tav tm="0">
                                          <p:val>
                                            <p:strVal val="1+#ppt_h/2"/>
                                          </p:val>
                                        </p:tav>
                                        <p:tav tm="100000">
                                          <p:val>
                                            <p:strVal val="#ppt_y"/>
                                          </p:val>
                                        </p:tav>
                                      </p:tavLst>
                                    </p:anim>
                                  </p:childTnLst>
                                </p:cTn>
                              </p:par>
                              <p:par>
                                <p:cTn id="36" presetID="2" presetClass="entr" presetSubtype="4" fill="hold" nodeType="withEffect">
                                  <p:stCondLst>
                                    <p:cond delay="2250"/>
                                  </p:stCondLst>
                                  <p:childTnLst>
                                    <p:set>
                                      <p:cBhvr>
                                        <p:cTn id="37" dur="1" fill="hold">
                                          <p:stCondLst>
                                            <p:cond delay="0"/>
                                          </p:stCondLst>
                                        </p:cTn>
                                        <p:tgtEl>
                                          <p:spTgt spid="5125"/>
                                        </p:tgtEl>
                                        <p:attrNameLst>
                                          <p:attrName>style.visibility</p:attrName>
                                        </p:attrNameLst>
                                      </p:cBhvr>
                                      <p:to>
                                        <p:strVal val="visible"/>
                                      </p:to>
                                    </p:set>
                                    <p:anim calcmode="lin" valueType="num">
                                      <p:cBhvr additive="base">
                                        <p:cTn id="38" dur="500" fill="hold"/>
                                        <p:tgtEl>
                                          <p:spTgt spid="5125"/>
                                        </p:tgtEl>
                                        <p:attrNameLst>
                                          <p:attrName>ppt_x</p:attrName>
                                        </p:attrNameLst>
                                      </p:cBhvr>
                                      <p:tavLst>
                                        <p:tav tm="0">
                                          <p:val>
                                            <p:strVal val="#ppt_x"/>
                                          </p:val>
                                        </p:tav>
                                        <p:tav tm="100000">
                                          <p:val>
                                            <p:strVal val="#ppt_x"/>
                                          </p:val>
                                        </p:tav>
                                      </p:tavLst>
                                    </p:anim>
                                    <p:anim calcmode="lin" valueType="num">
                                      <p:cBhvr additive="base">
                                        <p:cTn id="39" dur="500" fill="hold"/>
                                        <p:tgtEl>
                                          <p:spTgt spid="5125"/>
                                        </p:tgtEl>
                                        <p:attrNameLst>
                                          <p:attrName>ppt_y</p:attrName>
                                        </p:attrNameLst>
                                      </p:cBhvr>
                                      <p:tavLst>
                                        <p:tav tm="0">
                                          <p:val>
                                            <p:strVal val="1+#ppt_h/2"/>
                                          </p:val>
                                        </p:tav>
                                        <p:tav tm="100000">
                                          <p:val>
                                            <p:strVal val="#ppt_y"/>
                                          </p:val>
                                        </p:tav>
                                      </p:tavLst>
                                    </p:anim>
                                  </p:childTnLst>
                                </p:cTn>
                              </p:par>
                              <p:par>
                                <p:cTn id="40" presetID="2" presetClass="entr" presetSubtype="4" fill="hold" nodeType="withEffect">
                                  <p:stCondLst>
                                    <p:cond delay="2250"/>
                                  </p:stCondLst>
                                  <p:childTnLst>
                                    <p:set>
                                      <p:cBhvr>
                                        <p:cTn id="41" dur="1" fill="hold">
                                          <p:stCondLst>
                                            <p:cond delay="0"/>
                                          </p:stCondLst>
                                        </p:cTn>
                                        <p:tgtEl>
                                          <p:spTgt spid="5126"/>
                                        </p:tgtEl>
                                        <p:attrNameLst>
                                          <p:attrName>style.visibility</p:attrName>
                                        </p:attrNameLst>
                                      </p:cBhvr>
                                      <p:to>
                                        <p:strVal val="visible"/>
                                      </p:to>
                                    </p:set>
                                    <p:anim calcmode="lin" valueType="num">
                                      <p:cBhvr additive="base">
                                        <p:cTn id="42" dur="500" fill="hold"/>
                                        <p:tgtEl>
                                          <p:spTgt spid="5126"/>
                                        </p:tgtEl>
                                        <p:attrNameLst>
                                          <p:attrName>ppt_x</p:attrName>
                                        </p:attrNameLst>
                                      </p:cBhvr>
                                      <p:tavLst>
                                        <p:tav tm="0">
                                          <p:val>
                                            <p:strVal val="#ppt_x"/>
                                          </p:val>
                                        </p:tav>
                                        <p:tav tm="100000">
                                          <p:val>
                                            <p:strVal val="#ppt_x"/>
                                          </p:val>
                                        </p:tav>
                                      </p:tavLst>
                                    </p:anim>
                                    <p:anim calcmode="lin" valueType="num">
                                      <p:cBhvr additive="base">
                                        <p:cTn id="43" dur="500" fill="hold"/>
                                        <p:tgtEl>
                                          <p:spTgt spid="5126"/>
                                        </p:tgtEl>
                                        <p:attrNameLst>
                                          <p:attrName>ppt_y</p:attrName>
                                        </p:attrNameLst>
                                      </p:cBhvr>
                                      <p:tavLst>
                                        <p:tav tm="0">
                                          <p:val>
                                            <p:strVal val="1+#ppt_h/2"/>
                                          </p:val>
                                        </p:tav>
                                        <p:tav tm="100000">
                                          <p:val>
                                            <p:strVal val="#ppt_y"/>
                                          </p:val>
                                        </p:tav>
                                      </p:tavLst>
                                    </p:anim>
                                  </p:childTnLst>
                                </p:cTn>
                              </p:par>
                              <p:par>
                                <p:cTn id="44" presetID="53" presetClass="entr" presetSubtype="16" fill="hold" grpId="0" nodeType="withEffect">
                                  <p:stCondLst>
                                    <p:cond delay="2250"/>
                                  </p:stCondLst>
                                  <p:childTnLst>
                                    <p:set>
                                      <p:cBhvr>
                                        <p:cTn id="45" dur="1" fill="hold">
                                          <p:stCondLst>
                                            <p:cond delay="0"/>
                                          </p:stCondLst>
                                        </p:cTn>
                                        <p:tgtEl>
                                          <p:spTgt spid="17"/>
                                        </p:tgtEl>
                                        <p:attrNameLst>
                                          <p:attrName>style.visibility</p:attrName>
                                        </p:attrNameLst>
                                      </p:cBhvr>
                                      <p:to>
                                        <p:strVal val="visible"/>
                                      </p:to>
                                    </p:set>
                                    <p:anim calcmode="lin" valueType="num">
                                      <p:cBhvr>
                                        <p:cTn id="46" dur="750" fill="hold"/>
                                        <p:tgtEl>
                                          <p:spTgt spid="17"/>
                                        </p:tgtEl>
                                        <p:attrNameLst>
                                          <p:attrName>ppt_w</p:attrName>
                                        </p:attrNameLst>
                                      </p:cBhvr>
                                      <p:tavLst>
                                        <p:tav tm="0">
                                          <p:val>
                                            <p:fltVal val="0"/>
                                          </p:val>
                                        </p:tav>
                                        <p:tav tm="100000">
                                          <p:val>
                                            <p:strVal val="#ppt_w"/>
                                          </p:val>
                                        </p:tav>
                                      </p:tavLst>
                                    </p:anim>
                                    <p:anim calcmode="lin" valueType="num">
                                      <p:cBhvr>
                                        <p:cTn id="47" dur="750" fill="hold"/>
                                        <p:tgtEl>
                                          <p:spTgt spid="17"/>
                                        </p:tgtEl>
                                        <p:attrNameLst>
                                          <p:attrName>ppt_h</p:attrName>
                                        </p:attrNameLst>
                                      </p:cBhvr>
                                      <p:tavLst>
                                        <p:tav tm="0">
                                          <p:val>
                                            <p:fltVal val="0"/>
                                          </p:val>
                                        </p:tav>
                                        <p:tav tm="100000">
                                          <p:val>
                                            <p:strVal val="#ppt_h"/>
                                          </p:val>
                                        </p:tav>
                                      </p:tavLst>
                                    </p:anim>
                                    <p:animEffect transition="in" filter="fade">
                                      <p:cBhvr>
                                        <p:cTn id="48" dur="750"/>
                                        <p:tgtEl>
                                          <p:spTgt spid="17"/>
                                        </p:tgtEl>
                                      </p:cBhvr>
                                    </p:animEffect>
                                  </p:childTnLst>
                                </p:cTn>
                              </p:par>
                              <p:par>
                                <p:cTn id="49" presetID="53" presetClass="entr" presetSubtype="16" fill="hold" grpId="0" nodeType="withEffect">
                                  <p:stCondLst>
                                    <p:cond delay="2250"/>
                                  </p:stCondLst>
                                  <p:childTnLst>
                                    <p:set>
                                      <p:cBhvr>
                                        <p:cTn id="50" dur="1" fill="hold">
                                          <p:stCondLst>
                                            <p:cond delay="0"/>
                                          </p:stCondLst>
                                        </p:cTn>
                                        <p:tgtEl>
                                          <p:spTgt spid="11"/>
                                        </p:tgtEl>
                                        <p:attrNameLst>
                                          <p:attrName>style.visibility</p:attrName>
                                        </p:attrNameLst>
                                      </p:cBhvr>
                                      <p:to>
                                        <p:strVal val="visible"/>
                                      </p:to>
                                    </p:set>
                                    <p:anim calcmode="lin" valueType="num">
                                      <p:cBhvr>
                                        <p:cTn id="51" dur="750" fill="hold"/>
                                        <p:tgtEl>
                                          <p:spTgt spid="11"/>
                                        </p:tgtEl>
                                        <p:attrNameLst>
                                          <p:attrName>ppt_w</p:attrName>
                                        </p:attrNameLst>
                                      </p:cBhvr>
                                      <p:tavLst>
                                        <p:tav tm="0">
                                          <p:val>
                                            <p:fltVal val="0"/>
                                          </p:val>
                                        </p:tav>
                                        <p:tav tm="100000">
                                          <p:val>
                                            <p:strVal val="#ppt_w"/>
                                          </p:val>
                                        </p:tav>
                                      </p:tavLst>
                                    </p:anim>
                                    <p:anim calcmode="lin" valueType="num">
                                      <p:cBhvr>
                                        <p:cTn id="52" dur="750" fill="hold"/>
                                        <p:tgtEl>
                                          <p:spTgt spid="11"/>
                                        </p:tgtEl>
                                        <p:attrNameLst>
                                          <p:attrName>ppt_h</p:attrName>
                                        </p:attrNameLst>
                                      </p:cBhvr>
                                      <p:tavLst>
                                        <p:tav tm="0">
                                          <p:val>
                                            <p:fltVal val="0"/>
                                          </p:val>
                                        </p:tav>
                                        <p:tav tm="100000">
                                          <p:val>
                                            <p:strVal val="#ppt_h"/>
                                          </p:val>
                                        </p:tav>
                                      </p:tavLst>
                                    </p:anim>
                                    <p:animEffect transition="in" filter="fade">
                                      <p:cBhvr>
                                        <p:cTn id="53" dur="750"/>
                                        <p:tgtEl>
                                          <p:spTgt spid="11"/>
                                        </p:tgtEl>
                                      </p:cBhvr>
                                    </p:animEffect>
                                  </p:childTnLst>
                                </p:cTn>
                              </p:par>
                              <p:par>
                                <p:cTn id="54" presetID="53" presetClass="entr" presetSubtype="16" fill="hold" grpId="0" nodeType="withEffect">
                                  <p:stCondLst>
                                    <p:cond delay="2250"/>
                                  </p:stCondLst>
                                  <p:childTnLst>
                                    <p:set>
                                      <p:cBhvr>
                                        <p:cTn id="55" dur="1" fill="hold">
                                          <p:stCondLst>
                                            <p:cond delay="0"/>
                                          </p:stCondLst>
                                        </p:cTn>
                                        <p:tgtEl>
                                          <p:spTgt spid="24"/>
                                        </p:tgtEl>
                                        <p:attrNameLst>
                                          <p:attrName>style.visibility</p:attrName>
                                        </p:attrNameLst>
                                      </p:cBhvr>
                                      <p:to>
                                        <p:strVal val="visible"/>
                                      </p:to>
                                    </p:set>
                                    <p:anim calcmode="lin" valueType="num">
                                      <p:cBhvr>
                                        <p:cTn id="56" dur="750" fill="hold"/>
                                        <p:tgtEl>
                                          <p:spTgt spid="24"/>
                                        </p:tgtEl>
                                        <p:attrNameLst>
                                          <p:attrName>ppt_w</p:attrName>
                                        </p:attrNameLst>
                                      </p:cBhvr>
                                      <p:tavLst>
                                        <p:tav tm="0">
                                          <p:val>
                                            <p:fltVal val="0"/>
                                          </p:val>
                                        </p:tav>
                                        <p:tav tm="100000">
                                          <p:val>
                                            <p:strVal val="#ppt_w"/>
                                          </p:val>
                                        </p:tav>
                                      </p:tavLst>
                                    </p:anim>
                                    <p:anim calcmode="lin" valueType="num">
                                      <p:cBhvr>
                                        <p:cTn id="57" dur="750" fill="hold"/>
                                        <p:tgtEl>
                                          <p:spTgt spid="24"/>
                                        </p:tgtEl>
                                        <p:attrNameLst>
                                          <p:attrName>ppt_h</p:attrName>
                                        </p:attrNameLst>
                                      </p:cBhvr>
                                      <p:tavLst>
                                        <p:tav tm="0">
                                          <p:val>
                                            <p:fltVal val="0"/>
                                          </p:val>
                                        </p:tav>
                                        <p:tav tm="100000">
                                          <p:val>
                                            <p:strVal val="#ppt_h"/>
                                          </p:val>
                                        </p:tav>
                                      </p:tavLst>
                                    </p:anim>
                                    <p:animEffect transition="in" filter="fade">
                                      <p:cBhvr>
                                        <p:cTn id="58" dur="750"/>
                                        <p:tgtEl>
                                          <p:spTgt spid="24"/>
                                        </p:tgtEl>
                                      </p:cBhvr>
                                    </p:animEffect>
                                  </p:childTnLst>
                                </p:cTn>
                              </p:par>
                              <p:par>
                                <p:cTn id="59" presetID="53" presetClass="entr" presetSubtype="16" fill="hold" grpId="0" nodeType="withEffect">
                                  <p:stCondLst>
                                    <p:cond delay="2250"/>
                                  </p:stCondLst>
                                  <p:childTnLst>
                                    <p:set>
                                      <p:cBhvr>
                                        <p:cTn id="60" dur="1" fill="hold">
                                          <p:stCondLst>
                                            <p:cond delay="0"/>
                                          </p:stCondLst>
                                        </p:cTn>
                                        <p:tgtEl>
                                          <p:spTgt spid="14"/>
                                        </p:tgtEl>
                                        <p:attrNameLst>
                                          <p:attrName>style.visibility</p:attrName>
                                        </p:attrNameLst>
                                      </p:cBhvr>
                                      <p:to>
                                        <p:strVal val="visible"/>
                                      </p:to>
                                    </p:set>
                                    <p:anim calcmode="lin" valueType="num">
                                      <p:cBhvr>
                                        <p:cTn id="61" dur="750" fill="hold"/>
                                        <p:tgtEl>
                                          <p:spTgt spid="14"/>
                                        </p:tgtEl>
                                        <p:attrNameLst>
                                          <p:attrName>ppt_w</p:attrName>
                                        </p:attrNameLst>
                                      </p:cBhvr>
                                      <p:tavLst>
                                        <p:tav tm="0">
                                          <p:val>
                                            <p:fltVal val="0"/>
                                          </p:val>
                                        </p:tav>
                                        <p:tav tm="100000">
                                          <p:val>
                                            <p:strVal val="#ppt_w"/>
                                          </p:val>
                                        </p:tav>
                                      </p:tavLst>
                                    </p:anim>
                                    <p:anim calcmode="lin" valueType="num">
                                      <p:cBhvr>
                                        <p:cTn id="62" dur="750" fill="hold"/>
                                        <p:tgtEl>
                                          <p:spTgt spid="14"/>
                                        </p:tgtEl>
                                        <p:attrNameLst>
                                          <p:attrName>ppt_h</p:attrName>
                                        </p:attrNameLst>
                                      </p:cBhvr>
                                      <p:tavLst>
                                        <p:tav tm="0">
                                          <p:val>
                                            <p:fltVal val="0"/>
                                          </p:val>
                                        </p:tav>
                                        <p:tav tm="100000">
                                          <p:val>
                                            <p:strVal val="#ppt_h"/>
                                          </p:val>
                                        </p:tav>
                                      </p:tavLst>
                                    </p:anim>
                                    <p:animEffect transition="in" filter="fade">
                                      <p:cBhvr>
                                        <p:cTn id="63" dur="750"/>
                                        <p:tgtEl>
                                          <p:spTgt spid="14"/>
                                        </p:tgtEl>
                                      </p:cBhvr>
                                    </p:animEffect>
                                  </p:childTnLst>
                                </p:cTn>
                              </p:par>
                              <p:par>
                                <p:cTn id="64" presetID="53" presetClass="entr" presetSubtype="16" fill="hold" grpId="0" nodeType="withEffect">
                                  <p:stCondLst>
                                    <p:cond delay="2250"/>
                                  </p:stCondLst>
                                  <p:childTnLst>
                                    <p:set>
                                      <p:cBhvr>
                                        <p:cTn id="65" dur="1" fill="hold">
                                          <p:stCondLst>
                                            <p:cond delay="0"/>
                                          </p:stCondLst>
                                        </p:cTn>
                                        <p:tgtEl>
                                          <p:spTgt spid="25"/>
                                        </p:tgtEl>
                                        <p:attrNameLst>
                                          <p:attrName>style.visibility</p:attrName>
                                        </p:attrNameLst>
                                      </p:cBhvr>
                                      <p:to>
                                        <p:strVal val="visible"/>
                                      </p:to>
                                    </p:set>
                                    <p:anim calcmode="lin" valueType="num">
                                      <p:cBhvr>
                                        <p:cTn id="66" dur="750" fill="hold"/>
                                        <p:tgtEl>
                                          <p:spTgt spid="25"/>
                                        </p:tgtEl>
                                        <p:attrNameLst>
                                          <p:attrName>ppt_w</p:attrName>
                                        </p:attrNameLst>
                                      </p:cBhvr>
                                      <p:tavLst>
                                        <p:tav tm="0">
                                          <p:val>
                                            <p:fltVal val="0"/>
                                          </p:val>
                                        </p:tav>
                                        <p:tav tm="100000">
                                          <p:val>
                                            <p:strVal val="#ppt_w"/>
                                          </p:val>
                                        </p:tav>
                                      </p:tavLst>
                                    </p:anim>
                                    <p:anim calcmode="lin" valueType="num">
                                      <p:cBhvr>
                                        <p:cTn id="67" dur="750" fill="hold"/>
                                        <p:tgtEl>
                                          <p:spTgt spid="25"/>
                                        </p:tgtEl>
                                        <p:attrNameLst>
                                          <p:attrName>ppt_h</p:attrName>
                                        </p:attrNameLst>
                                      </p:cBhvr>
                                      <p:tavLst>
                                        <p:tav tm="0">
                                          <p:val>
                                            <p:fltVal val="0"/>
                                          </p:val>
                                        </p:tav>
                                        <p:tav tm="100000">
                                          <p:val>
                                            <p:strVal val="#ppt_h"/>
                                          </p:val>
                                        </p:tav>
                                      </p:tavLst>
                                    </p:anim>
                                    <p:animEffect transition="in" filter="fade">
                                      <p:cBhvr>
                                        <p:cTn id="68" dur="750"/>
                                        <p:tgtEl>
                                          <p:spTgt spid="25"/>
                                        </p:tgtEl>
                                      </p:cBhvr>
                                    </p:animEffect>
                                  </p:childTnLst>
                                </p:cTn>
                              </p:par>
                              <p:par>
                                <p:cTn id="69" presetID="53" presetClass="entr" presetSubtype="16" fill="hold" grpId="0" nodeType="withEffect">
                                  <p:stCondLst>
                                    <p:cond delay="2250"/>
                                  </p:stCondLst>
                                  <p:childTnLst>
                                    <p:set>
                                      <p:cBhvr>
                                        <p:cTn id="70" dur="1" fill="hold">
                                          <p:stCondLst>
                                            <p:cond delay="0"/>
                                          </p:stCondLst>
                                        </p:cTn>
                                        <p:tgtEl>
                                          <p:spTgt spid="16"/>
                                        </p:tgtEl>
                                        <p:attrNameLst>
                                          <p:attrName>style.visibility</p:attrName>
                                        </p:attrNameLst>
                                      </p:cBhvr>
                                      <p:to>
                                        <p:strVal val="visible"/>
                                      </p:to>
                                    </p:set>
                                    <p:anim calcmode="lin" valueType="num">
                                      <p:cBhvr>
                                        <p:cTn id="71" dur="750" fill="hold"/>
                                        <p:tgtEl>
                                          <p:spTgt spid="16"/>
                                        </p:tgtEl>
                                        <p:attrNameLst>
                                          <p:attrName>ppt_w</p:attrName>
                                        </p:attrNameLst>
                                      </p:cBhvr>
                                      <p:tavLst>
                                        <p:tav tm="0">
                                          <p:val>
                                            <p:fltVal val="0"/>
                                          </p:val>
                                        </p:tav>
                                        <p:tav tm="100000">
                                          <p:val>
                                            <p:strVal val="#ppt_w"/>
                                          </p:val>
                                        </p:tav>
                                      </p:tavLst>
                                    </p:anim>
                                    <p:anim calcmode="lin" valueType="num">
                                      <p:cBhvr>
                                        <p:cTn id="72" dur="750" fill="hold"/>
                                        <p:tgtEl>
                                          <p:spTgt spid="16"/>
                                        </p:tgtEl>
                                        <p:attrNameLst>
                                          <p:attrName>ppt_h</p:attrName>
                                        </p:attrNameLst>
                                      </p:cBhvr>
                                      <p:tavLst>
                                        <p:tav tm="0">
                                          <p:val>
                                            <p:fltVal val="0"/>
                                          </p:val>
                                        </p:tav>
                                        <p:tav tm="100000">
                                          <p:val>
                                            <p:strVal val="#ppt_h"/>
                                          </p:val>
                                        </p:tav>
                                      </p:tavLst>
                                    </p:anim>
                                    <p:animEffect transition="in" filter="fade">
                                      <p:cBhvr>
                                        <p:cTn id="73" dur="75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11" grpId="0" animBg="1"/>
      <p:bldP spid="14" grpId="0" animBg="1"/>
      <p:bldP spid="16" grpId="0" animBg="1"/>
      <p:bldP spid="17" grpId="0"/>
      <p:bldP spid="24" grpId="0"/>
      <p:bldP spid="25"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2760</Words>
  <Application>WPS 演示</Application>
  <PresentationFormat>全屏显示(16:10)</PresentationFormat>
  <Paragraphs>416</Paragraphs>
  <Slides>26</Slides>
  <Notes>1</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26</vt:i4>
      </vt:variant>
    </vt:vector>
  </HeadingPairs>
  <TitlesOfParts>
    <vt:vector size="35" baseType="lpstr">
      <vt:lpstr>Arial </vt:lpstr>
      <vt:lpstr>宋体 </vt:lpstr>
      <vt:lpstr>方正兰亭细黑_GBK</vt:lpstr>
      <vt:lpstr>微软雅黑</vt:lpstr>
      <vt:lpstr>方正小标宋_GBK</vt:lpstr>
      <vt:lpstr>EucrosiaUPC</vt:lpstr>
      <vt:lpstr>GungsuhChe</vt:lpstr>
      <vt:lpstr>Times New Roman</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WwW.YlmF.CoM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微软用户</dc:creator>
  <cp:lastModifiedBy>Administrator</cp:lastModifiedBy>
  <cp:revision>92</cp:revision>
  <dcterms:created xsi:type="dcterms:W3CDTF">2014-10-16T01:41:00Z</dcterms:created>
  <dcterms:modified xsi:type="dcterms:W3CDTF">2016-05-02T13:52:44Z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2052-10.1.0.5603</vt:lpwstr>
  </property>
</Properties>
</file>