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261" r:id="rId3"/>
    <p:sldId id="258" r:id="rId4"/>
    <p:sldId id="285" r:id="rId5"/>
    <p:sldId id="287" r:id="rId6"/>
    <p:sldId id="262" r:id="rId7"/>
    <p:sldId id="291" r:id="rId8"/>
    <p:sldId id="280" r:id="rId9"/>
    <p:sldId id="289" r:id="rId10"/>
    <p:sldId id="272" r:id="rId11"/>
    <p:sldId id="260" r:id="rId12"/>
    <p:sldId id="259" r:id="rId13"/>
    <p:sldId id="266" r:id="rId14"/>
    <p:sldId id="265" r:id="rId15"/>
    <p:sldId id="274" r:id="rId16"/>
    <p:sldId id="263" r:id="rId17"/>
    <p:sldId id="264" r:id="rId18"/>
    <p:sldId id="286" r:id="rId19"/>
    <p:sldId id="292" r:id="rId20"/>
    <p:sldId id="282" r:id="rId21"/>
    <p:sldId id="281" r:id="rId22"/>
    <p:sldId id="283" r:id="rId23"/>
    <p:sldId id="278" r:id="rId24"/>
    <p:sldId id="270" r:id="rId25"/>
    <p:sldId id="273" r:id="rId26"/>
    <p:sldId id="293" r:id="rId27"/>
    <p:sldId id="268" r:id="rId28"/>
    <p:sldId id="288" r:id="rId29"/>
    <p:sldId id="279" r:id="rId30"/>
    <p:sldId id="284" r:id="rId31"/>
    <p:sldId id="267" r:id="rId32"/>
    <p:sldId id="269" r:id="rId33"/>
    <p:sldId id="271" r:id="rId34"/>
    <p:sldId id="290" r:id="rId35"/>
    <p:sldId id="294"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7818"/>
    <a:srgbClr val="D42917"/>
    <a:srgbClr val="287614"/>
    <a:srgbClr val="009900"/>
    <a:srgbClr val="008000"/>
    <a:srgbClr val="32A6BE"/>
    <a:srgbClr val="609090"/>
    <a:srgbClr val="2B313D"/>
    <a:srgbClr val="A6081F"/>
    <a:srgbClr val="F01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86" y="-174"/>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16.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55483182385222E-2"/>
          <c:y val="9.9201342072184451E-2"/>
          <c:w val="0.97588903363522961"/>
          <c:h val="0.79696118421907269"/>
        </c:manualLayout>
      </c:layout>
      <c:barChart>
        <c:barDir val="col"/>
        <c:grouping val="clustered"/>
        <c:varyColors val="0"/>
        <c:ser>
          <c:idx val="0"/>
          <c:order val="0"/>
          <c:tx>
            <c:strRef>
              <c:f>Sheet1!$B$1</c:f>
              <c:strCache>
                <c:ptCount val="1"/>
                <c:pt idx="0">
                  <c:v>系列 1</c:v>
                </c:pt>
              </c:strCache>
            </c:strRef>
          </c:tx>
          <c:spPr>
            <a:no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xmlns:c16r2="http://schemas.microsoft.com/office/drawing/2015/06/chart">
            <c:ext xmlns:c16="http://schemas.microsoft.com/office/drawing/2014/chart" uri="{C3380CC4-5D6E-409C-BE32-E72D297353CC}">
              <c16:uniqueId val="{00000000-CA18-4096-BC34-5FD3F0C30919}"/>
            </c:ext>
          </c:extLst>
        </c:ser>
        <c:ser>
          <c:idx val="2"/>
          <c:order val="2"/>
          <c:tx>
            <c:strRef>
              <c:f>Sheet1!$D$1</c:f>
              <c:strCache>
                <c:ptCount val="1"/>
                <c:pt idx="0">
                  <c:v>系列3</c:v>
                </c:pt>
              </c:strCache>
            </c:strRef>
          </c:tx>
          <c:spPr>
            <a:solidFill>
              <a:srgbClr val="D87818"/>
            </a:solidFill>
            <a:ln w="25400">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2-CA18-4096-BC34-5FD3F0C30919}"/>
              </c:ext>
            </c:extLst>
          </c:dPt>
          <c:dPt>
            <c:idx val="1"/>
            <c:invertIfNegative val="0"/>
            <c:bubble3D val="0"/>
            <c:extLst xmlns:c16r2="http://schemas.microsoft.com/office/drawing/2015/06/chart">
              <c:ext xmlns:c16="http://schemas.microsoft.com/office/drawing/2014/chart" uri="{C3380CC4-5D6E-409C-BE32-E72D297353CC}">
                <c16:uniqueId val="{00000004-CA18-4096-BC34-5FD3F0C30919}"/>
              </c:ext>
            </c:extLst>
          </c:dPt>
          <c:dPt>
            <c:idx val="2"/>
            <c:invertIfNegative val="0"/>
            <c:bubble3D val="0"/>
            <c:extLst xmlns:c16r2="http://schemas.microsoft.com/office/drawing/2015/06/chart">
              <c:ext xmlns:c16="http://schemas.microsoft.com/office/drawing/2014/chart" uri="{C3380CC4-5D6E-409C-BE32-E72D297353CC}">
                <c16:uniqueId val="{00000006-CA18-4096-BC34-5FD3F0C30919}"/>
              </c:ext>
            </c:extLst>
          </c:dPt>
          <c:dPt>
            <c:idx val="3"/>
            <c:invertIfNegative val="0"/>
            <c:bubble3D val="0"/>
            <c:extLst xmlns:c16r2="http://schemas.microsoft.com/office/drawing/2015/06/chart">
              <c:ext xmlns:c16="http://schemas.microsoft.com/office/drawing/2014/chart" uri="{C3380CC4-5D6E-409C-BE32-E72D297353CC}">
                <c16:uniqueId val="{00000008-CA18-4096-BC34-5FD3F0C30919}"/>
              </c:ext>
            </c:extLst>
          </c:dPt>
          <c:dPt>
            <c:idx val="4"/>
            <c:invertIfNegative val="0"/>
            <c:bubble3D val="0"/>
            <c:extLst xmlns:c16r2="http://schemas.microsoft.com/office/drawing/2015/06/chart">
              <c:ext xmlns:c16="http://schemas.microsoft.com/office/drawing/2014/chart" uri="{C3380CC4-5D6E-409C-BE32-E72D297353CC}">
                <c16:uniqueId val="{0000000A-CA18-4096-BC34-5FD3F0C30919}"/>
              </c:ext>
            </c:extLst>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0"/>
            <c:invertIfNegative val="0"/>
            <c:bubble3D val="0"/>
          </c:dPt>
          <c:dPt>
            <c:idx val="11"/>
            <c:invertIfNegative val="0"/>
            <c:bubble3D val="0"/>
            <c:extLst xmlns:c16r2="http://schemas.microsoft.com/office/drawing/2015/06/chart">
              <c:ext xmlns:c16="http://schemas.microsoft.com/office/drawing/2014/chart" uri="{C3380CC4-5D6E-409C-BE32-E72D297353CC}">
                <c16:uniqueId val="{0000000D-CA18-4096-BC34-5FD3F0C30919}"/>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extLst xmlns:c16r2="http://schemas.microsoft.com/office/drawing/2015/06/chart">
            <c:ext xmlns:c16="http://schemas.microsoft.com/office/drawing/2014/chart" uri="{C3380CC4-5D6E-409C-BE32-E72D297353CC}">
              <c16:uniqueId val="{0000000B-CA18-4096-BC34-5FD3F0C30919}"/>
            </c:ext>
          </c:extLst>
        </c:ser>
        <c:dLbls>
          <c:showLegendKey val="0"/>
          <c:showVal val="0"/>
          <c:showCatName val="0"/>
          <c:showSerName val="0"/>
          <c:showPercent val="0"/>
          <c:showBubbleSize val="0"/>
        </c:dLbls>
        <c:gapWidth val="141"/>
        <c:overlap val="100"/>
        <c:axId val="232272256"/>
        <c:axId val="232273792"/>
      </c:barChart>
      <c:lineChart>
        <c:grouping val="standard"/>
        <c:varyColors val="0"/>
        <c:ser>
          <c:idx val="1"/>
          <c:order val="1"/>
          <c:tx>
            <c:strRef>
              <c:f>Sheet1!$C$1</c:f>
              <c:strCache>
                <c:ptCount val="1"/>
                <c:pt idx="0">
                  <c:v>系列 2</c:v>
                </c:pt>
              </c:strCache>
            </c:strRef>
          </c:tx>
          <c:spPr>
            <a:ln w="19050" cap="rnd">
              <a:solidFill>
                <a:schemeClr val="tx1">
                  <a:lumMod val="65000"/>
                  <a:lumOff val="35000"/>
                </a:schemeClr>
              </a:solidFill>
              <a:prstDash val="sysDot"/>
              <a:round/>
            </a:ln>
            <a:effectLst/>
          </c:spPr>
          <c:marker>
            <c:symbol val="square"/>
            <c:size val="49"/>
            <c:spPr>
              <a:blipFill>
                <a:blip xmlns:r="http://schemas.openxmlformats.org/officeDocument/2006/relationships" r:embed="rId1"/>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effectLst>
                      <a:outerShdw blurRad="50800" dist="38100" dir="2700000" algn="tl" rotWithShape="0">
                        <a:prstClr val="black">
                          <a:alpha val="40000"/>
                        </a:prstClr>
                      </a:outerShdw>
                    </a:effectLst>
                    <a:latin typeface="ITC Avant Garde Std Md" panose="020B0602020202020204" pitchFamily="34" charset="0"/>
                    <a:ea typeface="+mn-ea"/>
                    <a:cs typeface="+mn-cs"/>
                  </a:defRPr>
                </a:pPr>
                <a:endParaRPr lang="zh-CN"/>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smooth val="1"/>
          <c:extLst xmlns:c16r2="http://schemas.microsoft.com/office/drawing/2015/06/chart">
            <c:ext xmlns:c16="http://schemas.microsoft.com/office/drawing/2014/chart" uri="{C3380CC4-5D6E-409C-BE32-E72D297353CC}">
              <c16:uniqueId val="{0000000C-CA18-4096-BC34-5FD3F0C30919}"/>
            </c:ext>
          </c:extLst>
        </c:ser>
        <c:dLbls>
          <c:showLegendKey val="0"/>
          <c:showVal val="0"/>
          <c:showCatName val="0"/>
          <c:showSerName val="0"/>
          <c:showPercent val="0"/>
          <c:showBubbleSize val="0"/>
        </c:dLbls>
        <c:marker val="1"/>
        <c:smooth val="0"/>
        <c:axId val="232272256"/>
        <c:axId val="232273792"/>
      </c:lineChart>
      <c:catAx>
        <c:axId val="232272256"/>
        <c:scaling>
          <c:orientation val="minMax"/>
        </c:scaling>
        <c:delete val="0"/>
        <c:axPos val="b"/>
        <c:numFmt formatCode="General" sourceLinked="1"/>
        <c:majorTickMark val="out"/>
        <c:minorTickMark val="none"/>
        <c:tickLblPos val="nextTo"/>
        <c:spPr>
          <a:noFill/>
          <a:ln w="317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232273792"/>
        <c:crosses val="autoZero"/>
        <c:auto val="1"/>
        <c:lblAlgn val="ctr"/>
        <c:lblOffset val="100"/>
        <c:noMultiLvlLbl val="0"/>
      </c:catAx>
      <c:valAx>
        <c:axId val="232273792"/>
        <c:scaling>
          <c:orientation val="minMax"/>
          <c:max val="1"/>
        </c:scaling>
        <c:delete val="1"/>
        <c:axPos val="l"/>
        <c:numFmt formatCode="0%" sourceLinked="1"/>
        <c:majorTickMark val="out"/>
        <c:minorTickMark val="none"/>
        <c:tickLblPos val="nextTo"/>
        <c:crossAx val="232272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2C9B7B-9214-4B1A-B288-7A83288E7DFF}" type="datetimeFigureOut">
              <a:rPr lang="zh-CN" altLang="en-US" smtClean="0"/>
              <a:t>2016/9/1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45BF30-32CF-4199-A330-097C34772D5C}" type="slidenum">
              <a:rPr lang="zh-CN" altLang="en-US" smtClean="0"/>
              <a:t>‹#›</a:t>
            </a:fld>
            <a:endParaRPr lang="zh-CN" altLang="en-US"/>
          </a:p>
        </p:txBody>
      </p:sp>
    </p:spTree>
    <p:extLst>
      <p:ext uri="{BB962C8B-B14F-4D97-AF65-F5344CB8AC3E}">
        <p14:creationId xmlns:p14="http://schemas.microsoft.com/office/powerpoint/2010/main" val="4132781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a:t>
            </a:fld>
            <a:endParaRPr lang="zh-CN" altLang="en-US"/>
          </a:p>
        </p:txBody>
      </p:sp>
    </p:spTree>
    <p:extLst>
      <p:ext uri="{BB962C8B-B14F-4D97-AF65-F5344CB8AC3E}">
        <p14:creationId xmlns:p14="http://schemas.microsoft.com/office/powerpoint/2010/main" val="201753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10</a:t>
            </a:fld>
            <a:endParaRPr lang="zh-CN" altLang="en-US"/>
          </a:p>
        </p:txBody>
      </p:sp>
    </p:spTree>
    <p:extLst>
      <p:ext uri="{BB962C8B-B14F-4D97-AF65-F5344CB8AC3E}">
        <p14:creationId xmlns:p14="http://schemas.microsoft.com/office/powerpoint/2010/main" val="3372203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45BF30-32CF-4199-A330-097C34772D5C}" type="slidenum">
              <a:rPr lang="zh-CN" altLang="en-US" smtClean="0"/>
              <a:t>11</a:t>
            </a:fld>
            <a:endParaRPr lang="zh-CN" altLang="en-US"/>
          </a:p>
        </p:txBody>
      </p:sp>
    </p:spTree>
    <p:extLst>
      <p:ext uri="{BB962C8B-B14F-4D97-AF65-F5344CB8AC3E}">
        <p14:creationId xmlns:p14="http://schemas.microsoft.com/office/powerpoint/2010/main" val="2991471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12</a:t>
            </a:fld>
            <a:endParaRPr lang="zh-CN" altLang="en-US"/>
          </a:p>
        </p:txBody>
      </p:sp>
    </p:spTree>
    <p:extLst>
      <p:ext uri="{BB962C8B-B14F-4D97-AF65-F5344CB8AC3E}">
        <p14:creationId xmlns:p14="http://schemas.microsoft.com/office/powerpoint/2010/main" val="4255135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13</a:t>
            </a:fld>
            <a:endParaRPr lang="zh-CN" altLang="en-US"/>
          </a:p>
        </p:txBody>
      </p:sp>
    </p:spTree>
    <p:extLst>
      <p:ext uri="{BB962C8B-B14F-4D97-AF65-F5344CB8AC3E}">
        <p14:creationId xmlns:p14="http://schemas.microsoft.com/office/powerpoint/2010/main" val="2485231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14</a:t>
            </a:fld>
            <a:endParaRPr lang="zh-CN" altLang="en-US"/>
          </a:p>
        </p:txBody>
      </p:sp>
    </p:spTree>
    <p:extLst>
      <p:ext uri="{BB962C8B-B14F-4D97-AF65-F5344CB8AC3E}">
        <p14:creationId xmlns:p14="http://schemas.microsoft.com/office/powerpoint/2010/main" val="1033807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15</a:t>
            </a:fld>
            <a:endParaRPr lang="zh-CN" altLang="en-US"/>
          </a:p>
        </p:txBody>
      </p:sp>
    </p:spTree>
    <p:extLst>
      <p:ext uri="{BB962C8B-B14F-4D97-AF65-F5344CB8AC3E}">
        <p14:creationId xmlns:p14="http://schemas.microsoft.com/office/powerpoint/2010/main" val="3328543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16</a:t>
            </a:fld>
            <a:endParaRPr lang="zh-CN" altLang="en-US"/>
          </a:p>
        </p:txBody>
      </p:sp>
    </p:spTree>
    <p:extLst>
      <p:ext uri="{BB962C8B-B14F-4D97-AF65-F5344CB8AC3E}">
        <p14:creationId xmlns:p14="http://schemas.microsoft.com/office/powerpoint/2010/main" val="487954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17</a:t>
            </a:fld>
            <a:endParaRPr lang="zh-CN" altLang="en-US"/>
          </a:p>
        </p:txBody>
      </p:sp>
    </p:spTree>
    <p:extLst>
      <p:ext uri="{BB962C8B-B14F-4D97-AF65-F5344CB8AC3E}">
        <p14:creationId xmlns:p14="http://schemas.microsoft.com/office/powerpoint/2010/main" val="1666655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18</a:t>
            </a:fld>
            <a:endParaRPr lang="zh-CN" altLang="en-US"/>
          </a:p>
        </p:txBody>
      </p:sp>
    </p:spTree>
    <p:extLst>
      <p:ext uri="{BB962C8B-B14F-4D97-AF65-F5344CB8AC3E}">
        <p14:creationId xmlns:p14="http://schemas.microsoft.com/office/powerpoint/2010/main" val="1117075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19</a:t>
            </a:fld>
            <a:endParaRPr lang="zh-CN" altLang="en-US"/>
          </a:p>
        </p:txBody>
      </p:sp>
    </p:spTree>
    <p:extLst>
      <p:ext uri="{BB962C8B-B14F-4D97-AF65-F5344CB8AC3E}">
        <p14:creationId xmlns:p14="http://schemas.microsoft.com/office/powerpoint/2010/main" val="518465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a:t>
            </a:fld>
            <a:endParaRPr lang="zh-CN" altLang="en-US"/>
          </a:p>
        </p:txBody>
      </p:sp>
    </p:spTree>
    <p:extLst>
      <p:ext uri="{BB962C8B-B14F-4D97-AF65-F5344CB8AC3E}">
        <p14:creationId xmlns:p14="http://schemas.microsoft.com/office/powerpoint/2010/main" val="2650247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20</a:t>
            </a:fld>
            <a:endParaRPr lang="zh-CN" altLang="en-US"/>
          </a:p>
        </p:txBody>
      </p:sp>
    </p:spTree>
    <p:extLst>
      <p:ext uri="{BB962C8B-B14F-4D97-AF65-F5344CB8AC3E}">
        <p14:creationId xmlns:p14="http://schemas.microsoft.com/office/powerpoint/2010/main" val="3206121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21</a:t>
            </a:fld>
            <a:endParaRPr lang="zh-CN" altLang="en-US"/>
          </a:p>
        </p:txBody>
      </p:sp>
    </p:spTree>
    <p:extLst>
      <p:ext uri="{BB962C8B-B14F-4D97-AF65-F5344CB8AC3E}">
        <p14:creationId xmlns:p14="http://schemas.microsoft.com/office/powerpoint/2010/main" val="97808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22</a:t>
            </a:fld>
            <a:endParaRPr lang="zh-CN" altLang="en-US"/>
          </a:p>
        </p:txBody>
      </p:sp>
    </p:spTree>
    <p:extLst>
      <p:ext uri="{BB962C8B-B14F-4D97-AF65-F5344CB8AC3E}">
        <p14:creationId xmlns:p14="http://schemas.microsoft.com/office/powerpoint/2010/main" val="2726514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23</a:t>
            </a:fld>
            <a:endParaRPr lang="zh-CN" altLang="en-US"/>
          </a:p>
        </p:txBody>
      </p:sp>
    </p:spTree>
    <p:extLst>
      <p:ext uri="{BB962C8B-B14F-4D97-AF65-F5344CB8AC3E}">
        <p14:creationId xmlns:p14="http://schemas.microsoft.com/office/powerpoint/2010/main" val="2393344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24</a:t>
            </a:fld>
            <a:endParaRPr lang="zh-CN" altLang="en-US"/>
          </a:p>
        </p:txBody>
      </p:sp>
    </p:spTree>
    <p:extLst>
      <p:ext uri="{BB962C8B-B14F-4D97-AF65-F5344CB8AC3E}">
        <p14:creationId xmlns:p14="http://schemas.microsoft.com/office/powerpoint/2010/main" val="19171180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25</a:t>
            </a:fld>
            <a:endParaRPr lang="zh-CN" altLang="en-US"/>
          </a:p>
        </p:txBody>
      </p:sp>
    </p:spTree>
    <p:extLst>
      <p:ext uri="{BB962C8B-B14F-4D97-AF65-F5344CB8AC3E}">
        <p14:creationId xmlns:p14="http://schemas.microsoft.com/office/powerpoint/2010/main" val="2088779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26</a:t>
            </a:fld>
            <a:endParaRPr lang="zh-CN" altLang="en-US"/>
          </a:p>
        </p:txBody>
      </p:sp>
    </p:spTree>
    <p:extLst>
      <p:ext uri="{BB962C8B-B14F-4D97-AF65-F5344CB8AC3E}">
        <p14:creationId xmlns:p14="http://schemas.microsoft.com/office/powerpoint/2010/main" val="1171160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27</a:t>
            </a:fld>
            <a:endParaRPr lang="zh-CN" altLang="en-US"/>
          </a:p>
        </p:txBody>
      </p:sp>
    </p:spTree>
    <p:extLst>
      <p:ext uri="{BB962C8B-B14F-4D97-AF65-F5344CB8AC3E}">
        <p14:creationId xmlns:p14="http://schemas.microsoft.com/office/powerpoint/2010/main" val="1427973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28</a:t>
            </a:fld>
            <a:endParaRPr lang="zh-CN" altLang="en-US"/>
          </a:p>
        </p:txBody>
      </p:sp>
    </p:spTree>
    <p:extLst>
      <p:ext uri="{BB962C8B-B14F-4D97-AF65-F5344CB8AC3E}">
        <p14:creationId xmlns:p14="http://schemas.microsoft.com/office/powerpoint/2010/main" val="4188459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29</a:t>
            </a:fld>
            <a:endParaRPr lang="zh-CN" altLang="en-US"/>
          </a:p>
        </p:txBody>
      </p:sp>
    </p:spTree>
    <p:extLst>
      <p:ext uri="{BB962C8B-B14F-4D97-AF65-F5344CB8AC3E}">
        <p14:creationId xmlns:p14="http://schemas.microsoft.com/office/powerpoint/2010/main" val="4044930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a:t>
            </a:fld>
            <a:endParaRPr lang="zh-CN" altLang="en-US"/>
          </a:p>
        </p:txBody>
      </p:sp>
    </p:spTree>
    <p:extLst>
      <p:ext uri="{BB962C8B-B14F-4D97-AF65-F5344CB8AC3E}">
        <p14:creationId xmlns:p14="http://schemas.microsoft.com/office/powerpoint/2010/main" val="18229892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30</a:t>
            </a:fld>
            <a:endParaRPr lang="zh-CN" altLang="en-US"/>
          </a:p>
        </p:txBody>
      </p:sp>
    </p:spTree>
    <p:extLst>
      <p:ext uri="{BB962C8B-B14F-4D97-AF65-F5344CB8AC3E}">
        <p14:creationId xmlns:p14="http://schemas.microsoft.com/office/powerpoint/2010/main" val="816525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31</a:t>
            </a:fld>
            <a:endParaRPr lang="zh-CN" altLang="en-US"/>
          </a:p>
        </p:txBody>
      </p:sp>
    </p:spTree>
    <p:extLst>
      <p:ext uri="{BB962C8B-B14F-4D97-AF65-F5344CB8AC3E}">
        <p14:creationId xmlns:p14="http://schemas.microsoft.com/office/powerpoint/2010/main" val="33334395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32</a:t>
            </a:fld>
            <a:endParaRPr lang="zh-CN" altLang="en-US"/>
          </a:p>
        </p:txBody>
      </p:sp>
    </p:spTree>
    <p:extLst>
      <p:ext uri="{BB962C8B-B14F-4D97-AF65-F5344CB8AC3E}">
        <p14:creationId xmlns:p14="http://schemas.microsoft.com/office/powerpoint/2010/main" val="1884580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33</a:t>
            </a:fld>
            <a:endParaRPr lang="zh-CN" altLang="en-US"/>
          </a:p>
        </p:txBody>
      </p:sp>
    </p:spTree>
    <p:extLst>
      <p:ext uri="{BB962C8B-B14F-4D97-AF65-F5344CB8AC3E}">
        <p14:creationId xmlns:p14="http://schemas.microsoft.com/office/powerpoint/2010/main" val="16659942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34</a:t>
            </a:fld>
            <a:endParaRPr lang="zh-CN" altLang="en-US"/>
          </a:p>
        </p:txBody>
      </p:sp>
    </p:spTree>
    <p:extLst>
      <p:ext uri="{BB962C8B-B14F-4D97-AF65-F5344CB8AC3E}">
        <p14:creationId xmlns:p14="http://schemas.microsoft.com/office/powerpoint/2010/main" val="7597352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35</a:t>
            </a:fld>
            <a:endParaRPr lang="zh-CN" altLang="en-US"/>
          </a:p>
        </p:txBody>
      </p:sp>
    </p:spTree>
    <p:extLst>
      <p:ext uri="{BB962C8B-B14F-4D97-AF65-F5344CB8AC3E}">
        <p14:creationId xmlns:p14="http://schemas.microsoft.com/office/powerpoint/2010/main" val="3688321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4</a:t>
            </a:fld>
            <a:endParaRPr lang="zh-CN" altLang="en-US"/>
          </a:p>
        </p:txBody>
      </p:sp>
    </p:spTree>
    <p:extLst>
      <p:ext uri="{BB962C8B-B14F-4D97-AF65-F5344CB8AC3E}">
        <p14:creationId xmlns:p14="http://schemas.microsoft.com/office/powerpoint/2010/main" val="1084237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5</a:t>
            </a:fld>
            <a:endParaRPr lang="zh-CN" altLang="en-US"/>
          </a:p>
        </p:txBody>
      </p:sp>
    </p:spTree>
    <p:extLst>
      <p:ext uri="{BB962C8B-B14F-4D97-AF65-F5344CB8AC3E}">
        <p14:creationId xmlns:p14="http://schemas.microsoft.com/office/powerpoint/2010/main" val="501855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6</a:t>
            </a:fld>
            <a:endParaRPr lang="zh-CN" altLang="en-US"/>
          </a:p>
        </p:txBody>
      </p:sp>
    </p:spTree>
    <p:extLst>
      <p:ext uri="{BB962C8B-B14F-4D97-AF65-F5344CB8AC3E}">
        <p14:creationId xmlns:p14="http://schemas.microsoft.com/office/powerpoint/2010/main" val="3470090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7</a:t>
            </a:fld>
            <a:endParaRPr lang="zh-CN" altLang="en-US"/>
          </a:p>
        </p:txBody>
      </p:sp>
    </p:spTree>
    <p:extLst>
      <p:ext uri="{BB962C8B-B14F-4D97-AF65-F5344CB8AC3E}">
        <p14:creationId xmlns:p14="http://schemas.microsoft.com/office/powerpoint/2010/main" val="2229135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8</a:t>
            </a:fld>
            <a:endParaRPr lang="zh-CN" altLang="en-US"/>
          </a:p>
        </p:txBody>
      </p:sp>
    </p:spTree>
    <p:extLst>
      <p:ext uri="{BB962C8B-B14F-4D97-AF65-F5344CB8AC3E}">
        <p14:creationId xmlns:p14="http://schemas.microsoft.com/office/powerpoint/2010/main" val="2217373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45BF30-32CF-4199-A330-097C34772D5C}" type="slidenum">
              <a:rPr lang="zh-CN" altLang="en-US" smtClean="0"/>
              <a:t>9</a:t>
            </a:fld>
            <a:endParaRPr lang="zh-CN" altLang="en-US"/>
          </a:p>
        </p:txBody>
      </p:sp>
    </p:spTree>
    <p:extLst>
      <p:ext uri="{BB962C8B-B14F-4D97-AF65-F5344CB8AC3E}">
        <p14:creationId xmlns:p14="http://schemas.microsoft.com/office/powerpoint/2010/main" val="35582288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TextBox 7"/>
          <p:cNvSpPr txBox="1"/>
          <p:nvPr userDrawn="1"/>
        </p:nvSpPr>
        <p:spPr>
          <a:xfrm>
            <a:off x="251520" y="267494"/>
            <a:ext cx="2492990" cy="369332"/>
          </a:xfrm>
          <a:prstGeom prst="rect">
            <a:avLst/>
          </a:prstGeom>
          <a:noFill/>
        </p:spPr>
        <p:txBody>
          <a:bodyPr wrap="none" rtlCol="0">
            <a:spAutoFit/>
          </a:bodyPr>
          <a:lstStyle/>
          <a:p>
            <a:r>
              <a:rPr lang="zh-CN" altLang="en-US" sz="1800" b="1" dirty="0" smtClean="0">
                <a:solidFill>
                  <a:schemeClr val="tx1">
                    <a:lumMod val="85000"/>
                    <a:lumOff val="15000"/>
                  </a:schemeClr>
                </a:solidFill>
                <a:latin typeface="微软雅黑" pitchFamily="34" charset="-122"/>
                <a:ea typeface="微软雅黑" pitchFamily="34" charset="-122"/>
              </a:rPr>
              <a:t>点击输入相关文字标题</a:t>
            </a:r>
            <a:endParaRPr lang="zh-CN" altLang="en-US" sz="1800" b="1" dirty="0">
              <a:solidFill>
                <a:schemeClr val="tx1">
                  <a:lumMod val="85000"/>
                  <a:lumOff val="15000"/>
                </a:schemeClr>
              </a:solidFill>
              <a:latin typeface="微软雅黑" pitchFamily="34" charset="-122"/>
              <a:ea typeface="微软雅黑" pitchFamily="34" charset="-122"/>
            </a:endParaRPr>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261610" y="1255"/>
            <a:ext cx="1882389" cy="1058327"/>
          </a:xfrm>
          <a:prstGeom prst="rect">
            <a:avLst/>
          </a:prstGeom>
        </p:spPr>
      </p:pic>
    </p:spTree>
    <p:extLst>
      <p:ext uri="{BB962C8B-B14F-4D97-AF65-F5344CB8AC3E}">
        <p14:creationId xmlns:p14="http://schemas.microsoft.com/office/powerpoint/2010/main" val="25688535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3041395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4025379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22525699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2400996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4262449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882584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2284120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487099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3794985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D779B5-9319-4770-B20F-EB647ED4BDDE}" type="datetimeFigureOut">
              <a:rPr lang="zh-CN" altLang="en-US" smtClean="0"/>
              <a:t>2016/9/1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2591121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BD779B5-9319-4770-B20F-EB647ED4BDDE}" type="datetimeFigureOut">
              <a:rPr lang="zh-CN" altLang="en-US" smtClean="0"/>
              <a:t>2016/9/1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3A390C4-6078-4B2B-BF2C-BFA15F5997E6}" type="slidenum">
              <a:rPr lang="zh-CN" altLang="en-US" smtClean="0"/>
              <a:t>‹#›</a:t>
            </a:fld>
            <a:endParaRPr lang="zh-CN" altLang="en-US"/>
          </a:p>
        </p:txBody>
      </p:sp>
    </p:spTree>
    <p:extLst>
      <p:ext uri="{BB962C8B-B14F-4D97-AF65-F5344CB8AC3E}">
        <p14:creationId xmlns:p14="http://schemas.microsoft.com/office/powerpoint/2010/main" val="3237178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8.xml"/><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7062430" cy="3970679"/>
          </a:xfrm>
          <a:prstGeom prst="rect">
            <a:avLst/>
          </a:prstGeom>
        </p:spPr>
      </p:pic>
      <p:pic>
        <p:nvPicPr>
          <p:cNvPr id="22" name="14 - Identity.mp3">
            <a:hlinkClick r:id="" action="ppaction://media"/>
          </p:cNvPr>
          <p:cNvPicPr>
            <a:picLocks noChangeAspect="1"/>
          </p:cNvPicPr>
          <p:nvPr>
            <a:audioFile r:link="rId1"/>
            <p:extLst>
              <p:ext uri="{DAA4B4D4-6D71-4841-9C94-3DE7FCFB9230}">
                <p14:media xmlns:p14="http://schemas.microsoft.com/office/powerpoint/2010/main" r:embed="rId2">
                  <p14:trim st="5229.124"/>
                </p14:media>
              </p:ext>
            </p:extLst>
          </p:nvPr>
        </p:nvPicPr>
        <p:blipFill>
          <a:blip r:embed="rId7"/>
          <a:stretch>
            <a:fillRect/>
          </a:stretch>
        </p:blipFill>
        <p:spPr>
          <a:xfrm>
            <a:off x="10271316" y="5919260"/>
            <a:ext cx="609600" cy="609600"/>
          </a:xfrm>
          <a:prstGeom prst="rect">
            <a:avLst/>
          </a:prstGeom>
        </p:spPr>
      </p:pic>
      <p:sp>
        <p:nvSpPr>
          <p:cNvPr id="7" name="TextBox 6"/>
          <p:cNvSpPr txBox="1"/>
          <p:nvPr/>
        </p:nvSpPr>
        <p:spPr>
          <a:xfrm>
            <a:off x="5943015" y="2645499"/>
            <a:ext cx="2733441" cy="523220"/>
          </a:xfrm>
          <a:prstGeom prst="rect">
            <a:avLst/>
          </a:prstGeom>
          <a:noFill/>
        </p:spPr>
        <p:txBody>
          <a:bodyPr wrap="none" rtlCol="0">
            <a:spAutoFit/>
          </a:bodyPr>
          <a:lstStyle/>
          <a:p>
            <a:pPr algn="r"/>
            <a:r>
              <a:rPr lang="en-US" altLang="zh-CN" sz="2800" b="1" dirty="0" smtClean="0">
                <a:solidFill>
                  <a:srgbClr val="D87818"/>
                </a:solidFill>
                <a:latin typeface="微软雅黑" pitchFamily="34" charset="-122"/>
                <a:ea typeface="微软雅黑" pitchFamily="34" charset="-122"/>
              </a:rPr>
              <a:t>POWERPOINT</a:t>
            </a:r>
            <a:endParaRPr lang="zh-CN" altLang="en-US" sz="2800" b="1" dirty="0">
              <a:solidFill>
                <a:srgbClr val="D87818"/>
              </a:solidFill>
              <a:latin typeface="微软雅黑" pitchFamily="34" charset="-122"/>
              <a:ea typeface="微软雅黑" pitchFamily="34" charset="-122"/>
            </a:endParaRPr>
          </a:p>
        </p:txBody>
      </p:sp>
      <p:sp>
        <p:nvSpPr>
          <p:cNvPr id="10" name="TextBox 9"/>
          <p:cNvSpPr txBox="1"/>
          <p:nvPr/>
        </p:nvSpPr>
        <p:spPr>
          <a:xfrm>
            <a:off x="1979712" y="3180332"/>
            <a:ext cx="6696744" cy="646331"/>
          </a:xfrm>
          <a:prstGeom prst="rect">
            <a:avLst/>
          </a:prstGeom>
          <a:noFill/>
        </p:spPr>
        <p:txBody>
          <a:bodyPr wrap="square" rtlCol="0">
            <a:spAutoFit/>
          </a:bodyPr>
          <a:lstStyle/>
          <a:p>
            <a:pPr algn="r"/>
            <a:r>
              <a:rPr lang="zh-CN" altLang="en-US" sz="3600" b="1" dirty="0" smtClean="0">
                <a:solidFill>
                  <a:srgbClr val="D87818"/>
                </a:solidFill>
                <a:latin typeface="微软雅黑" panose="020B0503020204020204" pitchFamily="34" charset="-122"/>
                <a:ea typeface="微软雅黑" panose="020B0503020204020204" pitchFamily="34" charset="-122"/>
              </a:rPr>
              <a:t>金色秋天唯美秋叶</a:t>
            </a:r>
            <a:r>
              <a:rPr lang="en-US" altLang="zh-CN" sz="3600" b="1" dirty="0" smtClean="0">
                <a:solidFill>
                  <a:srgbClr val="D87818"/>
                </a:solidFill>
                <a:latin typeface="微软雅黑" panose="020B0503020204020204" pitchFamily="34" charset="-122"/>
                <a:ea typeface="微软雅黑" panose="020B0503020204020204" pitchFamily="34" charset="-122"/>
              </a:rPr>
              <a:t>PPT</a:t>
            </a:r>
            <a:r>
              <a:rPr lang="zh-CN" altLang="en-US" sz="3600" b="1" dirty="0" smtClean="0">
                <a:solidFill>
                  <a:srgbClr val="D87818"/>
                </a:solidFill>
                <a:latin typeface="微软雅黑" panose="020B0503020204020204" pitchFamily="34" charset="-122"/>
                <a:ea typeface="微软雅黑" panose="020B0503020204020204" pitchFamily="34" charset="-122"/>
              </a:rPr>
              <a:t>模板</a:t>
            </a:r>
            <a:endParaRPr lang="zh-CN" altLang="en-US" sz="3600" b="1" dirty="0">
              <a:solidFill>
                <a:srgbClr val="D87818"/>
              </a:solidFill>
              <a:latin typeface="微软雅黑" panose="020B0503020204020204" pitchFamily="34" charset="-122"/>
              <a:ea typeface="微软雅黑" panose="020B0503020204020204" pitchFamily="34" charset="-122"/>
            </a:endParaRPr>
          </a:p>
        </p:txBody>
      </p:sp>
      <p:sp>
        <p:nvSpPr>
          <p:cNvPr id="12" name="矩形 11"/>
          <p:cNvSpPr/>
          <p:nvPr/>
        </p:nvSpPr>
        <p:spPr>
          <a:xfrm>
            <a:off x="4869003" y="4352205"/>
            <a:ext cx="3807453" cy="307777"/>
          </a:xfrm>
          <a:prstGeom prst="rect">
            <a:avLst/>
          </a:prstGeom>
          <a:effectLst/>
        </p:spPr>
        <p:txBody>
          <a:bodyPr wrap="none">
            <a:spAutoFit/>
          </a:bodyPr>
          <a:lstStyle/>
          <a:p>
            <a:pPr algn="r"/>
            <a:r>
              <a:rPr lang="zh-CN" altLang="en-US" sz="1400" dirty="0" smtClean="0">
                <a:solidFill>
                  <a:srgbClr val="D87818"/>
                </a:solidFill>
                <a:latin typeface="微软雅黑" panose="020B0503020204020204" pitchFamily="34" charset="-122"/>
                <a:ea typeface="微软雅黑" panose="020B0503020204020204" pitchFamily="34" charset="-122"/>
              </a:rPr>
              <a:t>请在这里输入您的公司名称    汇报人：代用名</a:t>
            </a:r>
            <a:endParaRPr lang="zh-CN" altLang="en-US" sz="1400" dirty="0">
              <a:solidFill>
                <a:srgbClr val="D87818"/>
              </a:solidFill>
              <a:latin typeface="微软雅黑" panose="020B0503020204020204" pitchFamily="34" charset="-122"/>
              <a:ea typeface="微软雅黑" panose="020B0503020204020204" pitchFamily="34" charset="-122"/>
            </a:endParaRPr>
          </a:p>
        </p:txBody>
      </p:sp>
      <p:sp>
        <p:nvSpPr>
          <p:cNvPr id="13" name="矩形 12"/>
          <p:cNvSpPr/>
          <p:nvPr/>
        </p:nvSpPr>
        <p:spPr>
          <a:xfrm>
            <a:off x="4427983" y="3898671"/>
            <a:ext cx="4126577" cy="360040"/>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5" name="矩形 14"/>
          <p:cNvSpPr/>
          <p:nvPr/>
        </p:nvSpPr>
        <p:spPr>
          <a:xfrm>
            <a:off x="4355976" y="3920177"/>
            <a:ext cx="4198585" cy="338554"/>
          </a:xfrm>
          <a:prstGeom prst="rect">
            <a:avLst/>
          </a:prstGeom>
          <a:effec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工作总结    会议报告    商务演示    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335702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
                                        </p:tgtEl>
                                      </p:cBhvr>
                                    </p:animEffect>
                                  </p:childTnLst>
                                </p:cTn>
                              </p:par>
                            </p:childTnLst>
                          </p:cTn>
                        </p:par>
                        <p:par>
                          <p:cTn id="26" fill="hold">
                            <p:stCondLst>
                              <p:cond delay="2600"/>
                            </p:stCondLst>
                            <p:childTnLst>
                              <p:par>
                                <p:cTn id="27" presetID="22" presetClass="entr" presetSubtype="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childTnLst>
                          </p:cTn>
                        </p:par>
                        <p:par>
                          <p:cTn id="30" fill="hold">
                            <p:stCondLst>
                              <p:cond delay="31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600"/>
                            </p:stCondLst>
                            <p:childTnLst>
                              <p:par>
                                <p:cTn id="37" presetID="47"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2"/>
                </p:tgtEl>
              </p:cMediaNode>
            </p:audio>
          </p:childTnLst>
        </p:cTn>
      </p:par>
    </p:tnLst>
    <p:bldLst>
      <p:bldP spid="7" grpId="0"/>
      <p:bldP spid="10" grpId="0"/>
      <p:bldP spid="12" grpId="0"/>
      <p:bldP spid="13"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704903" y="1495971"/>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FFC0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100" b="0" i="0" u="none" strike="noStrike" kern="0" cap="none" spc="0" normalizeH="0" baseline="0" noProof="0" smtClean="0">
                <a:ln>
                  <a:noFill/>
                </a:ln>
                <a:solidFill>
                  <a:srgbClr val="FFFFFF"/>
                </a:solidFill>
                <a:effectLst/>
                <a:uLnTx/>
                <a:uFillTx/>
                <a:latin typeface="Roboto Bold" charset="0"/>
              </a:rPr>
              <a:t>05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smtClean="0">
              <a:ln>
                <a:noFill/>
              </a:ln>
              <a:solidFill>
                <a:srgbClr val="FFFFFF"/>
              </a:solidFill>
              <a:effectLst/>
              <a:uLnTx/>
              <a:uFillTx/>
              <a:latin typeface="Roboto Bold" charset="0"/>
            </a:endParaRPr>
          </a:p>
        </p:txBody>
      </p:sp>
      <p:sp>
        <p:nvSpPr>
          <p:cNvPr id="3" name="Freeform 8"/>
          <p:cNvSpPr>
            <a:spLocks/>
          </p:cNvSpPr>
          <p:nvPr/>
        </p:nvSpPr>
        <p:spPr bwMode="auto">
          <a:xfrm>
            <a:off x="3211191"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FFC0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smtClean="0">
                <a:ln>
                  <a:noFill/>
                </a:ln>
                <a:solidFill>
                  <a:srgbClr val="FFFFFF"/>
                </a:solidFill>
                <a:effectLst/>
                <a:uLnTx/>
                <a:uFillTx/>
                <a:latin typeface="Roboto Bold" charset="0"/>
              </a:rPr>
              <a:t>03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smtClean="0">
              <a:ln>
                <a:noFill/>
              </a:ln>
              <a:solidFill>
                <a:srgbClr val="FFFFFF"/>
              </a:solidFill>
              <a:effectLst/>
              <a:uLnTx/>
              <a:uFillTx/>
              <a:latin typeface="Roboto Bold" charset="0"/>
            </a:endParaRPr>
          </a:p>
        </p:txBody>
      </p:sp>
      <p:sp>
        <p:nvSpPr>
          <p:cNvPr id="4" name="Freeform 9"/>
          <p:cNvSpPr>
            <a:spLocks/>
          </p:cNvSpPr>
          <p:nvPr/>
        </p:nvSpPr>
        <p:spPr bwMode="auto">
          <a:xfrm>
            <a:off x="3211191"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FFC0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600" b="0" i="0" u="none" strike="noStrike" kern="0" cap="none" spc="0" normalizeH="0" baseline="0" noProof="0" dirty="0" smtClean="0">
                <a:ln>
                  <a:noFill/>
                </a:ln>
                <a:solidFill>
                  <a:srgbClr val="FFFFFF"/>
                </a:solidFill>
                <a:effectLst/>
                <a:uLnTx/>
                <a:uFillTx/>
                <a:latin typeface="Roboto Bold" charset="0"/>
              </a:rPr>
              <a:t>01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smtClean="0">
              <a:ln>
                <a:noFill/>
              </a:ln>
              <a:solidFill>
                <a:srgbClr val="FFFFFF"/>
              </a:solidFill>
              <a:effectLst/>
              <a:uLnTx/>
              <a:uFillTx/>
              <a:latin typeface="Roboto Bold" charset="0"/>
            </a:endParaRPr>
          </a:p>
        </p:txBody>
      </p:sp>
      <p:sp>
        <p:nvSpPr>
          <p:cNvPr id="5" name="Freeform 10"/>
          <p:cNvSpPr>
            <a:spLocks/>
          </p:cNvSpPr>
          <p:nvPr/>
        </p:nvSpPr>
        <p:spPr bwMode="auto">
          <a:xfrm>
            <a:off x="4392291"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D87818"/>
          </a:solidFill>
          <a:ln>
            <a:noFill/>
          </a:ln>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3000" b="0" i="0" u="none" strike="noStrike" kern="0" cap="none" spc="0" normalizeH="0" baseline="0" noProof="0" smtClean="0">
                <a:ln>
                  <a:noFill/>
                </a:ln>
                <a:solidFill>
                  <a:srgbClr val="FFFFFF"/>
                </a:solidFill>
                <a:effectLst/>
                <a:uLnTx/>
                <a:uFillTx/>
                <a:latin typeface="Roboto Bold" charset="0"/>
              </a:rPr>
              <a:t>02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smtClean="0">
              <a:ln>
                <a:noFill/>
              </a:ln>
              <a:solidFill>
                <a:srgbClr val="FFFFFF"/>
              </a:solidFill>
              <a:effectLst/>
              <a:uLnTx/>
              <a:uFillTx/>
              <a:latin typeface="Roboto Bold" charset="0"/>
            </a:endParaRPr>
          </a:p>
        </p:txBody>
      </p:sp>
      <p:sp>
        <p:nvSpPr>
          <p:cNvPr id="6" name="Freeform 6"/>
          <p:cNvSpPr>
            <a:spLocks/>
          </p:cNvSpPr>
          <p:nvPr/>
        </p:nvSpPr>
        <p:spPr bwMode="auto">
          <a:xfrm>
            <a:off x="4392291" y="1253083"/>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D87818"/>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500" b="0" i="0" u="none" strike="noStrike" kern="0" cap="none" spc="0" normalizeH="0" baseline="0" noProof="0" dirty="0" smtClean="0">
                <a:ln>
                  <a:noFill/>
                </a:ln>
                <a:solidFill>
                  <a:srgbClr val="FFFFFF"/>
                </a:solidFill>
                <a:effectLst/>
                <a:uLnTx/>
                <a:uFillTx/>
                <a:latin typeface="Roboto Bold" charset="0"/>
              </a:rPr>
              <a:t>06</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dirty="0" smtClean="0">
              <a:ln>
                <a:noFill/>
              </a:ln>
              <a:solidFill>
                <a:srgbClr val="FFFFFF"/>
              </a:solidFill>
              <a:effectLst/>
              <a:uLnTx/>
              <a:uFillTx/>
              <a:latin typeface="Roboto Bold" charset="0"/>
            </a:endParaRPr>
          </a:p>
        </p:txBody>
      </p:sp>
      <p:sp>
        <p:nvSpPr>
          <p:cNvPr id="7" name="Freeform 5"/>
          <p:cNvSpPr>
            <a:spLocks/>
          </p:cNvSpPr>
          <p:nvPr/>
        </p:nvSpPr>
        <p:spPr bwMode="auto">
          <a:xfrm>
            <a:off x="4392291"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D87818"/>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smtClean="0">
                <a:ln>
                  <a:noFill/>
                </a:ln>
                <a:solidFill>
                  <a:srgbClr val="FFFFFF"/>
                </a:solidFill>
                <a:effectLst/>
                <a:uLnTx/>
                <a:uFillTx/>
                <a:latin typeface="Roboto Bold" charset="0"/>
              </a:rPr>
              <a:t>04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smtClean="0">
              <a:ln>
                <a:noFill/>
              </a:ln>
              <a:solidFill>
                <a:srgbClr val="FFFFFF"/>
              </a:solidFill>
              <a:effectLst/>
              <a:uLnTx/>
              <a:uFillTx/>
              <a:latin typeface="Roboto Bold" charset="0"/>
            </a:endParaRPr>
          </a:p>
        </p:txBody>
      </p:sp>
      <p:grpSp>
        <p:nvGrpSpPr>
          <p:cNvPr id="8" name="Group 121"/>
          <p:cNvGrpSpPr>
            <a:grpSpLocks/>
          </p:cNvGrpSpPr>
          <p:nvPr/>
        </p:nvGrpSpPr>
        <p:grpSpPr bwMode="auto">
          <a:xfrm>
            <a:off x="323528" y="3359696"/>
            <a:ext cx="2635250" cy="712787"/>
            <a:chOff x="551384" y="5373216"/>
            <a:chExt cx="3512719" cy="950506"/>
          </a:xfrm>
        </p:grpSpPr>
        <p:sp>
          <p:nvSpPr>
            <p:cNvPr id="9" name="Text Placeholder 2"/>
            <p:cNvSpPr txBox="1">
              <a:spLocks/>
            </p:cNvSpPr>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900" b="1" kern="0" dirty="0">
                  <a:solidFill>
                    <a:srgbClr val="272E38"/>
                  </a:solidFill>
                  <a:latin typeface="微软雅黑" pitchFamily="34" charset="-122"/>
                  <a:ea typeface="微软雅黑" pitchFamily="34" charset="-122"/>
                  <a:cs typeface="Raleway"/>
                </a:rPr>
                <a:t>输入你的标题</a:t>
              </a:r>
              <a:endParaRPr lang="en-US" altLang="zh-CN" sz="900" b="1" kern="0" dirty="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9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rgbClr val="272E38"/>
                </a:solidFill>
                <a:latin typeface="微软雅黑" pitchFamily="34" charset="-122"/>
                <a:ea typeface="微软雅黑" pitchFamily="34" charset="-122"/>
                <a:cs typeface="Raleway Light"/>
              </a:endParaRPr>
            </a:p>
          </p:txBody>
        </p:sp>
        <p:sp>
          <p:nvSpPr>
            <p:cNvPr id="10" name="Oval 123"/>
            <p:cNvSpPr/>
            <p:nvPr/>
          </p:nvSpPr>
          <p:spPr>
            <a:xfrm>
              <a:off x="3431391" y="5476945"/>
              <a:ext cx="632712" cy="632966"/>
            </a:xfrm>
            <a:prstGeom prst="ellipse">
              <a:avLst/>
            </a:prstGeom>
            <a:solidFill>
              <a:srgbClr val="FFC0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01</a:t>
              </a:r>
            </a:p>
          </p:txBody>
        </p:sp>
      </p:grpSp>
      <p:grpSp>
        <p:nvGrpSpPr>
          <p:cNvPr id="11" name="Group 124"/>
          <p:cNvGrpSpPr>
            <a:grpSpLocks/>
          </p:cNvGrpSpPr>
          <p:nvPr/>
        </p:nvGrpSpPr>
        <p:grpSpPr bwMode="auto">
          <a:xfrm>
            <a:off x="6060753" y="3359696"/>
            <a:ext cx="2635250" cy="712787"/>
            <a:chOff x="8199905" y="5373216"/>
            <a:chExt cx="3512719" cy="950506"/>
          </a:xfrm>
        </p:grpSpPr>
        <p:sp>
          <p:nvSpPr>
            <p:cNvPr id="12" name="Text Placeholder 2"/>
            <p:cNvSpPr txBox="1">
              <a:spLocks/>
            </p:cNvSpPr>
            <p:nvPr/>
          </p:nvSpPr>
          <p:spPr>
            <a:xfrm>
              <a:off x="8866476" y="5373216"/>
              <a:ext cx="284614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100" b="1" kern="0" dirty="0">
                  <a:solidFill>
                    <a:srgbClr val="272E38"/>
                  </a:solidFill>
                  <a:latin typeface="微软雅黑" pitchFamily="34" charset="-122"/>
                  <a:ea typeface="微软雅黑" pitchFamily="34" charset="-122"/>
                  <a:cs typeface="Raleway"/>
                </a:rPr>
                <a:t>输入你的标题</a:t>
              </a:r>
              <a:endParaRPr lang="en-US" altLang="zh-CN" sz="1100" b="1" kern="0" dirty="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rgbClr val="272E38"/>
                </a:solidFill>
                <a:latin typeface="微软雅黑" pitchFamily="34" charset="-122"/>
                <a:ea typeface="微软雅黑" pitchFamily="34" charset="-122"/>
                <a:cs typeface="Raleway Light"/>
              </a:endParaRPr>
            </a:p>
          </p:txBody>
        </p:sp>
        <p:sp>
          <p:nvSpPr>
            <p:cNvPr id="13" name="Oval 126"/>
            <p:cNvSpPr/>
            <p:nvPr/>
          </p:nvSpPr>
          <p:spPr>
            <a:xfrm>
              <a:off x="8199905" y="5476945"/>
              <a:ext cx="632713" cy="632966"/>
            </a:xfrm>
            <a:prstGeom prst="ellipse">
              <a:avLst/>
            </a:prstGeom>
            <a:solidFill>
              <a:srgbClr val="D87818"/>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02</a:t>
              </a:r>
            </a:p>
          </p:txBody>
        </p:sp>
      </p:grpSp>
      <p:grpSp>
        <p:nvGrpSpPr>
          <p:cNvPr id="14" name="Group 127"/>
          <p:cNvGrpSpPr>
            <a:grpSpLocks/>
          </p:cNvGrpSpPr>
          <p:nvPr/>
        </p:nvGrpSpPr>
        <p:grpSpPr bwMode="auto">
          <a:xfrm>
            <a:off x="323528" y="2481808"/>
            <a:ext cx="2635250" cy="712788"/>
            <a:chOff x="551384" y="4204186"/>
            <a:chExt cx="3512719" cy="950506"/>
          </a:xfrm>
        </p:grpSpPr>
        <p:sp>
          <p:nvSpPr>
            <p:cNvPr id="15" name="Text Placeholder 2"/>
            <p:cNvSpPr txBox="1">
              <a:spLocks/>
            </p:cNvSpPr>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272E38"/>
                  </a:solidFill>
                  <a:latin typeface="微软雅黑" pitchFamily="34" charset="-122"/>
                  <a:ea typeface="微软雅黑" pitchFamily="34" charset="-122"/>
                  <a:cs typeface="Raleway"/>
                </a:rPr>
                <a:t>输入你的标题</a:t>
              </a:r>
              <a:endParaRPr lang="en-US" altLang="zh-CN" sz="1300" b="1" kern="0" dirty="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00" kern="0" dirty="0">
                <a:solidFill>
                  <a:srgbClr val="272E38"/>
                </a:solidFill>
                <a:latin typeface="微软雅黑" pitchFamily="34" charset="-122"/>
                <a:ea typeface="微软雅黑" pitchFamily="34" charset="-122"/>
                <a:cs typeface="Raleway Light"/>
              </a:endParaRPr>
            </a:p>
          </p:txBody>
        </p:sp>
        <p:sp>
          <p:nvSpPr>
            <p:cNvPr id="16" name="Oval 129"/>
            <p:cNvSpPr/>
            <p:nvPr/>
          </p:nvSpPr>
          <p:spPr>
            <a:xfrm>
              <a:off x="3431391" y="4252876"/>
              <a:ext cx="632712" cy="632964"/>
            </a:xfrm>
            <a:prstGeom prst="ellipse">
              <a:avLst/>
            </a:prstGeom>
            <a:solidFill>
              <a:srgbClr val="FFC0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03</a:t>
              </a:r>
            </a:p>
          </p:txBody>
        </p:sp>
      </p:grpSp>
      <p:grpSp>
        <p:nvGrpSpPr>
          <p:cNvPr id="17" name="Group 130"/>
          <p:cNvGrpSpPr>
            <a:grpSpLocks/>
          </p:cNvGrpSpPr>
          <p:nvPr/>
        </p:nvGrpSpPr>
        <p:grpSpPr bwMode="auto">
          <a:xfrm>
            <a:off x="6060753" y="2440533"/>
            <a:ext cx="2635250" cy="712788"/>
            <a:chOff x="8199905" y="4149080"/>
            <a:chExt cx="3512719" cy="950506"/>
          </a:xfrm>
        </p:grpSpPr>
        <p:sp>
          <p:nvSpPr>
            <p:cNvPr id="18" name="Text Placeholder 2"/>
            <p:cNvSpPr txBox="1">
              <a:spLocks/>
            </p:cNvSpPr>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600" b="1" kern="0" dirty="0">
                  <a:solidFill>
                    <a:srgbClr val="272E38"/>
                  </a:solidFill>
                  <a:latin typeface="微软雅黑" pitchFamily="34" charset="-122"/>
                  <a:ea typeface="微软雅黑" pitchFamily="34" charset="-122"/>
                  <a:cs typeface="Raleway"/>
                </a:rPr>
                <a:t>输入你的标题</a:t>
              </a:r>
              <a:endParaRPr lang="en-US" altLang="zh-CN" sz="1600" b="1" kern="0" dirty="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rgbClr val="272E38"/>
                </a:solidFill>
                <a:latin typeface="微软雅黑" pitchFamily="34" charset="-122"/>
                <a:ea typeface="微软雅黑" pitchFamily="34" charset="-122"/>
                <a:cs typeface="Raleway Light"/>
              </a:endParaRPr>
            </a:p>
          </p:txBody>
        </p:sp>
        <p:sp>
          <p:nvSpPr>
            <p:cNvPr id="19" name="Oval 132"/>
            <p:cNvSpPr/>
            <p:nvPr/>
          </p:nvSpPr>
          <p:spPr>
            <a:xfrm>
              <a:off x="8199905" y="4252811"/>
              <a:ext cx="632713" cy="632964"/>
            </a:xfrm>
            <a:prstGeom prst="ellipse">
              <a:avLst/>
            </a:prstGeom>
            <a:solidFill>
              <a:srgbClr val="D87818"/>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04</a:t>
              </a:r>
            </a:p>
          </p:txBody>
        </p:sp>
      </p:grpSp>
      <p:grpSp>
        <p:nvGrpSpPr>
          <p:cNvPr id="20" name="Group 133"/>
          <p:cNvGrpSpPr>
            <a:grpSpLocks/>
          </p:cNvGrpSpPr>
          <p:nvPr/>
        </p:nvGrpSpPr>
        <p:grpSpPr bwMode="auto">
          <a:xfrm>
            <a:off x="323528" y="1607095"/>
            <a:ext cx="2635250" cy="712787"/>
            <a:chOff x="551384" y="3037653"/>
            <a:chExt cx="3512719" cy="950506"/>
          </a:xfrm>
        </p:grpSpPr>
        <p:sp>
          <p:nvSpPr>
            <p:cNvPr id="21" name="Text Placeholder 2"/>
            <p:cNvSpPr txBox="1">
              <a:spLocks/>
            </p:cNvSpPr>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rgbClr val="272E38"/>
                  </a:solidFill>
                  <a:latin typeface="微软雅黑" pitchFamily="34" charset="-122"/>
                  <a:ea typeface="微软雅黑" pitchFamily="34" charset="-122"/>
                  <a:cs typeface="Raleway"/>
                </a:rPr>
                <a:t>输入你的标题</a:t>
              </a:r>
              <a:endParaRPr lang="en-US" altLang="zh-CN" sz="1300" b="1" kern="0" dirty="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r>
                <a:rPr lang="zh-CN" altLang="en-US" sz="1000" kern="0" dirty="0" smtClean="0">
                  <a:solidFill>
                    <a:srgbClr val="272E38"/>
                  </a:solidFill>
                  <a:latin typeface="微软雅黑" pitchFamily="34" charset="-122"/>
                  <a:ea typeface="微软雅黑" pitchFamily="34" charset="-122"/>
                  <a:cs typeface="Raleway Light"/>
                </a:rPr>
                <a:t>概述</a:t>
              </a:r>
              <a:endParaRPr lang="en-US" altLang="zh-CN" sz="1000" kern="0" dirty="0">
                <a:solidFill>
                  <a:srgbClr val="272E38"/>
                </a:solidFill>
                <a:latin typeface="微软雅黑" pitchFamily="34" charset="-122"/>
                <a:ea typeface="微软雅黑" pitchFamily="34" charset="-122"/>
                <a:cs typeface="Raleway Light"/>
              </a:endParaRPr>
            </a:p>
          </p:txBody>
        </p:sp>
        <p:sp>
          <p:nvSpPr>
            <p:cNvPr id="22" name="Oval 135"/>
            <p:cNvSpPr/>
            <p:nvPr/>
          </p:nvSpPr>
          <p:spPr>
            <a:xfrm>
              <a:off x="3431391" y="3196424"/>
              <a:ext cx="632712" cy="632966"/>
            </a:xfrm>
            <a:prstGeom prst="ellipse">
              <a:avLst/>
            </a:prstGeom>
            <a:solidFill>
              <a:srgbClr val="FFC000"/>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05</a:t>
              </a:r>
            </a:p>
          </p:txBody>
        </p:sp>
      </p:grpSp>
      <p:grpSp>
        <p:nvGrpSpPr>
          <p:cNvPr id="23" name="Group 136"/>
          <p:cNvGrpSpPr>
            <a:grpSpLocks/>
          </p:cNvGrpSpPr>
          <p:nvPr/>
        </p:nvGrpSpPr>
        <p:grpSpPr bwMode="auto">
          <a:xfrm>
            <a:off x="6060753" y="1673771"/>
            <a:ext cx="2635250" cy="712787"/>
            <a:chOff x="8199905" y="3126566"/>
            <a:chExt cx="3512719" cy="950506"/>
          </a:xfrm>
        </p:grpSpPr>
        <p:sp>
          <p:nvSpPr>
            <p:cNvPr id="24" name="Text Placeholder 2"/>
            <p:cNvSpPr txBox="1">
              <a:spLocks/>
            </p:cNvSpPr>
            <p:nvPr/>
          </p:nvSpPr>
          <p:spPr>
            <a:xfrm>
              <a:off x="8866476" y="3126566"/>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rgbClr val="272E38"/>
                  </a:solidFill>
                  <a:latin typeface="微软雅黑" pitchFamily="34" charset="-122"/>
                  <a:ea typeface="微软雅黑" pitchFamily="34" charset="-122"/>
                  <a:cs typeface="Raleway"/>
                </a:rPr>
                <a:t>输入你的标题</a:t>
              </a:r>
              <a:endParaRPr lang="en-US" altLang="zh-CN" sz="1400" b="1" kern="0" dirty="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50" kern="0" dirty="0">
                <a:solidFill>
                  <a:srgbClr val="272E38"/>
                </a:solidFill>
                <a:latin typeface="微软雅黑" pitchFamily="34" charset="-122"/>
                <a:ea typeface="微软雅黑" pitchFamily="34" charset="-122"/>
                <a:cs typeface="Raleway Light"/>
              </a:endParaRPr>
            </a:p>
          </p:txBody>
        </p:sp>
        <p:sp>
          <p:nvSpPr>
            <p:cNvPr id="25" name="Oval 138"/>
            <p:cNvSpPr/>
            <p:nvPr/>
          </p:nvSpPr>
          <p:spPr>
            <a:xfrm>
              <a:off x="8199905" y="3196424"/>
              <a:ext cx="632713" cy="632966"/>
            </a:xfrm>
            <a:prstGeom prst="ellipse">
              <a:avLst/>
            </a:prstGeom>
            <a:solidFill>
              <a:srgbClr val="D87818"/>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Roboto Bold"/>
                </a:rPr>
                <a:t>06</a:t>
              </a:r>
            </a:p>
          </p:txBody>
        </p:sp>
      </p:grpSp>
    </p:spTree>
    <p:extLst>
      <p:ext uri="{BB962C8B-B14F-4D97-AF65-F5344CB8AC3E}">
        <p14:creationId xmlns:p14="http://schemas.microsoft.com/office/powerpoint/2010/main" val="10031321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8416533" cy="4731990"/>
          </a:xfrm>
          <a:prstGeom prst="rect">
            <a:avLst/>
          </a:prstGeom>
        </p:spPr>
      </p:pic>
      <p:sp>
        <p:nvSpPr>
          <p:cNvPr id="12" name="TextBox 11"/>
          <p:cNvSpPr txBox="1"/>
          <p:nvPr/>
        </p:nvSpPr>
        <p:spPr>
          <a:xfrm>
            <a:off x="4211960" y="3507854"/>
            <a:ext cx="3723505" cy="461665"/>
          </a:xfrm>
          <a:prstGeom prst="rect">
            <a:avLst/>
          </a:prstGeom>
          <a:noFill/>
        </p:spPr>
        <p:txBody>
          <a:bodyPr wrap="square" rtlCol="0">
            <a:spAutoFit/>
          </a:bodyPr>
          <a:lstStyle/>
          <a:p>
            <a:r>
              <a:rPr lang="zh-CN" altLang="en-US" sz="2400" b="1" dirty="0" smtClean="0">
                <a:solidFill>
                  <a:srgbClr val="2B313D"/>
                </a:solidFill>
                <a:latin typeface="微软雅黑" pitchFamily="34" charset="-122"/>
                <a:ea typeface="微软雅黑" pitchFamily="34" charset="-122"/>
              </a:rPr>
              <a:t>输入</a:t>
            </a:r>
            <a:r>
              <a:rPr lang="zh-CN" altLang="en-US" sz="2400" b="1" dirty="0" smtClean="0">
                <a:solidFill>
                  <a:srgbClr val="2B313D"/>
                </a:solidFill>
                <a:latin typeface="微软雅黑" pitchFamily="34" charset="-122"/>
                <a:ea typeface="微软雅黑" pitchFamily="34" charset="-122"/>
              </a:rPr>
              <a:t>第二部分</a:t>
            </a:r>
            <a:r>
              <a:rPr lang="zh-CN" altLang="en-US" sz="2400" b="1" dirty="0" smtClean="0">
                <a:solidFill>
                  <a:srgbClr val="2B313D"/>
                </a:solidFill>
                <a:latin typeface="微软雅黑" pitchFamily="34" charset="-122"/>
                <a:ea typeface="微软雅黑" pitchFamily="34" charset="-122"/>
              </a:rPr>
              <a:t>文字标题</a:t>
            </a:r>
            <a:endParaRPr lang="zh-CN" altLang="en-US" sz="2400" b="1" dirty="0">
              <a:solidFill>
                <a:srgbClr val="2B313D"/>
              </a:solidFill>
              <a:latin typeface="微软雅黑" pitchFamily="34" charset="-122"/>
              <a:ea typeface="微软雅黑" pitchFamily="34" charset="-122"/>
            </a:endParaRPr>
          </a:p>
        </p:txBody>
      </p:sp>
      <p:grpSp>
        <p:nvGrpSpPr>
          <p:cNvPr id="13" name="组合 12"/>
          <p:cNvGrpSpPr/>
          <p:nvPr/>
        </p:nvGrpSpPr>
        <p:grpSpPr>
          <a:xfrm>
            <a:off x="4306022" y="2688268"/>
            <a:ext cx="687509" cy="647014"/>
            <a:chOff x="1131314" y="1923678"/>
            <a:chExt cx="687509" cy="647014"/>
          </a:xfrm>
        </p:grpSpPr>
        <p:grpSp>
          <p:nvGrpSpPr>
            <p:cNvPr id="14" name="组合 13"/>
            <p:cNvGrpSpPr/>
            <p:nvPr/>
          </p:nvGrpSpPr>
          <p:grpSpPr>
            <a:xfrm>
              <a:off x="1145233" y="1923678"/>
              <a:ext cx="673590" cy="647014"/>
              <a:chOff x="346342" y="1896312"/>
              <a:chExt cx="553250" cy="531422"/>
            </a:xfrm>
          </p:grpSpPr>
          <p:sp>
            <p:nvSpPr>
              <p:cNvPr id="16" name="矩形 15"/>
              <p:cNvSpPr/>
              <p:nvPr/>
            </p:nvSpPr>
            <p:spPr>
              <a:xfrm>
                <a:off x="467544" y="1995686"/>
                <a:ext cx="432048" cy="432048"/>
              </a:xfrm>
              <a:prstGeom prst="rect">
                <a:avLst/>
              </a:prstGeom>
              <a:no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矩形 16"/>
              <p:cNvSpPr/>
              <p:nvPr/>
            </p:nvSpPr>
            <p:spPr>
              <a:xfrm>
                <a:off x="346342" y="1896312"/>
                <a:ext cx="440432" cy="440432"/>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5" name="TextBox 14"/>
            <p:cNvSpPr txBox="1"/>
            <p:nvPr/>
          </p:nvSpPr>
          <p:spPr>
            <a:xfrm>
              <a:off x="1131314" y="1930184"/>
              <a:ext cx="550151" cy="523220"/>
            </a:xfrm>
            <a:prstGeom prst="rect">
              <a:avLst/>
            </a:prstGeom>
            <a:noFill/>
          </p:spPr>
          <p:txBody>
            <a:bodyPr wrap="none" rtlCol="0">
              <a:spAutoFit/>
            </a:bodyPr>
            <a:lstStyle/>
            <a:p>
              <a:r>
                <a:rPr lang="en-US" altLang="zh-CN" sz="2800" b="1" dirty="0" smtClean="0">
                  <a:solidFill>
                    <a:schemeClr val="bg1"/>
                  </a:solidFill>
                </a:rPr>
                <a:t>02</a:t>
              </a:r>
              <a:endParaRPr lang="zh-CN" altLang="en-US" sz="2800" b="1" dirty="0">
                <a:solidFill>
                  <a:schemeClr val="bg1"/>
                </a:solidFill>
              </a:endParaRPr>
            </a:p>
          </p:txBody>
        </p:sp>
      </p:grpSp>
      <p:sp>
        <p:nvSpPr>
          <p:cNvPr id="18" name="TextBox 17"/>
          <p:cNvSpPr txBox="1"/>
          <p:nvPr/>
        </p:nvSpPr>
        <p:spPr>
          <a:xfrm>
            <a:off x="4211960" y="4002879"/>
            <a:ext cx="3852337" cy="657103"/>
          </a:xfrm>
          <a:prstGeom prst="rect">
            <a:avLst/>
          </a:prstGeom>
          <a:noFill/>
        </p:spPr>
        <p:txBody>
          <a:bodyPr wrap="none" rtlCol="0">
            <a:spAutoFit/>
          </a:bodyPr>
          <a:lstStyle/>
          <a:p>
            <a:pPr>
              <a:lnSpc>
                <a:spcPct val="150000"/>
              </a:lnSpc>
            </a:pPr>
            <a:r>
              <a:rPr lang="zh-CN" altLang="en-US" sz="1300" dirty="0" smtClean="0">
                <a:solidFill>
                  <a:srgbClr val="2B313D"/>
                </a:solidFill>
                <a:latin typeface="微软雅黑" pitchFamily="34" charset="-122"/>
                <a:ea typeface="微软雅黑" pitchFamily="34" charset="-122"/>
              </a:rPr>
              <a:t>描述具体工作回顾内容，总结重点，让观看者能够</a:t>
            </a:r>
            <a:endParaRPr lang="en-US" altLang="zh-CN" sz="1300" dirty="0" smtClean="0">
              <a:solidFill>
                <a:srgbClr val="2B313D"/>
              </a:solidFill>
              <a:latin typeface="微软雅黑" pitchFamily="34" charset="-122"/>
              <a:ea typeface="微软雅黑" pitchFamily="34" charset="-122"/>
            </a:endParaRPr>
          </a:p>
          <a:p>
            <a:pPr>
              <a:lnSpc>
                <a:spcPct val="150000"/>
              </a:lnSpc>
            </a:pPr>
            <a:r>
              <a:rPr lang="zh-CN" altLang="en-US" sz="1300" dirty="0" smtClean="0">
                <a:solidFill>
                  <a:srgbClr val="2B313D"/>
                </a:solidFill>
                <a:latin typeface="微软雅黑" pitchFamily="34" charset="-122"/>
                <a:ea typeface="微软雅黑" pitchFamily="34" charset="-122"/>
              </a:rPr>
              <a:t>一目了然的了解报告的主题。</a:t>
            </a:r>
            <a:endParaRPr lang="zh-CN" altLang="en-US" sz="1300" dirty="0">
              <a:solidFill>
                <a:srgbClr val="2B313D"/>
              </a:solidFill>
              <a:latin typeface="微软雅黑" pitchFamily="34" charset="-122"/>
              <a:ea typeface="微软雅黑" pitchFamily="34" charset="-122"/>
            </a:endParaRPr>
          </a:p>
        </p:txBody>
      </p:sp>
    </p:spTree>
    <p:extLst>
      <p:ext uri="{BB962C8B-B14F-4D97-AF65-F5344CB8AC3E}">
        <p14:creationId xmlns:p14="http://schemas.microsoft.com/office/powerpoint/2010/main" val="8163366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Vertical)">
                                      <p:cBhvr>
                                        <p:cTn id="18" dur="500"/>
                                        <p:tgtEl>
                                          <p:spTgt spid="1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21"/>
          <p:cNvSpPr/>
          <p:nvPr/>
        </p:nvSpPr>
        <p:spPr>
          <a:xfrm rot="16200000">
            <a:off x="588106" y="1299058"/>
            <a:ext cx="797366" cy="750462"/>
          </a:xfrm>
          <a:prstGeom prst="hexagon">
            <a:avLst/>
          </a:prstGeom>
          <a:solidFill>
            <a:srgbClr val="D878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67794" y="141091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bwMode="auto">
          <a:xfrm>
            <a:off x="1475655" y="1784941"/>
            <a:ext cx="2952328" cy="923330"/>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这里输入简单的文字概述这里输入简单文字概述简单的文字概述这里输入简单的文字概述这里</a:t>
            </a:r>
            <a:r>
              <a:rPr lang="zh-CN" altLang="en-US" sz="1200" dirty="0" smtClean="0">
                <a:solidFill>
                  <a:srgbClr val="2D2D2D"/>
                </a:solidFill>
              </a:rPr>
              <a:t>输入</a:t>
            </a:r>
            <a:endParaRPr lang="zh-CN" altLang="en-US" sz="1200" dirty="0">
              <a:solidFill>
                <a:srgbClr val="2D2D2D"/>
              </a:solidFill>
              <a:latin typeface="Calibri" pitchFamily="34" charset="0"/>
            </a:endParaRPr>
          </a:p>
        </p:txBody>
      </p:sp>
      <p:sp>
        <p:nvSpPr>
          <p:cNvPr id="25" name="矩形 24"/>
          <p:cNvSpPr/>
          <p:nvPr/>
        </p:nvSpPr>
        <p:spPr bwMode="auto">
          <a:xfrm>
            <a:off x="1475654" y="1438283"/>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6" name="六边形 25"/>
          <p:cNvSpPr/>
          <p:nvPr/>
        </p:nvSpPr>
        <p:spPr>
          <a:xfrm rot="16200000">
            <a:off x="588105" y="3104537"/>
            <a:ext cx="797366" cy="750462"/>
          </a:xfrm>
          <a:prstGeom prst="hexagon">
            <a:avLst/>
          </a:prstGeom>
          <a:solidFill>
            <a:srgbClr val="D878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667793" y="321639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1475654" y="3590420"/>
            <a:ext cx="2952328" cy="923330"/>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这里输入简单的文字概述这里输入简单文字概述简单的文字概述这里输入简单的文字概述这里</a:t>
            </a:r>
            <a:r>
              <a:rPr lang="zh-CN" altLang="en-US" sz="1200" dirty="0" smtClean="0">
                <a:solidFill>
                  <a:srgbClr val="2D2D2D"/>
                </a:solidFill>
              </a:rPr>
              <a:t>输入</a:t>
            </a:r>
            <a:endParaRPr lang="zh-CN" altLang="en-US" sz="1200" dirty="0">
              <a:solidFill>
                <a:srgbClr val="2D2D2D"/>
              </a:solidFill>
              <a:latin typeface="Calibri" pitchFamily="34" charset="0"/>
            </a:endParaRPr>
          </a:p>
        </p:txBody>
      </p:sp>
      <p:sp>
        <p:nvSpPr>
          <p:cNvPr id="29" name="矩形 28"/>
          <p:cNvSpPr/>
          <p:nvPr/>
        </p:nvSpPr>
        <p:spPr bwMode="auto">
          <a:xfrm>
            <a:off x="1475653" y="3243762"/>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0" name="六边形 29"/>
          <p:cNvSpPr/>
          <p:nvPr/>
        </p:nvSpPr>
        <p:spPr>
          <a:xfrm rot="16200000">
            <a:off x="4764571" y="1304338"/>
            <a:ext cx="797366" cy="750462"/>
          </a:xfrm>
          <a:prstGeom prst="hexagon">
            <a:avLst/>
          </a:prstGeom>
          <a:solidFill>
            <a:srgbClr val="D878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44259" y="14161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bwMode="auto">
          <a:xfrm>
            <a:off x="5652120" y="1790221"/>
            <a:ext cx="2952328" cy="923330"/>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这里输入简单的文字概述这里输入简单文字概述简单的文字概述这里输入简单的文字概述这里</a:t>
            </a:r>
            <a:r>
              <a:rPr lang="zh-CN" altLang="en-US" sz="1200" dirty="0" smtClean="0">
                <a:solidFill>
                  <a:srgbClr val="2D2D2D"/>
                </a:solidFill>
              </a:rPr>
              <a:t>输入</a:t>
            </a:r>
            <a:endParaRPr lang="zh-CN" altLang="en-US" sz="1200" dirty="0">
              <a:solidFill>
                <a:srgbClr val="2D2D2D"/>
              </a:solidFill>
              <a:latin typeface="Calibri" pitchFamily="34" charset="0"/>
            </a:endParaRPr>
          </a:p>
        </p:txBody>
      </p:sp>
      <p:sp>
        <p:nvSpPr>
          <p:cNvPr id="33" name="矩形 32"/>
          <p:cNvSpPr/>
          <p:nvPr/>
        </p:nvSpPr>
        <p:spPr bwMode="auto">
          <a:xfrm>
            <a:off x="5652119" y="1443563"/>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4" name="六边形 33"/>
          <p:cNvSpPr/>
          <p:nvPr/>
        </p:nvSpPr>
        <p:spPr>
          <a:xfrm rot="16200000">
            <a:off x="4764570" y="3109817"/>
            <a:ext cx="797366" cy="750462"/>
          </a:xfrm>
          <a:prstGeom prst="hexagon">
            <a:avLst/>
          </a:prstGeom>
          <a:solidFill>
            <a:srgbClr val="D878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844258" y="322167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bwMode="auto">
          <a:xfrm>
            <a:off x="5652119" y="3595700"/>
            <a:ext cx="2952328" cy="923330"/>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这里输入简单的文字概述这里输入简单文字概述简单的文字概述这里输入简单的文字概述这里</a:t>
            </a:r>
            <a:r>
              <a:rPr lang="zh-CN" altLang="en-US" sz="1200" dirty="0" smtClean="0">
                <a:solidFill>
                  <a:srgbClr val="2D2D2D"/>
                </a:solidFill>
              </a:rPr>
              <a:t>输入</a:t>
            </a:r>
            <a:endParaRPr lang="zh-CN" altLang="en-US" sz="1200" dirty="0">
              <a:solidFill>
                <a:srgbClr val="2D2D2D"/>
              </a:solidFill>
              <a:latin typeface="Calibri" pitchFamily="34" charset="0"/>
            </a:endParaRPr>
          </a:p>
        </p:txBody>
      </p:sp>
      <p:sp>
        <p:nvSpPr>
          <p:cNvPr id="37" name="矩形 36"/>
          <p:cNvSpPr/>
          <p:nvPr/>
        </p:nvSpPr>
        <p:spPr bwMode="auto">
          <a:xfrm>
            <a:off x="5652118" y="3249042"/>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32358747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0-#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1000" fill="hold"/>
                                        <p:tgtEl>
                                          <p:spTgt spid="2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0-#ppt_w/2"/>
                                          </p:val>
                                        </p:tav>
                                        <p:tav tm="100000">
                                          <p:val>
                                            <p:strVal val="#ppt_x"/>
                                          </p:val>
                                        </p:tav>
                                      </p:tavLst>
                                    </p:anim>
                                    <p:anim calcmode="lin" valueType="num">
                                      <p:cBhvr additive="base">
                                        <p:cTn id="72" dur="500" fill="hold"/>
                                        <p:tgtEl>
                                          <p:spTgt spid="34"/>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1000"/>
                                        <p:tgtEl>
                                          <p:spTgt spid="37"/>
                                        </p:tgtEl>
                                      </p:cBhvr>
                                    </p:animEffect>
                                    <p:anim calcmode="lin" valueType="num">
                                      <p:cBhvr>
                                        <p:cTn id="77" dur="1000" fill="hold"/>
                                        <p:tgtEl>
                                          <p:spTgt spid="37"/>
                                        </p:tgtEl>
                                        <p:attrNameLst>
                                          <p:attrName>ppt_x</p:attrName>
                                        </p:attrNameLst>
                                      </p:cBhvr>
                                      <p:tavLst>
                                        <p:tav tm="0">
                                          <p:val>
                                            <p:strVal val="#ppt_x"/>
                                          </p:val>
                                        </p:tav>
                                        <p:tav tm="100000">
                                          <p:val>
                                            <p:strVal val="#ppt_x"/>
                                          </p:val>
                                        </p:tav>
                                      </p:tavLst>
                                    </p:anim>
                                    <p:anim calcmode="lin" valueType="num">
                                      <p:cBhvr>
                                        <p:cTn id="78" dur="1000" fill="hold"/>
                                        <p:tgtEl>
                                          <p:spTgt spid="3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1000"/>
                                        <p:tgtEl>
                                          <p:spTgt spid="36"/>
                                        </p:tgtEl>
                                      </p:cBhvr>
                                    </p:animEffect>
                                    <p:anim calcmode="lin" valueType="num">
                                      <p:cBhvr>
                                        <p:cTn id="82" dur="1000" fill="hold"/>
                                        <p:tgtEl>
                                          <p:spTgt spid="36"/>
                                        </p:tgtEl>
                                        <p:attrNameLst>
                                          <p:attrName>ppt_x</p:attrName>
                                        </p:attrNameLst>
                                      </p:cBhvr>
                                      <p:tavLst>
                                        <p:tav tm="0">
                                          <p:val>
                                            <p:strVal val="#ppt_x"/>
                                          </p:val>
                                        </p:tav>
                                        <p:tav tm="100000">
                                          <p:val>
                                            <p:strVal val="#ppt_x"/>
                                          </p:val>
                                        </p:tav>
                                      </p:tavLst>
                                    </p:anim>
                                    <p:anim calcmode="lin" valueType="num">
                                      <p:cBhvr>
                                        <p:cTn id="8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6" grpId="0" animBg="1"/>
      <p:bldP spid="27" grpId="0"/>
      <p:bldP spid="28" grpId="0"/>
      <p:bldP spid="29" grpId="0"/>
      <p:bldP spid="30" grpId="0" animBg="1"/>
      <p:bldP spid="31" grpId="0"/>
      <p:bldP spid="32" grpId="0"/>
      <p:bldP spid="33" grpId="0"/>
      <p:bldP spid="34" grpId="0" animBg="1"/>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5292" y="2715766"/>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dirty="0" smtClean="0">
                <a:solidFill>
                  <a:schemeClr val="tx1">
                    <a:lumMod val="85000"/>
                    <a:lumOff val="15000"/>
                  </a:schemeClr>
                </a:solidFill>
                <a:latin typeface="微软雅黑" pitchFamily="34" charset="-122"/>
                <a:ea typeface="微软雅黑" pitchFamily="34" charset="-122"/>
              </a:rPr>
              <a:t>计划标题</a:t>
            </a:r>
            <a:endParaRPr kumimoji="0" lang="zh-CN" altLang="en-US" sz="15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sym typeface="Arial" panose="020B0604020202020204" pitchFamily="34" charset="0"/>
            </a:endParaRPr>
          </a:p>
        </p:txBody>
      </p:sp>
      <p:grpSp>
        <p:nvGrpSpPr>
          <p:cNvPr id="3" name="组合 2"/>
          <p:cNvGrpSpPr>
            <a:grpSpLocks noChangeAspect="1"/>
          </p:cNvGrpSpPr>
          <p:nvPr/>
        </p:nvGrpSpPr>
        <p:grpSpPr>
          <a:xfrm>
            <a:off x="828517" y="1316052"/>
            <a:ext cx="1394186" cy="1394186"/>
            <a:chOff x="456294" y="1959430"/>
            <a:chExt cx="2148114" cy="2148114"/>
          </a:xfrm>
        </p:grpSpPr>
        <p:sp>
          <p:nvSpPr>
            <p:cNvPr id="4" name="椭圆 3"/>
            <p:cNvSpPr/>
            <p:nvPr/>
          </p:nvSpPr>
          <p:spPr>
            <a:xfrm>
              <a:off x="456294" y="1959430"/>
              <a:ext cx="2148114" cy="2148114"/>
            </a:xfrm>
            <a:prstGeom prst="ellipse">
              <a:avLst/>
            </a:prstGeom>
            <a:solidFill>
              <a:srgbClr val="D87818"/>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 name="图片 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矩形 5"/>
          <p:cNvSpPr/>
          <p:nvPr/>
        </p:nvSpPr>
        <p:spPr>
          <a:xfrm>
            <a:off x="2519508" y="2715766"/>
            <a:ext cx="1836468" cy="666185"/>
          </a:xfrm>
          <a:prstGeom prst="rect">
            <a:avLst/>
          </a:prstGeom>
          <a:noFill/>
          <a:ln w="25400" cap="flat" cmpd="sng" algn="ctr">
            <a:noFill/>
            <a:prstDash val="solid"/>
          </a:ln>
          <a:effectLst/>
        </p:spPr>
        <p:txBody>
          <a:bodyPr lIns="121914" tIns="60957" rIns="121914" bIns="60957" rtlCol="0" anchor="ctr"/>
          <a:lstStyle/>
          <a:p>
            <a:pPr lvl="0" algn="ctr" defTabSz="1219140">
              <a:defRPr/>
            </a:pPr>
            <a:r>
              <a:rPr lang="zh-CN" altLang="en-US" b="1" dirty="0">
                <a:solidFill>
                  <a:schemeClr val="tx1">
                    <a:lumMod val="85000"/>
                    <a:lumOff val="15000"/>
                  </a:schemeClr>
                </a:solidFill>
                <a:latin typeface="微软雅黑" pitchFamily="34" charset="-122"/>
                <a:ea typeface="微软雅黑" pitchFamily="34" charset="-122"/>
              </a:rPr>
              <a:t>计划标题</a:t>
            </a:r>
            <a:endParaRPr lang="zh-CN" altLang="en-US" sz="1500" kern="0" dirty="0">
              <a:solidFill>
                <a:schemeClr val="tx1">
                  <a:lumMod val="85000"/>
                  <a:lumOff val="15000"/>
                </a:schemeClr>
              </a:solidFill>
              <a:latin typeface="微软雅黑" pitchFamily="34" charset="-122"/>
              <a:ea typeface="微软雅黑" pitchFamily="34" charset="-122"/>
              <a:sym typeface="Arial" panose="020B0604020202020204" pitchFamily="34" charset="0"/>
            </a:endParaRPr>
          </a:p>
        </p:txBody>
      </p:sp>
      <p:grpSp>
        <p:nvGrpSpPr>
          <p:cNvPr id="7" name="组合 6"/>
          <p:cNvGrpSpPr>
            <a:grpSpLocks noChangeAspect="1"/>
          </p:cNvGrpSpPr>
          <p:nvPr/>
        </p:nvGrpSpPr>
        <p:grpSpPr>
          <a:xfrm>
            <a:off x="2796425" y="1316052"/>
            <a:ext cx="1394186" cy="1394186"/>
            <a:chOff x="2492224" y="1959430"/>
            <a:chExt cx="2148114" cy="2148114"/>
          </a:xfrm>
        </p:grpSpPr>
        <p:sp>
          <p:nvSpPr>
            <p:cNvPr id="8" name="椭圆 7"/>
            <p:cNvSpPr/>
            <p:nvPr/>
          </p:nvSpPr>
          <p:spPr>
            <a:xfrm>
              <a:off x="2492224" y="1959430"/>
              <a:ext cx="2148114" cy="2148114"/>
            </a:xfrm>
            <a:prstGeom prst="ellipse">
              <a:avLst/>
            </a:prstGeom>
            <a:solidFill>
              <a:srgbClr val="D87818"/>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0" name="矩形 9"/>
          <p:cNvSpPr/>
          <p:nvPr/>
        </p:nvSpPr>
        <p:spPr>
          <a:xfrm>
            <a:off x="6444208" y="2715766"/>
            <a:ext cx="1836468" cy="666185"/>
          </a:xfrm>
          <a:prstGeom prst="rect">
            <a:avLst/>
          </a:prstGeom>
          <a:noFill/>
          <a:ln w="25400" cap="flat" cmpd="sng" algn="ctr">
            <a:noFill/>
            <a:prstDash val="solid"/>
          </a:ln>
          <a:effectLst/>
        </p:spPr>
        <p:txBody>
          <a:bodyPr lIns="121914" tIns="60957" rIns="121914" bIns="60957" rtlCol="0" anchor="ctr"/>
          <a:lstStyle/>
          <a:p>
            <a:pPr lvl="0" algn="ctr" defTabSz="1219140">
              <a:defRPr/>
            </a:pPr>
            <a:r>
              <a:rPr lang="zh-CN" altLang="en-US" b="1" dirty="0">
                <a:solidFill>
                  <a:schemeClr val="tx1">
                    <a:lumMod val="85000"/>
                    <a:lumOff val="15000"/>
                  </a:schemeClr>
                </a:solidFill>
                <a:latin typeface="微软雅黑" pitchFamily="34" charset="-122"/>
                <a:ea typeface="微软雅黑" pitchFamily="34" charset="-122"/>
              </a:rPr>
              <a:t>计划标题</a:t>
            </a:r>
            <a:endParaRPr lang="zh-CN" altLang="en-US" sz="1500" kern="0" dirty="0">
              <a:solidFill>
                <a:schemeClr val="tx1">
                  <a:lumMod val="85000"/>
                  <a:lumOff val="15000"/>
                </a:schemeClr>
              </a:solidFill>
              <a:latin typeface="微软雅黑" pitchFamily="34" charset="-122"/>
              <a:ea typeface="微软雅黑" pitchFamily="34" charset="-122"/>
              <a:sym typeface="Arial" panose="020B0604020202020204" pitchFamily="34" charset="0"/>
            </a:endParaRPr>
          </a:p>
        </p:txBody>
      </p:sp>
      <p:grpSp>
        <p:nvGrpSpPr>
          <p:cNvPr id="11" name="组合 10"/>
          <p:cNvGrpSpPr>
            <a:grpSpLocks noChangeAspect="1"/>
          </p:cNvGrpSpPr>
          <p:nvPr/>
        </p:nvGrpSpPr>
        <p:grpSpPr>
          <a:xfrm>
            <a:off x="6732240" y="1316052"/>
            <a:ext cx="1394186" cy="1394186"/>
            <a:chOff x="6564085" y="1959430"/>
            <a:chExt cx="2148114" cy="2148114"/>
          </a:xfrm>
        </p:grpSpPr>
        <p:sp>
          <p:nvSpPr>
            <p:cNvPr id="12" name="椭圆 11"/>
            <p:cNvSpPr/>
            <p:nvPr/>
          </p:nvSpPr>
          <p:spPr>
            <a:xfrm>
              <a:off x="6564085" y="1959430"/>
              <a:ext cx="2148114" cy="2148114"/>
            </a:xfrm>
            <a:prstGeom prst="ellipse">
              <a:avLst/>
            </a:prstGeom>
            <a:solidFill>
              <a:srgbClr val="D87818"/>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3" name="组合 12"/>
            <p:cNvGrpSpPr/>
            <p:nvPr/>
          </p:nvGrpSpPr>
          <p:grpSpPr>
            <a:xfrm>
              <a:off x="7033174" y="2413982"/>
              <a:ext cx="1209936" cy="1239010"/>
              <a:chOff x="3598200" y="1732459"/>
              <a:chExt cx="1947600" cy="1994400"/>
            </a:xfrm>
          </p:grpSpPr>
          <p:sp>
            <p:nvSpPr>
              <p:cNvPr id="14"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16"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17"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1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19" name="矩形 18"/>
          <p:cNvSpPr/>
          <p:nvPr/>
        </p:nvSpPr>
        <p:spPr>
          <a:xfrm>
            <a:off x="4463724" y="2715766"/>
            <a:ext cx="1836468" cy="666185"/>
          </a:xfrm>
          <a:prstGeom prst="rect">
            <a:avLst/>
          </a:prstGeom>
          <a:noFill/>
          <a:ln w="25400" cap="flat" cmpd="sng" algn="ctr">
            <a:noFill/>
            <a:prstDash val="solid"/>
          </a:ln>
          <a:effectLst/>
        </p:spPr>
        <p:txBody>
          <a:bodyPr lIns="121914" tIns="60957" rIns="121914" bIns="60957" rtlCol="0" anchor="ctr"/>
          <a:lstStyle/>
          <a:p>
            <a:pPr lvl="0" algn="ctr" defTabSz="1219140">
              <a:defRPr/>
            </a:pPr>
            <a:r>
              <a:rPr lang="zh-CN" altLang="en-US" b="1" dirty="0">
                <a:solidFill>
                  <a:schemeClr val="tx1">
                    <a:lumMod val="85000"/>
                    <a:lumOff val="15000"/>
                  </a:schemeClr>
                </a:solidFill>
                <a:latin typeface="微软雅黑" pitchFamily="34" charset="-122"/>
                <a:ea typeface="微软雅黑" pitchFamily="34" charset="-122"/>
              </a:rPr>
              <a:t>计划标题</a:t>
            </a:r>
            <a:endParaRPr lang="zh-CN" altLang="en-US" sz="1500" kern="0" dirty="0">
              <a:solidFill>
                <a:schemeClr val="tx1">
                  <a:lumMod val="85000"/>
                  <a:lumOff val="15000"/>
                </a:schemeClr>
              </a:solidFill>
              <a:latin typeface="微软雅黑" pitchFamily="34" charset="-122"/>
              <a:ea typeface="微软雅黑" pitchFamily="34" charset="-122"/>
              <a:sym typeface="Arial" panose="020B0604020202020204" pitchFamily="34" charset="0"/>
            </a:endParaRPr>
          </a:p>
        </p:txBody>
      </p:sp>
      <p:grpSp>
        <p:nvGrpSpPr>
          <p:cNvPr id="20" name="组合 19"/>
          <p:cNvGrpSpPr>
            <a:grpSpLocks noChangeAspect="1"/>
          </p:cNvGrpSpPr>
          <p:nvPr/>
        </p:nvGrpSpPr>
        <p:grpSpPr>
          <a:xfrm>
            <a:off x="4764333" y="1316052"/>
            <a:ext cx="1394186" cy="1394186"/>
            <a:chOff x="4528154" y="1959430"/>
            <a:chExt cx="2148114" cy="2148114"/>
          </a:xfrm>
        </p:grpSpPr>
        <p:sp>
          <p:nvSpPr>
            <p:cNvPr id="21" name="椭圆 20"/>
            <p:cNvSpPr/>
            <p:nvPr/>
          </p:nvSpPr>
          <p:spPr>
            <a:xfrm>
              <a:off x="4528154" y="1959430"/>
              <a:ext cx="2148114" cy="2148114"/>
            </a:xfrm>
            <a:prstGeom prst="ellipse">
              <a:avLst/>
            </a:prstGeom>
            <a:solidFill>
              <a:srgbClr val="D87818"/>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22" name="Group 4"/>
            <p:cNvGrpSpPr>
              <a:grpSpLocks noChangeAspect="1"/>
            </p:cNvGrpSpPr>
            <p:nvPr/>
          </p:nvGrpSpPr>
          <p:grpSpPr bwMode="auto">
            <a:xfrm>
              <a:off x="5033378" y="2342981"/>
              <a:ext cx="1137666" cy="1381012"/>
              <a:chOff x="2694" y="1931"/>
              <a:chExt cx="374" cy="454"/>
            </a:xfrm>
            <a:solidFill>
              <a:sysClr val="window" lastClr="FFFFFF"/>
            </a:solidFill>
          </p:grpSpPr>
          <p:sp>
            <p:nvSpPr>
              <p:cNvPr id="23"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5"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6"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8"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29"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30" name="矩形 29"/>
          <p:cNvSpPr/>
          <p:nvPr/>
        </p:nvSpPr>
        <p:spPr>
          <a:xfrm>
            <a:off x="899592" y="3507854"/>
            <a:ext cx="7902484" cy="1346903"/>
          </a:xfrm>
          <a:prstGeom prst="rect">
            <a:avLst/>
          </a:prstGeom>
        </p:spPr>
        <p:txBody>
          <a:bodyPr wrap="square" lIns="91436" tIns="45718" rIns="91436" bIns="45718">
            <a:spAutoFit/>
          </a:bodyPr>
          <a:lstStyle/>
          <a:p>
            <a:pPr defTabSz="1219140" fontAlgn="auto">
              <a:lnSpc>
                <a:spcPct val="150000"/>
              </a:lnSpc>
              <a:spcBef>
                <a:spcPts val="1117"/>
              </a:spcBef>
              <a:spcAft>
                <a:spcPts val="1117"/>
              </a:spcAft>
            </a:pPr>
            <a:r>
              <a:rPr lang="zh-CN" altLang="en-US" sz="1400" dirty="0">
                <a:solidFill>
                  <a:prstClr val="black">
                    <a:lumMod val="75000"/>
                    <a:lumOff val="25000"/>
                  </a:prstClr>
                </a:solidFill>
                <a:latin typeface="微软雅黑" pitchFamily="34" charset="-122"/>
                <a:ea typeface="微软雅黑" pitchFamily="34" charset="-122"/>
              </a:rPr>
              <a:t>针对行业周期风险，采取试制一种产品（交易平台）的方式进行分期投入。针对产品周期风险，尽快建立起数据库，占领某行业的交易市场及经济情报市场。针对产品单一风险，充分利用公司的技术在开发专业化数据库的同时，搞好技术服务，社会培训，等其它辅助性业务。针对费用上升风险，公司会加强核算，控制成本</a:t>
            </a:r>
            <a:r>
              <a:rPr lang="zh-CN" altLang="en-US" sz="1400" dirty="0" smtClean="0">
                <a:solidFill>
                  <a:prstClr val="black">
                    <a:lumMod val="75000"/>
                    <a:lumOff val="25000"/>
                  </a:prstClr>
                </a:solidFill>
                <a:latin typeface="微软雅黑" pitchFamily="34" charset="-122"/>
                <a:ea typeface="微软雅黑" pitchFamily="34" charset="-122"/>
              </a:rPr>
              <a:t>。</a:t>
            </a:r>
            <a:endParaRPr lang="zh-CN" altLang="en-US" sz="140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806479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250" fill="hold"/>
                                        <p:tgtEl>
                                          <p:spTgt spid="20"/>
                                        </p:tgtEl>
                                        <p:attrNameLst>
                                          <p:attrName>ppt_w</p:attrName>
                                        </p:attrNameLst>
                                      </p:cBhvr>
                                      <p:tavLst>
                                        <p:tav tm="0">
                                          <p:val>
                                            <p:fltVal val="0"/>
                                          </p:val>
                                        </p:tav>
                                        <p:tav tm="100000">
                                          <p:val>
                                            <p:strVal val="#ppt_w"/>
                                          </p:val>
                                        </p:tav>
                                      </p:tavLst>
                                    </p:anim>
                                    <p:anim calcmode="lin" valueType="num">
                                      <p:cBhvr>
                                        <p:cTn id="20" dur="1250" fill="hold"/>
                                        <p:tgtEl>
                                          <p:spTgt spid="20"/>
                                        </p:tgtEl>
                                        <p:attrNameLst>
                                          <p:attrName>ppt_h</p:attrName>
                                        </p:attrNameLst>
                                      </p:cBhvr>
                                      <p:tavLst>
                                        <p:tav tm="0">
                                          <p:val>
                                            <p:fltVal val="0"/>
                                          </p:val>
                                        </p:tav>
                                        <p:tav tm="100000">
                                          <p:val>
                                            <p:strVal val="#ppt_h"/>
                                          </p:val>
                                        </p:tav>
                                      </p:tavLst>
                                    </p:anim>
                                    <p:anim calcmode="lin" valueType="num">
                                      <p:cBhvr>
                                        <p:cTn id="2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2" presetClass="entr" presetSubtype="8"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197100" y="1330846"/>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3" name="Freeform 150"/>
          <p:cNvSpPr>
            <a:spLocks noChangeArrowheads="1"/>
          </p:cNvSpPr>
          <p:nvPr/>
        </p:nvSpPr>
        <p:spPr bwMode="auto">
          <a:xfrm>
            <a:off x="3048000" y="2186508"/>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D87818"/>
          </a:solidFill>
          <a:ln>
            <a:noFill/>
          </a:ln>
        </p:spPr>
        <p:txBody>
          <a:bodyPr/>
          <a:lstStyle/>
          <a:p>
            <a:endParaRPr lang="zh-CN" altLang="zh-CN" sz="1600">
              <a:solidFill>
                <a:srgbClr val="000000"/>
              </a:solidFill>
              <a:sym typeface="宋体" pitchFamily="2" charset="-122"/>
            </a:endParaRPr>
          </a:p>
        </p:txBody>
      </p:sp>
      <p:sp>
        <p:nvSpPr>
          <p:cNvPr id="4" name="Freeform 151"/>
          <p:cNvSpPr>
            <a:spLocks noChangeArrowheads="1"/>
          </p:cNvSpPr>
          <p:nvPr/>
        </p:nvSpPr>
        <p:spPr bwMode="auto">
          <a:xfrm>
            <a:off x="2632075" y="1768996"/>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FFC000"/>
          </a:solidFill>
          <a:ln>
            <a:noFill/>
          </a:ln>
        </p:spPr>
        <p:txBody>
          <a:bodyPr/>
          <a:lstStyle/>
          <a:p>
            <a:endParaRPr lang="zh-CN" altLang="zh-CN" sz="1600">
              <a:solidFill>
                <a:srgbClr val="000000"/>
              </a:solidFill>
              <a:sym typeface="宋体" pitchFamily="2" charset="-122"/>
            </a:endParaRPr>
          </a:p>
        </p:txBody>
      </p:sp>
      <p:sp>
        <p:nvSpPr>
          <p:cNvPr id="5" name="Freeform 152"/>
          <p:cNvSpPr>
            <a:spLocks noChangeArrowheads="1"/>
          </p:cNvSpPr>
          <p:nvPr/>
        </p:nvSpPr>
        <p:spPr bwMode="auto">
          <a:xfrm>
            <a:off x="2197100" y="1334021"/>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D87818"/>
          </a:solidFill>
          <a:ln>
            <a:noFill/>
          </a:ln>
        </p:spPr>
        <p:txBody>
          <a:bodyPr/>
          <a:lstStyle/>
          <a:p>
            <a:endParaRPr lang="zh-CN" altLang="zh-CN" sz="1600">
              <a:solidFill>
                <a:srgbClr val="000000"/>
              </a:solidFill>
              <a:sym typeface="宋体" pitchFamily="2" charset="-122"/>
            </a:endParaRPr>
          </a:p>
        </p:txBody>
      </p:sp>
      <p:sp>
        <p:nvSpPr>
          <p:cNvPr id="6" name="Freeform 153"/>
          <p:cNvSpPr>
            <a:spLocks noChangeArrowheads="1"/>
          </p:cNvSpPr>
          <p:nvPr/>
        </p:nvSpPr>
        <p:spPr bwMode="auto">
          <a:xfrm>
            <a:off x="3468688" y="2605608"/>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FFC000"/>
          </a:solidFill>
          <a:ln>
            <a:noFill/>
          </a:ln>
        </p:spPr>
        <p:txBody>
          <a:bodyPr/>
          <a:lstStyle/>
          <a:p>
            <a:endParaRPr lang="zh-CN" altLang="zh-CN" sz="1600">
              <a:solidFill>
                <a:srgbClr val="000000"/>
              </a:solidFill>
              <a:sym typeface="宋体" pitchFamily="2" charset="-122"/>
            </a:endParaRPr>
          </a:p>
        </p:txBody>
      </p:sp>
      <p:sp>
        <p:nvSpPr>
          <p:cNvPr id="7" name="Freeform 154"/>
          <p:cNvSpPr>
            <a:spLocks noEditPoints="1" noChangeArrowheads="1"/>
          </p:cNvSpPr>
          <p:nvPr/>
        </p:nvSpPr>
        <p:spPr bwMode="auto">
          <a:xfrm>
            <a:off x="4346575" y="3281883"/>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D87818"/>
          </a:solidFill>
          <a:ln>
            <a:noFill/>
          </a:ln>
          <a:extLst/>
        </p:spPr>
        <p:txBody>
          <a:bodyPr/>
          <a:lstStyle/>
          <a:p>
            <a:endParaRPr lang="zh-CN" altLang="zh-CN">
              <a:solidFill>
                <a:srgbClr val="000000"/>
              </a:solidFill>
              <a:sym typeface="宋体" pitchFamily="2" charset="-122"/>
            </a:endParaRPr>
          </a:p>
        </p:txBody>
      </p:sp>
      <p:sp>
        <p:nvSpPr>
          <p:cNvPr id="8" name="Freeform 155"/>
          <p:cNvSpPr>
            <a:spLocks noEditPoints="1" noChangeArrowheads="1"/>
          </p:cNvSpPr>
          <p:nvPr/>
        </p:nvSpPr>
        <p:spPr bwMode="auto">
          <a:xfrm>
            <a:off x="4225925" y="3034233"/>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D87818"/>
          </a:solidFill>
          <a:ln>
            <a:noFill/>
          </a:ln>
          <a:extLst/>
        </p:spPr>
        <p:txBody>
          <a:bodyPr/>
          <a:lstStyle/>
          <a:p>
            <a:endParaRPr lang="zh-CN" altLang="zh-CN">
              <a:solidFill>
                <a:srgbClr val="000000"/>
              </a:solidFill>
              <a:sym typeface="宋体" pitchFamily="2" charset="-122"/>
            </a:endParaRPr>
          </a:p>
        </p:txBody>
      </p:sp>
      <p:sp>
        <p:nvSpPr>
          <p:cNvPr id="9" name="Freeform 156"/>
          <p:cNvSpPr>
            <a:spLocks noEditPoints="1" noChangeArrowheads="1"/>
          </p:cNvSpPr>
          <p:nvPr/>
        </p:nvSpPr>
        <p:spPr bwMode="auto">
          <a:xfrm>
            <a:off x="4492625" y="3446983"/>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D87818"/>
          </a:solidFill>
          <a:ln>
            <a:noFill/>
          </a:ln>
          <a:extLst/>
        </p:spPr>
        <p:txBody>
          <a:bodyPr/>
          <a:lstStyle/>
          <a:p>
            <a:endParaRPr lang="zh-CN" altLang="zh-CN">
              <a:solidFill>
                <a:srgbClr val="000000"/>
              </a:solidFill>
              <a:sym typeface="宋体" pitchFamily="2" charset="-122"/>
            </a:endParaRPr>
          </a:p>
        </p:txBody>
      </p:sp>
      <p:sp>
        <p:nvSpPr>
          <p:cNvPr id="10" name="Freeform 157"/>
          <p:cNvSpPr>
            <a:spLocks noEditPoints="1" noChangeArrowheads="1"/>
          </p:cNvSpPr>
          <p:nvPr/>
        </p:nvSpPr>
        <p:spPr bwMode="auto">
          <a:xfrm>
            <a:off x="4410075" y="3367608"/>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D87818"/>
          </a:solidFill>
          <a:ln>
            <a:noFill/>
          </a:ln>
          <a:extLst/>
        </p:spPr>
        <p:txBody>
          <a:bodyPr/>
          <a:lstStyle/>
          <a:p>
            <a:endParaRPr lang="zh-CN" altLang="zh-CN">
              <a:solidFill>
                <a:srgbClr val="000000"/>
              </a:solidFill>
              <a:sym typeface="宋体" pitchFamily="2" charset="-122"/>
            </a:endParaRPr>
          </a:p>
        </p:txBody>
      </p:sp>
      <p:sp>
        <p:nvSpPr>
          <p:cNvPr id="11" name="Freeform 158"/>
          <p:cNvSpPr>
            <a:spLocks noEditPoints="1" noChangeArrowheads="1"/>
          </p:cNvSpPr>
          <p:nvPr/>
        </p:nvSpPr>
        <p:spPr bwMode="auto">
          <a:xfrm>
            <a:off x="4630738" y="3367608"/>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D87818"/>
          </a:solidFill>
          <a:ln>
            <a:noFill/>
          </a:ln>
          <a:extLst/>
        </p:spPr>
        <p:txBody>
          <a:bodyPr/>
          <a:lstStyle/>
          <a:p>
            <a:endParaRPr lang="zh-CN" altLang="zh-CN">
              <a:solidFill>
                <a:srgbClr val="000000"/>
              </a:solidFill>
              <a:sym typeface="宋体" pitchFamily="2" charset="-122"/>
            </a:endParaRPr>
          </a:p>
        </p:txBody>
      </p:sp>
      <p:sp>
        <p:nvSpPr>
          <p:cNvPr id="12" name="TextBox 198"/>
          <p:cNvSpPr>
            <a:spLocks noChangeArrowheads="1"/>
          </p:cNvSpPr>
          <p:nvPr/>
        </p:nvSpPr>
        <p:spPr bwMode="auto">
          <a:xfrm>
            <a:off x="2101850" y="3753371"/>
            <a:ext cx="1774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13" name="矩形 1"/>
          <p:cNvSpPr>
            <a:spLocks noChangeArrowheads="1"/>
          </p:cNvSpPr>
          <p:nvPr/>
        </p:nvSpPr>
        <p:spPr bwMode="auto">
          <a:xfrm>
            <a:off x="611188" y="4342333"/>
            <a:ext cx="792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12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200" dirty="0">
              <a:solidFill>
                <a:srgbClr val="595959"/>
              </a:solidFill>
              <a:latin typeface="微软雅黑" pitchFamily="34" charset="-122"/>
              <a:ea typeface="微软雅黑" pitchFamily="34" charset="-122"/>
              <a:sym typeface="微软雅黑" pitchFamily="34" charset="-122"/>
            </a:endParaRPr>
          </a:p>
        </p:txBody>
      </p:sp>
      <p:sp>
        <p:nvSpPr>
          <p:cNvPr id="14" name="TextBox 204"/>
          <p:cNvSpPr>
            <a:spLocks noChangeArrowheads="1"/>
          </p:cNvSpPr>
          <p:nvPr/>
        </p:nvSpPr>
        <p:spPr bwMode="auto">
          <a:xfrm>
            <a:off x="5772150" y="3718446"/>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5" name="TextBox 205"/>
          <p:cNvSpPr>
            <a:spLocks noChangeArrowheads="1"/>
          </p:cNvSpPr>
          <p:nvPr/>
        </p:nvSpPr>
        <p:spPr bwMode="auto">
          <a:xfrm>
            <a:off x="6667500" y="3718446"/>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6" name="TextBox 206"/>
          <p:cNvSpPr>
            <a:spLocks noChangeArrowheads="1"/>
          </p:cNvSpPr>
          <p:nvPr/>
        </p:nvSpPr>
        <p:spPr bwMode="auto">
          <a:xfrm>
            <a:off x="6224588" y="3718446"/>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7" name="TextBox 207"/>
          <p:cNvSpPr>
            <a:spLocks noChangeArrowheads="1"/>
          </p:cNvSpPr>
          <p:nvPr/>
        </p:nvSpPr>
        <p:spPr bwMode="auto">
          <a:xfrm>
            <a:off x="5338763" y="3718446"/>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682"/>
          <p:cNvSpPr>
            <a:spLocks noChangeArrowheads="1"/>
          </p:cNvSpPr>
          <p:nvPr/>
        </p:nvSpPr>
        <p:spPr bwMode="auto">
          <a:xfrm>
            <a:off x="4270375" y="2561158"/>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itchFamily="2" charset="-122"/>
                <a:ea typeface="方正中等线简体" pitchFamily="2" charset="-122"/>
              </a:rPr>
              <a:t>20</a:t>
            </a:r>
            <a:r>
              <a:rPr lang="en-US" sz="1200" dirty="0">
                <a:solidFill>
                  <a:schemeClr val="bg1"/>
                </a:solidFill>
                <a:latin typeface="方正中等线简体" pitchFamily="2" charset="-122"/>
                <a:ea typeface="方正中等线简体" pitchFamily="2" charset="-122"/>
              </a:rPr>
              <a:t>%</a:t>
            </a:r>
            <a:endParaRPr lang="zh-CN" altLang="en-US" sz="2000" dirty="0">
              <a:solidFill>
                <a:schemeClr val="bg1"/>
              </a:solidFill>
              <a:latin typeface="方正中等线简体" pitchFamily="2" charset="-122"/>
              <a:ea typeface="方正中等线简体" pitchFamily="2" charset="-122"/>
            </a:endParaRPr>
          </a:p>
        </p:txBody>
      </p:sp>
      <p:sp>
        <p:nvSpPr>
          <p:cNvPr id="19" name="TextBox 682"/>
          <p:cNvSpPr>
            <a:spLocks noChangeArrowheads="1"/>
          </p:cNvSpPr>
          <p:nvPr/>
        </p:nvSpPr>
        <p:spPr bwMode="auto">
          <a:xfrm>
            <a:off x="4270375" y="2156346"/>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40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0" name="TextBox 682"/>
          <p:cNvSpPr>
            <a:spLocks noChangeArrowheads="1"/>
          </p:cNvSpPr>
          <p:nvPr/>
        </p:nvSpPr>
        <p:spPr bwMode="auto">
          <a:xfrm>
            <a:off x="4270375" y="1737246"/>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60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1" name="TextBox 682"/>
          <p:cNvSpPr>
            <a:spLocks noChangeArrowheads="1"/>
          </p:cNvSpPr>
          <p:nvPr/>
        </p:nvSpPr>
        <p:spPr bwMode="auto">
          <a:xfrm>
            <a:off x="4270375" y="1308621"/>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80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Tree>
    <p:extLst>
      <p:ext uri="{BB962C8B-B14F-4D97-AF65-F5344CB8AC3E}">
        <p14:creationId xmlns:p14="http://schemas.microsoft.com/office/powerpoint/2010/main" val="39170197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
                                        <p:tgtEl>
                                          <p:spTgt spid="18"/>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300"/>
                                        <p:tgtEl>
                                          <p:spTgt spid="19"/>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300"/>
                                        <p:tgtEl>
                                          <p:spTgt spid="20"/>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300"/>
                                        <p:tgtEl>
                                          <p:spTgt spid="21"/>
                                        </p:tgtEl>
                                      </p:cBhvr>
                                    </p:animEffect>
                                  </p:childTnLst>
                                </p:cTn>
                              </p:par>
                            </p:childTnLst>
                          </p:cTn>
                        </p:par>
                        <p:par>
                          <p:cTn id="44" fill="hold">
                            <p:stCondLst>
                              <p:cond delay="32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37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2264011"/>
            <a:ext cx="2039938" cy="2041525"/>
          </a:xfrm>
          <a:prstGeom prst="diamond">
            <a:avLst/>
          </a:prstGeom>
          <a:solidFill>
            <a:srgbClr val="D8781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3" name="菱形 2"/>
          <p:cNvSpPr/>
          <p:nvPr/>
        </p:nvSpPr>
        <p:spPr>
          <a:xfrm>
            <a:off x="536575" y="2602148"/>
            <a:ext cx="1366838" cy="1365250"/>
          </a:xfrm>
          <a:prstGeom prst="diamond">
            <a:avLst/>
          </a:prstGeom>
          <a:solidFill>
            <a:srgbClr val="D8781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4" name="菱形 3"/>
          <p:cNvSpPr/>
          <p:nvPr/>
        </p:nvSpPr>
        <p:spPr>
          <a:xfrm>
            <a:off x="2044700" y="2602148"/>
            <a:ext cx="1365250" cy="1365250"/>
          </a:xfrm>
          <a:prstGeom prst="diamond">
            <a:avLst/>
          </a:prstGeom>
          <a:solidFill>
            <a:srgbClr val="D8781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5" name="菱形 4"/>
          <p:cNvSpPr/>
          <p:nvPr/>
        </p:nvSpPr>
        <p:spPr>
          <a:xfrm>
            <a:off x="5734050" y="2602148"/>
            <a:ext cx="1365250" cy="1365250"/>
          </a:xfrm>
          <a:prstGeom prst="diamond">
            <a:avLst/>
          </a:prstGeom>
          <a:solidFill>
            <a:srgbClr val="D8781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6" name="菱形 5"/>
          <p:cNvSpPr/>
          <p:nvPr/>
        </p:nvSpPr>
        <p:spPr>
          <a:xfrm>
            <a:off x="7240588" y="2602148"/>
            <a:ext cx="1366837" cy="1365250"/>
          </a:xfrm>
          <a:prstGeom prst="diamond">
            <a:avLst/>
          </a:prstGeom>
          <a:solidFill>
            <a:srgbClr val="D8781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7" name="菱形 6"/>
          <p:cNvSpPr/>
          <p:nvPr/>
        </p:nvSpPr>
        <p:spPr>
          <a:xfrm>
            <a:off x="1712913" y="3448286"/>
            <a:ext cx="520700" cy="519112"/>
          </a:xfrm>
          <a:prstGeom prst="diamond">
            <a:avLst/>
          </a:prstGeom>
          <a:solidFill>
            <a:srgbClr val="FFC0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8" name="菱形 7"/>
          <p:cNvSpPr/>
          <p:nvPr/>
        </p:nvSpPr>
        <p:spPr>
          <a:xfrm>
            <a:off x="3205163" y="2602148"/>
            <a:ext cx="520700" cy="520700"/>
          </a:xfrm>
          <a:prstGeom prst="diamond">
            <a:avLst/>
          </a:prstGeom>
          <a:solidFill>
            <a:srgbClr val="FFC0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9" name="菱形 8"/>
          <p:cNvSpPr/>
          <p:nvPr/>
        </p:nvSpPr>
        <p:spPr>
          <a:xfrm>
            <a:off x="5407025" y="3445111"/>
            <a:ext cx="520700" cy="519112"/>
          </a:xfrm>
          <a:prstGeom prst="diamond">
            <a:avLst/>
          </a:prstGeom>
          <a:solidFill>
            <a:srgbClr val="FFC0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10" name="菱形 9"/>
          <p:cNvSpPr/>
          <p:nvPr/>
        </p:nvSpPr>
        <p:spPr>
          <a:xfrm>
            <a:off x="6910388" y="2618023"/>
            <a:ext cx="520700" cy="520700"/>
          </a:xfrm>
          <a:prstGeom prst="diamond">
            <a:avLst/>
          </a:prstGeom>
          <a:solidFill>
            <a:srgbClr val="FFC0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a:ea typeface="微软雅黑"/>
            </a:endParaRPr>
          </a:p>
        </p:txBody>
      </p:sp>
      <p:sp>
        <p:nvSpPr>
          <p:cNvPr id="11" name="KSO_Shape"/>
          <p:cNvSpPr>
            <a:spLocks/>
          </p:cNvSpPr>
          <p:nvPr/>
        </p:nvSpPr>
        <p:spPr bwMode="auto">
          <a:xfrm>
            <a:off x="966788" y="2986323"/>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7"/>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7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2" name="KSO_Shape"/>
          <p:cNvSpPr>
            <a:spLocks/>
          </p:cNvSpPr>
          <p:nvPr/>
        </p:nvSpPr>
        <p:spPr bwMode="auto">
          <a:xfrm>
            <a:off x="2535238" y="3022836"/>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7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7"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3" name="KSO_Shape"/>
          <p:cNvSpPr>
            <a:spLocks/>
          </p:cNvSpPr>
          <p:nvPr/>
        </p:nvSpPr>
        <p:spPr bwMode="auto">
          <a:xfrm>
            <a:off x="4265613" y="2978386"/>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4" name="KSO_Shape"/>
          <p:cNvSpPr>
            <a:spLocks/>
          </p:cNvSpPr>
          <p:nvPr/>
        </p:nvSpPr>
        <p:spPr bwMode="auto">
          <a:xfrm>
            <a:off x="6205538" y="3072048"/>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5" name="KSO_Shape"/>
          <p:cNvSpPr/>
          <p:nvPr/>
        </p:nvSpPr>
        <p:spPr>
          <a:xfrm>
            <a:off x="7716838" y="3087923"/>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Calibri"/>
              <a:ea typeface="幼圆"/>
            </a:endParaRPr>
          </a:p>
        </p:txBody>
      </p:sp>
      <p:sp>
        <p:nvSpPr>
          <p:cNvPr id="16" name="文本框 8"/>
          <p:cNvSpPr txBox="1"/>
          <p:nvPr/>
        </p:nvSpPr>
        <p:spPr>
          <a:xfrm>
            <a:off x="607926" y="4124958"/>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a:solidFill>
                  <a:srgbClr val="272E38"/>
                </a:solidFill>
                <a:latin typeface="微软雅黑" pitchFamily="34" charset="-122"/>
                <a:ea typeface="微软雅黑" pitchFamily="34" charset="-122"/>
              </a:rPr>
              <a:t>在此输入你的</a:t>
            </a:r>
            <a:r>
              <a:rPr lang="zh-CN" altLang="en-US" sz="1000" dirty="0" smtClean="0">
                <a:solidFill>
                  <a:srgbClr val="272E38"/>
                </a:solidFill>
                <a:latin typeface="微软雅黑" pitchFamily="34" charset="-122"/>
                <a:ea typeface="微软雅黑" pitchFamily="34" charset="-122"/>
              </a:rPr>
              <a:t>文字</a:t>
            </a:r>
            <a:endParaRPr lang="en-US" altLang="zh-CN" sz="1000" dirty="0">
              <a:solidFill>
                <a:srgbClr val="272E38"/>
              </a:solidFill>
              <a:latin typeface="微软雅黑" pitchFamily="34" charset="-122"/>
              <a:ea typeface="微软雅黑" pitchFamily="34" charset="-122"/>
            </a:endParaRPr>
          </a:p>
        </p:txBody>
      </p:sp>
      <p:sp>
        <p:nvSpPr>
          <p:cNvPr id="17" name="文本框 8"/>
          <p:cNvSpPr txBox="1"/>
          <p:nvPr/>
        </p:nvSpPr>
        <p:spPr>
          <a:xfrm>
            <a:off x="2123459" y="4116491"/>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a:solidFill>
                  <a:srgbClr val="272E38"/>
                </a:solidFill>
                <a:latin typeface="微软雅黑" pitchFamily="34" charset="-122"/>
                <a:ea typeface="微软雅黑" pitchFamily="34" charset="-122"/>
              </a:rPr>
              <a:t>在此输入你的</a:t>
            </a:r>
            <a:r>
              <a:rPr lang="zh-CN" altLang="en-US" sz="1000" dirty="0" smtClean="0">
                <a:solidFill>
                  <a:srgbClr val="272E38"/>
                </a:solidFill>
                <a:latin typeface="微软雅黑" pitchFamily="34" charset="-122"/>
                <a:ea typeface="微软雅黑" pitchFamily="34" charset="-122"/>
              </a:rPr>
              <a:t>文字</a:t>
            </a:r>
            <a:endParaRPr lang="en-US" altLang="zh-CN" sz="1000" dirty="0">
              <a:solidFill>
                <a:srgbClr val="272E38"/>
              </a:solidFill>
              <a:latin typeface="微软雅黑" pitchFamily="34" charset="-122"/>
              <a:ea typeface="微软雅黑" pitchFamily="34" charset="-122"/>
            </a:endParaRPr>
          </a:p>
        </p:txBody>
      </p:sp>
      <p:sp>
        <p:nvSpPr>
          <p:cNvPr id="18" name="文本框 8"/>
          <p:cNvSpPr txBox="1"/>
          <p:nvPr/>
        </p:nvSpPr>
        <p:spPr>
          <a:xfrm>
            <a:off x="4028459" y="4345091"/>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a:solidFill>
                  <a:srgbClr val="272E38"/>
                </a:solidFill>
                <a:latin typeface="微软雅黑" pitchFamily="34" charset="-122"/>
                <a:ea typeface="微软雅黑" pitchFamily="34" charset="-122"/>
              </a:rPr>
              <a:t>在此输入你的</a:t>
            </a:r>
            <a:r>
              <a:rPr lang="zh-CN" altLang="en-US" sz="1000" dirty="0" smtClean="0">
                <a:solidFill>
                  <a:srgbClr val="272E38"/>
                </a:solidFill>
                <a:latin typeface="微软雅黑" pitchFamily="34" charset="-122"/>
                <a:ea typeface="微软雅黑" pitchFamily="34" charset="-122"/>
              </a:rPr>
              <a:t>文字</a:t>
            </a:r>
            <a:endParaRPr lang="en-US" altLang="zh-CN" sz="1000" dirty="0">
              <a:solidFill>
                <a:srgbClr val="272E38"/>
              </a:solidFill>
              <a:latin typeface="微软雅黑" pitchFamily="34" charset="-122"/>
              <a:ea typeface="微软雅黑" pitchFamily="34" charset="-122"/>
            </a:endParaRPr>
          </a:p>
        </p:txBody>
      </p:sp>
      <p:sp>
        <p:nvSpPr>
          <p:cNvPr id="19" name="文本框 8"/>
          <p:cNvSpPr txBox="1"/>
          <p:nvPr/>
        </p:nvSpPr>
        <p:spPr>
          <a:xfrm>
            <a:off x="5823393" y="4116491"/>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a:solidFill>
                  <a:srgbClr val="272E38"/>
                </a:solidFill>
                <a:latin typeface="微软雅黑" pitchFamily="34" charset="-122"/>
                <a:ea typeface="微软雅黑" pitchFamily="34" charset="-122"/>
              </a:rPr>
              <a:t>在此输入你的</a:t>
            </a:r>
            <a:r>
              <a:rPr lang="zh-CN" altLang="en-US" sz="1000" dirty="0" smtClean="0">
                <a:solidFill>
                  <a:srgbClr val="272E38"/>
                </a:solidFill>
                <a:latin typeface="微软雅黑" pitchFamily="34" charset="-122"/>
                <a:ea typeface="微软雅黑" pitchFamily="34" charset="-122"/>
              </a:rPr>
              <a:t>文字</a:t>
            </a:r>
            <a:endParaRPr lang="en-US" altLang="zh-CN" sz="1000" dirty="0">
              <a:solidFill>
                <a:srgbClr val="272E38"/>
              </a:solidFill>
              <a:latin typeface="微软雅黑" pitchFamily="34" charset="-122"/>
              <a:ea typeface="微软雅黑" pitchFamily="34" charset="-122"/>
            </a:endParaRPr>
          </a:p>
        </p:txBody>
      </p:sp>
      <p:sp>
        <p:nvSpPr>
          <p:cNvPr id="20" name="文本框 8"/>
          <p:cNvSpPr txBox="1"/>
          <p:nvPr/>
        </p:nvSpPr>
        <p:spPr>
          <a:xfrm>
            <a:off x="7305060" y="4124958"/>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smtClean="0">
                <a:solidFill>
                  <a:srgbClr val="272E38"/>
                </a:solidFill>
                <a:latin typeface="微软雅黑" pitchFamily="34" charset="-122"/>
                <a:ea typeface="微软雅黑" pitchFamily="34" charset="-122"/>
              </a:rPr>
              <a:t>在此输入你的文字</a:t>
            </a:r>
            <a:endParaRPr lang="en-US" altLang="zh-CN" sz="1000" dirty="0" smtClean="0">
              <a:solidFill>
                <a:srgbClr val="272E38"/>
              </a:solidFill>
              <a:latin typeface="微软雅黑" pitchFamily="34" charset="-122"/>
              <a:ea typeface="微软雅黑" pitchFamily="34" charset="-122"/>
            </a:endParaRPr>
          </a:p>
          <a:p>
            <a:r>
              <a:rPr lang="zh-CN" altLang="en-US" sz="1000" dirty="0">
                <a:solidFill>
                  <a:srgbClr val="272E38"/>
                </a:solidFill>
                <a:latin typeface="微软雅黑" pitchFamily="34" charset="-122"/>
                <a:ea typeface="微软雅黑" pitchFamily="34" charset="-122"/>
              </a:rPr>
              <a:t>在此输入你的</a:t>
            </a:r>
            <a:r>
              <a:rPr lang="zh-CN" altLang="en-US" sz="1000" dirty="0" smtClean="0">
                <a:solidFill>
                  <a:srgbClr val="272E38"/>
                </a:solidFill>
                <a:latin typeface="微软雅黑" pitchFamily="34" charset="-122"/>
                <a:ea typeface="微软雅黑" pitchFamily="34" charset="-122"/>
              </a:rPr>
              <a:t>文字</a:t>
            </a:r>
            <a:endParaRPr lang="en-US" altLang="zh-CN" sz="1000" dirty="0">
              <a:solidFill>
                <a:srgbClr val="272E38"/>
              </a:solidFill>
              <a:latin typeface="微软雅黑" pitchFamily="34" charset="-122"/>
              <a:ea typeface="微软雅黑" pitchFamily="34" charset="-122"/>
            </a:endParaRPr>
          </a:p>
        </p:txBody>
      </p:sp>
      <p:sp>
        <p:nvSpPr>
          <p:cNvPr id="21" name="TextBox 80"/>
          <p:cNvSpPr>
            <a:spLocks noChangeArrowheads="1"/>
          </p:cNvSpPr>
          <p:nvPr/>
        </p:nvSpPr>
        <p:spPr bwMode="auto">
          <a:xfrm>
            <a:off x="921658" y="1059582"/>
            <a:ext cx="761078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600"/>
              </a:spcBef>
              <a:spcAft>
                <a:spcPts val="600"/>
              </a:spcAft>
              <a:buClr>
                <a:srgbClr val="074AA1"/>
              </a:buClr>
              <a:defRPr/>
            </a:pPr>
            <a:r>
              <a:rPr lang="zh-CN" altLang="en-US" sz="1400" dirty="0">
                <a:solidFill>
                  <a:srgbClr val="272E38"/>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rgbClr val="272E38"/>
              </a:solidFill>
              <a:latin typeface="微软雅黑" pitchFamily="34" charset="-122"/>
              <a:ea typeface="微软雅黑" pitchFamily="34" charset="-122"/>
            </a:endParaRPr>
          </a:p>
        </p:txBody>
      </p:sp>
    </p:spTree>
    <p:extLst>
      <p:ext uri="{BB962C8B-B14F-4D97-AF65-F5344CB8AC3E}">
        <p14:creationId xmlns:p14="http://schemas.microsoft.com/office/powerpoint/2010/main" val="25241530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1250"/>
                                        <p:tgtEl>
                                          <p:spTgt spid="21"/>
                                        </p:tgtEl>
                                      </p:cBhvr>
                                    </p:animEffect>
                                  </p:childTnLst>
                                </p:cTn>
                              </p:par>
                            </p:childTnLst>
                          </p:cTn>
                        </p:par>
                        <p:par>
                          <p:cTn id="8" fill="hold">
                            <p:stCondLst>
                              <p:cond delay="125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75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75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2250"/>
                            </p:stCondLst>
                            <p:childTnLst>
                              <p:par>
                                <p:cTn id="24" presetID="1"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par>
                          <p:cTn id="32" fill="hold">
                            <p:stCondLst>
                              <p:cond delay="2750"/>
                            </p:stCondLst>
                            <p:childTnLst>
                              <p:par>
                                <p:cTn id="33" presetID="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250"/>
                            </p:stCondLst>
                            <p:childTnLst>
                              <p:par>
                                <p:cTn id="42" presetID="1"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par>
                          <p:cTn id="44" fill="hold">
                            <p:stCondLst>
                              <p:cond delay="3250"/>
                            </p:stCondLst>
                            <p:childTnLst>
                              <p:par>
                                <p:cTn id="45" presetID="53" presetClass="entr" presetSubtype="16"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3750"/>
                            </p:stCondLst>
                            <p:childTnLst>
                              <p:par>
                                <p:cTn id="51" presetID="1"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par>
                          <p:cTn id="53" fill="hold">
                            <p:stCondLst>
                              <p:cond delay="375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par>
                          <p:cTn id="59" fill="hold">
                            <p:stCondLst>
                              <p:cond delay="4250"/>
                            </p:stCondLst>
                            <p:childTnLst>
                              <p:par>
                                <p:cTn id="60" presetID="53" presetClass="entr" presetSubtype="16"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5250"/>
                            </p:stCondLst>
                            <p:childTnLst>
                              <p:par>
                                <p:cTn id="72" presetID="53" presetClass="entr" presetSubtype="16"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5750"/>
                            </p:stCondLst>
                            <p:childTnLst>
                              <p:par>
                                <p:cTn id="78" presetID="53" presetClass="entr" presetSubtype="16"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animEffect transition="in" filter="fade">
                                      <p:cBhvr>
                                        <p:cTn id="82" dur="500"/>
                                        <p:tgtEl>
                                          <p:spTgt spid="20"/>
                                        </p:tgtEl>
                                      </p:cBhvr>
                                    </p:animEffect>
                                  </p:childTnLst>
                                </p:cTn>
                              </p:par>
                            </p:childTnLst>
                          </p:cTn>
                        </p:par>
                        <p:par>
                          <p:cTn id="83" fill="hold">
                            <p:stCondLst>
                              <p:cond delay="6250"/>
                            </p:stCondLst>
                            <p:childTnLst>
                              <p:par>
                                <p:cTn id="84" presetID="10" presetClass="entr" presetSubtype="0" fill="hold" grpId="0"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childTnLst>
                                </p:cTn>
                              </p:par>
                            </p:childTnLst>
                          </p:cTn>
                        </p:par>
                        <p:par>
                          <p:cTn id="87" fill="hold">
                            <p:stCondLst>
                              <p:cond delay="6750"/>
                            </p:stCondLst>
                            <p:childTnLst>
                              <p:par>
                                <p:cTn id="88" presetID="10" presetClass="entr" presetSubtype="0" fill="hold" grpId="0"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fade">
                                      <p:cBhvr>
                                        <p:cTn id="90" dur="500"/>
                                        <p:tgtEl>
                                          <p:spTgt spid="8"/>
                                        </p:tgtEl>
                                      </p:cBhvr>
                                    </p:animEffect>
                                  </p:childTnLst>
                                </p:cTn>
                              </p:par>
                            </p:childTnLst>
                          </p:cTn>
                        </p:par>
                        <p:par>
                          <p:cTn id="91" fill="hold">
                            <p:stCondLst>
                              <p:cond delay="7250"/>
                            </p:stCondLst>
                            <p:childTnLst>
                              <p:par>
                                <p:cTn id="92" presetID="10" presetClass="entr" presetSubtype="0" fill="hold" grpId="0"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500"/>
                                        <p:tgtEl>
                                          <p:spTgt spid="9"/>
                                        </p:tgtEl>
                                      </p:cBhvr>
                                    </p:animEffect>
                                  </p:childTnLst>
                                </p:cTn>
                              </p:par>
                            </p:childTnLst>
                          </p:cTn>
                        </p:par>
                        <p:par>
                          <p:cTn id="95" fill="hold">
                            <p:stCondLst>
                              <p:cond delay="7750"/>
                            </p:stCondLst>
                            <p:childTnLst>
                              <p:par>
                                <p:cTn id="96" presetID="10"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4"/>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3" name="Freeform 62"/>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D87818"/>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 name="Freeform 61"/>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5" name="Freeform 59"/>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D87818"/>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6" name="Freeform 58"/>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7" name="Freeform 60"/>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D87818"/>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8"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7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74"/>
                  <a:pt x="2737" y="2017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9" name="Group 87"/>
          <p:cNvGrpSpPr/>
          <p:nvPr/>
        </p:nvGrpSpPr>
        <p:grpSpPr>
          <a:xfrm>
            <a:off x="5028026" y="3638366"/>
            <a:ext cx="328777" cy="438870"/>
            <a:chOff x="586386" y="4508909"/>
            <a:chExt cx="261342" cy="348854"/>
          </a:xfrm>
          <a:solidFill>
            <a:schemeClr val="bg1"/>
          </a:solidFill>
        </p:grpSpPr>
        <p:sp>
          <p:nvSpPr>
            <p:cNvPr id="10"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1"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2" name="Group 41"/>
          <p:cNvGrpSpPr/>
          <p:nvPr/>
        </p:nvGrpSpPr>
        <p:grpSpPr>
          <a:xfrm>
            <a:off x="5604285" y="2559135"/>
            <a:ext cx="383448" cy="438120"/>
            <a:chOff x="6880625" y="3111711"/>
            <a:chExt cx="304800" cy="348258"/>
          </a:xfrm>
          <a:solidFill>
            <a:schemeClr val="bg1"/>
          </a:solidFill>
        </p:grpSpPr>
        <p:sp>
          <p:nvSpPr>
            <p:cNvPr id="13"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4"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7"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8" name="组合 17"/>
          <p:cNvGrpSpPr/>
          <p:nvPr/>
        </p:nvGrpSpPr>
        <p:grpSpPr>
          <a:xfrm>
            <a:off x="5008029" y="1531727"/>
            <a:ext cx="438869" cy="438120"/>
            <a:chOff x="2581673" y="3096418"/>
            <a:chExt cx="465137" cy="464344"/>
          </a:xfrm>
          <a:solidFill>
            <a:schemeClr val="bg1"/>
          </a:solidFill>
        </p:grpSpPr>
        <p:sp>
          <p:nvSpPr>
            <p:cNvPr id="19"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0"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1"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22" name="组合 21"/>
          <p:cNvGrpSpPr/>
          <p:nvPr/>
        </p:nvGrpSpPr>
        <p:grpSpPr>
          <a:xfrm>
            <a:off x="3967793" y="2159991"/>
            <a:ext cx="1266467" cy="1264159"/>
            <a:chOff x="3895785" y="1892385"/>
            <a:chExt cx="1266467" cy="1264159"/>
          </a:xfrm>
          <a:solidFill>
            <a:srgbClr val="D87818"/>
          </a:solidFill>
        </p:grpSpPr>
        <p:sp>
          <p:nvSpPr>
            <p:cNvPr id="23" name="Oval 63"/>
            <p:cNvSpPr>
              <a:spLocks noChangeArrowheads="1"/>
            </p:cNvSpPr>
            <p:nvPr/>
          </p:nvSpPr>
          <p:spPr bwMode="auto">
            <a:xfrm>
              <a:off x="3895785" y="1892385"/>
              <a:ext cx="1266467" cy="1264159"/>
            </a:xfrm>
            <a:prstGeom prst="ellipse">
              <a:avLst/>
            </a:prstGeom>
            <a:grp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4"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7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solidFill>
                  <a:schemeClr val="tx1">
                    <a:lumMod val="50000"/>
                    <a:lumOff val="50000"/>
                  </a:schemeClr>
                </a:solidFill>
              </a:endParaRPr>
            </a:p>
          </p:txBody>
        </p:sp>
      </p:grpSp>
      <p:sp>
        <p:nvSpPr>
          <p:cNvPr id="25" name="Content Placeholder 2"/>
          <p:cNvSpPr txBox="1">
            <a:spLocks/>
          </p:cNvSpPr>
          <p:nvPr/>
        </p:nvSpPr>
        <p:spPr bwMode="auto">
          <a:xfrm>
            <a:off x="1243114"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6"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819076"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6213930"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5791366"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8338056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Effect transition="in" filter="fade">
                                      <p:cBhvr>
                                        <p:cTn id="67" dur="500"/>
                                        <p:tgtEl>
                                          <p:spTgt spid="4"/>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animEffect transition="in" filter="fade">
                                      <p:cBhvr>
                                        <p:cTn id="80" dur="500"/>
                                        <p:tgtEl>
                                          <p:spTgt spid="3"/>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7" grpId="0" animBg="1"/>
      <p:bldP spid="21" grpId="0" animBg="1"/>
      <p:bldP spid="25" grpId="0"/>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5"/>
          <p:cNvSpPr/>
          <p:nvPr/>
        </p:nvSpPr>
        <p:spPr>
          <a:xfrm>
            <a:off x="2317930"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87818"/>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9" name="Freeform 6"/>
          <p:cNvSpPr/>
          <p:nvPr/>
        </p:nvSpPr>
        <p:spPr>
          <a:xfrm flipV="1">
            <a:off x="86320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87818"/>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0" name="Freeform 7"/>
          <p:cNvSpPr/>
          <p:nvPr/>
        </p:nvSpPr>
        <p:spPr>
          <a:xfrm>
            <a:off x="5227385"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87818"/>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1" name="Freeform 8"/>
          <p:cNvSpPr/>
          <p:nvPr/>
        </p:nvSpPr>
        <p:spPr>
          <a:xfrm flipV="1">
            <a:off x="3772658"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87818"/>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2" name="Freeform 9"/>
          <p:cNvSpPr/>
          <p:nvPr/>
        </p:nvSpPr>
        <p:spPr>
          <a:xfrm flipV="1">
            <a:off x="668211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87818"/>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43" name="Group 1"/>
          <p:cNvGrpSpPr>
            <a:grpSpLocks/>
          </p:cNvGrpSpPr>
          <p:nvPr/>
        </p:nvGrpSpPr>
        <p:grpSpPr bwMode="auto">
          <a:xfrm>
            <a:off x="1076380" y="3632547"/>
            <a:ext cx="1237382" cy="811411"/>
            <a:chOff x="1413150" y="4179496"/>
            <a:chExt cx="1650340" cy="1081933"/>
          </a:xfrm>
        </p:grpSpPr>
        <p:sp>
          <p:nvSpPr>
            <p:cNvPr id="44"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105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45"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600" b="1" kern="0" dirty="0">
                  <a:solidFill>
                    <a:srgbClr val="041B31"/>
                  </a:solidFill>
                  <a:latin typeface="微软雅黑" pitchFamily="34" charset="-122"/>
                  <a:ea typeface="微软雅黑" pitchFamily="34" charset="-122"/>
                </a:rPr>
                <a:t>输入你的标题</a:t>
              </a:r>
            </a:p>
          </p:txBody>
        </p:sp>
      </p:grpSp>
      <p:sp>
        <p:nvSpPr>
          <p:cNvPr id="46" name="Oval 12"/>
          <p:cNvSpPr>
            <a:spLocks noChangeAspect="1"/>
          </p:cNvSpPr>
          <p:nvPr/>
        </p:nvSpPr>
        <p:spPr>
          <a:xfrm>
            <a:off x="1263953" y="2398539"/>
            <a:ext cx="862237" cy="862013"/>
          </a:xfrm>
          <a:prstGeom prst="ellipse">
            <a:avLst/>
          </a:prstGeom>
          <a:solidFill>
            <a:srgbClr val="D87818"/>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7" name="Oval 13"/>
          <p:cNvSpPr>
            <a:spLocks noChangeAspect="1"/>
          </p:cNvSpPr>
          <p:nvPr/>
        </p:nvSpPr>
        <p:spPr>
          <a:xfrm>
            <a:off x="2720466" y="2398539"/>
            <a:ext cx="861642" cy="862013"/>
          </a:xfrm>
          <a:prstGeom prst="ellipse">
            <a:avLst/>
          </a:prstGeom>
          <a:solidFill>
            <a:srgbClr val="D87818"/>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8" name="Oval 14"/>
          <p:cNvSpPr>
            <a:spLocks noChangeAspect="1"/>
          </p:cNvSpPr>
          <p:nvPr/>
        </p:nvSpPr>
        <p:spPr>
          <a:xfrm>
            <a:off x="4175194" y="2398539"/>
            <a:ext cx="861641" cy="862013"/>
          </a:xfrm>
          <a:prstGeom prst="ellipse">
            <a:avLst/>
          </a:prstGeom>
          <a:solidFill>
            <a:srgbClr val="D87818"/>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9" name="Oval 15"/>
          <p:cNvSpPr>
            <a:spLocks noChangeAspect="1"/>
          </p:cNvSpPr>
          <p:nvPr/>
        </p:nvSpPr>
        <p:spPr>
          <a:xfrm>
            <a:off x="5629921" y="2398539"/>
            <a:ext cx="861642" cy="862013"/>
          </a:xfrm>
          <a:prstGeom prst="ellipse">
            <a:avLst/>
          </a:prstGeom>
          <a:solidFill>
            <a:srgbClr val="D87818"/>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0" name="Oval 16"/>
          <p:cNvSpPr>
            <a:spLocks noChangeAspect="1"/>
          </p:cNvSpPr>
          <p:nvPr/>
        </p:nvSpPr>
        <p:spPr>
          <a:xfrm>
            <a:off x="7084648" y="2398539"/>
            <a:ext cx="861641" cy="862013"/>
          </a:xfrm>
          <a:prstGeom prst="ellipse">
            <a:avLst/>
          </a:prstGeom>
          <a:solidFill>
            <a:srgbClr val="D87818"/>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400" b="0" i="0" u="none" strike="noStrike" kern="0" cap="none" spc="0" normalizeH="0" baseline="0" noProof="0">
                <a:ln>
                  <a:noFill/>
                </a:ln>
                <a:solidFill>
                  <a:srgbClr val="FFFFFF"/>
                </a:solidFill>
                <a:effectLst/>
                <a:uLnTx/>
                <a:uFillTx/>
                <a:latin typeface="微软雅黑" pitchFamily="34" charset="-122"/>
                <a:ea typeface="微软雅黑" pitchFamily="34" charset="-122"/>
              </a:rPr>
              <a:t></a:t>
            </a:r>
            <a:endParaRPr kumimoji="0" lang="en-US"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51" name="Group 25"/>
          <p:cNvGrpSpPr>
            <a:grpSpLocks/>
          </p:cNvGrpSpPr>
          <p:nvPr/>
        </p:nvGrpSpPr>
        <p:grpSpPr bwMode="auto">
          <a:xfrm>
            <a:off x="2534681" y="1275606"/>
            <a:ext cx="1237977" cy="811411"/>
            <a:chOff x="1413150" y="4179496"/>
            <a:chExt cx="1650340" cy="1081933"/>
          </a:xfrm>
        </p:grpSpPr>
        <p:sp>
          <p:nvSpPr>
            <p:cNvPr id="52"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105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53"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600" b="1" kern="0" dirty="0">
                  <a:solidFill>
                    <a:srgbClr val="041B31"/>
                  </a:solidFill>
                  <a:latin typeface="微软雅黑" pitchFamily="34" charset="-122"/>
                  <a:ea typeface="微软雅黑" pitchFamily="34" charset="-122"/>
                </a:rPr>
                <a:t>输入你的标题</a:t>
              </a:r>
            </a:p>
          </p:txBody>
        </p:sp>
      </p:grpSp>
      <p:grpSp>
        <p:nvGrpSpPr>
          <p:cNvPr id="54" name="Group 28"/>
          <p:cNvGrpSpPr>
            <a:grpSpLocks/>
          </p:cNvGrpSpPr>
          <p:nvPr/>
        </p:nvGrpSpPr>
        <p:grpSpPr bwMode="auto">
          <a:xfrm>
            <a:off x="5444135" y="1275606"/>
            <a:ext cx="1237977" cy="811411"/>
            <a:chOff x="1413150" y="4179496"/>
            <a:chExt cx="1650340" cy="1081933"/>
          </a:xfrm>
        </p:grpSpPr>
        <p:sp>
          <p:nvSpPr>
            <p:cNvPr id="55"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105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56"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600" b="1" kern="0" dirty="0">
                  <a:solidFill>
                    <a:srgbClr val="041B31"/>
                  </a:solidFill>
                  <a:latin typeface="微软雅黑" pitchFamily="34" charset="-122"/>
                  <a:ea typeface="微软雅黑" pitchFamily="34" charset="-122"/>
                </a:rPr>
                <a:t>输入你的标题</a:t>
              </a:r>
            </a:p>
          </p:txBody>
        </p:sp>
      </p:grpSp>
      <p:grpSp>
        <p:nvGrpSpPr>
          <p:cNvPr id="57" name="Group 31"/>
          <p:cNvGrpSpPr>
            <a:grpSpLocks/>
          </p:cNvGrpSpPr>
          <p:nvPr/>
        </p:nvGrpSpPr>
        <p:grpSpPr bwMode="auto">
          <a:xfrm>
            <a:off x="3988217" y="3632547"/>
            <a:ext cx="1237382" cy="811411"/>
            <a:chOff x="1413150" y="4179496"/>
            <a:chExt cx="1650340" cy="1081933"/>
          </a:xfrm>
        </p:grpSpPr>
        <p:sp>
          <p:nvSpPr>
            <p:cNvPr id="58"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105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59"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600" b="1" kern="0" dirty="0">
                  <a:solidFill>
                    <a:srgbClr val="041B31"/>
                  </a:solidFill>
                  <a:latin typeface="微软雅黑" pitchFamily="34" charset="-122"/>
                  <a:ea typeface="微软雅黑" pitchFamily="34" charset="-122"/>
                </a:rPr>
                <a:t>输入你的标题</a:t>
              </a:r>
            </a:p>
          </p:txBody>
        </p:sp>
      </p:grpSp>
      <p:grpSp>
        <p:nvGrpSpPr>
          <p:cNvPr id="60" name="Group 34"/>
          <p:cNvGrpSpPr>
            <a:grpSpLocks/>
          </p:cNvGrpSpPr>
          <p:nvPr/>
        </p:nvGrpSpPr>
        <p:grpSpPr bwMode="auto">
          <a:xfrm>
            <a:off x="6921490" y="3623618"/>
            <a:ext cx="1237382" cy="811411"/>
            <a:chOff x="1413150" y="4179496"/>
            <a:chExt cx="1650340" cy="1081933"/>
          </a:xfrm>
        </p:grpSpPr>
        <p:sp>
          <p:nvSpPr>
            <p:cNvPr id="61"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105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62"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600" b="1" kern="0" dirty="0">
                  <a:solidFill>
                    <a:srgbClr val="041B31"/>
                  </a:solidFill>
                  <a:latin typeface="微软雅黑" pitchFamily="34" charset="-122"/>
                  <a:ea typeface="微软雅黑" pitchFamily="34" charset="-122"/>
                </a:rPr>
                <a:t>输入你的标题</a:t>
              </a:r>
            </a:p>
          </p:txBody>
        </p:sp>
      </p:grpSp>
      <p:grpSp>
        <p:nvGrpSpPr>
          <p:cNvPr id="63" name="Group 37"/>
          <p:cNvGrpSpPr/>
          <p:nvPr/>
        </p:nvGrpSpPr>
        <p:grpSpPr>
          <a:xfrm rot="18900000">
            <a:off x="1454585" y="2583210"/>
            <a:ext cx="477549" cy="475849"/>
            <a:chOff x="-15875" y="-1587"/>
            <a:chExt cx="4014788" cy="4000501"/>
          </a:xfrm>
          <a:solidFill>
            <a:srgbClr val="FFFFFF"/>
          </a:solidFill>
        </p:grpSpPr>
        <p:sp>
          <p:nvSpPr>
            <p:cNvPr id="64"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5"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6"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7"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8"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9"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70" name="Group 44"/>
          <p:cNvGrpSpPr/>
          <p:nvPr/>
        </p:nvGrpSpPr>
        <p:grpSpPr>
          <a:xfrm>
            <a:off x="2971088" y="2619368"/>
            <a:ext cx="403467" cy="379436"/>
            <a:chOff x="-1587" y="-3175"/>
            <a:chExt cx="506412" cy="476250"/>
          </a:xfrm>
          <a:solidFill>
            <a:srgbClr val="FFFFFF"/>
          </a:solidFill>
        </p:grpSpPr>
        <p:sp>
          <p:nvSpPr>
            <p:cNvPr id="71"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2"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73" name="Group 47"/>
          <p:cNvGrpSpPr/>
          <p:nvPr/>
        </p:nvGrpSpPr>
        <p:grpSpPr>
          <a:xfrm>
            <a:off x="7316001" y="2568153"/>
            <a:ext cx="444517" cy="444710"/>
            <a:chOff x="-1587" y="-3175"/>
            <a:chExt cx="3670300" cy="3671888"/>
          </a:xfrm>
          <a:solidFill>
            <a:srgbClr val="FFFFFF"/>
          </a:solidFill>
        </p:grpSpPr>
        <p:sp>
          <p:nvSpPr>
            <p:cNvPr id="74"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5"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76" name="Group 50"/>
          <p:cNvGrpSpPr/>
          <p:nvPr/>
        </p:nvGrpSpPr>
        <p:grpSpPr>
          <a:xfrm>
            <a:off x="4437313" y="2626833"/>
            <a:ext cx="352735" cy="403499"/>
            <a:chOff x="-1587" y="3175"/>
            <a:chExt cx="430212" cy="492125"/>
          </a:xfrm>
          <a:solidFill>
            <a:srgbClr val="FFFFFF"/>
          </a:solidFill>
        </p:grpSpPr>
        <p:sp>
          <p:nvSpPr>
            <p:cNvPr id="77"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8"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9"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0"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81" name="Group 55"/>
          <p:cNvGrpSpPr/>
          <p:nvPr/>
        </p:nvGrpSpPr>
        <p:grpSpPr>
          <a:xfrm>
            <a:off x="5917209" y="2582117"/>
            <a:ext cx="304265" cy="444758"/>
            <a:chOff x="527333" y="1217552"/>
            <a:chExt cx="175409" cy="256405"/>
          </a:xfrm>
          <a:solidFill>
            <a:srgbClr val="FFFFFF"/>
          </a:solidFill>
        </p:grpSpPr>
        <p:sp>
          <p:nvSpPr>
            <p:cNvPr id="82"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3"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8926813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down)">
                                      <p:cBhvr>
                                        <p:cTn id="8" dur="500"/>
                                        <p:tgtEl>
                                          <p:spTgt spid="39"/>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p:tgtEl>
                                          <p:spTgt spid="38"/>
                                        </p:tgtEl>
                                        <p:attrNameLst>
                                          <p:attrName>ppt_y</p:attrName>
                                        </p:attrNameLst>
                                      </p:cBhvr>
                                      <p:tavLst>
                                        <p:tav tm="0">
                                          <p:val>
                                            <p:strVal val="#ppt_y+#ppt_h*1.125000"/>
                                          </p:val>
                                        </p:tav>
                                        <p:tav tm="100000">
                                          <p:val>
                                            <p:strVal val="#ppt_y"/>
                                          </p:val>
                                        </p:tav>
                                      </p:tavLst>
                                    </p:anim>
                                    <p:animEffect transition="in" filter="wipe(up)">
                                      <p:cBhvr>
                                        <p:cTn id="25" dur="500"/>
                                        <p:tgtEl>
                                          <p:spTgt spid="38"/>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Effect transition="in" filter="fade">
                                      <p:cBhvr>
                                        <p:cTn id="37" dur="500"/>
                                        <p:tgtEl>
                                          <p:spTgt spid="47"/>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p:tgtEl>
                                          <p:spTgt spid="41"/>
                                        </p:tgtEl>
                                        <p:attrNameLst>
                                          <p:attrName>ppt_y</p:attrName>
                                        </p:attrNameLst>
                                      </p:cBhvr>
                                      <p:tavLst>
                                        <p:tav tm="0">
                                          <p:val>
                                            <p:strVal val="#ppt_y-#ppt_h*1.125000"/>
                                          </p:val>
                                        </p:tav>
                                        <p:tav tm="100000">
                                          <p:val>
                                            <p:strVal val="#ppt_y"/>
                                          </p:val>
                                        </p:tav>
                                      </p:tavLst>
                                    </p:anim>
                                    <p:animEffect transition="in" filter="wipe(down)">
                                      <p:cBhvr>
                                        <p:cTn id="42" dur="500"/>
                                        <p:tgtEl>
                                          <p:spTgt spid="41"/>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par>
                          <p:cTn id="55" fill="hold">
                            <p:stCondLst>
                              <p:cond delay="4500"/>
                            </p:stCondLst>
                            <p:childTnLst>
                              <p:par>
                                <p:cTn id="56" presetID="12" presetClass="entr" presetSubtype="4"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up)">
                                      <p:cBhvr>
                                        <p:cTn id="59" dur="500"/>
                                        <p:tgtEl>
                                          <p:spTgt spid="40"/>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p:cTn id="69" dur="500" fill="hold"/>
                                        <p:tgtEl>
                                          <p:spTgt spid="49"/>
                                        </p:tgtEl>
                                        <p:attrNameLst>
                                          <p:attrName>ppt_w</p:attrName>
                                        </p:attrNameLst>
                                      </p:cBhvr>
                                      <p:tavLst>
                                        <p:tav tm="0">
                                          <p:val>
                                            <p:fltVal val="0"/>
                                          </p:val>
                                        </p:tav>
                                        <p:tav tm="100000">
                                          <p:val>
                                            <p:strVal val="#ppt_w"/>
                                          </p:val>
                                        </p:tav>
                                      </p:tavLst>
                                    </p:anim>
                                    <p:anim calcmode="lin" valueType="num">
                                      <p:cBhvr>
                                        <p:cTn id="70" dur="500" fill="hold"/>
                                        <p:tgtEl>
                                          <p:spTgt spid="49"/>
                                        </p:tgtEl>
                                        <p:attrNameLst>
                                          <p:attrName>ppt_h</p:attrName>
                                        </p:attrNameLst>
                                      </p:cBhvr>
                                      <p:tavLst>
                                        <p:tav tm="0">
                                          <p:val>
                                            <p:fltVal val="0"/>
                                          </p:val>
                                        </p:tav>
                                        <p:tav tm="100000">
                                          <p:val>
                                            <p:strVal val="#ppt_h"/>
                                          </p:val>
                                        </p:tav>
                                      </p:tavLst>
                                    </p:anim>
                                    <p:animEffect transition="in" filter="fade">
                                      <p:cBhvr>
                                        <p:cTn id="71" dur="500"/>
                                        <p:tgtEl>
                                          <p:spTgt spid="49"/>
                                        </p:tgtEl>
                                      </p:cBhvr>
                                    </p:animEffect>
                                  </p:childTnLst>
                                </p:cTn>
                              </p:par>
                            </p:childTnLst>
                          </p:cTn>
                        </p:par>
                        <p:par>
                          <p:cTn id="72" fill="hold">
                            <p:stCondLst>
                              <p:cond delay="6000"/>
                            </p:stCondLst>
                            <p:childTnLst>
                              <p:par>
                                <p:cTn id="73" presetID="12" presetClass="entr" presetSubtype="1"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p:tgtEl>
                                          <p:spTgt spid="42"/>
                                        </p:tgtEl>
                                        <p:attrNameLst>
                                          <p:attrName>ppt_y</p:attrName>
                                        </p:attrNameLst>
                                      </p:cBhvr>
                                      <p:tavLst>
                                        <p:tav tm="0">
                                          <p:val>
                                            <p:strVal val="#ppt_y-#ppt_h*1.125000"/>
                                          </p:val>
                                        </p:tav>
                                        <p:tav tm="100000">
                                          <p:val>
                                            <p:strVal val="#ppt_y"/>
                                          </p:val>
                                        </p:tav>
                                      </p:tavLst>
                                    </p:anim>
                                    <p:animEffect transition="in" filter="wipe(down)">
                                      <p:cBhvr>
                                        <p:cTn id="76" dur="500"/>
                                        <p:tgtEl>
                                          <p:spTgt spid="42"/>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 calcmode="lin" valueType="num">
                                      <p:cBhvr>
                                        <p:cTn id="80" dur="500" fill="hold"/>
                                        <p:tgtEl>
                                          <p:spTgt spid="50"/>
                                        </p:tgtEl>
                                        <p:attrNameLst>
                                          <p:attrName>ppt_w</p:attrName>
                                        </p:attrNameLst>
                                      </p:cBhvr>
                                      <p:tavLst>
                                        <p:tav tm="0">
                                          <p:val>
                                            <p:fltVal val="0"/>
                                          </p:val>
                                        </p:tav>
                                        <p:tav tm="100000">
                                          <p:val>
                                            <p:strVal val="#ppt_w"/>
                                          </p:val>
                                        </p:tav>
                                      </p:tavLst>
                                    </p:anim>
                                    <p:anim calcmode="lin" valueType="num">
                                      <p:cBhvr>
                                        <p:cTn id="81" dur="500" fill="hold"/>
                                        <p:tgtEl>
                                          <p:spTgt spid="50"/>
                                        </p:tgtEl>
                                        <p:attrNameLst>
                                          <p:attrName>ppt_h</p:attrName>
                                        </p:attrNameLst>
                                      </p:cBhvr>
                                      <p:tavLst>
                                        <p:tav tm="0">
                                          <p:val>
                                            <p:fltVal val="0"/>
                                          </p:val>
                                        </p:tav>
                                        <p:tav tm="100000">
                                          <p:val>
                                            <p:strVal val="#ppt_h"/>
                                          </p:val>
                                        </p:tav>
                                      </p:tavLst>
                                    </p:anim>
                                    <p:animEffect transition="in" filter="fade">
                                      <p:cBhvr>
                                        <p:cTn id="82" dur="500"/>
                                        <p:tgtEl>
                                          <p:spTgt spid="50"/>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p:cTn id="86" dur="500" fill="hold"/>
                                        <p:tgtEl>
                                          <p:spTgt spid="60"/>
                                        </p:tgtEl>
                                        <p:attrNameLst>
                                          <p:attrName>ppt_w</p:attrName>
                                        </p:attrNameLst>
                                      </p:cBhvr>
                                      <p:tavLst>
                                        <p:tav tm="0">
                                          <p:val>
                                            <p:fltVal val="0"/>
                                          </p:val>
                                        </p:tav>
                                        <p:tav tm="100000">
                                          <p:val>
                                            <p:strVal val="#ppt_w"/>
                                          </p:val>
                                        </p:tav>
                                      </p:tavLst>
                                    </p:anim>
                                    <p:anim calcmode="lin" valueType="num">
                                      <p:cBhvr>
                                        <p:cTn id="87" dur="500" fill="hold"/>
                                        <p:tgtEl>
                                          <p:spTgt spid="60"/>
                                        </p:tgtEl>
                                        <p:attrNameLst>
                                          <p:attrName>ppt_h</p:attrName>
                                        </p:attrNameLst>
                                      </p:cBhvr>
                                      <p:tavLst>
                                        <p:tav tm="0">
                                          <p:val>
                                            <p:fltVal val="0"/>
                                          </p:val>
                                        </p:tav>
                                        <p:tav tm="100000">
                                          <p:val>
                                            <p:strVal val="#ppt_h"/>
                                          </p:val>
                                        </p:tav>
                                      </p:tavLst>
                                    </p:anim>
                                    <p:animEffect transition="in" filter="fade">
                                      <p:cBhvr>
                                        <p:cTn id="8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2082415" y="2126026"/>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3" name="MH_Other_2"/>
          <p:cNvSpPr/>
          <p:nvPr>
            <p:custDataLst>
              <p:tags r:id="rId2"/>
            </p:custDataLst>
          </p:nvPr>
        </p:nvSpPr>
        <p:spPr>
          <a:xfrm>
            <a:off x="1398547" y="1955059"/>
            <a:ext cx="848990" cy="848990"/>
          </a:xfrm>
          <a:prstGeom prst="ellips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2012</a:t>
            </a:r>
            <a:endParaRPr lang="zh-CN" altLang="en-US" sz="2000" dirty="0">
              <a:solidFill>
                <a:srgbClr val="FFFFFF"/>
              </a:solidFill>
              <a:ea typeface="微软雅黑" panose="020B0503020204020204" pitchFamily="34" charset="-122"/>
            </a:endParaRPr>
          </a:p>
        </p:txBody>
      </p:sp>
      <p:sp>
        <p:nvSpPr>
          <p:cNvPr id="4" name="MH_Other_3"/>
          <p:cNvSpPr/>
          <p:nvPr>
            <p:custDataLst>
              <p:tags r:id="rId3"/>
            </p:custDataLst>
          </p:nvPr>
        </p:nvSpPr>
        <p:spPr>
          <a:xfrm>
            <a:off x="3429693" y="2126026"/>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5" name="MH_Other_4"/>
          <p:cNvSpPr/>
          <p:nvPr>
            <p:custDataLst>
              <p:tags r:id="rId4"/>
            </p:custDataLst>
          </p:nvPr>
        </p:nvSpPr>
        <p:spPr>
          <a:xfrm>
            <a:off x="2745825" y="1955059"/>
            <a:ext cx="848990" cy="848990"/>
          </a:xfrm>
          <a:prstGeom prst="ellips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2013</a:t>
            </a:r>
            <a:endParaRPr lang="zh-CN" altLang="en-US" sz="2000">
              <a:solidFill>
                <a:srgbClr val="FFFFFF"/>
              </a:solidFill>
              <a:ea typeface="微软雅黑" panose="020B0503020204020204" pitchFamily="34" charset="-122"/>
            </a:endParaRPr>
          </a:p>
        </p:txBody>
      </p:sp>
      <p:sp>
        <p:nvSpPr>
          <p:cNvPr id="6" name="MH_Other_5"/>
          <p:cNvSpPr/>
          <p:nvPr>
            <p:custDataLst>
              <p:tags r:id="rId5"/>
            </p:custDataLst>
          </p:nvPr>
        </p:nvSpPr>
        <p:spPr>
          <a:xfrm>
            <a:off x="4778432" y="2126026"/>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7" name="MH_Other_6"/>
          <p:cNvSpPr/>
          <p:nvPr>
            <p:custDataLst>
              <p:tags r:id="rId6"/>
            </p:custDataLst>
          </p:nvPr>
        </p:nvSpPr>
        <p:spPr>
          <a:xfrm>
            <a:off x="4094564" y="1955059"/>
            <a:ext cx="848990" cy="848990"/>
          </a:xfrm>
          <a:prstGeom prst="ellips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2014</a:t>
            </a:r>
            <a:endParaRPr lang="zh-CN" altLang="en-US" sz="2000">
              <a:solidFill>
                <a:srgbClr val="FFFFFF"/>
              </a:solidFill>
              <a:ea typeface="微软雅黑" panose="020B0503020204020204" pitchFamily="34" charset="-122"/>
            </a:endParaRPr>
          </a:p>
        </p:txBody>
      </p:sp>
      <p:sp>
        <p:nvSpPr>
          <p:cNvPr id="8" name="MH_Other_7"/>
          <p:cNvSpPr/>
          <p:nvPr>
            <p:custDataLst>
              <p:tags r:id="rId7"/>
            </p:custDataLst>
          </p:nvPr>
        </p:nvSpPr>
        <p:spPr>
          <a:xfrm>
            <a:off x="6125711" y="2126026"/>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9" name="MH_Other_8"/>
          <p:cNvSpPr/>
          <p:nvPr>
            <p:custDataLst>
              <p:tags r:id="rId8"/>
            </p:custDataLst>
          </p:nvPr>
        </p:nvSpPr>
        <p:spPr>
          <a:xfrm>
            <a:off x="5441843" y="1955059"/>
            <a:ext cx="848990" cy="848990"/>
          </a:xfrm>
          <a:prstGeom prst="ellips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2017</a:t>
            </a:r>
            <a:endParaRPr lang="zh-CN" altLang="en-US" sz="2000" dirty="0">
              <a:solidFill>
                <a:srgbClr val="FFFFFF"/>
              </a:solidFill>
              <a:ea typeface="微软雅黑" panose="020B0503020204020204" pitchFamily="34" charset="-122"/>
            </a:endParaRPr>
          </a:p>
        </p:txBody>
      </p:sp>
      <p:sp>
        <p:nvSpPr>
          <p:cNvPr id="10" name="MH_Other_9"/>
          <p:cNvSpPr/>
          <p:nvPr>
            <p:custDataLst>
              <p:tags r:id="rId9"/>
            </p:custDataLst>
          </p:nvPr>
        </p:nvSpPr>
        <p:spPr>
          <a:xfrm>
            <a:off x="6790583" y="1955059"/>
            <a:ext cx="848990" cy="848990"/>
          </a:xfrm>
          <a:prstGeom prst="ellips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2017</a:t>
            </a:r>
            <a:endParaRPr lang="zh-CN" altLang="en-US" sz="2000">
              <a:solidFill>
                <a:srgbClr val="FFFFFF"/>
              </a:solidFill>
              <a:ea typeface="微软雅黑" panose="020B0503020204020204" pitchFamily="34" charset="-122"/>
            </a:endParaRPr>
          </a:p>
        </p:txBody>
      </p:sp>
      <p:sp>
        <p:nvSpPr>
          <p:cNvPr id="11" name="Content Placeholder 2"/>
          <p:cNvSpPr txBox="1">
            <a:spLocks/>
          </p:cNvSpPr>
          <p:nvPr/>
        </p:nvSpPr>
        <p:spPr bwMode="auto">
          <a:xfrm>
            <a:off x="1115616" y="2997798"/>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 name="矩形 11"/>
          <p:cNvSpPr/>
          <p:nvPr/>
        </p:nvSpPr>
        <p:spPr>
          <a:xfrm>
            <a:off x="1345988" y="1563638"/>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13" name="矩形 12"/>
          <p:cNvSpPr/>
          <p:nvPr/>
        </p:nvSpPr>
        <p:spPr>
          <a:xfrm>
            <a:off x="2722802" y="1563638"/>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14" name="Content Placeholder 2"/>
          <p:cNvSpPr txBox="1">
            <a:spLocks/>
          </p:cNvSpPr>
          <p:nvPr/>
        </p:nvSpPr>
        <p:spPr bwMode="auto">
          <a:xfrm>
            <a:off x="2528779" y="2997798"/>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5" name="矩形 14"/>
          <p:cNvSpPr/>
          <p:nvPr/>
        </p:nvSpPr>
        <p:spPr>
          <a:xfrm>
            <a:off x="4099616" y="1563638"/>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16" name="Content Placeholder 2"/>
          <p:cNvSpPr txBox="1">
            <a:spLocks/>
          </p:cNvSpPr>
          <p:nvPr/>
        </p:nvSpPr>
        <p:spPr bwMode="auto">
          <a:xfrm>
            <a:off x="3941942" y="2997798"/>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7" name="矩形 16"/>
          <p:cNvSpPr/>
          <p:nvPr/>
        </p:nvSpPr>
        <p:spPr>
          <a:xfrm>
            <a:off x="5351274" y="1563638"/>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18" name="Content Placeholder 2"/>
          <p:cNvSpPr txBox="1">
            <a:spLocks/>
          </p:cNvSpPr>
          <p:nvPr/>
        </p:nvSpPr>
        <p:spPr bwMode="auto">
          <a:xfrm>
            <a:off x="5355105" y="2997798"/>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9" name="矩形 18"/>
          <p:cNvSpPr/>
          <p:nvPr/>
        </p:nvSpPr>
        <p:spPr>
          <a:xfrm>
            <a:off x="6763558" y="1563638"/>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0" name="Content Placeholder 2"/>
          <p:cNvSpPr txBox="1">
            <a:spLocks/>
          </p:cNvSpPr>
          <p:nvPr/>
        </p:nvSpPr>
        <p:spPr bwMode="auto">
          <a:xfrm>
            <a:off x="6768269" y="2997798"/>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7586057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Effect transition="in" filter="fade">
                                      <p:cBhvr>
                                        <p:cTn id="9" dur="300"/>
                                        <p:tgtEl>
                                          <p:spTgt spid="12"/>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Effect transition="in" filter="fade">
                                      <p:cBhvr>
                                        <p:cTn id="15" dur="300"/>
                                        <p:tgtEl>
                                          <p:spTgt spid="3"/>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100"/>
                            </p:stCondLst>
                            <p:childTnLst>
                              <p:par>
                                <p:cTn id="21" presetID="1"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par>
                          <p:cTn id="23" fill="hold">
                            <p:stCondLst>
                              <p:cond delay="11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fltVal val="0"/>
                                          </p:val>
                                        </p:tav>
                                        <p:tav tm="100000">
                                          <p:val>
                                            <p:strVal val="#ppt_h"/>
                                          </p:val>
                                        </p:tav>
                                      </p:tavLst>
                                    </p:anim>
                                    <p:animEffect transition="in" filter="fade">
                                      <p:cBhvr>
                                        <p:cTn id="28" dur="300"/>
                                        <p:tgtEl>
                                          <p:spTgt spid="13"/>
                                        </p:tgtEl>
                                      </p:cBhvr>
                                    </p:animEffect>
                                  </p:childTnLst>
                                </p:cTn>
                              </p:par>
                            </p:childTnLst>
                          </p:cTn>
                        </p:par>
                        <p:par>
                          <p:cTn id="29" fill="hold">
                            <p:stCondLst>
                              <p:cond delay="14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300" fill="hold"/>
                                        <p:tgtEl>
                                          <p:spTgt spid="5"/>
                                        </p:tgtEl>
                                        <p:attrNameLst>
                                          <p:attrName>ppt_w</p:attrName>
                                        </p:attrNameLst>
                                      </p:cBhvr>
                                      <p:tavLst>
                                        <p:tav tm="0">
                                          <p:val>
                                            <p:fltVal val="0"/>
                                          </p:val>
                                        </p:tav>
                                        <p:tav tm="100000">
                                          <p:val>
                                            <p:strVal val="#ppt_w"/>
                                          </p:val>
                                        </p:tav>
                                      </p:tavLst>
                                    </p:anim>
                                    <p:anim calcmode="lin" valueType="num">
                                      <p:cBhvr>
                                        <p:cTn id="33" dur="300" fill="hold"/>
                                        <p:tgtEl>
                                          <p:spTgt spid="5"/>
                                        </p:tgtEl>
                                        <p:attrNameLst>
                                          <p:attrName>ppt_h</p:attrName>
                                        </p:attrNameLst>
                                      </p:cBhvr>
                                      <p:tavLst>
                                        <p:tav tm="0">
                                          <p:val>
                                            <p:fltVal val="0"/>
                                          </p:val>
                                        </p:tav>
                                        <p:tav tm="100000">
                                          <p:val>
                                            <p:strVal val="#ppt_h"/>
                                          </p:val>
                                        </p:tav>
                                      </p:tavLst>
                                    </p:anim>
                                    <p:animEffect transition="in" filter="fade">
                                      <p:cBhvr>
                                        <p:cTn id="34" dur="300"/>
                                        <p:tgtEl>
                                          <p:spTgt spid="5"/>
                                        </p:tgtEl>
                                      </p:cBhvr>
                                    </p:animEffect>
                                  </p:childTnLst>
                                </p:cTn>
                              </p:par>
                            </p:childTnLst>
                          </p:cTn>
                        </p:par>
                        <p:par>
                          <p:cTn id="35" fill="hold">
                            <p:stCondLst>
                              <p:cond delay="17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2200"/>
                            </p:stCondLst>
                            <p:childTnLst>
                              <p:par>
                                <p:cTn id="40" presetID="1"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par>
                          <p:cTn id="42" fill="hold">
                            <p:stCondLst>
                              <p:cond delay="22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300" fill="hold"/>
                                        <p:tgtEl>
                                          <p:spTgt spid="15"/>
                                        </p:tgtEl>
                                        <p:attrNameLst>
                                          <p:attrName>ppt_w</p:attrName>
                                        </p:attrNameLst>
                                      </p:cBhvr>
                                      <p:tavLst>
                                        <p:tav tm="0">
                                          <p:val>
                                            <p:fltVal val="0"/>
                                          </p:val>
                                        </p:tav>
                                        <p:tav tm="100000">
                                          <p:val>
                                            <p:strVal val="#ppt_w"/>
                                          </p:val>
                                        </p:tav>
                                      </p:tavLst>
                                    </p:anim>
                                    <p:anim calcmode="lin" valueType="num">
                                      <p:cBhvr>
                                        <p:cTn id="46" dur="300" fill="hold"/>
                                        <p:tgtEl>
                                          <p:spTgt spid="15"/>
                                        </p:tgtEl>
                                        <p:attrNameLst>
                                          <p:attrName>ppt_h</p:attrName>
                                        </p:attrNameLst>
                                      </p:cBhvr>
                                      <p:tavLst>
                                        <p:tav tm="0">
                                          <p:val>
                                            <p:fltVal val="0"/>
                                          </p:val>
                                        </p:tav>
                                        <p:tav tm="100000">
                                          <p:val>
                                            <p:strVal val="#ppt_h"/>
                                          </p:val>
                                        </p:tav>
                                      </p:tavLst>
                                    </p:anim>
                                    <p:animEffect transition="in" filter="fade">
                                      <p:cBhvr>
                                        <p:cTn id="47" dur="300"/>
                                        <p:tgtEl>
                                          <p:spTgt spid="15"/>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300" fill="hold"/>
                                        <p:tgtEl>
                                          <p:spTgt spid="7"/>
                                        </p:tgtEl>
                                        <p:attrNameLst>
                                          <p:attrName>ppt_w</p:attrName>
                                        </p:attrNameLst>
                                      </p:cBhvr>
                                      <p:tavLst>
                                        <p:tav tm="0">
                                          <p:val>
                                            <p:fltVal val="0"/>
                                          </p:val>
                                        </p:tav>
                                        <p:tav tm="100000">
                                          <p:val>
                                            <p:strVal val="#ppt_w"/>
                                          </p:val>
                                        </p:tav>
                                      </p:tavLst>
                                    </p:anim>
                                    <p:anim calcmode="lin" valueType="num">
                                      <p:cBhvr>
                                        <p:cTn id="52" dur="300" fill="hold"/>
                                        <p:tgtEl>
                                          <p:spTgt spid="7"/>
                                        </p:tgtEl>
                                        <p:attrNameLst>
                                          <p:attrName>ppt_h</p:attrName>
                                        </p:attrNameLst>
                                      </p:cBhvr>
                                      <p:tavLst>
                                        <p:tav tm="0">
                                          <p:val>
                                            <p:fltVal val="0"/>
                                          </p:val>
                                        </p:tav>
                                        <p:tav tm="100000">
                                          <p:val>
                                            <p:strVal val="#ppt_h"/>
                                          </p:val>
                                        </p:tav>
                                      </p:tavLst>
                                    </p:anim>
                                    <p:animEffect transition="in" filter="fade">
                                      <p:cBhvr>
                                        <p:cTn id="53" dur="300"/>
                                        <p:tgtEl>
                                          <p:spTgt spid="7"/>
                                        </p:tgtEl>
                                      </p:cBhvr>
                                    </p:animEffect>
                                  </p:childTnLst>
                                </p:cTn>
                              </p:par>
                            </p:childTnLst>
                          </p:cTn>
                        </p:par>
                        <p:par>
                          <p:cTn id="54" fill="hold">
                            <p:stCondLst>
                              <p:cond delay="28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3300"/>
                            </p:stCondLst>
                            <p:childTnLst>
                              <p:par>
                                <p:cTn id="59" presetID="1"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childTnLst>
                                </p:cTn>
                              </p:par>
                            </p:childTnLst>
                          </p:cTn>
                        </p:par>
                        <p:par>
                          <p:cTn id="61" fill="hold">
                            <p:stCondLst>
                              <p:cond delay="3300"/>
                            </p:stCondLst>
                            <p:childTnLst>
                              <p:par>
                                <p:cTn id="62" presetID="53" presetClass="entr" presetSubtype="1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300" fill="hold"/>
                                        <p:tgtEl>
                                          <p:spTgt spid="17"/>
                                        </p:tgtEl>
                                        <p:attrNameLst>
                                          <p:attrName>ppt_w</p:attrName>
                                        </p:attrNameLst>
                                      </p:cBhvr>
                                      <p:tavLst>
                                        <p:tav tm="0">
                                          <p:val>
                                            <p:fltVal val="0"/>
                                          </p:val>
                                        </p:tav>
                                        <p:tav tm="100000">
                                          <p:val>
                                            <p:strVal val="#ppt_w"/>
                                          </p:val>
                                        </p:tav>
                                      </p:tavLst>
                                    </p:anim>
                                    <p:anim calcmode="lin" valueType="num">
                                      <p:cBhvr>
                                        <p:cTn id="65" dur="300" fill="hold"/>
                                        <p:tgtEl>
                                          <p:spTgt spid="17"/>
                                        </p:tgtEl>
                                        <p:attrNameLst>
                                          <p:attrName>ppt_h</p:attrName>
                                        </p:attrNameLst>
                                      </p:cBhvr>
                                      <p:tavLst>
                                        <p:tav tm="0">
                                          <p:val>
                                            <p:fltVal val="0"/>
                                          </p:val>
                                        </p:tav>
                                        <p:tav tm="100000">
                                          <p:val>
                                            <p:strVal val="#ppt_h"/>
                                          </p:val>
                                        </p:tav>
                                      </p:tavLst>
                                    </p:anim>
                                    <p:animEffect transition="in" filter="fade">
                                      <p:cBhvr>
                                        <p:cTn id="66" dur="300"/>
                                        <p:tgtEl>
                                          <p:spTgt spid="17"/>
                                        </p:tgtEl>
                                      </p:cBhvr>
                                    </p:animEffect>
                                  </p:childTnLst>
                                </p:cTn>
                              </p:par>
                            </p:childTnLst>
                          </p:cTn>
                        </p:par>
                        <p:par>
                          <p:cTn id="67" fill="hold">
                            <p:stCondLst>
                              <p:cond delay="3600"/>
                            </p:stCondLst>
                            <p:childTnLst>
                              <p:par>
                                <p:cTn id="68" presetID="53" presetClass="entr" presetSubtype="16"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Effect transition="in" filter="fade">
                                      <p:cBhvr>
                                        <p:cTn id="72" dur="300"/>
                                        <p:tgtEl>
                                          <p:spTgt spid="9"/>
                                        </p:tgtEl>
                                      </p:cBhvr>
                                    </p:animEffect>
                                  </p:childTnLst>
                                </p:cTn>
                              </p:par>
                            </p:childTnLst>
                          </p:cTn>
                        </p:par>
                        <p:par>
                          <p:cTn id="73" fill="hold">
                            <p:stCondLst>
                              <p:cond delay="3900"/>
                            </p:stCondLst>
                            <p:childTnLst>
                              <p:par>
                                <p:cTn id="74" presetID="10"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par>
                          <p:cTn id="77" fill="hold">
                            <p:stCondLst>
                              <p:cond delay="4400"/>
                            </p:stCondLst>
                            <p:childTnLst>
                              <p:par>
                                <p:cTn id="78" presetID="1"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childTnLst>
                                </p:cTn>
                              </p:par>
                            </p:childTnLst>
                          </p:cTn>
                        </p:par>
                        <p:par>
                          <p:cTn id="80" fill="hold">
                            <p:stCondLst>
                              <p:cond delay="44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300" fill="hold"/>
                                        <p:tgtEl>
                                          <p:spTgt spid="19"/>
                                        </p:tgtEl>
                                        <p:attrNameLst>
                                          <p:attrName>ppt_w</p:attrName>
                                        </p:attrNameLst>
                                      </p:cBhvr>
                                      <p:tavLst>
                                        <p:tav tm="0">
                                          <p:val>
                                            <p:fltVal val="0"/>
                                          </p:val>
                                        </p:tav>
                                        <p:tav tm="100000">
                                          <p:val>
                                            <p:strVal val="#ppt_w"/>
                                          </p:val>
                                        </p:tav>
                                      </p:tavLst>
                                    </p:anim>
                                    <p:anim calcmode="lin" valueType="num">
                                      <p:cBhvr>
                                        <p:cTn id="84" dur="300" fill="hold"/>
                                        <p:tgtEl>
                                          <p:spTgt spid="19"/>
                                        </p:tgtEl>
                                        <p:attrNameLst>
                                          <p:attrName>ppt_h</p:attrName>
                                        </p:attrNameLst>
                                      </p:cBhvr>
                                      <p:tavLst>
                                        <p:tav tm="0">
                                          <p:val>
                                            <p:fltVal val="0"/>
                                          </p:val>
                                        </p:tav>
                                        <p:tav tm="100000">
                                          <p:val>
                                            <p:strVal val="#ppt_h"/>
                                          </p:val>
                                        </p:tav>
                                      </p:tavLst>
                                    </p:anim>
                                    <p:animEffect transition="in" filter="fade">
                                      <p:cBhvr>
                                        <p:cTn id="85" dur="300"/>
                                        <p:tgtEl>
                                          <p:spTgt spid="19"/>
                                        </p:tgtEl>
                                      </p:cBhvr>
                                    </p:animEffect>
                                  </p:childTnLst>
                                </p:cTn>
                              </p:par>
                            </p:childTnLst>
                          </p:cTn>
                        </p:par>
                        <p:par>
                          <p:cTn id="86" fill="hold">
                            <p:stCondLst>
                              <p:cond delay="4700"/>
                            </p:stCondLst>
                            <p:childTnLst>
                              <p:par>
                                <p:cTn id="87" presetID="53" presetClass="entr" presetSubtype="16"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p:cTn id="89" dur="300" fill="hold"/>
                                        <p:tgtEl>
                                          <p:spTgt spid="10"/>
                                        </p:tgtEl>
                                        <p:attrNameLst>
                                          <p:attrName>ppt_w</p:attrName>
                                        </p:attrNameLst>
                                      </p:cBhvr>
                                      <p:tavLst>
                                        <p:tav tm="0">
                                          <p:val>
                                            <p:fltVal val="0"/>
                                          </p:val>
                                        </p:tav>
                                        <p:tav tm="100000">
                                          <p:val>
                                            <p:strVal val="#ppt_w"/>
                                          </p:val>
                                        </p:tav>
                                      </p:tavLst>
                                    </p:anim>
                                    <p:anim calcmode="lin" valueType="num">
                                      <p:cBhvr>
                                        <p:cTn id="90" dur="300" fill="hold"/>
                                        <p:tgtEl>
                                          <p:spTgt spid="10"/>
                                        </p:tgtEl>
                                        <p:attrNameLst>
                                          <p:attrName>ppt_h</p:attrName>
                                        </p:attrNameLst>
                                      </p:cBhvr>
                                      <p:tavLst>
                                        <p:tav tm="0">
                                          <p:val>
                                            <p:fltVal val="0"/>
                                          </p:val>
                                        </p:tav>
                                        <p:tav tm="100000">
                                          <p:val>
                                            <p:strVal val="#ppt_h"/>
                                          </p:val>
                                        </p:tav>
                                      </p:tavLst>
                                    </p:anim>
                                    <p:animEffect transition="in" filter="fade">
                                      <p:cBhvr>
                                        <p:cTn id="91" dur="300"/>
                                        <p:tgtEl>
                                          <p:spTgt spid="10"/>
                                        </p:tgtEl>
                                      </p:cBhvr>
                                    </p:animEffect>
                                  </p:childTnLst>
                                </p:cTn>
                              </p:par>
                            </p:childTnLst>
                          </p:cTn>
                        </p:par>
                        <p:par>
                          <p:cTn id="92" fill="hold">
                            <p:stCondLst>
                              <p:cond delay="5000"/>
                            </p:stCondLst>
                            <p:childTnLst>
                              <p:par>
                                <p:cTn id="93" presetID="10"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8416533" cy="4731990"/>
          </a:xfrm>
          <a:prstGeom prst="rect">
            <a:avLst/>
          </a:prstGeom>
        </p:spPr>
      </p:pic>
      <p:sp>
        <p:nvSpPr>
          <p:cNvPr id="12" name="TextBox 11"/>
          <p:cNvSpPr txBox="1"/>
          <p:nvPr/>
        </p:nvSpPr>
        <p:spPr>
          <a:xfrm>
            <a:off x="4211960" y="3507854"/>
            <a:ext cx="3723505" cy="461665"/>
          </a:xfrm>
          <a:prstGeom prst="rect">
            <a:avLst/>
          </a:prstGeom>
          <a:noFill/>
        </p:spPr>
        <p:txBody>
          <a:bodyPr wrap="square" rtlCol="0">
            <a:spAutoFit/>
          </a:bodyPr>
          <a:lstStyle/>
          <a:p>
            <a:r>
              <a:rPr lang="zh-CN" altLang="en-US" sz="2400" b="1" dirty="0" smtClean="0">
                <a:solidFill>
                  <a:srgbClr val="2B313D"/>
                </a:solidFill>
                <a:latin typeface="微软雅黑" pitchFamily="34" charset="-122"/>
                <a:ea typeface="微软雅黑" pitchFamily="34" charset="-122"/>
              </a:rPr>
              <a:t>输入</a:t>
            </a:r>
            <a:r>
              <a:rPr lang="zh-CN" altLang="en-US" sz="2400" b="1" dirty="0" smtClean="0">
                <a:solidFill>
                  <a:srgbClr val="2B313D"/>
                </a:solidFill>
                <a:latin typeface="微软雅黑" pitchFamily="34" charset="-122"/>
                <a:ea typeface="微软雅黑" pitchFamily="34" charset="-122"/>
              </a:rPr>
              <a:t>第三部分</a:t>
            </a:r>
            <a:r>
              <a:rPr lang="zh-CN" altLang="en-US" sz="2400" b="1" dirty="0" smtClean="0">
                <a:solidFill>
                  <a:srgbClr val="2B313D"/>
                </a:solidFill>
                <a:latin typeface="微软雅黑" pitchFamily="34" charset="-122"/>
                <a:ea typeface="微软雅黑" pitchFamily="34" charset="-122"/>
              </a:rPr>
              <a:t>文字标题</a:t>
            </a:r>
            <a:endParaRPr lang="zh-CN" altLang="en-US" sz="2400" b="1" dirty="0">
              <a:solidFill>
                <a:srgbClr val="2B313D"/>
              </a:solidFill>
              <a:latin typeface="微软雅黑" pitchFamily="34" charset="-122"/>
              <a:ea typeface="微软雅黑" pitchFamily="34" charset="-122"/>
            </a:endParaRPr>
          </a:p>
        </p:txBody>
      </p:sp>
      <p:grpSp>
        <p:nvGrpSpPr>
          <p:cNvPr id="13" name="组合 12"/>
          <p:cNvGrpSpPr/>
          <p:nvPr/>
        </p:nvGrpSpPr>
        <p:grpSpPr>
          <a:xfrm>
            <a:off x="4306022" y="2688268"/>
            <a:ext cx="687509" cy="647014"/>
            <a:chOff x="1131314" y="1923678"/>
            <a:chExt cx="687509" cy="647014"/>
          </a:xfrm>
        </p:grpSpPr>
        <p:grpSp>
          <p:nvGrpSpPr>
            <p:cNvPr id="14" name="组合 13"/>
            <p:cNvGrpSpPr/>
            <p:nvPr/>
          </p:nvGrpSpPr>
          <p:grpSpPr>
            <a:xfrm>
              <a:off x="1145233" y="1923678"/>
              <a:ext cx="673590" cy="647014"/>
              <a:chOff x="346342" y="1896312"/>
              <a:chExt cx="553250" cy="531422"/>
            </a:xfrm>
          </p:grpSpPr>
          <p:sp>
            <p:nvSpPr>
              <p:cNvPr id="16" name="矩形 15"/>
              <p:cNvSpPr/>
              <p:nvPr/>
            </p:nvSpPr>
            <p:spPr>
              <a:xfrm>
                <a:off x="467544" y="1995686"/>
                <a:ext cx="432048" cy="432048"/>
              </a:xfrm>
              <a:prstGeom prst="rect">
                <a:avLst/>
              </a:prstGeom>
              <a:no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7" name="矩形 16"/>
              <p:cNvSpPr/>
              <p:nvPr/>
            </p:nvSpPr>
            <p:spPr>
              <a:xfrm>
                <a:off x="346342" y="1896312"/>
                <a:ext cx="440432" cy="440432"/>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5" name="TextBox 14"/>
            <p:cNvSpPr txBox="1"/>
            <p:nvPr/>
          </p:nvSpPr>
          <p:spPr>
            <a:xfrm>
              <a:off x="1131314" y="1930184"/>
              <a:ext cx="550151" cy="523220"/>
            </a:xfrm>
            <a:prstGeom prst="rect">
              <a:avLst/>
            </a:prstGeom>
            <a:noFill/>
          </p:spPr>
          <p:txBody>
            <a:bodyPr wrap="none" rtlCol="0">
              <a:spAutoFit/>
            </a:bodyPr>
            <a:lstStyle/>
            <a:p>
              <a:r>
                <a:rPr lang="en-US" altLang="zh-CN" sz="2800" b="1" dirty="0" smtClean="0">
                  <a:solidFill>
                    <a:schemeClr val="bg1"/>
                  </a:solidFill>
                </a:rPr>
                <a:t>03</a:t>
              </a:r>
              <a:endParaRPr lang="zh-CN" altLang="en-US" sz="2800" b="1" dirty="0">
                <a:solidFill>
                  <a:schemeClr val="bg1"/>
                </a:solidFill>
              </a:endParaRPr>
            </a:p>
          </p:txBody>
        </p:sp>
      </p:grpSp>
      <p:sp>
        <p:nvSpPr>
          <p:cNvPr id="18" name="TextBox 17"/>
          <p:cNvSpPr txBox="1"/>
          <p:nvPr/>
        </p:nvSpPr>
        <p:spPr>
          <a:xfrm>
            <a:off x="4211960" y="4002879"/>
            <a:ext cx="3852337" cy="657103"/>
          </a:xfrm>
          <a:prstGeom prst="rect">
            <a:avLst/>
          </a:prstGeom>
          <a:noFill/>
        </p:spPr>
        <p:txBody>
          <a:bodyPr wrap="none" rtlCol="0">
            <a:spAutoFit/>
          </a:bodyPr>
          <a:lstStyle/>
          <a:p>
            <a:pPr>
              <a:lnSpc>
                <a:spcPct val="150000"/>
              </a:lnSpc>
            </a:pPr>
            <a:r>
              <a:rPr lang="zh-CN" altLang="en-US" sz="1300" dirty="0" smtClean="0">
                <a:solidFill>
                  <a:srgbClr val="2B313D"/>
                </a:solidFill>
                <a:latin typeface="微软雅黑" pitchFamily="34" charset="-122"/>
                <a:ea typeface="微软雅黑" pitchFamily="34" charset="-122"/>
              </a:rPr>
              <a:t>描述具体工作回顾内容，总结重点，让观看者能够</a:t>
            </a:r>
            <a:endParaRPr lang="en-US" altLang="zh-CN" sz="1300" dirty="0" smtClean="0">
              <a:solidFill>
                <a:srgbClr val="2B313D"/>
              </a:solidFill>
              <a:latin typeface="微软雅黑" pitchFamily="34" charset="-122"/>
              <a:ea typeface="微软雅黑" pitchFamily="34" charset="-122"/>
            </a:endParaRPr>
          </a:p>
          <a:p>
            <a:pPr>
              <a:lnSpc>
                <a:spcPct val="150000"/>
              </a:lnSpc>
            </a:pPr>
            <a:r>
              <a:rPr lang="zh-CN" altLang="en-US" sz="1300" dirty="0" smtClean="0">
                <a:solidFill>
                  <a:srgbClr val="2B313D"/>
                </a:solidFill>
                <a:latin typeface="微软雅黑" pitchFamily="34" charset="-122"/>
                <a:ea typeface="微软雅黑" pitchFamily="34" charset="-122"/>
              </a:rPr>
              <a:t>一目了然的了解报告的主题。</a:t>
            </a:r>
            <a:endParaRPr lang="zh-CN" altLang="en-US" sz="1300" dirty="0">
              <a:solidFill>
                <a:srgbClr val="2B313D"/>
              </a:solidFill>
              <a:latin typeface="微软雅黑" pitchFamily="34" charset="-122"/>
              <a:ea typeface="微软雅黑" pitchFamily="34" charset="-122"/>
            </a:endParaRPr>
          </a:p>
        </p:txBody>
      </p:sp>
    </p:spTree>
    <p:extLst>
      <p:ext uri="{BB962C8B-B14F-4D97-AF65-F5344CB8AC3E}">
        <p14:creationId xmlns:p14="http://schemas.microsoft.com/office/powerpoint/2010/main" val="7882365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Vertical)">
                                      <p:cBhvr>
                                        <p:cTn id="18" dur="500"/>
                                        <p:tgtEl>
                                          <p:spTgt spid="1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3" y="0"/>
            <a:ext cx="5785087" cy="3252524"/>
          </a:xfrm>
          <a:prstGeom prst="rect">
            <a:avLst/>
          </a:prstGeom>
        </p:spPr>
      </p:pic>
      <p:sp>
        <p:nvSpPr>
          <p:cNvPr id="20" name="TextBox 19"/>
          <p:cNvSpPr txBox="1"/>
          <p:nvPr/>
        </p:nvSpPr>
        <p:spPr>
          <a:xfrm>
            <a:off x="3995936" y="1565379"/>
            <a:ext cx="1569660" cy="64633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3600" dirty="0">
                <a:solidFill>
                  <a:srgbClr val="D87818"/>
                </a:solidFill>
              </a:rPr>
              <a:t>目录页</a:t>
            </a:r>
          </a:p>
        </p:txBody>
      </p:sp>
      <p:sp>
        <p:nvSpPr>
          <p:cNvPr id="21" name="TextBox 20"/>
          <p:cNvSpPr txBox="1"/>
          <p:nvPr/>
        </p:nvSpPr>
        <p:spPr>
          <a:xfrm rot="21560070">
            <a:off x="3997791" y="2154335"/>
            <a:ext cx="2241811" cy="332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dirty="0">
                <a:solidFill>
                  <a:schemeClr val="tx1">
                    <a:lumMod val="75000"/>
                    <a:lumOff val="25000"/>
                  </a:schemeClr>
                </a:solidFill>
              </a:rPr>
              <a:t>CONTENTS </a:t>
            </a:r>
            <a:r>
              <a:rPr lang="en-US" altLang="zh-CN" dirty="0" smtClean="0">
                <a:solidFill>
                  <a:schemeClr val="tx1">
                    <a:lumMod val="75000"/>
                    <a:lumOff val="25000"/>
                  </a:schemeClr>
                </a:solidFill>
              </a:rPr>
              <a:t>  PAGE </a:t>
            </a:r>
            <a:endParaRPr lang="en-US" altLang="zh-CN" dirty="0">
              <a:solidFill>
                <a:schemeClr val="tx1">
                  <a:lumMod val="75000"/>
                  <a:lumOff val="25000"/>
                </a:schemeClr>
              </a:solidFill>
            </a:endParaRPr>
          </a:p>
        </p:txBody>
      </p:sp>
      <p:sp>
        <p:nvSpPr>
          <p:cNvPr id="22" name="矩形 21"/>
          <p:cNvSpPr/>
          <p:nvPr/>
        </p:nvSpPr>
        <p:spPr>
          <a:xfrm>
            <a:off x="4067944" y="2747704"/>
            <a:ext cx="637033" cy="360040"/>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BE6C8"/>
              </a:solidFill>
            </a:endParaRPr>
          </a:p>
        </p:txBody>
      </p:sp>
      <p:sp>
        <p:nvSpPr>
          <p:cNvPr id="23" name="矩形 22"/>
          <p:cNvSpPr/>
          <p:nvPr/>
        </p:nvSpPr>
        <p:spPr>
          <a:xfrm>
            <a:off x="4067944" y="3323768"/>
            <a:ext cx="637033" cy="360040"/>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rgbClr val="EBE6C8"/>
              </a:solidFill>
            </a:endParaRPr>
          </a:p>
        </p:txBody>
      </p:sp>
      <p:sp>
        <p:nvSpPr>
          <p:cNvPr id="24" name="矩形 23"/>
          <p:cNvSpPr/>
          <p:nvPr/>
        </p:nvSpPr>
        <p:spPr>
          <a:xfrm>
            <a:off x="4067944" y="3899832"/>
            <a:ext cx="637033" cy="360040"/>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rgbClr val="EBE6C8"/>
              </a:solidFill>
            </a:endParaRPr>
          </a:p>
        </p:txBody>
      </p:sp>
      <p:sp>
        <p:nvSpPr>
          <p:cNvPr id="25" name="矩形 24"/>
          <p:cNvSpPr/>
          <p:nvPr/>
        </p:nvSpPr>
        <p:spPr>
          <a:xfrm>
            <a:off x="4067944" y="4475896"/>
            <a:ext cx="637033" cy="360040"/>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rgbClr val="EBE6C8"/>
              </a:solidFill>
            </a:endParaRPr>
          </a:p>
        </p:txBody>
      </p:sp>
      <p:sp>
        <p:nvSpPr>
          <p:cNvPr id="26" name="TextBox 25"/>
          <p:cNvSpPr txBox="1"/>
          <p:nvPr/>
        </p:nvSpPr>
        <p:spPr>
          <a:xfrm>
            <a:off x="4177108" y="2738412"/>
            <a:ext cx="486030" cy="400110"/>
          </a:xfrm>
          <a:prstGeom prst="rect">
            <a:avLst/>
          </a:prstGeom>
          <a:noFill/>
        </p:spPr>
        <p:txBody>
          <a:bodyPr wrap="none" rtlCol="0">
            <a:spAutoFit/>
          </a:bodyPr>
          <a:lstStyle/>
          <a:p>
            <a:r>
              <a:rPr lang="en-US" altLang="zh-CN" sz="2000" dirty="0" smtClean="0">
                <a:solidFill>
                  <a:srgbClr val="EBE6C8"/>
                </a:solidFill>
                <a:latin typeface="微软雅黑" panose="020B0503020204020204" pitchFamily="34" charset="-122"/>
                <a:ea typeface="微软雅黑" panose="020B0503020204020204" pitchFamily="34" charset="-122"/>
              </a:rPr>
              <a:t>01</a:t>
            </a:r>
            <a:endParaRPr lang="zh-CN" altLang="en-US" sz="2000" dirty="0">
              <a:solidFill>
                <a:srgbClr val="EBE6C8"/>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177108" y="3323768"/>
            <a:ext cx="486030" cy="400110"/>
          </a:xfrm>
          <a:prstGeom prst="rect">
            <a:avLst/>
          </a:prstGeom>
          <a:noFill/>
        </p:spPr>
        <p:txBody>
          <a:bodyPr wrap="none" rtlCol="0">
            <a:spAutoFit/>
          </a:bodyPr>
          <a:lstStyle/>
          <a:p>
            <a:r>
              <a:rPr lang="en-US" altLang="zh-CN" sz="2000" dirty="0" smtClean="0">
                <a:solidFill>
                  <a:srgbClr val="EBE6C8"/>
                </a:solidFill>
                <a:latin typeface="微软雅黑" panose="020B0503020204020204" pitchFamily="34" charset="-122"/>
                <a:ea typeface="微软雅黑" panose="020B0503020204020204" pitchFamily="34" charset="-122"/>
              </a:rPr>
              <a:t>02</a:t>
            </a:r>
            <a:endParaRPr lang="zh-CN" altLang="en-US" sz="2000" dirty="0">
              <a:solidFill>
                <a:srgbClr val="EBE6C8"/>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177108" y="3899832"/>
            <a:ext cx="486030" cy="400110"/>
          </a:xfrm>
          <a:prstGeom prst="rect">
            <a:avLst/>
          </a:prstGeom>
          <a:noFill/>
        </p:spPr>
        <p:txBody>
          <a:bodyPr wrap="none" rtlCol="0">
            <a:spAutoFit/>
          </a:bodyPr>
          <a:lstStyle/>
          <a:p>
            <a:r>
              <a:rPr lang="en-US" altLang="zh-CN" sz="2000" dirty="0" smtClean="0">
                <a:solidFill>
                  <a:srgbClr val="EBE6C8"/>
                </a:solidFill>
                <a:latin typeface="微软雅黑" panose="020B0503020204020204" pitchFamily="34" charset="-122"/>
                <a:ea typeface="微软雅黑" panose="020B0503020204020204" pitchFamily="34" charset="-122"/>
              </a:rPr>
              <a:t>03</a:t>
            </a:r>
            <a:endParaRPr lang="zh-CN" altLang="en-US" sz="2000" dirty="0">
              <a:solidFill>
                <a:srgbClr val="EBE6C8"/>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157978" y="4475896"/>
            <a:ext cx="486030" cy="400110"/>
          </a:xfrm>
          <a:prstGeom prst="rect">
            <a:avLst/>
          </a:prstGeom>
          <a:noFill/>
        </p:spPr>
        <p:txBody>
          <a:bodyPr wrap="none" rtlCol="0">
            <a:spAutoFit/>
          </a:bodyPr>
          <a:lstStyle/>
          <a:p>
            <a:r>
              <a:rPr lang="en-US" altLang="zh-CN" sz="2000" dirty="0" smtClean="0">
                <a:solidFill>
                  <a:srgbClr val="EBE6C8"/>
                </a:solidFill>
                <a:latin typeface="微软雅黑" panose="020B0503020204020204" pitchFamily="34" charset="-122"/>
                <a:ea typeface="微软雅黑" panose="020B0503020204020204" pitchFamily="34" charset="-122"/>
              </a:rPr>
              <a:t>04</a:t>
            </a:r>
            <a:endParaRPr lang="zh-CN" altLang="en-US" sz="2000" dirty="0">
              <a:solidFill>
                <a:srgbClr val="EBE6C8"/>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932040" y="2747704"/>
            <a:ext cx="3185487"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第一部分：</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输入相关文字标题</a:t>
            </a:r>
          </a:p>
        </p:txBody>
      </p:sp>
      <p:sp>
        <p:nvSpPr>
          <p:cNvPr id="31" name="TextBox 30"/>
          <p:cNvSpPr txBox="1"/>
          <p:nvPr/>
        </p:nvSpPr>
        <p:spPr>
          <a:xfrm>
            <a:off x="4932040" y="3324532"/>
            <a:ext cx="3185487"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第二部分：</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输入相关文字标题</a:t>
            </a:r>
          </a:p>
        </p:txBody>
      </p:sp>
      <p:sp>
        <p:nvSpPr>
          <p:cNvPr id="32" name="TextBox 31"/>
          <p:cNvSpPr txBox="1"/>
          <p:nvPr/>
        </p:nvSpPr>
        <p:spPr>
          <a:xfrm>
            <a:off x="4932039" y="3899832"/>
            <a:ext cx="3185487"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第三部分：</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输入相关文字标题</a:t>
            </a:r>
          </a:p>
        </p:txBody>
      </p:sp>
      <p:sp>
        <p:nvSpPr>
          <p:cNvPr id="33" name="TextBox 32"/>
          <p:cNvSpPr txBox="1"/>
          <p:nvPr/>
        </p:nvSpPr>
        <p:spPr>
          <a:xfrm>
            <a:off x="4932038" y="4475691"/>
            <a:ext cx="3185487"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第四部分：</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输入相关文字标题</a:t>
            </a:r>
          </a:p>
        </p:txBody>
      </p:sp>
    </p:spTree>
    <p:extLst>
      <p:ext uri="{BB962C8B-B14F-4D97-AF65-F5344CB8AC3E}">
        <p14:creationId xmlns:p14="http://schemas.microsoft.com/office/powerpoint/2010/main" val="341937597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2" presetClass="entr" presetSubtype="2"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3150"/>
                            </p:stCondLst>
                            <p:childTnLst>
                              <p:par>
                                <p:cTn id="34" presetID="2" presetClass="entr" presetSubtype="2"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1+#ppt_w/2"/>
                                          </p:val>
                                        </p:tav>
                                        <p:tav tm="100000">
                                          <p:val>
                                            <p:strVal val="#ppt_x"/>
                                          </p:val>
                                        </p:tav>
                                      </p:tavLst>
                                    </p:anim>
                                    <p:anim calcmode="lin" valueType="num">
                                      <p:cBhvr additive="base">
                                        <p:cTn id="41" dur="50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1+#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par>
                          <p:cTn id="46" fill="hold">
                            <p:stCondLst>
                              <p:cond delay="3650"/>
                            </p:stCondLst>
                            <p:childTnLst>
                              <p:par>
                                <p:cTn id="47" presetID="2" presetClass="entr" presetSubtype="2"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1+#ppt_w/2"/>
                                          </p:val>
                                        </p:tav>
                                        <p:tav tm="100000">
                                          <p:val>
                                            <p:strVal val="#ppt_x"/>
                                          </p:val>
                                        </p:tav>
                                      </p:tavLst>
                                    </p:anim>
                                    <p:anim calcmode="lin" valueType="num">
                                      <p:cBhvr additive="base">
                                        <p:cTn id="58" dur="500" fill="hold"/>
                                        <p:tgtEl>
                                          <p:spTgt spid="32"/>
                                        </p:tgtEl>
                                        <p:attrNameLst>
                                          <p:attrName>ppt_y</p:attrName>
                                        </p:attrNameLst>
                                      </p:cBhvr>
                                      <p:tavLst>
                                        <p:tav tm="0">
                                          <p:val>
                                            <p:strVal val="#ppt_y"/>
                                          </p:val>
                                        </p:tav>
                                        <p:tav tm="100000">
                                          <p:val>
                                            <p:strVal val="#ppt_y"/>
                                          </p:val>
                                        </p:tav>
                                      </p:tavLst>
                                    </p:anim>
                                  </p:childTnLst>
                                </p:cTn>
                              </p:par>
                            </p:childTnLst>
                          </p:cTn>
                        </p:par>
                        <p:par>
                          <p:cTn id="59" fill="hold">
                            <p:stCondLst>
                              <p:cond delay="4150"/>
                            </p:stCondLst>
                            <p:childTnLst>
                              <p:par>
                                <p:cTn id="60" presetID="2" presetClass="entr" presetSubtype="2"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1+#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1+#ppt_w/2"/>
                                          </p:val>
                                        </p:tav>
                                        <p:tav tm="100000">
                                          <p:val>
                                            <p:strVal val="#ppt_x"/>
                                          </p:val>
                                        </p:tav>
                                      </p:tavLst>
                                    </p:anim>
                                    <p:anim calcmode="lin" valueType="num">
                                      <p:cBhvr additive="base">
                                        <p:cTn id="7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18900000" flipH="1">
            <a:off x="4877996" y="861522"/>
            <a:ext cx="2908133" cy="2908133"/>
          </a:xfrm>
          <a:prstGeom prst="teardrop">
            <a:avLst>
              <a:gd name="adj" fmla="val 113282"/>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泪滴形 2"/>
          <p:cNvSpPr/>
          <p:nvPr/>
        </p:nvSpPr>
        <p:spPr>
          <a:xfrm rot="2700000">
            <a:off x="1594657" y="2071597"/>
            <a:ext cx="1965328" cy="1965328"/>
          </a:xfrm>
          <a:prstGeom prst="teardrop">
            <a:avLst>
              <a:gd name="adj" fmla="val 11623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TextBox 3"/>
          <p:cNvSpPr txBox="1"/>
          <p:nvPr/>
        </p:nvSpPr>
        <p:spPr>
          <a:xfrm>
            <a:off x="5292080" y="1779662"/>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979712" y="2655952"/>
            <a:ext cx="1293944" cy="707886"/>
          </a:xfrm>
          <a:prstGeom prst="rect">
            <a:avLst/>
          </a:prstGeom>
          <a:noFill/>
        </p:spPr>
        <p:txBody>
          <a:bodyPr wrap="non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flipH="1">
            <a:off x="628487" y="1257631"/>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7" name="矩形 6"/>
          <p:cNvSpPr/>
          <p:nvPr/>
        </p:nvSpPr>
        <p:spPr>
          <a:xfrm>
            <a:off x="1835696" y="97759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8" name="矩形 7"/>
          <p:cNvSpPr/>
          <p:nvPr/>
        </p:nvSpPr>
        <p:spPr>
          <a:xfrm flipH="1">
            <a:off x="4139952" y="4060412"/>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输入这里输入简单的文字概述这里输入简单文字概述简单的文字概述简单文字概述简单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4167207" y="3732145"/>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7100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350"/>
                                        <p:tgtEl>
                                          <p:spTgt spid="7"/>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7"/>
                                        </p:tgtEl>
                                      </p:cBhvr>
                                    </p:animEffect>
                                    <p:animScale>
                                      <p:cBhvr>
                                        <p:cTn id="28" dur="200" autoRev="1" fill="hold"/>
                                        <p:tgtEl>
                                          <p:spTgt spid="7"/>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350"/>
                                        <p:tgtEl>
                                          <p:spTgt spid="9"/>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9"/>
                                        </p:tgtEl>
                                      </p:cBhvr>
                                    </p:animEffect>
                                    <p:animScale>
                                      <p:cBhvr>
                                        <p:cTn id="39" dur="200" autoRev="1" fill="hold"/>
                                        <p:tgtEl>
                                          <p:spTgt spid="9"/>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7" grpId="1"/>
      <p:bldP spid="8" grpId="0"/>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5"/>
          <p:cNvSpPr>
            <a:spLocks noEditPoints="1" noChangeArrowheads="1"/>
          </p:cNvSpPr>
          <p:nvPr/>
        </p:nvSpPr>
        <p:spPr bwMode="auto">
          <a:xfrm>
            <a:off x="3160538" y="4113500"/>
            <a:ext cx="566738" cy="533400"/>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63"/>
              <a:gd name="T179" fmla="*/ 173 w 173"/>
              <a:gd name="T180" fmla="*/ 163 h 1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rgbClr val="D87818"/>
          </a:solidFill>
          <a:ln w="9525" cmpd="sng">
            <a:noFill/>
            <a:bevel/>
          </a:ln>
        </p:spPr>
        <p:txBody>
          <a:bodyPr/>
          <a:lstStyle/>
          <a:p>
            <a:endParaRPr lang="zh-CN" altLang="zh-CN" sz="1600">
              <a:solidFill>
                <a:srgbClr val="000000"/>
              </a:solidFill>
              <a:sym typeface="宋体" pitchFamily="2" charset="-122"/>
            </a:endParaRPr>
          </a:p>
        </p:txBody>
      </p:sp>
      <p:sp>
        <p:nvSpPr>
          <p:cNvPr id="39" name="Freeform 6"/>
          <p:cNvSpPr>
            <a:spLocks noEditPoints="1" noChangeArrowheads="1"/>
          </p:cNvSpPr>
          <p:nvPr/>
        </p:nvSpPr>
        <p:spPr bwMode="auto">
          <a:xfrm>
            <a:off x="3333576" y="3402300"/>
            <a:ext cx="609600" cy="590550"/>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
              <a:gd name="T190" fmla="*/ 0 h 180"/>
              <a:gd name="T191" fmla="*/ 186 w 186"/>
              <a:gd name="T192" fmla="*/ 180 h 1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rgbClr val="FFC000"/>
          </a:solidFill>
          <a:ln w="9525" cmpd="sng">
            <a:noFill/>
            <a:bevel/>
          </a:ln>
        </p:spPr>
        <p:txBody>
          <a:bodyPr/>
          <a:lstStyle/>
          <a:p>
            <a:endParaRPr lang="zh-CN" altLang="zh-CN" sz="1600">
              <a:solidFill>
                <a:srgbClr val="000000"/>
              </a:solidFill>
              <a:sym typeface="宋体" pitchFamily="2" charset="-122"/>
            </a:endParaRPr>
          </a:p>
        </p:txBody>
      </p:sp>
      <p:sp>
        <p:nvSpPr>
          <p:cNvPr id="40" name="Rectangle 7"/>
          <p:cNvSpPr>
            <a:spLocks noChangeArrowheads="1"/>
          </p:cNvSpPr>
          <p:nvPr/>
        </p:nvSpPr>
        <p:spPr bwMode="auto">
          <a:xfrm>
            <a:off x="37926" y="2832387"/>
            <a:ext cx="3308350" cy="209550"/>
          </a:xfrm>
          <a:prstGeom prst="rect">
            <a:avLst/>
          </a:prstGeom>
          <a:solidFill>
            <a:srgbClr val="A6081F"/>
          </a:solidFill>
          <a:ln w="9525" cmpd="sng">
            <a:noFill/>
            <a:bevel/>
          </a:ln>
        </p:spPr>
        <p:txBody>
          <a:bodyPr/>
          <a:lstStyle/>
          <a:p>
            <a:endParaRPr lang="zh-CN" altLang="zh-CN" sz="1600">
              <a:solidFill>
                <a:srgbClr val="000000"/>
              </a:solidFill>
              <a:sym typeface="宋体" pitchFamily="2" charset="-122"/>
            </a:endParaRPr>
          </a:p>
        </p:txBody>
      </p:sp>
      <p:sp>
        <p:nvSpPr>
          <p:cNvPr id="41" name="Rectangle 8"/>
          <p:cNvSpPr>
            <a:spLocks noChangeArrowheads="1"/>
          </p:cNvSpPr>
          <p:nvPr/>
        </p:nvSpPr>
        <p:spPr bwMode="auto">
          <a:xfrm>
            <a:off x="37926" y="2832387"/>
            <a:ext cx="3308350" cy="209550"/>
          </a:xfrm>
          <a:prstGeom prst="rect">
            <a:avLst/>
          </a:prstGeom>
          <a:solidFill>
            <a:srgbClr val="D87818"/>
          </a:solidFill>
          <a:ln w="9525" cmpd="sng">
            <a:noFill/>
            <a:bevel/>
          </a:ln>
        </p:spPr>
        <p:txBody>
          <a:bodyPr/>
          <a:lstStyle/>
          <a:p>
            <a:endParaRPr lang="zh-CN" altLang="zh-CN">
              <a:solidFill>
                <a:srgbClr val="000000"/>
              </a:solidFill>
              <a:sym typeface="宋体" pitchFamily="2" charset="-122"/>
            </a:endParaRPr>
          </a:p>
        </p:txBody>
      </p:sp>
      <p:sp>
        <p:nvSpPr>
          <p:cNvPr id="42" name="Freeform 9"/>
          <p:cNvSpPr>
            <a:spLocks noChangeArrowheads="1"/>
          </p:cNvSpPr>
          <p:nvPr/>
        </p:nvSpPr>
        <p:spPr bwMode="auto">
          <a:xfrm>
            <a:off x="34751" y="2113250"/>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FFC000"/>
          </a:solidFill>
          <a:ln w="9525" cmpd="sng">
            <a:noFill/>
            <a:bevel/>
          </a:ln>
        </p:spPr>
        <p:txBody>
          <a:bodyPr/>
          <a:lstStyle/>
          <a:p>
            <a:endParaRPr lang="zh-CN" altLang="zh-CN" sz="1600">
              <a:solidFill>
                <a:srgbClr val="000000"/>
              </a:solidFill>
              <a:sym typeface="宋体" pitchFamily="2" charset="-122"/>
            </a:endParaRPr>
          </a:p>
        </p:txBody>
      </p:sp>
      <p:sp>
        <p:nvSpPr>
          <p:cNvPr id="43" name="Freeform 10"/>
          <p:cNvSpPr>
            <a:spLocks noChangeArrowheads="1"/>
          </p:cNvSpPr>
          <p:nvPr/>
        </p:nvSpPr>
        <p:spPr bwMode="auto">
          <a:xfrm>
            <a:off x="34751" y="1490950"/>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D87818"/>
          </a:solidFill>
          <a:ln w="9525" cmpd="sng">
            <a:noFill/>
            <a:bevel/>
          </a:ln>
        </p:spPr>
        <p:txBody>
          <a:bodyPr/>
          <a:lstStyle/>
          <a:p>
            <a:endParaRPr lang="zh-CN" altLang="zh-CN" sz="1600">
              <a:solidFill>
                <a:srgbClr val="000000"/>
              </a:solidFill>
              <a:sym typeface="宋体" pitchFamily="2" charset="-122"/>
            </a:endParaRPr>
          </a:p>
        </p:txBody>
      </p:sp>
      <p:sp>
        <p:nvSpPr>
          <p:cNvPr id="44" name="Freeform 11"/>
          <p:cNvSpPr>
            <a:spLocks noChangeArrowheads="1"/>
          </p:cNvSpPr>
          <p:nvPr/>
        </p:nvSpPr>
        <p:spPr bwMode="auto">
          <a:xfrm>
            <a:off x="41101" y="3121312"/>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FC000"/>
          </a:solidFill>
          <a:ln w="9525" cmpd="sng">
            <a:noFill/>
            <a:bevel/>
          </a:ln>
        </p:spPr>
        <p:txBody>
          <a:bodyPr/>
          <a:lstStyle/>
          <a:p>
            <a:endParaRPr lang="zh-CN" altLang="zh-CN" sz="1600">
              <a:solidFill>
                <a:srgbClr val="000000"/>
              </a:solidFill>
              <a:sym typeface="宋体" pitchFamily="2" charset="-122"/>
            </a:endParaRPr>
          </a:p>
        </p:txBody>
      </p:sp>
      <p:sp>
        <p:nvSpPr>
          <p:cNvPr id="45" name="Freeform 12"/>
          <p:cNvSpPr>
            <a:spLocks noChangeArrowheads="1"/>
          </p:cNvSpPr>
          <p:nvPr/>
        </p:nvSpPr>
        <p:spPr bwMode="auto">
          <a:xfrm>
            <a:off x="41101" y="3422937"/>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D87818"/>
          </a:solidFill>
          <a:ln w="9525" cmpd="sng">
            <a:noFill/>
            <a:bevel/>
          </a:ln>
        </p:spPr>
        <p:txBody>
          <a:bodyPr/>
          <a:lstStyle/>
          <a:p>
            <a:endParaRPr lang="zh-CN" altLang="zh-CN" sz="1600">
              <a:solidFill>
                <a:srgbClr val="000000"/>
              </a:solidFill>
              <a:sym typeface="宋体" pitchFamily="2" charset="-122"/>
            </a:endParaRPr>
          </a:p>
        </p:txBody>
      </p:sp>
      <p:sp>
        <p:nvSpPr>
          <p:cNvPr id="46" name="Freeform 13"/>
          <p:cNvSpPr>
            <a:spLocks noEditPoints="1" noChangeArrowheads="1"/>
          </p:cNvSpPr>
          <p:nvPr/>
        </p:nvSpPr>
        <p:spPr bwMode="auto">
          <a:xfrm>
            <a:off x="3389138" y="2757775"/>
            <a:ext cx="563563" cy="301625"/>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
              <a:gd name="T181" fmla="*/ 0 h 92"/>
              <a:gd name="T182" fmla="*/ 172 w 172"/>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rgbClr val="D87818"/>
          </a:solidFill>
          <a:ln w="9525" cmpd="sng">
            <a:noFill/>
            <a:bevel/>
          </a:ln>
        </p:spPr>
        <p:txBody>
          <a:bodyPr/>
          <a:lstStyle/>
          <a:p>
            <a:endParaRPr lang="zh-CN" altLang="zh-CN" sz="1600">
              <a:solidFill>
                <a:srgbClr val="000000"/>
              </a:solidFill>
              <a:sym typeface="宋体" pitchFamily="2" charset="-122"/>
            </a:endParaRPr>
          </a:p>
        </p:txBody>
      </p:sp>
      <p:grpSp>
        <p:nvGrpSpPr>
          <p:cNvPr id="47" name="组合 46"/>
          <p:cNvGrpSpPr/>
          <p:nvPr/>
        </p:nvGrpSpPr>
        <p:grpSpPr>
          <a:xfrm>
            <a:off x="3324051" y="1941800"/>
            <a:ext cx="576262" cy="363537"/>
            <a:chOff x="3324051" y="1941800"/>
            <a:chExt cx="576262" cy="363537"/>
          </a:xfrm>
          <a:solidFill>
            <a:srgbClr val="FFC000"/>
          </a:solidFill>
        </p:grpSpPr>
        <p:sp>
          <p:nvSpPr>
            <p:cNvPr id="48" name="Freeform 14"/>
            <p:cNvSpPr>
              <a:spLocks noEditPoints="1" noChangeArrowheads="1"/>
            </p:cNvSpPr>
            <p:nvPr/>
          </p:nvSpPr>
          <p:spPr bwMode="auto">
            <a:xfrm>
              <a:off x="3324051" y="1941800"/>
              <a:ext cx="576262" cy="363537"/>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49" name="Freeform 15"/>
            <p:cNvSpPr>
              <a:spLocks noChangeArrowheads="1"/>
            </p:cNvSpPr>
            <p:nvPr/>
          </p:nvSpPr>
          <p:spPr bwMode="auto">
            <a:xfrm>
              <a:off x="3782838" y="2043400"/>
              <a:ext cx="58738" cy="49212"/>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0" name="Freeform 16"/>
            <p:cNvSpPr>
              <a:spLocks noChangeArrowheads="1"/>
            </p:cNvSpPr>
            <p:nvPr/>
          </p:nvSpPr>
          <p:spPr bwMode="auto">
            <a:xfrm>
              <a:off x="3820938" y="2030700"/>
              <a:ext cx="20638" cy="15875"/>
            </a:xfrm>
            <a:custGeom>
              <a:avLst/>
              <a:gdLst>
                <a:gd name="T0" fmla="*/ 6 w 6"/>
                <a:gd name="T1" fmla="*/ 5 h 5"/>
                <a:gd name="T2" fmla="*/ 1 w 6"/>
                <a:gd name="T3" fmla="*/ 3 h 5"/>
                <a:gd name="T4" fmla="*/ 0 w 6"/>
                <a:gd name="T5" fmla="*/ 0 h 5"/>
                <a:gd name="T6" fmla="*/ 5 w 6"/>
                <a:gd name="T7" fmla="*/ 1 h 5"/>
                <a:gd name="T8" fmla="*/ 6 w 6"/>
                <a:gd name="T9" fmla="*/ 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1" name="Freeform 17"/>
            <p:cNvSpPr>
              <a:spLocks noChangeArrowheads="1"/>
            </p:cNvSpPr>
            <p:nvPr/>
          </p:nvSpPr>
          <p:spPr bwMode="auto">
            <a:xfrm>
              <a:off x="3730451" y="2095787"/>
              <a:ext cx="12700" cy="17463"/>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2" name="Freeform 18"/>
            <p:cNvSpPr>
              <a:spLocks noChangeArrowheads="1"/>
            </p:cNvSpPr>
            <p:nvPr/>
          </p:nvSpPr>
          <p:spPr bwMode="auto">
            <a:xfrm>
              <a:off x="3712988" y="2098962"/>
              <a:ext cx="14288" cy="17463"/>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3" name="Freeform 19"/>
            <p:cNvSpPr>
              <a:spLocks noChangeArrowheads="1"/>
            </p:cNvSpPr>
            <p:nvPr/>
          </p:nvSpPr>
          <p:spPr bwMode="auto">
            <a:xfrm>
              <a:off x="3700288" y="2106900"/>
              <a:ext cx="12700" cy="12700"/>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4" name="Freeform 20"/>
            <p:cNvSpPr>
              <a:spLocks noChangeArrowheads="1"/>
            </p:cNvSpPr>
            <p:nvPr/>
          </p:nvSpPr>
          <p:spPr bwMode="auto">
            <a:xfrm>
              <a:off x="3684413" y="2110075"/>
              <a:ext cx="12700" cy="15875"/>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5" name="Freeform 21"/>
            <p:cNvSpPr>
              <a:spLocks noChangeArrowheads="1"/>
            </p:cNvSpPr>
            <p:nvPr/>
          </p:nvSpPr>
          <p:spPr bwMode="auto">
            <a:xfrm>
              <a:off x="3670126" y="2113250"/>
              <a:ext cx="14287" cy="15875"/>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6" name="Freeform 22"/>
            <p:cNvSpPr>
              <a:spLocks noChangeArrowheads="1"/>
            </p:cNvSpPr>
            <p:nvPr/>
          </p:nvSpPr>
          <p:spPr bwMode="auto">
            <a:xfrm>
              <a:off x="3654251" y="2116425"/>
              <a:ext cx="12700" cy="15875"/>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7" name="Freeform 23"/>
            <p:cNvSpPr>
              <a:spLocks noChangeArrowheads="1"/>
            </p:cNvSpPr>
            <p:nvPr/>
          </p:nvSpPr>
          <p:spPr bwMode="auto">
            <a:xfrm>
              <a:off x="3641551" y="2122775"/>
              <a:ext cx="12700" cy="12700"/>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8" name="Freeform 24"/>
            <p:cNvSpPr>
              <a:spLocks noChangeArrowheads="1"/>
            </p:cNvSpPr>
            <p:nvPr/>
          </p:nvSpPr>
          <p:spPr bwMode="auto">
            <a:xfrm>
              <a:off x="3625676" y="2125950"/>
              <a:ext cx="12700" cy="12700"/>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59" name="Freeform 25"/>
            <p:cNvSpPr>
              <a:spLocks noChangeArrowheads="1"/>
            </p:cNvSpPr>
            <p:nvPr/>
          </p:nvSpPr>
          <p:spPr bwMode="auto">
            <a:xfrm>
              <a:off x="3611388" y="2129125"/>
              <a:ext cx="14288" cy="12700"/>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0" name="Freeform 26"/>
            <p:cNvSpPr>
              <a:spLocks noChangeArrowheads="1"/>
            </p:cNvSpPr>
            <p:nvPr/>
          </p:nvSpPr>
          <p:spPr bwMode="auto">
            <a:xfrm>
              <a:off x="3595513" y="2132300"/>
              <a:ext cx="12700" cy="12700"/>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1" name="Freeform 27"/>
            <p:cNvSpPr>
              <a:spLocks noChangeArrowheads="1"/>
            </p:cNvSpPr>
            <p:nvPr/>
          </p:nvSpPr>
          <p:spPr bwMode="auto">
            <a:xfrm>
              <a:off x="3582813" y="2138650"/>
              <a:ext cx="12700" cy="9525"/>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2" name="Freeform 28"/>
            <p:cNvSpPr>
              <a:spLocks noChangeArrowheads="1"/>
            </p:cNvSpPr>
            <p:nvPr/>
          </p:nvSpPr>
          <p:spPr bwMode="auto">
            <a:xfrm>
              <a:off x="3568526" y="2141825"/>
              <a:ext cx="14287" cy="9525"/>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3" name="Freeform 29"/>
            <p:cNvSpPr>
              <a:spLocks noChangeArrowheads="1"/>
            </p:cNvSpPr>
            <p:nvPr/>
          </p:nvSpPr>
          <p:spPr bwMode="auto">
            <a:xfrm>
              <a:off x="3559001" y="2141825"/>
              <a:ext cx="9525" cy="1428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4" name="Freeform 30"/>
            <p:cNvSpPr>
              <a:spLocks noChangeArrowheads="1"/>
            </p:cNvSpPr>
            <p:nvPr/>
          </p:nvSpPr>
          <p:spPr bwMode="auto">
            <a:xfrm>
              <a:off x="3549476" y="2145000"/>
              <a:ext cx="9525" cy="1428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5" name="Freeform 31"/>
            <p:cNvSpPr>
              <a:spLocks noChangeArrowheads="1"/>
            </p:cNvSpPr>
            <p:nvPr/>
          </p:nvSpPr>
          <p:spPr bwMode="auto">
            <a:xfrm>
              <a:off x="3536776" y="2148175"/>
              <a:ext cx="9525" cy="1428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6" name="Freeform 32"/>
            <p:cNvSpPr>
              <a:spLocks noChangeArrowheads="1"/>
            </p:cNvSpPr>
            <p:nvPr/>
          </p:nvSpPr>
          <p:spPr bwMode="auto">
            <a:xfrm>
              <a:off x="3527251" y="2151350"/>
              <a:ext cx="9525" cy="1428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7" name="Freeform 33"/>
            <p:cNvSpPr>
              <a:spLocks noChangeArrowheads="1"/>
            </p:cNvSpPr>
            <p:nvPr/>
          </p:nvSpPr>
          <p:spPr bwMode="auto">
            <a:xfrm>
              <a:off x="3516138" y="2156112"/>
              <a:ext cx="11113" cy="9525"/>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8" name="Freeform 34"/>
            <p:cNvSpPr>
              <a:spLocks noChangeArrowheads="1"/>
            </p:cNvSpPr>
            <p:nvPr/>
          </p:nvSpPr>
          <p:spPr bwMode="auto">
            <a:xfrm>
              <a:off x="3503438" y="2159287"/>
              <a:ext cx="9525" cy="9525"/>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69" name="Freeform 35"/>
            <p:cNvSpPr>
              <a:spLocks noChangeArrowheads="1"/>
            </p:cNvSpPr>
            <p:nvPr/>
          </p:nvSpPr>
          <p:spPr bwMode="auto">
            <a:xfrm>
              <a:off x="3493913" y="2162462"/>
              <a:ext cx="9525" cy="9525"/>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0" name="Freeform 36"/>
            <p:cNvSpPr>
              <a:spLocks noChangeArrowheads="1"/>
            </p:cNvSpPr>
            <p:nvPr/>
          </p:nvSpPr>
          <p:spPr bwMode="auto">
            <a:xfrm>
              <a:off x="3481213" y="2165637"/>
              <a:ext cx="9525" cy="9525"/>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1" name="Freeform 37"/>
            <p:cNvSpPr>
              <a:spLocks noChangeArrowheads="1"/>
            </p:cNvSpPr>
            <p:nvPr/>
          </p:nvSpPr>
          <p:spPr bwMode="auto">
            <a:xfrm>
              <a:off x="3471688" y="2168812"/>
              <a:ext cx="9525" cy="9525"/>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2" name="Freeform 38"/>
            <p:cNvSpPr>
              <a:spLocks noChangeArrowheads="1"/>
            </p:cNvSpPr>
            <p:nvPr/>
          </p:nvSpPr>
          <p:spPr bwMode="auto">
            <a:xfrm>
              <a:off x="3460576" y="2171987"/>
              <a:ext cx="7937" cy="6350"/>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4"/>
                  </a:lnTo>
                  <a:lnTo>
                    <a:pt x="5" y="2"/>
                  </a:lnTo>
                  <a:lnTo>
                    <a:pt x="2" y="0"/>
                  </a:lnTo>
                  <a:lnTo>
                    <a:pt x="0" y="0"/>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3" name="Freeform 39"/>
            <p:cNvSpPr>
              <a:spLocks noChangeArrowheads="1"/>
            </p:cNvSpPr>
            <p:nvPr/>
          </p:nvSpPr>
          <p:spPr bwMode="auto">
            <a:xfrm>
              <a:off x="3628851" y="2218025"/>
              <a:ext cx="25400" cy="38100"/>
            </a:xfrm>
            <a:custGeom>
              <a:avLst/>
              <a:gdLst>
                <a:gd name="T0" fmla="*/ 2 w 8"/>
                <a:gd name="T1" fmla="*/ 1 h 12"/>
                <a:gd name="T2" fmla="*/ 1 w 8"/>
                <a:gd name="T3" fmla="*/ 7 h 12"/>
                <a:gd name="T4" fmla="*/ 6 w 8"/>
                <a:gd name="T5" fmla="*/ 11 h 12"/>
                <a:gd name="T6" fmla="*/ 7 w 8"/>
                <a:gd name="T7" fmla="*/ 5 h 12"/>
                <a:gd name="T8" fmla="*/ 2 w 8"/>
                <a:gd name="T9" fmla="*/ 1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grpFill/>
            <a:ln w="9525" cmpd="sng">
              <a:noFill/>
              <a:bevel/>
            </a:ln>
          </p:spPr>
          <p:txBody>
            <a:bodyPr/>
            <a:lstStyle/>
            <a:p>
              <a:endParaRPr lang="zh-CN" altLang="zh-CN" sz="1600">
                <a:solidFill>
                  <a:srgbClr val="000000"/>
                </a:solidFill>
                <a:sym typeface="宋体" pitchFamily="2" charset="-122"/>
              </a:endParaRPr>
            </a:p>
          </p:txBody>
        </p:sp>
      </p:grpSp>
      <p:grpSp>
        <p:nvGrpSpPr>
          <p:cNvPr id="74" name="组合 73"/>
          <p:cNvGrpSpPr/>
          <p:nvPr/>
        </p:nvGrpSpPr>
        <p:grpSpPr>
          <a:xfrm>
            <a:off x="3133551" y="1216312"/>
            <a:ext cx="357187" cy="493713"/>
            <a:chOff x="3133551" y="1216312"/>
            <a:chExt cx="357187" cy="493713"/>
          </a:xfrm>
          <a:solidFill>
            <a:srgbClr val="D87818"/>
          </a:solidFill>
        </p:grpSpPr>
        <p:sp>
          <p:nvSpPr>
            <p:cNvPr id="75" name="Freeform 40"/>
            <p:cNvSpPr>
              <a:spLocks noEditPoints="1" noChangeArrowheads="1"/>
            </p:cNvSpPr>
            <p:nvPr/>
          </p:nvSpPr>
          <p:spPr bwMode="auto">
            <a:xfrm>
              <a:off x="3185938" y="1454437"/>
              <a:ext cx="301625" cy="25558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78"/>
                <a:gd name="T161" fmla="*/ 92 w 92"/>
                <a:gd name="T162" fmla="*/ 78 h 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6" name="Freeform 41"/>
            <p:cNvSpPr>
              <a:spLocks noChangeArrowheads="1"/>
            </p:cNvSpPr>
            <p:nvPr/>
          </p:nvSpPr>
          <p:spPr bwMode="auto">
            <a:xfrm>
              <a:off x="3189113" y="1451262"/>
              <a:ext cx="301625" cy="236538"/>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72"/>
                <a:gd name="T26" fmla="*/ 92 w 9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7" name="Freeform 42"/>
            <p:cNvSpPr>
              <a:spLocks noChangeArrowheads="1"/>
            </p:cNvSpPr>
            <p:nvPr/>
          </p:nvSpPr>
          <p:spPr bwMode="auto">
            <a:xfrm>
              <a:off x="3136726" y="1232187"/>
              <a:ext cx="334962" cy="382588"/>
            </a:xfrm>
            <a:custGeom>
              <a:avLst/>
              <a:gdLst>
                <a:gd name="T0" fmla="*/ 43 w 102"/>
                <a:gd name="T1" fmla="*/ 117 h 117"/>
                <a:gd name="T2" fmla="*/ 0 w 102"/>
                <a:gd name="T3" fmla="*/ 17 h 117"/>
                <a:gd name="T4" fmla="*/ 102 w 102"/>
                <a:gd name="T5" fmla="*/ 65 h 117"/>
                <a:gd name="T6" fmla="*/ 43 w 102"/>
                <a:gd name="T7" fmla="*/ 117 h 117"/>
                <a:gd name="T8" fmla="*/ 0 60000 65536"/>
                <a:gd name="T9" fmla="*/ 0 60000 65536"/>
                <a:gd name="T10" fmla="*/ 0 60000 65536"/>
                <a:gd name="T11" fmla="*/ 0 60000 65536"/>
                <a:gd name="T12" fmla="*/ 0 w 102"/>
                <a:gd name="T13" fmla="*/ 0 h 117"/>
                <a:gd name="T14" fmla="*/ 102 w 102"/>
                <a:gd name="T15" fmla="*/ 117 h 117"/>
              </a:gdLst>
              <a:ahLst/>
              <a:cxnLst>
                <a:cxn ang="T8">
                  <a:pos x="T0" y="T1"/>
                </a:cxn>
                <a:cxn ang="T9">
                  <a:pos x="T2" y="T3"/>
                </a:cxn>
                <a:cxn ang="T10">
                  <a:pos x="T4" y="T5"/>
                </a:cxn>
                <a:cxn ang="T11">
                  <a:pos x="T6" y="T7"/>
                </a:cxn>
              </a:cxnLst>
              <a:rect l="T12" t="T13" r="T14" b="T15"/>
              <a:pathLst>
                <a:path w="102" h="117">
                  <a:moveTo>
                    <a:pt x="43" y="117"/>
                  </a:moveTo>
                  <a:cubicBezTo>
                    <a:pt x="49" y="74"/>
                    <a:pt x="35" y="41"/>
                    <a:pt x="0" y="17"/>
                  </a:cubicBezTo>
                  <a:cubicBezTo>
                    <a:pt x="56" y="0"/>
                    <a:pt x="90" y="16"/>
                    <a:pt x="102" y="65"/>
                  </a:cubicBezTo>
                  <a:cubicBezTo>
                    <a:pt x="77" y="66"/>
                    <a:pt x="57" y="83"/>
                    <a:pt x="43" y="117"/>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8" name="Freeform 43"/>
            <p:cNvSpPr>
              <a:spLocks noChangeArrowheads="1"/>
            </p:cNvSpPr>
            <p:nvPr/>
          </p:nvSpPr>
          <p:spPr bwMode="auto">
            <a:xfrm>
              <a:off x="3235151" y="1278225"/>
              <a:ext cx="169862" cy="176212"/>
            </a:xfrm>
            <a:custGeom>
              <a:avLst/>
              <a:gdLst>
                <a:gd name="T0" fmla="*/ 0 w 52"/>
                <a:gd name="T1" fmla="*/ 33 h 54"/>
                <a:gd name="T2" fmla="*/ 32 w 52"/>
                <a:gd name="T3" fmla="*/ 0 h 54"/>
                <a:gd name="T4" fmla="*/ 52 w 52"/>
                <a:gd name="T5" fmla="*/ 12 h 54"/>
                <a:gd name="T6" fmla="*/ 10 w 52"/>
                <a:gd name="T7" fmla="*/ 54 h 54"/>
                <a:gd name="T8" fmla="*/ 0 w 52"/>
                <a:gd name="T9" fmla="*/ 33 h 54"/>
                <a:gd name="T10" fmla="*/ 0 60000 65536"/>
                <a:gd name="T11" fmla="*/ 0 60000 65536"/>
                <a:gd name="T12" fmla="*/ 0 60000 65536"/>
                <a:gd name="T13" fmla="*/ 0 60000 65536"/>
                <a:gd name="T14" fmla="*/ 0 60000 65536"/>
                <a:gd name="T15" fmla="*/ 0 w 52"/>
                <a:gd name="T16" fmla="*/ 0 h 54"/>
                <a:gd name="T17" fmla="*/ 52 w 52"/>
                <a:gd name="T18" fmla="*/ 54 h 54"/>
              </a:gdLst>
              <a:ahLst/>
              <a:cxnLst>
                <a:cxn ang="T10">
                  <a:pos x="T0" y="T1"/>
                </a:cxn>
                <a:cxn ang="T11">
                  <a:pos x="T2" y="T3"/>
                </a:cxn>
                <a:cxn ang="T12">
                  <a:pos x="T4" y="T5"/>
                </a:cxn>
                <a:cxn ang="T13">
                  <a:pos x="T6" y="T7"/>
                </a:cxn>
                <a:cxn ang="T14">
                  <a:pos x="T8" y="T9"/>
                </a:cxn>
              </a:cxnLst>
              <a:rect l="T15" t="T16" r="T17" b="T18"/>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79" name="Freeform 44"/>
            <p:cNvSpPr>
              <a:spLocks noChangeArrowheads="1"/>
            </p:cNvSpPr>
            <p:nvPr/>
          </p:nvSpPr>
          <p:spPr bwMode="auto">
            <a:xfrm>
              <a:off x="3133551" y="1300450"/>
              <a:ext cx="141287" cy="338137"/>
            </a:xfrm>
            <a:custGeom>
              <a:avLst/>
              <a:gdLst>
                <a:gd name="T0" fmla="*/ 16 w 43"/>
                <a:gd name="T1" fmla="*/ 103 h 103"/>
                <a:gd name="T2" fmla="*/ 0 w 43"/>
                <a:gd name="T3" fmla="*/ 0 h 103"/>
                <a:gd name="T4" fmla="*/ 43 w 43"/>
                <a:gd name="T5" fmla="*/ 78 h 103"/>
                <a:gd name="T6" fmla="*/ 16 w 43"/>
                <a:gd name="T7" fmla="*/ 103 h 103"/>
                <a:gd name="T8" fmla="*/ 0 60000 65536"/>
                <a:gd name="T9" fmla="*/ 0 60000 65536"/>
                <a:gd name="T10" fmla="*/ 0 60000 65536"/>
                <a:gd name="T11" fmla="*/ 0 60000 65536"/>
                <a:gd name="T12" fmla="*/ 0 w 43"/>
                <a:gd name="T13" fmla="*/ 0 h 103"/>
                <a:gd name="T14" fmla="*/ 43 w 43"/>
                <a:gd name="T15" fmla="*/ 103 h 103"/>
              </a:gdLst>
              <a:ahLst/>
              <a:cxnLst>
                <a:cxn ang="T8">
                  <a:pos x="T0" y="T1"/>
                </a:cxn>
                <a:cxn ang="T9">
                  <a:pos x="T2" y="T3"/>
                </a:cxn>
                <a:cxn ang="T10">
                  <a:pos x="T4" y="T5"/>
                </a:cxn>
                <a:cxn ang="T11">
                  <a:pos x="T6" y="T7"/>
                </a:cxn>
              </a:cxnLst>
              <a:rect l="T12" t="T13" r="T14" b="T15"/>
              <a:pathLst>
                <a:path w="43" h="103">
                  <a:moveTo>
                    <a:pt x="16" y="103"/>
                  </a:moveTo>
                  <a:cubicBezTo>
                    <a:pt x="18" y="68"/>
                    <a:pt x="13" y="33"/>
                    <a:pt x="0" y="0"/>
                  </a:cubicBezTo>
                  <a:cubicBezTo>
                    <a:pt x="23" y="42"/>
                    <a:pt x="38" y="68"/>
                    <a:pt x="43" y="78"/>
                  </a:cubicBezTo>
                  <a:cubicBezTo>
                    <a:pt x="38" y="87"/>
                    <a:pt x="29" y="95"/>
                    <a:pt x="16" y="103"/>
                  </a:cubicBezTo>
                  <a:close/>
                </a:path>
              </a:pathLst>
            </a:custGeom>
            <a:grpFill/>
            <a:ln w="9525" cmpd="sng">
              <a:noFill/>
              <a:bevel/>
            </a:ln>
          </p:spPr>
          <p:txBody>
            <a:bodyPr/>
            <a:lstStyle/>
            <a:p>
              <a:endParaRPr lang="zh-CN" altLang="zh-CN" sz="1600">
                <a:solidFill>
                  <a:srgbClr val="000000"/>
                </a:solidFill>
                <a:sym typeface="宋体" pitchFamily="2" charset="-122"/>
              </a:endParaRPr>
            </a:p>
          </p:txBody>
        </p:sp>
        <p:sp>
          <p:nvSpPr>
            <p:cNvPr id="80" name="Freeform 46"/>
            <p:cNvSpPr>
              <a:spLocks noChangeArrowheads="1"/>
            </p:cNvSpPr>
            <p:nvPr/>
          </p:nvSpPr>
          <p:spPr bwMode="auto">
            <a:xfrm>
              <a:off x="3157363" y="1216312"/>
              <a:ext cx="31750" cy="52388"/>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33"/>
                <a:gd name="T107" fmla="*/ 20 w 20"/>
                <a:gd name="T108" fmla="*/ 33 h 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grpFill/>
            <a:ln w="9525" cmpd="sng">
              <a:noFill/>
              <a:bevel/>
            </a:ln>
          </p:spPr>
          <p:txBody>
            <a:bodyPr/>
            <a:lstStyle/>
            <a:p>
              <a:endParaRPr lang="zh-CN" altLang="zh-CN" sz="1600">
                <a:solidFill>
                  <a:srgbClr val="000000"/>
                </a:solidFill>
                <a:sym typeface="宋体" pitchFamily="2" charset="-122"/>
              </a:endParaRPr>
            </a:p>
          </p:txBody>
        </p:sp>
      </p:grpSp>
      <p:sp>
        <p:nvSpPr>
          <p:cNvPr id="81" name="矩形 1"/>
          <p:cNvSpPr>
            <a:spLocks noChangeArrowheads="1"/>
          </p:cNvSpPr>
          <p:nvPr/>
        </p:nvSpPr>
        <p:spPr bwMode="auto">
          <a:xfrm>
            <a:off x="3712987" y="1175037"/>
            <a:ext cx="4707003" cy="616836"/>
          </a:xfrm>
          <a:prstGeom prst="rect">
            <a:avLst/>
          </a:prstGeom>
          <a:noFill/>
          <a:ln w="9525" cmpd="sng">
            <a:noFill/>
            <a:bevel/>
          </a:ln>
        </p:spPr>
        <p:txBody>
          <a:bodyPr wrap="square">
            <a:spAutoFit/>
          </a:bodyPr>
          <a:lstStyle/>
          <a:p>
            <a:pPr>
              <a:lnSpc>
                <a:spcPct val="150000"/>
              </a:lnSpc>
            </a:pPr>
            <a:r>
              <a:rPr lang="zh-CN" altLang="en-US" sz="1200" dirty="0" smtClean="0">
                <a:solidFill>
                  <a:schemeClr val="tx1">
                    <a:lumMod val="95000"/>
                    <a:lumOff val="5000"/>
                  </a:schemeClr>
                </a:solidFill>
                <a:latin typeface="微软雅黑" pitchFamily="34" charset="-122"/>
                <a:ea typeface="微软雅黑" pitchFamily="34" charset="-122"/>
                <a:sym typeface="微软雅黑" pitchFamily="34" charset="-122"/>
              </a:rPr>
              <a:t>XXX</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网</a:t>
            </a:r>
            <a:r>
              <a:rPr lang="zh-CN" altLang="en-US" sz="1200" dirty="0" smtClean="0">
                <a:solidFill>
                  <a:schemeClr val="tx1">
                    <a:lumMod val="95000"/>
                    <a:lumOff val="5000"/>
                  </a:schemeClr>
                </a:solidFill>
                <a:latin typeface="微软雅黑" pitchFamily="34" charset="-122"/>
                <a:ea typeface="微软雅黑" pitchFamily="34" charset="-122"/>
                <a:sym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中国专业</a:t>
            </a:r>
            <a:r>
              <a:rPr lang="en-US"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设计领跑者，以精益求精、拒绝平庸的做事精神为您创造卓越价值。</a:t>
            </a:r>
            <a:endParaRPr lang="zh-CN" altLang="en-US" sz="2800" dirty="0">
              <a:solidFill>
                <a:schemeClr val="tx1">
                  <a:lumMod val="95000"/>
                  <a:lumOff val="5000"/>
                </a:schemeClr>
              </a:solidFill>
            </a:endParaRPr>
          </a:p>
        </p:txBody>
      </p:sp>
      <p:sp>
        <p:nvSpPr>
          <p:cNvPr id="82" name="矩形 1"/>
          <p:cNvSpPr>
            <a:spLocks noChangeArrowheads="1"/>
          </p:cNvSpPr>
          <p:nvPr/>
        </p:nvSpPr>
        <p:spPr bwMode="auto">
          <a:xfrm>
            <a:off x="4001913" y="1900525"/>
            <a:ext cx="4386511" cy="646331"/>
          </a:xfrm>
          <a:prstGeom prst="rect">
            <a:avLst/>
          </a:prstGeom>
          <a:noFill/>
          <a:ln w="9525" cmpd="sng">
            <a:noFill/>
            <a:bevel/>
          </a:ln>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XXX，中国专业</a:t>
            </a:r>
            <a:r>
              <a:rPr lang="en-US"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设计领跑者，以精益求精、拒绝平庸的做事精神为您创造卓越价值。</a:t>
            </a:r>
            <a:endParaRPr lang="zh-CN" altLang="en-US" sz="2800" dirty="0">
              <a:solidFill>
                <a:schemeClr val="tx1">
                  <a:lumMod val="95000"/>
                  <a:lumOff val="5000"/>
                </a:schemeClr>
              </a:solidFill>
            </a:endParaRPr>
          </a:p>
        </p:txBody>
      </p:sp>
      <p:sp>
        <p:nvSpPr>
          <p:cNvPr id="83" name="矩形 1"/>
          <p:cNvSpPr>
            <a:spLocks noChangeArrowheads="1"/>
          </p:cNvSpPr>
          <p:nvPr/>
        </p:nvSpPr>
        <p:spPr bwMode="auto">
          <a:xfrm>
            <a:off x="4001913" y="2657762"/>
            <a:ext cx="4386511" cy="616836"/>
          </a:xfrm>
          <a:prstGeom prst="rect">
            <a:avLst/>
          </a:prstGeom>
          <a:noFill/>
          <a:ln w="9525" cmpd="sng">
            <a:noFill/>
            <a:bevel/>
          </a:ln>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XXX，中国专业</a:t>
            </a:r>
            <a:r>
              <a:rPr lang="en-US"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设计领跑者，以精益求精、拒绝平庸的做事精神为您创造卓越价值。</a:t>
            </a:r>
            <a:endParaRPr lang="zh-CN" altLang="en-US" sz="2800" dirty="0">
              <a:solidFill>
                <a:schemeClr val="tx1">
                  <a:lumMod val="95000"/>
                  <a:lumOff val="5000"/>
                </a:schemeClr>
              </a:solidFill>
            </a:endParaRPr>
          </a:p>
        </p:txBody>
      </p:sp>
      <p:sp>
        <p:nvSpPr>
          <p:cNvPr id="84" name="矩形 1"/>
          <p:cNvSpPr>
            <a:spLocks noChangeArrowheads="1"/>
          </p:cNvSpPr>
          <p:nvPr/>
        </p:nvSpPr>
        <p:spPr bwMode="auto">
          <a:xfrm>
            <a:off x="4001913" y="3507854"/>
            <a:ext cx="4386511" cy="646331"/>
          </a:xfrm>
          <a:prstGeom prst="rect">
            <a:avLst/>
          </a:prstGeom>
          <a:noFill/>
          <a:ln w="9525" cmpd="sng">
            <a:noFill/>
            <a:bevel/>
          </a:ln>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XXX，中国专业</a:t>
            </a:r>
            <a:r>
              <a:rPr lang="en-US"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设计领跑者，以精益求精、拒绝平庸的做事精神为您创造卓越价值。</a:t>
            </a:r>
            <a:endParaRPr lang="zh-CN" altLang="en-US" sz="2800" dirty="0">
              <a:solidFill>
                <a:schemeClr val="tx1">
                  <a:lumMod val="95000"/>
                  <a:lumOff val="5000"/>
                </a:schemeClr>
              </a:solidFill>
            </a:endParaRPr>
          </a:p>
        </p:txBody>
      </p:sp>
      <p:sp>
        <p:nvSpPr>
          <p:cNvPr id="85" name="矩形 1"/>
          <p:cNvSpPr>
            <a:spLocks noChangeArrowheads="1"/>
          </p:cNvSpPr>
          <p:nvPr/>
        </p:nvSpPr>
        <p:spPr bwMode="auto">
          <a:xfrm>
            <a:off x="3811413" y="4259170"/>
            <a:ext cx="4597824" cy="616836"/>
          </a:xfrm>
          <a:prstGeom prst="rect">
            <a:avLst/>
          </a:prstGeom>
          <a:noFill/>
          <a:ln w="9525" cmpd="sng">
            <a:noFill/>
            <a:bevel/>
          </a:ln>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XXX，中国专业</a:t>
            </a:r>
            <a:r>
              <a:rPr lang="en-US"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设计领跑者，以精益求精、拒绝平庸的做事精神为您创造卓越价值。</a:t>
            </a:r>
            <a:endParaRPr lang="zh-CN" altLang="en-US" sz="2800" dirty="0">
              <a:solidFill>
                <a:schemeClr val="tx1">
                  <a:lumMod val="95000"/>
                  <a:lumOff val="5000"/>
                </a:schemeClr>
              </a:solidFill>
            </a:endParaRPr>
          </a:p>
        </p:txBody>
      </p:sp>
    </p:spTree>
    <p:extLst>
      <p:ext uri="{BB962C8B-B14F-4D97-AF65-F5344CB8AC3E}">
        <p14:creationId xmlns:p14="http://schemas.microsoft.com/office/powerpoint/2010/main" val="3502212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0-#ppt_w/2"/>
                                          </p:val>
                                        </p:tav>
                                        <p:tav tm="100000">
                                          <p:val>
                                            <p:strVal val="#ppt_x"/>
                                          </p:val>
                                        </p:tav>
                                      </p:tavLst>
                                    </p:anim>
                                    <p:anim calcmode="lin" valueType="num">
                                      <p:cBhvr additive="base">
                                        <p:cTn id="12" dur="500" fill="hold"/>
                                        <p:tgtEl>
                                          <p:spTgt spid="7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1000"/>
                                        <p:tgtEl>
                                          <p:spTgt spid="81"/>
                                        </p:tgtEl>
                                      </p:cBhvr>
                                    </p:animEffect>
                                    <p:anim calcmode="lin" valueType="num">
                                      <p:cBhvr>
                                        <p:cTn id="17" dur="1000" fill="hold"/>
                                        <p:tgtEl>
                                          <p:spTgt spid="81"/>
                                        </p:tgtEl>
                                        <p:attrNameLst>
                                          <p:attrName>ppt_x</p:attrName>
                                        </p:attrNameLst>
                                      </p:cBhvr>
                                      <p:tavLst>
                                        <p:tav tm="0">
                                          <p:val>
                                            <p:strVal val="#ppt_x"/>
                                          </p:val>
                                        </p:tav>
                                        <p:tav tm="100000">
                                          <p:val>
                                            <p:strVal val="#ppt_x"/>
                                          </p:val>
                                        </p:tav>
                                      </p:tavLst>
                                    </p:anim>
                                    <p:anim calcmode="lin" valueType="num">
                                      <p:cBhvr>
                                        <p:cTn id="18" dur="1000" fill="hold"/>
                                        <p:tgtEl>
                                          <p:spTgt spid="8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0-#ppt_w/2"/>
                                          </p:val>
                                        </p:tav>
                                        <p:tav tm="100000">
                                          <p:val>
                                            <p:strVal val="#ppt_x"/>
                                          </p:val>
                                        </p:tav>
                                      </p:tavLst>
                                    </p:anim>
                                    <p:anim calcmode="lin" valueType="num">
                                      <p:cBhvr additive="base">
                                        <p:cTn id="27" dur="500" fill="hold"/>
                                        <p:tgtEl>
                                          <p:spTgt spid="47"/>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0"/>
                                        <p:tgtEl>
                                          <p:spTgt spid="82"/>
                                        </p:tgtEl>
                                      </p:cBhvr>
                                    </p:animEffect>
                                    <p:anim calcmode="lin" valueType="num">
                                      <p:cBhvr>
                                        <p:cTn id="32" dur="1000" fill="hold"/>
                                        <p:tgtEl>
                                          <p:spTgt spid="82"/>
                                        </p:tgtEl>
                                        <p:attrNameLst>
                                          <p:attrName>ppt_x</p:attrName>
                                        </p:attrNameLst>
                                      </p:cBhvr>
                                      <p:tavLst>
                                        <p:tav tm="0">
                                          <p:val>
                                            <p:strVal val="#ppt_x"/>
                                          </p:val>
                                        </p:tav>
                                        <p:tav tm="100000">
                                          <p:val>
                                            <p:strVal val="#ppt_x"/>
                                          </p:val>
                                        </p:tav>
                                      </p:tavLst>
                                    </p:anim>
                                    <p:anim calcmode="lin" valueType="num">
                                      <p:cBhvr>
                                        <p:cTn id="33" dur="1000" fill="hold"/>
                                        <p:tgtEl>
                                          <p:spTgt spid="8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childTnLst>
                          </p:cTn>
                        </p:par>
                        <p:par>
                          <p:cTn id="38" fill="hold">
                            <p:stCondLst>
                              <p:cond delay="4500"/>
                            </p:stCondLst>
                            <p:childTnLst>
                              <p:par>
                                <p:cTn id="39" presetID="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0-#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fade">
                                      <p:cBhvr>
                                        <p:cTn id="46" dur="1000"/>
                                        <p:tgtEl>
                                          <p:spTgt spid="83"/>
                                        </p:tgtEl>
                                      </p:cBhvr>
                                    </p:animEffect>
                                    <p:anim calcmode="lin" valueType="num">
                                      <p:cBhvr>
                                        <p:cTn id="47" dur="1000" fill="hold"/>
                                        <p:tgtEl>
                                          <p:spTgt spid="83"/>
                                        </p:tgtEl>
                                        <p:attrNameLst>
                                          <p:attrName>ppt_x</p:attrName>
                                        </p:attrNameLst>
                                      </p:cBhvr>
                                      <p:tavLst>
                                        <p:tav tm="0">
                                          <p:val>
                                            <p:strVal val="#ppt_x"/>
                                          </p:val>
                                        </p:tav>
                                        <p:tav tm="100000">
                                          <p:val>
                                            <p:strVal val="#ppt_x"/>
                                          </p:val>
                                        </p:tav>
                                      </p:tavLst>
                                    </p:anim>
                                    <p:anim calcmode="lin" valueType="num">
                                      <p:cBhvr>
                                        <p:cTn id="48" dur="1000" fill="hold"/>
                                        <p:tgtEl>
                                          <p:spTgt spid="83"/>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par>
                          <p:cTn id="53" fill="hold">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fill="hold"/>
                                        <p:tgtEl>
                                          <p:spTgt spid="39"/>
                                        </p:tgtEl>
                                        <p:attrNameLst>
                                          <p:attrName>ppt_x</p:attrName>
                                        </p:attrNameLst>
                                      </p:cBhvr>
                                      <p:tavLst>
                                        <p:tav tm="0">
                                          <p:val>
                                            <p:strVal val="0-#ppt_w/2"/>
                                          </p:val>
                                        </p:tav>
                                        <p:tav tm="100000">
                                          <p:val>
                                            <p:strVal val="#ppt_x"/>
                                          </p:val>
                                        </p:tav>
                                      </p:tavLst>
                                    </p:anim>
                                    <p:anim calcmode="lin" valueType="num">
                                      <p:cBhvr additive="base">
                                        <p:cTn id="57" dur="500" fill="hold"/>
                                        <p:tgtEl>
                                          <p:spTgt spid="39"/>
                                        </p:tgtEl>
                                        <p:attrNameLst>
                                          <p:attrName>ppt_y</p:attrName>
                                        </p:attrNameLst>
                                      </p:cBhvr>
                                      <p:tavLst>
                                        <p:tav tm="0">
                                          <p:val>
                                            <p:strVal val="#ppt_y"/>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1000"/>
                                        <p:tgtEl>
                                          <p:spTgt spid="84"/>
                                        </p:tgtEl>
                                      </p:cBhvr>
                                    </p:animEffect>
                                    <p:anim calcmode="lin" valueType="num">
                                      <p:cBhvr>
                                        <p:cTn id="62" dur="1000" fill="hold"/>
                                        <p:tgtEl>
                                          <p:spTgt spid="84"/>
                                        </p:tgtEl>
                                        <p:attrNameLst>
                                          <p:attrName>ppt_x</p:attrName>
                                        </p:attrNameLst>
                                      </p:cBhvr>
                                      <p:tavLst>
                                        <p:tav tm="0">
                                          <p:val>
                                            <p:strVal val="#ppt_x"/>
                                          </p:val>
                                        </p:tav>
                                        <p:tav tm="100000">
                                          <p:val>
                                            <p:strVal val="#ppt_x"/>
                                          </p:val>
                                        </p:tav>
                                      </p:tavLst>
                                    </p:anim>
                                    <p:anim calcmode="lin" valueType="num">
                                      <p:cBhvr>
                                        <p:cTn id="63" dur="1000" fill="hold"/>
                                        <p:tgtEl>
                                          <p:spTgt spid="84"/>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left)">
                                      <p:cBhvr>
                                        <p:cTn id="67" dur="500"/>
                                        <p:tgtEl>
                                          <p:spTgt spid="45"/>
                                        </p:tgtEl>
                                      </p:cBhvr>
                                    </p:animEffect>
                                  </p:childTnLst>
                                </p:cTn>
                              </p:par>
                            </p:childTnLst>
                          </p:cTn>
                        </p:par>
                        <p:par>
                          <p:cTn id="68" fill="hold">
                            <p:stCondLst>
                              <p:cond delay="8500"/>
                            </p:stCondLst>
                            <p:childTnLst>
                              <p:par>
                                <p:cTn id="69" presetID="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0-#ppt_w/2"/>
                                          </p:val>
                                        </p:tav>
                                        <p:tav tm="100000">
                                          <p:val>
                                            <p:strVal val="#ppt_x"/>
                                          </p:val>
                                        </p:tav>
                                      </p:tavLst>
                                    </p:anim>
                                    <p:anim calcmode="lin" valueType="num">
                                      <p:cBhvr additive="base">
                                        <p:cTn id="72" dur="500" fill="hold"/>
                                        <p:tgtEl>
                                          <p:spTgt spid="38"/>
                                        </p:tgtEl>
                                        <p:attrNameLst>
                                          <p:attrName>ppt_y</p:attrName>
                                        </p:attrNameLst>
                                      </p:cBhvr>
                                      <p:tavLst>
                                        <p:tav tm="0">
                                          <p:val>
                                            <p:strVal val="#ppt_y"/>
                                          </p:val>
                                        </p:tav>
                                        <p:tav tm="100000">
                                          <p:val>
                                            <p:strVal val="#ppt_y"/>
                                          </p:val>
                                        </p:tav>
                                      </p:tavLst>
                                    </p:anim>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2" grpId="0" animBg="1"/>
      <p:bldP spid="43" grpId="0" animBg="1"/>
      <p:bldP spid="44" grpId="0" animBg="1"/>
      <p:bldP spid="45" grpId="0" animBg="1"/>
      <p:bldP spid="46" grpId="0" animBg="1"/>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1" name="直接连接符 170"/>
          <p:cNvCxnSpPr/>
          <p:nvPr/>
        </p:nvCxnSpPr>
        <p:spPr>
          <a:xfrm>
            <a:off x="1187623" y="2990477"/>
            <a:ext cx="1" cy="485897"/>
          </a:xfrm>
          <a:prstGeom prst="line">
            <a:avLst/>
          </a:prstGeom>
          <a:ln>
            <a:solidFill>
              <a:srgbClr val="D87818"/>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3443835" y="2546489"/>
            <a:ext cx="1" cy="988931"/>
          </a:xfrm>
          <a:prstGeom prst="line">
            <a:avLst/>
          </a:prstGeom>
          <a:ln>
            <a:solidFill>
              <a:srgbClr val="D87818"/>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5818540" y="3049523"/>
            <a:ext cx="1" cy="485897"/>
          </a:xfrm>
          <a:prstGeom prst="line">
            <a:avLst/>
          </a:prstGeom>
          <a:ln>
            <a:solidFill>
              <a:srgbClr val="D87818"/>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7836322" y="3121045"/>
            <a:ext cx="1" cy="318404"/>
          </a:xfrm>
          <a:prstGeom prst="line">
            <a:avLst/>
          </a:prstGeom>
          <a:ln>
            <a:solidFill>
              <a:srgbClr val="D87818"/>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75" name="组合 174"/>
          <p:cNvGrpSpPr/>
          <p:nvPr/>
        </p:nvGrpSpPr>
        <p:grpSpPr>
          <a:xfrm>
            <a:off x="655926" y="1572845"/>
            <a:ext cx="1107762" cy="1273616"/>
            <a:chOff x="1526258" y="2336339"/>
            <a:chExt cx="1590648" cy="1828800"/>
          </a:xfrm>
        </p:grpSpPr>
        <p:sp>
          <p:nvSpPr>
            <p:cNvPr id="176" name="任意多边形 175"/>
            <p:cNvSpPr/>
            <p:nvPr/>
          </p:nvSpPr>
          <p:spPr>
            <a:xfrm>
              <a:off x="1526258" y="23363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7" name="KSO_Shape"/>
            <p:cNvSpPr/>
            <p:nvPr/>
          </p:nvSpPr>
          <p:spPr bwMode="auto">
            <a:xfrm>
              <a:off x="1863362" y="2701464"/>
              <a:ext cx="777875" cy="777875"/>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78" name="组合 177"/>
          <p:cNvGrpSpPr/>
          <p:nvPr/>
        </p:nvGrpSpPr>
        <p:grpSpPr>
          <a:xfrm>
            <a:off x="5292080" y="1572845"/>
            <a:ext cx="1107762" cy="1273616"/>
            <a:chOff x="6558816" y="2247439"/>
            <a:chExt cx="1590648" cy="1828800"/>
          </a:xfrm>
        </p:grpSpPr>
        <p:sp>
          <p:nvSpPr>
            <p:cNvPr id="179" name="任意多边形 178"/>
            <p:cNvSpPr/>
            <p:nvPr/>
          </p:nvSpPr>
          <p:spPr>
            <a:xfrm>
              <a:off x="6558816" y="22474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KSO_Shape"/>
            <p:cNvSpPr/>
            <p:nvPr/>
          </p:nvSpPr>
          <p:spPr>
            <a:xfrm>
              <a:off x="6971510" y="2632625"/>
              <a:ext cx="826622" cy="672319"/>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181" name="组合 180"/>
          <p:cNvGrpSpPr/>
          <p:nvPr/>
        </p:nvGrpSpPr>
        <p:grpSpPr>
          <a:xfrm>
            <a:off x="7282442" y="1606434"/>
            <a:ext cx="1107762" cy="1273616"/>
            <a:chOff x="9075094" y="2641139"/>
            <a:chExt cx="1590648" cy="1828800"/>
          </a:xfrm>
        </p:grpSpPr>
        <p:sp>
          <p:nvSpPr>
            <p:cNvPr id="182" name="任意多边形 181"/>
            <p:cNvSpPr/>
            <p:nvPr/>
          </p:nvSpPr>
          <p:spPr>
            <a:xfrm>
              <a:off x="9075094" y="26411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KSO_Shape"/>
            <p:cNvSpPr/>
            <p:nvPr/>
          </p:nvSpPr>
          <p:spPr>
            <a:xfrm>
              <a:off x="9414478" y="3003204"/>
              <a:ext cx="902356" cy="84069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184" name="组合 183"/>
          <p:cNvGrpSpPr/>
          <p:nvPr/>
        </p:nvGrpSpPr>
        <p:grpSpPr>
          <a:xfrm>
            <a:off x="2889955" y="996781"/>
            <a:ext cx="1107762" cy="1273616"/>
            <a:chOff x="4042537" y="1650539"/>
            <a:chExt cx="1590648" cy="1828800"/>
          </a:xfrm>
        </p:grpSpPr>
        <p:sp>
          <p:nvSpPr>
            <p:cNvPr id="185" name="任意多边形 184"/>
            <p:cNvSpPr/>
            <p:nvPr/>
          </p:nvSpPr>
          <p:spPr>
            <a:xfrm>
              <a:off x="4042537" y="16505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6" name="KSO_Shape"/>
            <p:cNvSpPr/>
            <p:nvPr/>
          </p:nvSpPr>
          <p:spPr>
            <a:xfrm>
              <a:off x="4362192" y="2035725"/>
              <a:ext cx="1010557" cy="919607"/>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cxnSp>
        <p:nvCxnSpPr>
          <p:cNvPr id="187" name="直接连接符 186"/>
          <p:cNvCxnSpPr/>
          <p:nvPr/>
        </p:nvCxnSpPr>
        <p:spPr>
          <a:xfrm>
            <a:off x="63210" y="3566541"/>
            <a:ext cx="9080790" cy="0"/>
          </a:xfrm>
          <a:prstGeom prst="line">
            <a:avLst/>
          </a:prstGeom>
          <a:ln>
            <a:solidFill>
              <a:srgbClr val="D87818"/>
            </a:solidFill>
            <a:prstDash val="dash"/>
          </a:ln>
        </p:spPr>
        <p:style>
          <a:lnRef idx="1">
            <a:schemeClr val="accent1"/>
          </a:lnRef>
          <a:fillRef idx="0">
            <a:schemeClr val="accent1"/>
          </a:fillRef>
          <a:effectRef idx="0">
            <a:schemeClr val="accent1"/>
          </a:effectRef>
          <a:fontRef idx="minor">
            <a:schemeClr val="tx1"/>
          </a:fontRef>
        </p:style>
      </p:cxnSp>
      <p:sp>
        <p:nvSpPr>
          <p:cNvPr id="188" name="椭圆 187"/>
          <p:cNvSpPr/>
          <p:nvPr/>
        </p:nvSpPr>
        <p:spPr>
          <a:xfrm>
            <a:off x="1084891" y="3470570"/>
            <a:ext cx="191942" cy="191942"/>
          </a:xfrm>
          <a:prstGeom prst="ellipse">
            <a:avLst/>
          </a:prstGeom>
          <a:solidFill>
            <a:srgbClr val="D87818"/>
          </a:solid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9" name="椭圆 188"/>
          <p:cNvSpPr/>
          <p:nvPr/>
        </p:nvSpPr>
        <p:spPr>
          <a:xfrm>
            <a:off x="5722569" y="3470570"/>
            <a:ext cx="191942" cy="191942"/>
          </a:xfrm>
          <a:prstGeom prst="ellipse">
            <a:avLst/>
          </a:prstGeom>
          <a:solidFill>
            <a:srgbClr val="D87818"/>
          </a:solid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0" name="椭圆 189"/>
          <p:cNvSpPr/>
          <p:nvPr/>
        </p:nvSpPr>
        <p:spPr>
          <a:xfrm>
            <a:off x="3347864" y="3470570"/>
            <a:ext cx="191942" cy="191942"/>
          </a:xfrm>
          <a:prstGeom prst="ellipse">
            <a:avLst/>
          </a:prstGeom>
          <a:solidFill>
            <a:srgbClr val="D87818"/>
          </a:solid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1" name="椭圆 190"/>
          <p:cNvSpPr/>
          <p:nvPr/>
        </p:nvSpPr>
        <p:spPr>
          <a:xfrm>
            <a:off x="7740352" y="3439449"/>
            <a:ext cx="191942" cy="191942"/>
          </a:xfrm>
          <a:prstGeom prst="ellipse">
            <a:avLst/>
          </a:prstGeom>
          <a:solidFill>
            <a:srgbClr val="D87818"/>
          </a:solid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2" name="文本框 18"/>
          <p:cNvSpPr txBox="1"/>
          <p:nvPr/>
        </p:nvSpPr>
        <p:spPr>
          <a:xfrm>
            <a:off x="407046" y="3854573"/>
            <a:ext cx="1488033" cy="1021433"/>
          </a:xfrm>
          <a:prstGeom prst="rect">
            <a:avLst/>
          </a:prstGeom>
          <a:noFill/>
        </p:spPr>
        <p:txBody>
          <a:bodyPr wrap="square" rtlCol="0">
            <a:spAutoFit/>
          </a:bodyPr>
          <a:lstStyle/>
          <a:p>
            <a:pPr algn="ctr">
              <a:lnSpc>
                <a:spcPct val="150000"/>
              </a:lnSpc>
            </a:pPr>
            <a:r>
              <a:rPr lang="zh-CN" altLang="en-US" sz="1400" dirty="0">
                <a:solidFill>
                  <a:prstClr val="black">
                    <a:lumMod val="65000"/>
                    <a:lumOff val="35000"/>
                  </a:prstClr>
                </a:solidFill>
                <a:latin typeface="微软雅黑" pitchFamily="34" charset="-122"/>
              </a:rPr>
              <a:t>点击添加本页说明文字点击添加本页说明文字</a:t>
            </a:r>
          </a:p>
        </p:txBody>
      </p:sp>
      <p:sp>
        <p:nvSpPr>
          <p:cNvPr id="193" name="文本框 20"/>
          <p:cNvSpPr txBox="1"/>
          <p:nvPr/>
        </p:nvSpPr>
        <p:spPr>
          <a:xfrm>
            <a:off x="2627784" y="3854573"/>
            <a:ext cx="1488033" cy="1021433"/>
          </a:xfrm>
          <a:prstGeom prst="rect">
            <a:avLst/>
          </a:prstGeom>
          <a:noFill/>
        </p:spPr>
        <p:txBody>
          <a:bodyPr wrap="square" rtlCol="0">
            <a:spAutoFit/>
          </a:bodyPr>
          <a:lstStyle/>
          <a:p>
            <a:pPr algn="ctr">
              <a:lnSpc>
                <a:spcPct val="150000"/>
              </a:lnSpc>
            </a:pPr>
            <a:r>
              <a:rPr lang="zh-CN" altLang="en-US" sz="1400" dirty="0">
                <a:solidFill>
                  <a:prstClr val="black">
                    <a:lumMod val="65000"/>
                    <a:lumOff val="35000"/>
                  </a:prstClr>
                </a:solidFill>
                <a:latin typeface="微软雅黑" pitchFamily="34" charset="-122"/>
              </a:rPr>
              <a:t>点击添加本页说明文字点击添加本页说明文字</a:t>
            </a:r>
          </a:p>
        </p:txBody>
      </p:sp>
      <p:sp>
        <p:nvSpPr>
          <p:cNvPr id="194" name="文本框 22"/>
          <p:cNvSpPr txBox="1"/>
          <p:nvPr/>
        </p:nvSpPr>
        <p:spPr>
          <a:xfrm>
            <a:off x="5076056" y="3854573"/>
            <a:ext cx="1488033" cy="1021433"/>
          </a:xfrm>
          <a:prstGeom prst="rect">
            <a:avLst/>
          </a:prstGeom>
          <a:noFill/>
        </p:spPr>
        <p:txBody>
          <a:bodyPr wrap="square" rtlCol="0">
            <a:spAutoFit/>
          </a:bodyPr>
          <a:lstStyle/>
          <a:p>
            <a:pPr algn="ctr">
              <a:lnSpc>
                <a:spcPct val="150000"/>
              </a:lnSpc>
            </a:pPr>
            <a:r>
              <a:rPr lang="zh-CN" altLang="en-US" sz="1400" dirty="0">
                <a:solidFill>
                  <a:prstClr val="black">
                    <a:lumMod val="65000"/>
                    <a:lumOff val="35000"/>
                  </a:prstClr>
                </a:solidFill>
                <a:latin typeface="微软雅黑" pitchFamily="34" charset="-122"/>
              </a:rPr>
              <a:t>点击添加本页说明文字点击添加本页说明文字</a:t>
            </a:r>
          </a:p>
        </p:txBody>
      </p:sp>
      <p:sp>
        <p:nvSpPr>
          <p:cNvPr id="195" name="文本框 24"/>
          <p:cNvSpPr txBox="1"/>
          <p:nvPr/>
        </p:nvSpPr>
        <p:spPr>
          <a:xfrm>
            <a:off x="7236296" y="3854573"/>
            <a:ext cx="1488033" cy="1021433"/>
          </a:xfrm>
          <a:prstGeom prst="rect">
            <a:avLst/>
          </a:prstGeom>
          <a:noFill/>
        </p:spPr>
        <p:txBody>
          <a:bodyPr wrap="square" rtlCol="0">
            <a:spAutoFit/>
          </a:bodyPr>
          <a:lstStyle/>
          <a:p>
            <a:pPr algn="ctr">
              <a:lnSpc>
                <a:spcPct val="150000"/>
              </a:lnSpc>
            </a:pPr>
            <a:r>
              <a:rPr lang="zh-CN" altLang="en-US" sz="1400" dirty="0">
                <a:solidFill>
                  <a:prstClr val="black">
                    <a:lumMod val="65000"/>
                    <a:lumOff val="35000"/>
                  </a:prstClr>
                </a:solidFill>
                <a:latin typeface="微软雅黑" pitchFamily="34" charset="-122"/>
              </a:rPr>
              <a:t>点击添加本页说明文字点击添加本页说明文字</a:t>
            </a:r>
          </a:p>
        </p:txBody>
      </p:sp>
    </p:spTree>
    <p:extLst>
      <p:ext uri="{BB962C8B-B14F-4D97-AF65-F5344CB8AC3E}">
        <p14:creationId xmlns:p14="http://schemas.microsoft.com/office/powerpoint/2010/main" val="17448995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wipe(left)">
                                          <p:cBhvr>
                                            <p:cTn id="7" dur="1400"/>
                                            <p:tgtEl>
                                              <p:spTgt spid="187"/>
                                            </p:tgtEl>
                                          </p:cBhvr>
                                        </p:animEffect>
                                      </p:childTnLst>
                                    </p:cTn>
                                  </p:par>
                                  <p:par>
                                    <p:cTn id="8" presetID="1" presetClass="entr" presetSubtype="0" fill="hold" grpId="0" nodeType="withEffect">
                                      <p:stCondLst>
                                        <p:cond delay="100"/>
                                      </p:stCondLst>
                                      <p:childTnLst>
                                        <p:set>
                                          <p:cBhvr>
                                            <p:cTn id="9" dur="1" fill="hold">
                                              <p:stCondLst>
                                                <p:cond delay="0"/>
                                              </p:stCondLst>
                                            </p:cTn>
                                            <p:tgtEl>
                                              <p:spTgt spid="188"/>
                                            </p:tgtEl>
                                            <p:attrNameLst>
                                              <p:attrName>style.visibility</p:attrName>
                                            </p:attrNameLst>
                                          </p:cBhvr>
                                          <p:to>
                                            <p:strVal val="visible"/>
                                          </p:to>
                                        </p:set>
                                      </p:childTnLst>
                                    </p:cTn>
                                  </p:par>
                                  <p:par>
                                    <p:cTn id="10" presetID="2" presetClass="entr" presetSubtype="1" fill="hold" nodeType="withEffect" p14:presetBounceEnd="74000">
                                      <p:stCondLst>
                                        <p:cond delay="100"/>
                                      </p:stCondLst>
                                      <p:childTnLst>
                                        <p:set>
                                          <p:cBhvr>
                                            <p:cTn id="11" dur="1" fill="hold">
                                              <p:stCondLst>
                                                <p:cond delay="0"/>
                                              </p:stCondLst>
                                            </p:cTn>
                                            <p:tgtEl>
                                              <p:spTgt spid="175"/>
                                            </p:tgtEl>
                                            <p:attrNameLst>
                                              <p:attrName>style.visibility</p:attrName>
                                            </p:attrNameLst>
                                          </p:cBhvr>
                                          <p:to>
                                            <p:strVal val="visible"/>
                                          </p:to>
                                        </p:set>
                                        <p:anim calcmode="lin" valueType="num" p14:bounceEnd="74000">
                                          <p:cBhvr additive="base">
                                            <p:cTn id="12" dur="500" fill="hold"/>
                                            <p:tgtEl>
                                              <p:spTgt spid="175"/>
                                            </p:tgtEl>
                                            <p:attrNameLst>
                                              <p:attrName>ppt_x</p:attrName>
                                            </p:attrNameLst>
                                          </p:cBhvr>
                                          <p:tavLst>
                                            <p:tav tm="0">
                                              <p:val>
                                                <p:strVal val="#ppt_x"/>
                                              </p:val>
                                            </p:tav>
                                            <p:tav tm="100000">
                                              <p:val>
                                                <p:strVal val="#ppt_x"/>
                                              </p:val>
                                            </p:tav>
                                          </p:tavLst>
                                        </p:anim>
                                        <p:anim calcmode="lin" valueType="num" p14:bounceEnd="74000">
                                          <p:cBhvr additive="base">
                                            <p:cTn id="13" dur="500" fill="hold"/>
                                            <p:tgtEl>
                                              <p:spTgt spid="175"/>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100"/>
                                      </p:stCondLst>
                                      <p:childTnLst>
                                        <p:set>
                                          <p:cBhvr>
                                            <p:cTn id="15" dur="1" fill="hold">
                                              <p:stCondLst>
                                                <p:cond delay="0"/>
                                              </p:stCondLst>
                                            </p:cTn>
                                            <p:tgtEl>
                                              <p:spTgt spid="171"/>
                                            </p:tgtEl>
                                            <p:attrNameLst>
                                              <p:attrName>style.visibility</p:attrName>
                                            </p:attrNameLst>
                                          </p:cBhvr>
                                          <p:to>
                                            <p:strVal val="visible"/>
                                          </p:to>
                                        </p:set>
                                      </p:childTnLst>
                                    </p:cTn>
                                  </p:par>
                                  <p:par>
                                    <p:cTn id="16" presetID="1" presetClass="entr" presetSubtype="0" fill="hold" grpId="0" nodeType="withEffect">
                                      <p:stCondLst>
                                        <p:cond delay="400"/>
                                      </p:stCondLst>
                                      <p:childTnLst>
                                        <p:set>
                                          <p:cBhvr>
                                            <p:cTn id="17" dur="1" fill="hold">
                                              <p:stCondLst>
                                                <p:cond delay="0"/>
                                              </p:stCondLst>
                                            </p:cTn>
                                            <p:tgtEl>
                                              <p:spTgt spid="190"/>
                                            </p:tgtEl>
                                            <p:attrNameLst>
                                              <p:attrName>style.visibility</p:attrName>
                                            </p:attrNameLst>
                                          </p:cBhvr>
                                          <p:to>
                                            <p:strVal val="visible"/>
                                          </p:to>
                                        </p:set>
                                      </p:childTnLst>
                                    </p:cTn>
                                  </p:par>
                                  <p:par>
                                    <p:cTn id="18" presetID="1" presetClass="entr" presetSubtype="0" fill="hold" nodeType="withEffect">
                                      <p:stCondLst>
                                        <p:cond delay="400"/>
                                      </p:stCondLst>
                                      <p:childTnLst>
                                        <p:set>
                                          <p:cBhvr>
                                            <p:cTn id="19" dur="1" fill="hold">
                                              <p:stCondLst>
                                                <p:cond delay="0"/>
                                              </p:stCondLst>
                                            </p:cTn>
                                            <p:tgtEl>
                                              <p:spTgt spid="172"/>
                                            </p:tgtEl>
                                            <p:attrNameLst>
                                              <p:attrName>style.visibility</p:attrName>
                                            </p:attrNameLst>
                                          </p:cBhvr>
                                          <p:to>
                                            <p:strVal val="visible"/>
                                          </p:to>
                                        </p:set>
                                      </p:childTnLst>
                                    </p:cTn>
                                  </p:par>
                                  <p:par>
                                    <p:cTn id="20" presetID="2" presetClass="entr" presetSubtype="1" fill="hold" nodeType="withEffect" p14:presetBounceEnd="74000">
                                      <p:stCondLst>
                                        <p:cond delay="400"/>
                                      </p:stCondLst>
                                      <p:childTnLst>
                                        <p:set>
                                          <p:cBhvr>
                                            <p:cTn id="21" dur="1" fill="hold">
                                              <p:stCondLst>
                                                <p:cond delay="0"/>
                                              </p:stCondLst>
                                            </p:cTn>
                                            <p:tgtEl>
                                              <p:spTgt spid="184"/>
                                            </p:tgtEl>
                                            <p:attrNameLst>
                                              <p:attrName>style.visibility</p:attrName>
                                            </p:attrNameLst>
                                          </p:cBhvr>
                                          <p:to>
                                            <p:strVal val="visible"/>
                                          </p:to>
                                        </p:set>
                                        <p:anim calcmode="lin" valueType="num" p14:bounceEnd="74000">
                                          <p:cBhvr additive="base">
                                            <p:cTn id="22" dur="500" fill="hold"/>
                                            <p:tgtEl>
                                              <p:spTgt spid="184"/>
                                            </p:tgtEl>
                                            <p:attrNameLst>
                                              <p:attrName>ppt_x</p:attrName>
                                            </p:attrNameLst>
                                          </p:cBhvr>
                                          <p:tavLst>
                                            <p:tav tm="0">
                                              <p:val>
                                                <p:strVal val="#ppt_x"/>
                                              </p:val>
                                            </p:tav>
                                            <p:tav tm="100000">
                                              <p:val>
                                                <p:strVal val="#ppt_x"/>
                                              </p:val>
                                            </p:tav>
                                          </p:tavLst>
                                        </p:anim>
                                        <p:anim calcmode="lin" valueType="num" p14:bounceEnd="74000">
                                          <p:cBhvr additive="base">
                                            <p:cTn id="23" dur="500" fill="hold"/>
                                            <p:tgtEl>
                                              <p:spTgt spid="184"/>
                                            </p:tgtEl>
                                            <p:attrNameLst>
                                              <p:attrName>ppt_y</p:attrName>
                                            </p:attrNameLst>
                                          </p:cBhvr>
                                          <p:tavLst>
                                            <p:tav tm="0">
                                              <p:val>
                                                <p:strVal val="0-#ppt_h/2"/>
                                              </p:val>
                                            </p:tav>
                                            <p:tav tm="100000">
                                              <p:val>
                                                <p:strVal val="#ppt_y"/>
                                              </p:val>
                                            </p:tav>
                                          </p:tavLst>
                                        </p:anim>
                                      </p:childTnLst>
                                    </p:cTn>
                                  </p:par>
                                  <p:par>
                                    <p:cTn id="24" presetID="1" presetClass="entr" presetSubtype="0" fill="hold" grpId="0" nodeType="withEffect">
                                      <p:stCondLst>
                                        <p:cond delay="800"/>
                                      </p:stCondLst>
                                      <p:childTnLst>
                                        <p:set>
                                          <p:cBhvr>
                                            <p:cTn id="25" dur="1" fill="hold">
                                              <p:stCondLst>
                                                <p:cond delay="0"/>
                                              </p:stCondLst>
                                            </p:cTn>
                                            <p:tgtEl>
                                              <p:spTgt spid="189"/>
                                            </p:tgtEl>
                                            <p:attrNameLst>
                                              <p:attrName>style.visibility</p:attrName>
                                            </p:attrNameLst>
                                          </p:cBhvr>
                                          <p:to>
                                            <p:strVal val="visible"/>
                                          </p:to>
                                        </p:set>
                                      </p:childTnLst>
                                    </p:cTn>
                                  </p:par>
                                  <p:par>
                                    <p:cTn id="26" presetID="1" presetClass="entr" presetSubtype="0" fill="hold" nodeType="withEffect">
                                      <p:stCondLst>
                                        <p:cond delay="800"/>
                                      </p:stCondLst>
                                      <p:childTnLst>
                                        <p:set>
                                          <p:cBhvr>
                                            <p:cTn id="27" dur="1" fill="hold">
                                              <p:stCondLst>
                                                <p:cond delay="0"/>
                                              </p:stCondLst>
                                            </p:cTn>
                                            <p:tgtEl>
                                              <p:spTgt spid="173"/>
                                            </p:tgtEl>
                                            <p:attrNameLst>
                                              <p:attrName>style.visibility</p:attrName>
                                            </p:attrNameLst>
                                          </p:cBhvr>
                                          <p:to>
                                            <p:strVal val="visible"/>
                                          </p:to>
                                        </p:set>
                                      </p:childTnLst>
                                    </p:cTn>
                                  </p:par>
                                  <p:par>
                                    <p:cTn id="28" presetID="2" presetClass="entr" presetSubtype="1" fill="hold" nodeType="withEffect" p14:presetBounceEnd="74000">
                                      <p:stCondLst>
                                        <p:cond delay="800"/>
                                      </p:stCondLst>
                                      <p:childTnLst>
                                        <p:set>
                                          <p:cBhvr>
                                            <p:cTn id="29" dur="1" fill="hold">
                                              <p:stCondLst>
                                                <p:cond delay="0"/>
                                              </p:stCondLst>
                                            </p:cTn>
                                            <p:tgtEl>
                                              <p:spTgt spid="178"/>
                                            </p:tgtEl>
                                            <p:attrNameLst>
                                              <p:attrName>style.visibility</p:attrName>
                                            </p:attrNameLst>
                                          </p:cBhvr>
                                          <p:to>
                                            <p:strVal val="visible"/>
                                          </p:to>
                                        </p:set>
                                        <p:anim calcmode="lin" valueType="num" p14:bounceEnd="74000">
                                          <p:cBhvr additive="base">
                                            <p:cTn id="30" dur="500" fill="hold"/>
                                            <p:tgtEl>
                                              <p:spTgt spid="178"/>
                                            </p:tgtEl>
                                            <p:attrNameLst>
                                              <p:attrName>ppt_x</p:attrName>
                                            </p:attrNameLst>
                                          </p:cBhvr>
                                          <p:tavLst>
                                            <p:tav tm="0">
                                              <p:val>
                                                <p:strVal val="#ppt_x"/>
                                              </p:val>
                                            </p:tav>
                                            <p:tav tm="100000">
                                              <p:val>
                                                <p:strVal val="#ppt_x"/>
                                              </p:val>
                                            </p:tav>
                                          </p:tavLst>
                                        </p:anim>
                                        <p:anim calcmode="lin" valueType="num" p14:bounceEnd="74000">
                                          <p:cBhvr additive="base">
                                            <p:cTn id="31" dur="500" fill="hold"/>
                                            <p:tgtEl>
                                              <p:spTgt spid="178"/>
                                            </p:tgtEl>
                                            <p:attrNameLst>
                                              <p:attrName>ppt_y</p:attrName>
                                            </p:attrNameLst>
                                          </p:cBhvr>
                                          <p:tavLst>
                                            <p:tav tm="0">
                                              <p:val>
                                                <p:strVal val="0-#ppt_h/2"/>
                                              </p:val>
                                            </p:tav>
                                            <p:tav tm="100000">
                                              <p:val>
                                                <p:strVal val="#ppt_y"/>
                                              </p:val>
                                            </p:tav>
                                          </p:tavLst>
                                        </p:anim>
                                      </p:childTnLst>
                                    </p:cTn>
                                  </p:par>
                                  <p:par>
                                    <p:cTn id="32" presetID="1" presetClass="entr" presetSubtype="0" fill="hold" grpId="0" nodeType="withEffect">
                                      <p:stCondLst>
                                        <p:cond delay="1200"/>
                                      </p:stCondLst>
                                      <p:childTnLst>
                                        <p:set>
                                          <p:cBhvr>
                                            <p:cTn id="33" dur="1" fill="hold">
                                              <p:stCondLst>
                                                <p:cond delay="0"/>
                                              </p:stCondLst>
                                            </p:cTn>
                                            <p:tgtEl>
                                              <p:spTgt spid="191"/>
                                            </p:tgtEl>
                                            <p:attrNameLst>
                                              <p:attrName>style.visibility</p:attrName>
                                            </p:attrNameLst>
                                          </p:cBhvr>
                                          <p:to>
                                            <p:strVal val="visible"/>
                                          </p:to>
                                        </p:set>
                                      </p:childTnLst>
                                    </p:cTn>
                                  </p:par>
                                  <p:par>
                                    <p:cTn id="34" presetID="1" presetClass="entr" presetSubtype="0" fill="hold" nodeType="withEffect">
                                      <p:stCondLst>
                                        <p:cond delay="1200"/>
                                      </p:stCondLst>
                                      <p:childTnLst>
                                        <p:set>
                                          <p:cBhvr>
                                            <p:cTn id="35" dur="1" fill="hold">
                                              <p:stCondLst>
                                                <p:cond delay="0"/>
                                              </p:stCondLst>
                                            </p:cTn>
                                            <p:tgtEl>
                                              <p:spTgt spid="174"/>
                                            </p:tgtEl>
                                            <p:attrNameLst>
                                              <p:attrName>style.visibility</p:attrName>
                                            </p:attrNameLst>
                                          </p:cBhvr>
                                          <p:to>
                                            <p:strVal val="visible"/>
                                          </p:to>
                                        </p:set>
                                      </p:childTnLst>
                                    </p:cTn>
                                  </p:par>
                                  <p:par>
                                    <p:cTn id="36" presetID="2" presetClass="entr" presetSubtype="1" fill="hold" nodeType="withEffect" p14:presetBounceEnd="74000">
                                      <p:stCondLst>
                                        <p:cond delay="1200"/>
                                      </p:stCondLst>
                                      <p:childTnLst>
                                        <p:set>
                                          <p:cBhvr>
                                            <p:cTn id="37" dur="1" fill="hold">
                                              <p:stCondLst>
                                                <p:cond delay="0"/>
                                              </p:stCondLst>
                                            </p:cTn>
                                            <p:tgtEl>
                                              <p:spTgt spid="181"/>
                                            </p:tgtEl>
                                            <p:attrNameLst>
                                              <p:attrName>style.visibility</p:attrName>
                                            </p:attrNameLst>
                                          </p:cBhvr>
                                          <p:to>
                                            <p:strVal val="visible"/>
                                          </p:to>
                                        </p:set>
                                        <p:anim calcmode="lin" valueType="num" p14:bounceEnd="74000">
                                          <p:cBhvr additive="base">
                                            <p:cTn id="38" dur="500" fill="hold"/>
                                            <p:tgtEl>
                                              <p:spTgt spid="181"/>
                                            </p:tgtEl>
                                            <p:attrNameLst>
                                              <p:attrName>ppt_x</p:attrName>
                                            </p:attrNameLst>
                                          </p:cBhvr>
                                          <p:tavLst>
                                            <p:tav tm="0">
                                              <p:val>
                                                <p:strVal val="#ppt_x"/>
                                              </p:val>
                                            </p:tav>
                                            <p:tav tm="100000">
                                              <p:val>
                                                <p:strVal val="#ppt_x"/>
                                              </p:val>
                                            </p:tav>
                                          </p:tavLst>
                                        </p:anim>
                                        <p:anim calcmode="lin" valueType="num" p14:bounceEnd="74000">
                                          <p:cBhvr additive="base">
                                            <p:cTn id="39" dur="500" fill="hold"/>
                                            <p:tgtEl>
                                              <p:spTgt spid="181"/>
                                            </p:tgtEl>
                                            <p:attrNameLst>
                                              <p:attrName>ppt_y</p:attrName>
                                            </p:attrNameLst>
                                          </p:cBhvr>
                                          <p:tavLst>
                                            <p:tav tm="0">
                                              <p:val>
                                                <p:strVal val="0-#ppt_h/2"/>
                                              </p:val>
                                            </p:tav>
                                            <p:tav tm="100000">
                                              <p:val>
                                                <p:strVal val="#ppt_y"/>
                                              </p:val>
                                            </p:tav>
                                          </p:tavLst>
                                        </p:anim>
                                      </p:childTnLst>
                                    </p:cTn>
                                  </p:par>
                                </p:childTnLst>
                              </p:cTn>
                            </p:par>
                            <p:par>
                              <p:cTn id="40" fill="hold">
                                <p:stCondLst>
                                  <p:cond delay="1700"/>
                                </p:stCondLst>
                                <p:childTnLst>
                                  <p:par>
                                    <p:cTn id="41" presetID="42" presetClass="entr" presetSubtype="0" fill="hold" grpId="0" nodeType="afterEffect">
                                      <p:stCondLst>
                                        <p:cond delay="0"/>
                                      </p:stCondLst>
                                      <p:childTnLst>
                                        <p:set>
                                          <p:cBhvr>
                                            <p:cTn id="42" dur="1" fill="hold">
                                              <p:stCondLst>
                                                <p:cond delay="0"/>
                                              </p:stCondLst>
                                            </p:cTn>
                                            <p:tgtEl>
                                              <p:spTgt spid="192"/>
                                            </p:tgtEl>
                                            <p:attrNameLst>
                                              <p:attrName>style.visibility</p:attrName>
                                            </p:attrNameLst>
                                          </p:cBhvr>
                                          <p:to>
                                            <p:strVal val="visible"/>
                                          </p:to>
                                        </p:set>
                                        <p:animEffect transition="in" filter="fade">
                                          <p:cBhvr>
                                            <p:cTn id="43" dur="1000"/>
                                            <p:tgtEl>
                                              <p:spTgt spid="192"/>
                                            </p:tgtEl>
                                          </p:cBhvr>
                                        </p:animEffect>
                                        <p:anim calcmode="lin" valueType="num">
                                          <p:cBhvr>
                                            <p:cTn id="44" dur="1000" fill="hold"/>
                                            <p:tgtEl>
                                              <p:spTgt spid="192"/>
                                            </p:tgtEl>
                                            <p:attrNameLst>
                                              <p:attrName>ppt_x</p:attrName>
                                            </p:attrNameLst>
                                          </p:cBhvr>
                                          <p:tavLst>
                                            <p:tav tm="0">
                                              <p:val>
                                                <p:strVal val="#ppt_x"/>
                                              </p:val>
                                            </p:tav>
                                            <p:tav tm="100000">
                                              <p:val>
                                                <p:strVal val="#ppt_x"/>
                                              </p:val>
                                            </p:tav>
                                          </p:tavLst>
                                        </p:anim>
                                        <p:anim calcmode="lin" valueType="num">
                                          <p:cBhvr>
                                            <p:cTn id="45" dur="1000" fill="hold"/>
                                            <p:tgtEl>
                                              <p:spTgt spid="192"/>
                                            </p:tgtEl>
                                            <p:attrNameLst>
                                              <p:attrName>ppt_y</p:attrName>
                                            </p:attrNameLst>
                                          </p:cBhvr>
                                          <p:tavLst>
                                            <p:tav tm="0">
                                              <p:val>
                                                <p:strVal val="#ppt_y+.1"/>
                                              </p:val>
                                            </p:tav>
                                            <p:tav tm="100000">
                                              <p:val>
                                                <p:strVal val="#ppt_y"/>
                                              </p:val>
                                            </p:tav>
                                          </p:tavLst>
                                        </p:anim>
                                      </p:childTnLst>
                                    </p:cTn>
                                  </p:par>
                                </p:childTnLst>
                              </p:cTn>
                            </p:par>
                            <p:par>
                              <p:cTn id="46" fill="hold">
                                <p:stCondLst>
                                  <p:cond delay="2700"/>
                                </p:stCondLst>
                                <p:childTnLst>
                                  <p:par>
                                    <p:cTn id="47" presetID="42" presetClass="entr" presetSubtype="0" fill="hold" grpId="0" nodeType="afterEffect">
                                      <p:stCondLst>
                                        <p:cond delay="0"/>
                                      </p:stCondLst>
                                      <p:childTnLst>
                                        <p:set>
                                          <p:cBhvr>
                                            <p:cTn id="48" dur="1" fill="hold">
                                              <p:stCondLst>
                                                <p:cond delay="0"/>
                                              </p:stCondLst>
                                            </p:cTn>
                                            <p:tgtEl>
                                              <p:spTgt spid="193"/>
                                            </p:tgtEl>
                                            <p:attrNameLst>
                                              <p:attrName>style.visibility</p:attrName>
                                            </p:attrNameLst>
                                          </p:cBhvr>
                                          <p:to>
                                            <p:strVal val="visible"/>
                                          </p:to>
                                        </p:set>
                                        <p:animEffect transition="in" filter="fade">
                                          <p:cBhvr>
                                            <p:cTn id="49" dur="1000"/>
                                            <p:tgtEl>
                                              <p:spTgt spid="193"/>
                                            </p:tgtEl>
                                          </p:cBhvr>
                                        </p:animEffect>
                                        <p:anim calcmode="lin" valueType="num">
                                          <p:cBhvr>
                                            <p:cTn id="50" dur="1000" fill="hold"/>
                                            <p:tgtEl>
                                              <p:spTgt spid="193"/>
                                            </p:tgtEl>
                                            <p:attrNameLst>
                                              <p:attrName>ppt_x</p:attrName>
                                            </p:attrNameLst>
                                          </p:cBhvr>
                                          <p:tavLst>
                                            <p:tav tm="0">
                                              <p:val>
                                                <p:strVal val="#ppt_x"/>
                                              </p:val>
                                            </p:tav>
                                            <p:tav tm="100000">
                                              <p:val>
                                                <p:strVal val="#ppt_x"/>
                                              </p:val>
                                            </p:tav>
                                          </p:tavLst>
                                        </p:anim>
                                        <p:anim calcmode="lin" valueType="num">
                                          <p:cBhvr>
                                            <p:cTn id="51" dur="1000" fill="hold"/>
                                            <p:tgtEl>
                                              <p:spTgt spid="193"/>
                                            </p:tgtEl>
                                            <p:attrNameLst>
                                              <p:attrName>ppt_y</p:attrName>
                                            </p:attrNameLst>
                                          </p:cBhvr>
                                          <p:tavLst>
                                            <p:tav tm="0">
                                              <p:val>
                                                <p:strVal val="#ppt_y+.1"/>
                                              </p:val>
                                            </p:tav>
                                            <p:tav tm="100000">
                                              <p:val>
                                                <p:strVal val="#ppt_y"/>
                                              </p:val>
                                            </p:tav>
                                          </p:tavLst>
                                        </p:anim>
                                      </p:childTnLst>
                                    </p:cTn>
                                  </p:par>
                                </p:childTnLst>
                              </p:cTn>
                            </p:par>
                            <p:par>
                              <p:cTn id="52" fill="hold">
                                <p:stCondLst>
                                  <p:cond delay="3700"/>
                                </p:stCondLst>
                                <p:childTnLst>
                                  <p:par>
                                    <p:cTn id="53" presetID="42" presetClass="entr" presetSubtype="0" fill="hold" grpId="0" nodeType="afterEffect">
                                      <p:stCondLst>
                                        <p:cond delay="0"/>
                                      </p:stCondLst>
                                      <p:childTnLst>
                                        <p:set>
                                          <p:cBhvr>
                                            <p:cTn id="54" dur="1" fill="hold">
                                              <p:stCondLst>
                                                <p:cond delay="0"/>
                                              </p:stCondLst>
                                            </p:cTn>
                                            <p:tgtEl>
                                              <p:spTgt spid="194"/>
                                            </p:tgtEl>
                                            <p:attrNameLst>
                                              <p:attrName>style.visibility</p:attrName>
                                            </p:attrNameLst>
                                          </p:cBhvr>
                                          <p:to>
                                            <p:strVal val="visible"/>
                                          </p:to>
                                        </p:set>
                                        <p:animEffect transition="in" filter="fade">
                                          <p:cBhvr>
                                            <p:cTn id="55" dur="1000"/>
                                            <p:tgtEl>
                                              <p:spTgt spid="194"/>
                                            </p:tgtEl>
                                          </p:cBhvr>
                                        </p:animEffect>
                                        <p:anim calcmode="lin" valueType="num">
                                          <p:cBhvr>
                                            <p:cTn id="56" dur="1000" fill="hold"/>
                                            <p:tgtEl>
                                              <p:spTgt spid="194"/>
                                            </p:tgtEl>
                                            <p:attrNameLst>
                                              <p:attrName>ppt_x</p:attrName>
                                            </p:attrNameLst>
                                          </p:cBhvr>
                                          <p:tavLst>
                                            <p:tav tm="0">
                                              <p:val>
                                                <p:strVal val="#ppt_x"/>
                                              </p:val>
                                            </p:tav>
                                            <p:tav tm="100000">
                                              <p:val>
                                                <p:strVal val="#ppt_x"/>
                                              </p:val>
                                            </p:tav>
                                          </p:tavLst>
                                        </p:anim>
                                        <p:anim calcmode="lin" valueType="num">
                                          <p:cBhvr>
                                            <p:cTn id="57" dur="1000" fill="hold"/>
                                            <p:tgtEl>
                                              <p:spTgt spid="194"/>
                                            </p:tgtEl>
                                            <p:attrNameLst>
                                              <p:attrName>ppt_y</p:attrName>
                                            </p:attrNameLst>
                                          </p:cBhvr>
                                          <p:tavLst>
                                            <p:tav tm="0">
                                              <p:val>
                                                <p:strVal val="#ppt_y+.1"/>
                                              </p:val>
                                            </p:tav>
                                            <p:tav tm="100000">
                                              <p:val>
                                                <p:strVal val="#ppt_y"/>
                                              </p:val>
                                            </p:tav>
                                          </p:tavLst>
                                        </p:anim>
                                      </p:childTnLst>
                                    </p:cTn>
                                  </p:par>
                                </p:childTnLst>
                              </p:cTn>
                            </p:par>
                            <p:par>
                              <p:cTn id="58" fill="hold">
                                <p:stCondLst>
                                  <p:cond delay="4700"/>
                                </p:stCondLst>
                                <p:childTnLst>
                                  <p:par>
                                    <p:cTn id="59" presetID="42" presetClass="entr" presetSubtype="0" fill="hold" grpId="0" nodeType="afterEffect">
                                      <p:stCondLst>
                                        <p:cond delay="0"/>
                                      </p:stCondLst>
                                      <p:childTnLst>
                                        <p:set>
                                          <p:cBhvr>
                                            <p:cTn id="60" dur="1" fill="hold">
                                              <p:stCondLst>
                                                <p:cond delay="0"/>
                                              </p:stCondLst>
                                            </p:cTn>
                                            <p:tgtEl>
                                              <p:spTgt spid="195"/>
                                            </p:tgtEl>
                                            <p:attrNameLst>
                                              <p:attrName>style.visibility</p:attrName>
                                            </p:attrNameLst>
                                          </p:cBhvr>
                                          <p:to>
                                            <p:strVal val="visible"/>
                                          </p:to>
                                        </p:set>
                                        <p:animEffect transition="in" filter="fade">
                                          <p:cBhvr>
                                            <p:cTn id="61" dur="1000"/>
                                            <p:tgtEl>
                                              <p:spTgt spid="195"/>
                                            </p:tgtEl>
                                          </p:cBhvr>
                                        </p:animEffect>
                                        <p:anim calcmode="lin" valueType="num">
                                          <p:cBhvr>
                                            <p:cTn id="62" dur="1000" fill="hold"/>
                                            <p:tgtEl>
                                              <p:spTgt spid="195"/>
                                            </p:tgtEl>
                                            <p:attrNameLst>
                                              <p:attrName>ppt_x</p:attrName>
                                            </p:attrNameLst>
                                          </p:cBhvr>
                                          <p:tavLst>
                                            <p:tav tm="0">
                                              <p:val>
                                                <p:strVal val="#ppt_x"/>
                                              </p:val>
                                            </p:tav>
                                            <p:tav tm="100000">
                                              <p:val>
                                                <p:strVal val="#ppt_x"/>
                                              </p:val>
                                            </p:tav>
                                          </p:tavLst>
                                        </p:anim>
                                        <p:anim calcmode="lin" valueType="num">
                                          <p:cBhvr>
                                            <p:cTn id="63" dur="1000" fill="hold"/>
                                            <p:tgtEl>
                                              <p:spTgt spid="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P spid="190" grpId="0" animBg="1"/>
          <p:bldP spid="191" grpId="0" animBg="1"/>
          <p:bldP spid="192" grpId="0"/>
          <p:bldP spid="193" grpId="0"/>
          <p:bldP spid="194" grpId="0"/>
          <p:bldP spid="1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wipe(left)">
                                          <p:cBhvr>
                                            <p:cTn id="7" dur="1400"/>
                                            <p:tgtEl>
                                              <p:spTgt spid="187"/>
                                            </p:tgtEl>
                                          </p:cBhvr>
                                        </p:animEffect>
                                      </p:childTnLst>
                                    </p:cTn>
                                  </p:par>
                                  <p:par>
                                    <p:cTn id="8" presetID="1" presetClass="entr" presetSubtype="0" fill="hold" grpId="0" nodeType="withEffect">
                                      <p:stCondLst>
                                        <p:cond delay="100"/>
                                      </p:stCondLst>
                                      <p:childTnLst>
                                        <p:set>
                                          <p:cBhvr>
                                            <p:cTn id="9" dur="1" fill="hold">
                                              <p:stCondLst>
                                                <p:cond delay="0"/>
                                              </p:stCondLst>
                                            </p:cTn>
                                            <p:tgtEl>
                                              <p:spTgt spid="188"/>
                                            </p:tgtEl>
                                            <p:attrNameLst>
                                              <p:attrName>style.visibility</p:attrName>
                                            </p:attrNameLst>
                                          </p:cBhvr>
                                          <p:to>
                                            <p:strVal val="visible"/>
                                          </p:to>
                                        </p:set>
                                      </p:childTnLst>
                                    </p:cTn>
                                  </p:par>
                                  <p:par>
                                    <p:cTn id="10" presetID="2" presetClass="entr" presetSubtype="1" fill="hold" nodeType="withEffect">
                                      <p:stCondLst>
                                        <p:cond delay="100"/>
                                      </p:stCondLst>
                                      <p:childTnLst>
                                        <p:set>
                                          <p:cBhvr>
                                            <p:cTn id="11" dur="1" fill="hold">
                                              <p:stCondLst>
                                                <p:cond delay="0"/>
                                              </p:stCondLst>
                                            </p:cTn>
                                            <p:tgtEl>
                                              <p:spTgt spid="175"/>
                                            </p:tgtEl>
                                            <p:attrNameLst>
                                              <p:attrName>style.visibility</p:attrName>
                                            </p:attrNameLst>
                                          </p:cBhvr>
                                          <p:to>
                                            <p:strVal val="visible"/>
                                          </p:to>
                                        </p:set>
                                        <p:anim calcmode="lin" valueType="num">
                                          <p:cBhvr additive="base">
                                            <p:cTn id="12" dur="500" fill="hold"/>
                                            <p:tgtEl>
                                              <p:spTgt spid="175"/>
                                            </p:tgtEl>
                                            <p:attrNameLst>
                                              <p:attrName>ppt_x</p:attrName>
                                            </p:attrNameLst>
                                          </p:cBhvr>
                                          <p:tavLst>
                                            <p:tav tm="0">
                                              <p:val>
                                                <p:strVal val="#ppt_x"/>
                                              </p:val>
                                            </p:tav>
                                            <p:tav tm="100000">
                                              <p:val>
                                                <p:strVal val="#ppt_x"/>
                                              </p:val>
                                            </p:tav>
                                          </p:tavLst>
                                        </p:anim>
                                        <p:anim calcmode="lin" valueType="num">
                                          <p:cBhvr additive="base">
                                            <p:cTn id="13" dur="500" fill="hold"/>
                                            <p:tgtEl>
                                              <p:spTgt spid="175"/>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100"/>
                                      </p:stCondLst>
                                      <p:childTnLst>
                                        <p:set>
                                          <p:cBhvr>
                                            <p:cTn id="15" dur="1" fill="hold">
                                              <p:stCondLst>
                                                <p:cond delay="0"/>
                                              </p:stCondLst>
                                            </p:cTn>
                                            <p:tgtEl>
                                              <p:spTgt spid="171"/>
                                            </p:tgtEl>
                                            <p:attrNameLst>
                                              <p:attrName>style.visibility</p:attrName>
                                            </p:attrNameLst>
                                          </p:cBhvr>
                                          <p:to>
                                            <p:strVal val="visible"/>
                                          </p:to>
                                        </p:set>
                                      </p:childTnLst>
                                    </p:cTn>
                                  </p:par>
                                  <p:par>
                                    <p:cTn id="16" presetID="1" presetClass="entr" presetSubtype="0" fill="hold" grpId="0" nodeType="withEffect">
                                      <p:stCondLst>
                                        <p:cond delay="400"/>
                                      </p:stCondLst>
                                      <p:childTnLst>
                                        <p:set>
                                          <p:cBhvr>
                                            <p:cTn id="17" dur="1" fill="hold">
                                              <p:stCondLst>
                                                <p:cond delay="0"/>
                                              </p:stCondLst>
                                            </p:cTn>
                                            <p:tgtEl>
                                              <p:spTgt spid="190"/>
                                            </p:tgtEl>
                                            <p:attrNameLst>
                                              <p:attrName>style.visibility</p:attrName>
                                            </p:attrNameLst>
                                          </p:cBhvr>
                                          <p:to>
                                            <p:strVal val="visible"/>
                                          </p:to>
                                        </p:set>
                                      </p:childTnLst>
                                    </p:cTn>
                                  </p:par>
                                  <p:par>
                                    <p:cTn id="18" presetID="1" presetClass="entr" presetSubtype="0" fill="hold" nodeType="withEffect">
                                      <p:stCondLst>
                                        <p:cond delay="400"/>
                                      </p:stCondLst>
                                      <p:childTnLst>
                                        <p:set>
                                          <p:cBhvr>
                                            <p:cTn id="19" dur="1" fill="hold">
                                              <p:stCondLst>
                                                <p:cond delay="0"/>
                                              </p:stCondLst>
                                            </p:cTn>
                                            <p:tgtEl>
                                              <p:spTgt spid="172"/>
                                            </p:tgtEl>
                                            <p:attrNameLst>
                                              <p:attrName>style.visibility</p:attrName>
                                            </p:attrNameLst>
                                          </p:cBhvr>
                                          <p:to>
                                            <p:strVal val="visible"/>
                                          </p:to>
                                        </p:set>
                                      </p:childTnLst>
                                    </p:cTn>
                                  </p:par>
                                  <p:par>
                                    <p:cTn id="20" presetID="2" presetClass="entr" presetSubtype="1" fill="hold" nodeType="withEffect">
                                      <p:stCondLst>
                                        <p:cond delay="400"/>
                                      </p:stCondLst>
                                      <p:childTnLst>
                                        <p:set>
                                          <p:cBhvr>
                                            <p:cTn id="21" dur="1" fill="hold">
                                              <p:stCondLst>
                                                <p:cond delay="0"/>
                                              </p:stCondLst>
                                            </p:cTn>
                                            <p:tgtEl>
                                              <p:spTgt spid="184"/>
                                            </p:tgtEl>
                                            <p:attrNameLst>
                                              <p:attrName>style.visibility</p:attrName>
                                            </p:attrNameLst>
                                          </p:cBhvr>
                                          <p:to>
                                            <p:strVal val="visible"/>
                                          </p:to>
                                        </p:set>
                                        <p:anim calcmode="lin" valueType="num">
                                          <p:cBhvr additive="base">
                                            <p:cTn id="22" dur="500" fill="hold"/>
                                            <p:tgtEl>
                                              <p:spTgt spid="184"/>
                                            </p:tgtEl>
                                            <p:attrNameLst>
                                              <p:attrName>ppt_x</p:attrName>
                                            </p:attrNameLst>
                                          </p:cBhvr>
                                          <p:tavLst>
                                            <p:tav tm="0">
                                              <p:val>
                                                <p:strVal val="#ppt_x"/>
                                              </p:val>
                                            </p:tav>
                                            <p:tav tm="100000">
                                              <p:val>
                                                <p:strVal val="#ppt_x"/>
                                              </p:val>
                                            </p:tav>
                                          </p:tavLst>
                                        </p:anim>
                                        <p:anim calcmode="lin" valueType="num">
                                          <p:cBhvr additive="base">
                                            <p:cTn id="23" dur="500" fill="hold"/>
                                            <p:tgtEl>
                                              <p:spTgt spid="184"/>
                                            </p:tgtEl>
                                            <p:attrNameLst>
                                              <p:attrName>ppt_y</p:attrName>
                                            </p:attrNameLst>
                                          </p:cBhvr>
                                          <p:tavLst>
                                            <p:tav tm="0">
                                              <p:val>
                                                <p:strVal val="0-#ppt_h/2"/>
                                              </p:val>
                                            </p:tav>
                                            <p:tav tm="100000">
                                              <p:val>
                                                <p:strVal val="#ppt_y"/>
                                              </p:val>
                                            </p:tav>
                                          </p:tavLst>
                                        </p:anim>
                                      </p:childTnLst>
                                    </p:cTn>
                                  </p:par>
                                  <p:par>
                                    <p:cTn id="24" presetID="1" presetClass="entr" presetSubtype="0" fill="hold" grpId="0" nodeType="withEffect">
                                      <p:stCondLst>
                                        <p:cond delay="800"/>
                                      </p:stCondLst>
                                      <p:childTnLst>
                                        <p:set>
                                          <p:cBhvr>
                                            <p:cTn id="25" dur="1" fill="hold">
                                              <p:stCondLst>
                                                <p:cond delay="0"/>
                                              </p:stCondLst>
                                            </p:cTn>
                                            <p:tgtEl>
                                              <p:spTgt spid="189"/>
                                            </p:tgtEl>
                                            <p:attrNameLst>
                                              <p:attrName>style.visibility</p:attrName>
                                            </p:attrNameLst>
                                          </p:cBhvr>
                                          <p:to>
                                            <p:strVal val="visible"/>
                                          </p:to>
                                        </p:set>
                                      </p:childTnLst>
                                    </p:cTn>
                                  </p:par>
                                  <p:par>
                                    <p:cTn id="26" presetID="1" presetClass="entr" presetSubtype="0" fill="hold" nodeType="withEffect">
                                      <p:stCondLst>
                                        <p:cond delay="800"/>
                                      </p:stCondLst>
                                      <p:childTnLst>
                                        <p:set>
                                          <p:cBhvr>
                                            <p:cTn id="27" dur="1" fill="hold">
                                              <p:stCondLst>
                                                <p:cond delay="0"/>
                                              </p:stCondLst>
                                            </p:cTn>
                                            <p:tgtEl>
                                              <p:spTgt spid="173"/>
                                            </p:tgtEl>
                                            <p:attrNameLst>
                                              <p:attrName>style.visibility</p:attrName>
                                            </p:attrNameLst>
                                          </p:cBhvr>
                                          <p:to>
                                            <p:strVal val="visible"/>
                                          </p:to>
                                        </p:set>
                                      </p:childTnLst>
                                    </p:cTn>
                                  </p:par>
                                  <p:par>
                                    <p:cTn id="28" presetID="2" presetClass="entr" presetSubtype="1" fill="hold" nodeType="withEffect">
                                      <p:stCondLst>
                                        <p:cond delay="80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500" fill="hold"/>
                                            <p:tgtEl>
                                              <p:spTgt spid="178"/>
                                            </p:tgtEl>
                                            <p:attrNameLst>
                                              <p:attrName>ppt_x</p:attrName>
                                            </p:attrNameLst>
                                          </p:cBhvr>
                                          <p:tavLst>
                                            <p:tav tm="0">
                                              <p:val>
                                                <p:strVal val="#ppt_x"/>
                                              </p:val>
                                            </p:tav>
                                            <p:tav tm="100000">
                                              <p:val>
                                                <p:strVal val="#ppt_x"/>
                                              </p:val>
                                            </p:tav>
                                          </p:tavLst>
                                        </p:anim>
                                        <p:anim calcmode="lin" valueType="num">
                                          <p:cBhvr additive="base">
                                            <p:cTn id="31" dur="500" fill="hold"/>
                                            <p:tgtEl>
                                              <p:spTgt spid="178"/>
                                            </p:tgtEl>
                                            <p:attrNameLst>
                                              <p:attrName>ppt_y</p:attrName>
                                            </p:attrNameLst>
                                          </p:cBhvr>
                                          <p:tavLst>
                                            <p:tav tm="0">
                                              <p:val>
                                                <p:strVal val="0-#ppt_h/2"/>
                                              </p:val>
                                            </p:tav>
                                            <p:tav tm="100000">
                                              <p:val>
                                                <p:strVal val="#ppt_y"/>
                                              </p:val>
                                            </p:tav>
                                          </p:tavLst>
                                        </p:anim>
                                      </p:childTnLst>
                                    </p:cTn>
                                  </p:par>
                                  <p:par>
                                    <p:cTn id="32" presetID="1" presetClass="entr" presetSubtype="0" fill="hold" grpId="0" nodeType="withEffect">
                                      <p:stCondLst>
                                        <p:cond delay="1200"/>
                                      </p:stCondLst>
                                      <p:childTnLst>
                                        <p:set>
                                          <p:cBhvr>
                                            <p:cTn id="33" dur="1" fill="hold">
                                              <p:stCondLst>
                                                <p:cond delay="0"/>
                                              </p:stCondLst>
                                            </p:cTn>
                                            <p:tgtEl>
                                              <p:spTgt spid="191"/>
                                            </p:tgtEl>
                                            <p:attrNameLst>
                                              <p:attrName>style.visibility</p:attrName>
                                            </p:attrNameLst>
                                          </p:cBhvr>
                                          <p:to>
                                            <p:strVal val="visible"/>
                                          </p:to>
                                        </p:set>
                                      </p:childTnLst>
                                    </p:cTn>
                                  </p:par>
                                  <p:par>
                                    <p:cTn id="34" presetID="1" presetClass="entr" presetSubtype="0" fill="hold" nodeType="withEffect">
                                      <p:stCondLst>
                                        <p:cond delay="1200"/>
                                      </p:stCondLst>
                                      <p:childTnLst>
                                        <p:set>
                                          <p:cBhvr>
                                            <p:cTn id="35" dur="1" fill="hold">
                                              <p:stCondLst>
                                                <p:cond delay="0"/>
                                              </p:stCondLst>
                                            </p:cTn>
                                            <p:tgtEl>
                                              <p:spTgt spid="174"/>
                                            </p:tgtEl>
                                            <p:attrNameLst>
                                              <p:attrName>style.visibility</p:attrName>
                                            </p:attrNameLst>
                                          </p:cBhvr>
                                          <p:to>
                                            <p:strVal val="visible"/>
                                          </p:to>
                                        </p:set>
                                      </p:childTnLst>
                                    </p:cTn>
                                  </p:par>
                                  <p:par>
                                    <p:cTn id="36" presetID="2" presetClass="entr" presetSubtype="1" fill="hold" nodeType="withEffect">
                                      <p:stCondLst>
                                        <p:cond delay="1200"/>
                                      </p:stCondLst>
                                      <p:childTnLst>
                                        <p:set>
                                          <p:cBhvr>
                                            <p:cTn id="37" dur="1" fill="hold">
                                              <p:stCondLst>
                                                <p:cond delay="0"/>
                                              </p:stCondLst>
                                            </p:cTn>
                                            <p:tgtEl>
                                              <p:spTgt spid="181"/>
                                            </p:tgtEl>
                                            <p:attrNameLst>
                                              <p:attrName>style.visibility</p:attrName>
                                            </p:attrNameLst>
                                          </p:cBhvr>
                                          <p:to>
                                            <p:strVal val="visible"/>
                                          </p:to>
                                        </p:set>
                                        <p:anim calcmode="lin" valueType="num">
                                          <p:cBhvr additive="base">
                                            <p:cTn id="38" dur="500" fill="hold"/>
                                            <p:tgtEl>
                                              <p:spTgt spid="181"/>
                                            </p:tgtEl>
                                            <p:attrNameLst>
                                              <p:attrName>ppt_x</p:attrName>
                                            </p:attrNameLst>
                                          </p:cBhvr>
                                          <p:tavLst>
                                            <p:tav tm="0">
                                              <p:val>
                                                <p:strVal val="#ppt_x"/>
                                              </p:val>
                                            </p:tav>
                                            <p:tav tm="100000">
                                              <p:val>
                                                <p:strVal val="#ppt_x"/>
                                              </p:val>
                                            </p:tav>
                                          </p:tavLst>
                                        </p:anim>
                                        <p:anim calcmode="lin" valueType="num">
                                          <p:cBhvr additive="base">
                                            <p:cTn id="39" dur="500" fill="hold"/>
                                            <p:tgtEl>
                                              <p:spTgt spid="181"/>
                                            </p:tgtEl>
                                            <p:attrNameLst>
                                              <p:attrName>ppt_y</p:attrName>
                                            </p:attrNameLst>
                                          </p:cBhvr>
                                          <p:tavLst>
                                            <p:tav tm="0">
                                              <p:val>
                                                <p:strVal val="0-#ppt_h/2"/>
                                              </p:val>
                                            </p:tav>
                                            <p:tav tm="100000">
                                              <p:val>
                                                <p:strVal val="#ppt_y"/>
                                              </p:val>
                                            </p:tav>
                                          </p:tavLst>
                                        </p:anim>
                                      </p:childTnLst>
                                    </p:cTn>
                                  </p:par>
                                </p:childTnLst>
                              </p:cTn>
                            </p:par>
                            <p:par>
                              <p:cTn id="40" fill="hold">
                                <p:stCondLst>
                                  <p:cond delay="1700"/>
                                </p:stCondLst>
                                <p:childTnLst>
                                  <p:par>
                                    <p:cTn id="41" presetID="42" presetClass="entr" presetSubtype="0" fill="hold" grpId="0" nodeType="afterEffect">
                                      <p:stCondLst>
                                        <p:cond delay="0"/>
                                      </p:stCondLst>
                                      <p:childTnLst>
                                        <p:set>
                                          <p:cBhvr>
                                            <p:cTn id="42" dur="1" fill="hold">
                                              <p:stCondLst>
                                                <p:cond delay="0"/>
                                              </p:stCondLst>
                                            </p:cTn>
                                            <p:tgtEl>
                                              <p:spTgt spid="192"/>
                                            </p:tgtEl>
                                            <p:attrNameLst>
                                              <p:attrName>style.visibility</p:attrName>
                                            </p:attrNameLst>
                                          </p:cBhvr>
                                          <p:to>
                                            <p:strVal val="visible"/>
                                          </p:to>
                                        </p:set>
                                        <p:animEffect transition="in" filter="fade">
                                          <p:cBhvr>
                                            <p:cTn id="43" dur="1000"/>
                                            <p:tgtEl>
                                              <p:spTgt spid="192"/>
                                            </p:tgtEl>
                                          </p:cBhvr>
                                        </p:animEffect>
                                        <p:anim calcmode="lin" valueType="num">
                                          <p:cBhvr>
                                            <p:cTn id="44" dur="1000" fill="hold"/>
                                            <p:tgtEl>
                                              <p:spTgt spid="192"/>
                                            </p:tgtEl>
                                            <p:attrNameLst>
                                              <p:attrName>ppt_x</p:attrName>
                                            </p:attrNameLst>
                                          </p:cBhvr>
                                          <p:tavLst>
                                            <p:tav tm="0">
                                              <p:val>
                                                <p:strVal val="#ppt_x"/>
                                              </p:val>
                                            </p:tav>
                                            <p:tav tm="100000">
                                              <p:val>
                                                <p:strVal val="#ppt_x"/>
                                              </p:val>
                                            </p:tav>
                                          </p:tavLst>
                                        </p:anim>
                                        <p:anim calcmode="lin" valueType="num">
                                          <p:cBhvr>
                                            <p:cTn id="45" dur="1000" fill="hold"/>
                                            <p:tgtEl>
                                              <p:spTgt spid="192"/>
                                            </p:tgtEl>
                                            <p:attrNameLst>
                                              <p:attrName>ppt_y</p:attrName>
                                            </p:attrNameLst>
                                          </p:cBhvr>
                                          <p:tavLst>
                                            <p:tav tm="0">
                                              <p:val>
                                                <p:strVal val="#ppt_y+.1"/>
                                              </p:val>
                                            </p:tav>
                                            <p:tav tm="100000">
                                              <p:val>
                                                <p:strVal val="#ppt_y"/>
                                              </p:val>
                                            </p:tav>
                                          </p:tavLst>
                                        </p:anim>
                                      </p:childTnLst>
                                    </p:cTn>
                                  </p:par>
                                </p:childTnLst>
                              </p:cTn>
                            </p:par>
                            <p:par>
                              <p:cTn id="46" fill="hold">
                                <p:stCondLst>
                                  <p:cond delay="2700"/>
                                </p:stCondLst>
                                <p:childTnLst>
                                  <p:par>
                                    <p:cTn id="47" presetID="42" presetClass="entr" presetSubtype="0" fill="hold" grpId="0" nodeType="afterEffect">
                                      <p:stCondLst>
                                        <p:cond delay="0"/>
                                      </p:stCondLst>
                                      <p:childTnLst>
                                        <p:set>
                                          <p:cBhvr>
                                            <p:cTn id="48" dur="1" fill="hold">
                                              <p:stCondLst>
                                                <p:cond delay="0"/>
                                              </p:stCondLst>
                                            </p:cTn>
                                            <p:tgtEl>
                                              <p:spTgt spid="193"/>
                                            </p:tgtEl>
                                            <p:attrNameLst>
                                              <p:attrName>style.visibility</p:attrName>
                                            </p:attrNameLst>
                                          </p:cBhvr>
                                          <p:to>
                                            <p:strVal val="visible"/>
                                          </p:to>
                                        </p:set>
                                        <p:animEffect transition="in" filter="fade">
                                          <p:cBhvr>
                                            <p:cTn id="49" dur="1000"/>
                                            <p:tgtEl>
                                              <p:spTgt spid="193"/>
                                            </p:tgtEl>
                                          </p:cBhvr>
                                        </p:animEffect>
                                        <p:anim calcmode="lin" valueType="num">
                                          <p:cBhvr>
                                            <p:cTn id="50" dur="1000" fill="hold"/>
                                            <p:tgtEl>
                                              <p:spTgt spid="193"/>
                                            </p:tgtEl>
                                            <p:attrNameLst>
                                              <p:attrName>ppt_x</p:attrName>
                                            </p:attrNameLst>
                                          </p:cBhvr>
                                          <p:tavLst>
                                            <p:tav tm="0">
                                              <p:val>
                                                <p:strVal val="#ppt_x"/>
                                              </p:val>
                                            </p:tav>
                                            <p:tav tm="100000">
                                              <p:val>
                                                <p:strVal val="#ppt_x"/>
                                              </p:val>
                                            </p:tav>
                                          </p:tavLst>
                                        </p:anim>
                                        <p:anim calcmode="lin" valueType="num">
                                          <p:cBhvr>
                                            <p:cTn id="51" dur="1000" fill="hold"/>
                                            <p:tgtEl>
                                              <p:spTgt spid="193"/>
                                            </p:tgtEl>
                                            <p:attrNameLst>
                                              <p:attrName>ppt_y</p:attrName>
                                            </p:attrNameLst>
                                          </p:cBhvr>
                                          <p:tavLst>
                                            <p:tav tm="0">
                                              <p:val>
                                                <p:strVal val="#ppt_y+.1"/>
                                              </p:val>
                                            </p:tav>
                                            <p:tav tm="100000">
                                              <p:val>
                                                <p:strVal val="#ppt_y"/>
                                              </p:val>
                                            </p:tav>
                                          </p:tavLst>
                                        </p:anim>
                                      </p:childTnLst>
                                    </p:cTn>
                                  </p:par>
                                </p:childTnLst>
                              </p:cTn>
                            </p:par>
                            <p:par>
                              <p:cTn id="52" fill="hold">
                                <p:stCondLst>
                                  <p:cond delay="3700"/>
                                </p:stCondLst>
                                <p:childTnLst>
                                  <p:par>
                                    <p:cTn id="53" presetID="42" presetClass="entr" presetSubtype="0" fill="hold" grpId="0" nodeType="afterEffect">
                                      <p:stCondLst>
                                        <p:cond delay="0"/>
                                      </p:stCondLst>
                                      <p:childTnLst>
                                        <p:set>
                                          <p:cBhvr>
                                            <p:cTn id="54" dur="1" fill="hold">
                                              <p:stCondLst>
                                                <p:cond delay="0"/>
                                              </p:stCondLst>
                                            </p:cTn>
                                            <p:tgtEl>
                                              <p:spTgt spid="194"/>
                                            </p:tgtEl>
                                            <p:attrNameLst>
                                              <p:attrName>style.visibility</p:attrName>
                                            </p:attrNameLst>
                                          </p:cBhvr>
                                          <p:to>
                                            <p:strVal val="visible"/>
                                          </p:to>
                                        </p:set>
                                        <p:animEffect transition="in" filter="fade">
                                          <p:cBhvr>
                                            <p:cTn id="55" dur="1000"/>
                                            <p:tgtEl>
                                              <p:spTgt spid="194"/>
                                            </p:tgtEl>
                                          </p:cBhvr>
                                        </p:animEffect>
                                        <p:anim calcmode="lin" valueType="num">
                                          <p:cBhvr>
                                            <p:cTn id="56" dur="1000" fill="hold"/>
                                            <p:tgtEl>
                                              <p:spTgt spid="194"/>
                                            </p:tgtEl>
                                            <p:attrNameLst>
                                              <p:attrName>ppt_x</p:attrName>
                                            </p:attrNameLst>
                                          </p:cBhvr>
                                          <p:tavLst>
                                            <p:tav tm="0">
                                              <p:val>
                                                <p:strVal val="#ppt_x"/>
                                              </p:val>
                                            </p:tav>
                                            <p:tav tm="100000">
                                              <p:val>
                                                <p:strVal val="#ppt_x"/>
                                              </p:val>
                                            </p:tav>
                                          </p:tavLst>
                                        </p:anim>
                                        <p:anim calcmode="lin" valueType="num">
                                          <p:cBhvr>
                                            <p:cTn id="57" dur="1000" fill="hold"/>
                                            <p:tgtEl>
                                              <p:spTgt spid="194"/>
                                            </p:tgtEl>
                                            <p:attrNameLst>
                                              <p:attrName>ppt_y</p:attrName>
                                            </p:attrNameLst>
                                          </p:cBhvr>
                                          <p:tavLst>
                                            <p:tav tm="0">
                                              <p:val>
                                                <p:strVal val="#ppt_y+.1"/>
                                              </p:val>
                                            </p:tav>
                                            <p:tav tm="100000">
                                              <p:val>
                                                <p:strVal val="#ppt_y"/>
                                              </p:val>
                                            </p:tav>
                                          </p:tavLst>
                                        </p:anim>
                                      </p:childTnLst>
                                    </p:cTn>
                                  </p:par>
                                </p:childTnLst>
                              </p:cTn>
                            </p:par>
                            <p:par>
                              <p:cTn id="58" fill="hold">
                                <p:stCondLst>
                                  <p:cond delay="4700"/>
                                </p:stCondLst>
                                <p:childTnLst>
                                  <p:par>
                                    <p:cTn id="59" presetID="42" presetClass="entr" presetSubtype="0" fill="hold" grpId="0" nodeType="afterEffect">
                                      <p:stCondLst>
                                        <p:cond delay="0"/>
                                      </p:stCondLst>
                                      <p:childTnLst>
                                        <p:set>
                                          <p:cBhvr>
                                            <p:cTn id="60" dur="1" fill="hold">
                                              <p:stCondLst>
                                                <p:cond delay="0"/>
                                              </p:stCondLst>
                                            </p:cTn>
                                            <p:tgtEl>
                                              <p:spTgt spid="195"/>
                                            </p:tgtEl>
                                            <p:attrNameLst>
                                              <p:attrName>style.visibility</p:attrName>
                                            </p:attrNameLst>
                                          </p:cBhvr>
                                          <p:to>
                                            <p:strVal val="visible"/>
                                          </p:to>
                                        </p:set>
                                        <p:animEffect transition="in" filter="fade">
                                          <p:cBhvr>
                                            <p:cTn id="61" dur="1000"/>
                                            <p:tgtEl>
                                              <p:spTgt spid="195"/>
                                            </p:tgtEl>
                                          </p:cBhvr>
                                        </p:animEffect>
                                        <p:anim calcmode="lin" valueType="num">
                                          <p:cBhvr>
                                            <p:cTn id="62" dur="1000" fill="hold"/>
                                            <p:tgtEl>
                                              <p:spTgt spid="195"/>
                                            </p:tgtEl>
                                            <p:attrNameLst>
                                              <p:attrName>ppt_x</p:attrName>
                                            </p:attrNameLst>
                                          </p:cBhvr>
                                          <p:tavLst>
                                            <p:tav tm="0">
                                              <p:val>
                                                <p:strVal val="#ppt_x"/>
                                              </p:val>
                                            </p:tav>
                                            <p:tav tm="100000">
                                              <p:val>
                                                <p:strVal val="#ppt_x"/>
                                              </p:val>
                                            </p:tav>
                                          </p:tavLst>
                                        </p:anim>
                                        <p:anim calcmode="lin" valueType="num">
                                          <p:cBhvr>
                                            <p:cTn id="63" dur="1000" fill="hold"/>
                                            <p:tgtEl>
                                              <p:spTgt spid="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P spid="190" grpId="0" animBg="1"/>
          <p:bldP spid="191" grpId="0" animBg="1"/>
          <p:bldP spid="192" grpId="0"/>
          <p:bldP spid="193" grpId="0"/>
          <p:bldP spid="194" grpId="0"/>
          <p:bldP spid="19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15616" y="1478000"/>
            <a:ext cx="6912768" cy="1800200"/>
          </a:xfrm>
          <a:prstGeom prst="roundRect">
            <a:avLst/>
          </a:prstGeom>
          <a:noFill/>
          <a:ln w="317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80461" y="2965801"/>
            <a:ext cx="6264696" cy="463841"/>
            <a:chOff x="1619672" y="3325841"/>
            <a:chExt cx="6264696" cy="463841"/>
          </a:xfrm>
        </p:grpSpPr>
        <p:sp>
          <p:nvSpPr>
            <p:cNvPr id="4" name="圆角矩形 3"/>
            <p:cNvSpPr/>
            <p:nvPr/>
          </p:nvSpPr>
          <p:spPr>
            <a:xfrm>
              <a:off x="1619672" y="3325841"/>
              <a:ext cx="6264696" cy="463841"/>
            </a:xfrm>
            <a:prstGeom prst="round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91680" y="3403872"/>
              <a:ext cx="6192688" cy="338554"/>
            </a:xfrm>
            <a:prstGeom prst="rect">
              <a:avLst/>
            </a:prstGeom>
          </p:spPr>
          <p:txBody>
            <a:bodyPr wrap="square">
              <a:spAutoFit/>
            </a:bodyPr>
            <a:lstStyle/>
            <a:p>
              <a:pPr algn="ctr"/>
              <a:r>
                <a:rPr lang="zh-CN" altLang="en-US" sz="1600" b="1" dirty="0">
                  <a:solidFill>
                    <a:schemeClr val="bg1"/>
                  </a:solidFill>
                  <a:latin typeface="微软雅黑" pitchFamily="34" charset="-122"/>
                  <a:ea typeface="微软雅黑" pitchFamily="34" charset="-122"/>
                </a:rPr>
                <a:t>请在此处输入您的文本，或者复制您的文本粘贴到此处请在此处</a:t>
              </a:r>
            </a:p>
          </p:txBody>
        </p:sp>
      </p:grpSp>
      <p:grpSp>
        <p:nvGrpSpPr>
          <p:cNvPr id="6" name="组合 5"/>
          <p:cNvGrpSpPr/>
          <p:nvPr/>
        </p:nvGrpSpPr>
        <p:grpSpPr>
          <a:xfrm>
            <a:off x="1394449" y="965478"/>
            <a:ext cx="1377351" cy="1741822"/>
            <a:chOff x="1510934" y="1563638"/>
            <a:chExt cx="1377351" cy="1741822"/>
          </a:xfrm>
        </p:grpSpPr>
        <p:sp>
          <p:nvSpPr>
            <p:cNvPr id="7" name="矩形 6"/>
            <p:cNvSpPr/>
            <p:nvPr/>
          </p:nvSpPr>
          <p:spPr>
            <a:xfrm>
              <a:off x="1510934"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endPar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8" name="椭圆 7"/>
            <p:cNvSpPr/>
            <p:nvPr/>
          </p:nvSpPr>
          <p:spPr>
            <a:xfrm>
              <a:off x="1568005" y="1563638"/>
              <a:ext cx="1246474" cy="1246474"/>
            </a:xfrm>
            <a:prstGeom prst="ellipse">
              <a:avLst/>
            </a:prstGeom>
            <a:solidFill>
              <a:srgbClr val="D8781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0"/>
            <p:cNvSpPr>
              <a:spLocks noEditPoints="1"/>
            </p:cNvSpPr>
            <p:nvPr/>
          </p:nvSpPr>
          <p:spPr bwMode="auto">
            <a:xfrm>
              <a:off x="1833981" y="1994101"/>
              <a:ext cx="714523" cy="385548"/>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grpSp>
      <p:grpSp>
        <p:nvGrpSpPr>
          <p:cNvPr id="10" name="组合 9"/>
          <p:cNvGrpSpPr/>
          <p:nvPr/>
        </p:nvGrpSpPr>
        <p:grpSpPr>
          <a:xfrm>
            <a:off x="3054566" y="965478"/>
            <a:ext cx="1377351" cy="1741822"/>
            <a:chOff x="3305868" y="1563638"/>
            <a:chExt cx="1377351" cy="1741822"/>
          </a:xfrm>
        </p:grpSpPr>
        <p:sp>
          <p:nvSpPr>
            <p:cNvPr id="11" name="矩形 10"/>
            <p:cNvSpPr/>
            <p:nvPr/>
          </p:nvSpPr>
          <p:spPr>
            <a:xfrm>
              <a:off x="3305868"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12" name="椭圆 11"/>
            <p:cNvSpPr/>
            <p:nvPr/>
          </p:nvSpPr>
          <p:spPr>
            <a:xfrm>
              <a:off x="3362939" y="1563638"/>
              <a:ext cx="1246474" cy="1246474"/>
            </a:xfrm>
            <a:prstGeom prst="ellipse">
              <a:avLst/>
            </a:prstGeom>
            <a:solidFill>
              <a:srgbClr val="D8781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3632043" y="1837032"/>
              <a:ext cx="724999" cy="716617"/>
              <a:chOff x="11145838" y="3187700"/>
              <a:chExt cx="549276" cy="542925"/>
            </a:xfrm>
          </p:grpSpPr>
          <p:sp>
            <p:nvSpPr>
              <p:cNvPr id="1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grpSp>
        <p:nvGrpSpPr>
          <p:cNvPr id="16" name="组合 15"/>
          <p:cNvGrpSpPr/>
          <p:nvPr/>
        </p:nvGrpSpPr>
        <p:grpSpPr>
          <a:xfrm>
            <a:off x="4788024" y="965478"/>
            <a:ext cx="1377351" cy="1741822"/>
            <a:chOff x="5143134" y="1563638"/>
            <a:chExt cx="1377351" cy="1741822"/>
          </a:xfrm>
        </p:grpSpPr>
        <p:sp>
          <p:nvSpPr>
            <p:cNvPr id="17" name="矩形 16"/>
            <p:cNvSpPr/>
            <p:nvPr/>
          </p:nvSpPr>
          <p:spPr>
            <a:xfrm>
              <a:off x="5143134"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18" name="椭圆 17"/>
            <p:cNvSpPr/>
            <p:nvPr/>
          </p:nvSpPr>
          <p:spPr>
            <a:xfrm>
              <a:off x="5247881" y="1563638"/>
              <a:ext cx="1246474" cy="1246474"/>
            </a:xfrm>
            <a:prstGeom prst="ellipse">
              <a:avLst/>
            </a:prstGeom>
            <a:solidFill>
              <a:srgbClr val="D8781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5513857" y="1906751"/>
              <a:ext cx="714523" cy="592990"/>
              <a:chOff x="7179072" y="5846840"/>
              <a:chExt cx="541338" cy="449263"/>
            </a:xfrm>
          </p:grpSpPr>
          <p:sp>
            <p:nvSpPr>
              <p:cNvPr id="20"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1" name="Freeform 65"/>
              <p:cNvSpPr>
                <a:spLocks noEditPoints="1"/>
              </p:cNvSpPr>
              <p:nvPr/>
            </p:nvSpPr>
            <p:spPr bwMode="auto">
              <a:xfrm>
                <a:off x="7179072" y="5846840"/>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grpSp>
        <p:nvGrpSpPr>
          <p:cNvPr id="22" name="组合 21"/>
          <p:cNvGrpSpPr/>
          <p:nvPr/>
        </p:nvGrpSpPr>
        <p:grpSpPr>
          <a:xfrm>
            <a:off x="6516216" y="973944"/>
            <a:ext cx="1377351" cy="1741822"/>
            <a:chOff x="6785667" y="1572104"/>
            <a:chExt cx="1377351" cy="1741822"/>
          </a:xfrm>
        </p:grpSpPr>
        <p:sp>
          <p:nvSpPr>
            <p:cNvPr id="23" name="矩形 22"/>
            <p:cNvSpPr/>
            <p:nvPr/>
          </p:nvSpPr>
          <p:spPr>
            <a:xfrm>
              <a:off x="6785667" y="281428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24" name="椭圆 23"/>
            <p:cNvSpPr/>
            <p:nvPr/>
          </p:nvSpPr>
          <p:spPr>
            <a:xfrm>
              <a:off x="6842738" y="1572104"/>
              <a:ext cx="1246474" cy="1246474"/>
            </a:xfrm>
            <a:prstGeom prst="ellipse">
              <a:avLst/>
            </a:prstGeom>
            <a:solidFill>
              <a:srgbClr val="D8781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7228150" y="1853158"/>
              <a:ext cx="475649" cy="712427"/>
              <a:chOff x="658813" y="3189288"/>
              <a:chExt cx="360363" cy="539750"/>
            </a:xfrm>
          </p:grpSpPr>
          <p:sp>
            <p:nvSpPr>
              <p:cNvPr id="26"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7"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28" name="TextBox 80"/>
          <p:cNvSpPr>
            <a:spLocks noChangeArrowheads="1"/>
          </p:cNvSpPr>
          <p:nvPr/>
        </p:nvSpPr>
        <p:spPr bwMode="auto">
          <a:xfrm>
            <a:off x="921658" y="3822888"/>
            <a:ext cx="761078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600"/>
              </a:spcBef>
              <a:spcAft>
                <a:spcPts val="600"/>
              </a:spcAft>
              <a:buClr>
                <a:srgbClr val="074AA1"/>
              </a:buClr>
              <a:defRPr/>
            </a:pPr>
            <a:r>
              <a:rPr lang="zh-CN" altLang="en-US" sz="1400" dirty="0">
                <a:solidFill>
                  <a:srgbClr val="272E38"/>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rgbClr val="272E38"/>
              </a:solidFill>
              <a:latin typeface="微软雅黑" pitchFamily="34" charset="-122"/>
              <a:ea typeface="微软雅黑" pitchFamily="34" charset="-122"/>
            </a:endParaRPr>
          </a:p>
        </p:txBody>
      </p:sp>
    </p:spTree>
    <p:extLst>
      <p:ext uri="{BB962C8B-B14F-4D97-AF65-F5344CB8AC3E}">
        <p14:creationId xmlns:p14="http://schemas.microsoft.com/office/powerpoint/2010/main" val="14052577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1250"/>
                                        <p:tgtEl>
                                          <p:spTgt spid="3"/>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p:cBhvr>
                                        <p:cTn id="39"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2" y="878924"/>
            <a:ext cx="4655320" cy="3853066"/>
            <a:chOff x="555625" y="285751"/>
            <a:chExt cx="7940675" cy="6572250"/>
          </a:xfrm>
          <a:solidFill>
            <a:srgbClr val="D87818"/>
          </a:solidFill>
          <a:effectLst/>
        </p:grpSpPr>
        <p:sp>
          <p:nvSpPr>
            <p:cNvPr id="3"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5"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6"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7"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8"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0"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1"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3"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27"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7" y="870"/>
                  </a:lnTo>
                  <a:lnTo>
                    <a:pt x="2017"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0"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3"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4"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5"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6"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7"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8"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9"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0"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1"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2"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3"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4"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5"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6"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7"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8"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9"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0"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1"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2"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3"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4"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5"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6"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7"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8"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9"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0"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1"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2"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3"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4"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solidFill>
                    <a:srgbClr val="FF0000"/>
                  </a:solidFill>
                </a:ln>
                <a:solidFill>
                  <a:prstClr val="black"/>
                </a:solidFill>
                <a:effectLst/>
                <a:uLnTx/>
                <a:uFillTx/>
                <a:latin typeface="Arial" charset="0"/>
              </a:endParaRPr>
            </a:p>
          </p:txBody>
        </p:sp>
        <p:sp>
          <p:nvSpPr>
            <p:cNvPr id="65"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6"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grpSp>
      <p:sp>
        <p:nvSpPr>
          <p:cNvPr id="67" name="椭圆 66"/>
          <p:cNvSpPr/>
          <p:nvPr/>
        </p:nvSpPr>
        <p:spPr>
          <a:xfrm>
            <a:off x="3902629" y="2191804"/>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1</a:t>
            </a:r>
            <a:endParaRPr lang="zh-CN" altLang="en-US" sz="1200" dirty="0">
              <a:solidFill>
                <a:srgbClr val="D87818"/>
              </a:solidFill>
            </a:endParaRPr>
          </a:p>
        </p:txBody>
      </p:sp>
      <p:sp>
        <p:nvSpPr>
          <p:cNvPr id="68" name="椭圆 67"/>
          <p:cNvSpPr/>
          <p:nvPr/>
        </p:nvSpPr>
        <p:spPr>
          <a:xfrm>
            <a:off x="4047002" y="2581498"/>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2</a:t>
            </a:r>
            <a:endParaRPr lang="zh-CN" altLang="en-US" sz="1200" dirty="0">
              <a:solidFill>
                <a:srgbClr val="D87818"/>
              </a:solidFill>
            </a:endParaRPr>
          </a:p>
        </p:txBody>
      </p:sp>
      <p:sp>
        <p:nvSpPr>
          <p:cNvPr id="69" name="椭圆 68"/>
          <p:cNvSpPr/>
          <p:nvPr/>
        </p:nvSpPr>
        <p:spPr>
          <a:xfrm>
            <a:off x="3278250" y="3249070"/>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3</a:t>
            </a:r>
            <a:endParaRPr lang="zh-CN" altLang="en-US" sz="1200" dirty="0">
              <a:solidFill>
                <a:srgbClr val="D87818"/>
              </a:solidFill>
            </a:endParaRPr>
          </a:p>
        </p:txBody>
      </p:sp>
      <p:sp>
        <p:nvSpPr>
          <p:cNvPr id="70" name="椭圆 69"/>
          <p:cNvSpPr/>
          <p:nvPr/>
        </p:nvSpPr>
        <p:spPr>
          <a:xfrm>
            <a:off x="4353484" y="3139203"/>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4</a:t>
            </a:r>
            <a:endParaRPr lang="zh-CN" altLang="en-US" sz="1200" dirty="0">
              <a:solidFill>
                <a:srgbClr val="D87818"/>
              </a:solidFill>
            </a:endParaRPr>
          </a:p>
        </p:txBody>
      </p:sp>
      <p:sp>
        <p:nvSpPr>
          <p:cNvPr id="71" name="椭圆 70"/>
          <p:cNvSpPr/>
          <p:nvPr/>
        </p:nvSpPr>
        <p:spPr>
          <a:xfrm>
            <a:off x="3850625" y="4089158"/>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6</a:t>
            </a:r>
            <a:endParaRPr lang="zh-CN" altLang="en-US" sz="1200" dirty="0">
              <a:solidFill>
                <a:srgbClr val="D87818"/>
              </a:solidFill>
            </a:endParaRPr>
          </a:p>
        </p:txBody>
      </p:sp>
      <p:sp>
        <p:nvSpPr>
          <p:cNvPr id="72" name="椭圆 71"/>
          <p:cNvSpPr/>
          <p:nvPr/>
        </p:nvSpPr>
        <p:spPr>
          <a:xfrm>
            <a:off x="2599204" y="3991158"/>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7</a:t>
            </a:r>
            <a:endParaRPr lang="zh-CN" altLang="en-US" sz="1200" dirty="0">
              <a:solidFill>
                <a:srgbClr val="D87818"/>
              </a:solidFill>
            </a:endParaRPr>
          </a:p>
        </p:txBody>
      </p:sp>
      <p:sp>
        <p:nvSpPr>
          <p:cNvPr id="73" name="椭圆 72"/>
          <p:cNvSpPr/>
          <p:nvPr/>
        </p:nvSpPr>
        <p:spPr>
          <a:xfrm>
            <a:off x="4360972" y="3355227"/>
            <a:ext cx="225882" cy="225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D87818"/>
                </a:solidFill>
              </a:rPr>
              <a:t>3</a:t>
            </a:r>
            <a:endParaRPr lang="zh-CN" altLang="en-US" sz="1200" dirty="0">
              <a:solidFill>
                <a:srgbClr val="D87818"/>
              </a:solidFill>
            </a:endParaRPr>
          </a:p>
        </p:txBody>
      </p:sp>
      <p:graphicFrame>
        <p:nvGraphicFramePr>
          <p:cNvPr id="74" name="表格 73"/>
          <p:cNvGraphicFramePr>
            <a:graphicFrameLocks noGrp="1"/>
          </p:cNvGraphicFramePr>
          <p:nvPr>
            <p:extLst>
              <p:ext uri="{D42A27DB-BD31-4B8C-83A1-F6EECF244321}">
                <p14:modId xmlns:p14="http://schemas.microsoft.com/office/powerpoint/2010/main" val="107774962"/>
              </p:ext>
            </p:extLst>
          </p:nvPr>
        </p:nvGraphicFramePr>
        <p:xfrm>
          <a:off x="5364088" y="2678782"/>
          <a:ext cx="3096344" cy="1981200"/>
        </p:xfrm>
        <a:graphic>
          <a:graphicData uri="http://schemas.openxmlformats.org/drawingml/2006/table">
            <a:tbl>
              <a:tblPr firstRow="1" bandRow="1">
                <a:tableStyleId>{9DCAF9ED-07DC-4A11-8D7F-57B35C25682E}</a:tableStyleId>
              </a:tblPr>
              <a:tblGrid>
                <a:gridCol w="504056"/>
                <a:gridCol w="504056"/>
                <a:gridCol w="2088232"/>
              </a:tblGrid>
              <a:tr h="215631">
                <a:tc>
                  <a:txBody>
                    <a:bodyPr/>
                    <a:lstStyle/>
                    <a:p>
                      <a:pPr algn="ctr"/>
                      <a:r>
                        <a:rPr lang="zh-CN" altLang="en-US" sz="1200" dirty="0" smtClean="0"/>
                        <a:t>编号</a:t>
                      </a:r>
                      <a:endParaRPr lang="zh-CN" altLang="en-US" sz="1200"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87818"/>
                    </a:solidFill>
                  </a:tcPr>
                </a:tc>
                <a:tc>
                  <a:txBody>
                    <a:bodyPr/>
                    <a:lstStyle/>
                    <a:p>
                      <a:pPr algn="ctr"/>
                      <a:r>
                        <a:rPr lang="zh-CN" altLang="en-US" sz="1200" dirty="0" smtClean="0"/>
                        <a:t>地区</a:t>
                      </a:r>
                      <a:endParaRPr lang="zh-CN" altLang="en-US" sz="1200" dirty="0"/>
                    </a:p>
                  </a:txBody>
                  <a:tcPr>
                    <a:lnL>
                      <a:noFill/>
                    </a:lnL>
                    <a:lnR>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87818"/>
                    </a:solidFill>
                  </a:tcPr>
                </a:tc>
                <a:tc>
                  <a:txBody>
                    <a:bodyPr/>
                    <a:lstStyle/>
                    <a:p>
                      <a:pPr algn="ctr"/>
                      <a:r>
                        <a:rPr lang="zh-CN" altLang="en-US" sz="1200" dirty="0" smtClean="0"/>
                        <a:t>业务情况</a:t>
                      </a:r>
                      <a:endParaRPr lang="zh-CN" altLang="en-US" sz="1200" dirty="0"/>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87818"/>
                    </a:solidFill>
                  </a:tcPr>
                </a:tc>
              </a:tr>
              <a:tr h="215631">
                <a:tc>
                  <a:txBody>
                    <a:bodyPr/>
                    <a:lstStyle/>
                    <a:p>
                      <a:pPr algn="ctr"/>
                      <a:r>
                        <a:rPr lang="en-US" altLang="zh-CN" sz="1000" dirty="0" smtClean="0"/>
                        <a:t>1</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北京</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r>
              <a:tr h="215631">
                <a:tc>
                  <a:txBody>
                    <a:bodyPr/>
                    <a:lstStyle/>
                    <a:p>
                      <a:pPr algn="ctr"/>
                      <a:r>
                        <a:rPr lang="en-US" altLang="zh-CN" sz="1000" dirty="0" smtClean="0"/>
                        <a:t>2</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000" dirty="0" smtClean="0"/>
                        <a:t>山东</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dirty="0" smtClean="0"/>
                        <a:t>单击此处添加文本</a:t>
                      </a:r>
                      <a:endParaRPr lang="zh-CN" altLang="en-US" sz="1000" dirty="0" smtClean="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631">
                <a:tc>
                  <a:txBody>
                    <a:bodyPr/>
                    <a:lstStyle/>
                    <a:p>
                      <a:pPr algn="ctr"/>
                      <a:r>
                        <a:rPr lang="en-US" altLang="zh-CN" sz="1000" dirty="0" smtClean="0"/>
                        <a:t>3</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重庆</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r>
              <a:tr h="215631">
                <a:tc>
                  <a:txBody>
                    <a:bodyPr/>
                    <a:lstStyle/>
                    <a:p>
                      <a:pPr algn="ctr"/>
                      <a:r>
                        <a:rPr lang="en-US" altLang="zh-CN" sz="1000" dirty="0" smtClean="0"/>
                        <a:t>4</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000" dirty="0" smtClean="0"/>
                        <a:t>上海</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631">
                <a:tc>
                  <a:txBody>
                    <a:bodyPr/>
                    <a:lstStyle/>
                    <a:p>
                      <a:pPr algn="ctr"/>
                      <a:r>
                        <a:rPr lang="en-US" altLang="zh-CN" sz="1000" dirty="0" smtClean="0"/>
                        <a:t>5</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浙江</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r>
              <a:tr h="0">
                <a:tc>
                  <a:txBody>
                    <a:bodyPr/>
                    <a:lstStyle/>
                    <a:p>
                      <a:pPr algn="ctr"/>
                      <a:r>
                        <a:rPr lang="en-US" altLang="zh-CN" sz="1000" dirty="0" smtClean="0"/>
                        <a:t>6</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000" dirty="0" smtClean="0"/>
                        <a:t>广东</a:t>
                      </a:r>
                      <a:endParaRPr lang="zh-CN" altLang="en-US" sz="1000" dirty="0">
                        <a:solidFill>
                          <a:schemeClr val="tx1">
                            <a:lumMod val="50000"/>
                            <a:lumOff val="50000"/>
                          </a:schemeClr>
                        </a:solidFill>
                      </a:endParaRP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a:txBody>
                    <a:bodyPr/>
                    <a:lstStyle/>
                    <a:p>
                      <a:pPr algn="ctr"/>
                      <a:r>
                        <a:rPr lang="en-US" altLang="zh-CN" sz="1000" dirty="0" smtClean="0"/>
                        <a:t>7</a:t>
                      </a:r>
                      <a:endParaRPr lang="zh-CN" altLang="en-US" sz="1000" dirty="0">
                        <a:solidFill>
                          <a:schemeClr val="tx1">
                            <a:lumMod val="50000"/>
                            <a:lumOff val="50000"/>
                          </a:schemeClr>
                        </a:solidFill>
                      </a:endParaRPr>
                    </a:p>
                  </a:txBody>
                  <a:tcPr>
                    <a:lnL w="12700" cap="flat" cmpd="sng" algn="ctr">
                      <a:no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dirty="0" smtClean="0"/>
                        <a:t>云南</a:t>
                      </a:r>
                      <a:endParaRPr lang="zh-CN" altLang="en-US" sz="1000" dirty="0" smtClean="0">
                        <a:solidFill>
                          <a:schemeClr val="tx1">
                            <a:lumMod val="50000"/>
                            <a:lumOff val="50000"/>
                          </a:schemeClr>
                        </a:solidFill>
                      </a:endParaRPr>
                    </a:p>
                  </a:txBody>
                  <a:tcPr>
                    <a:lnL>
                      <a:noFill/>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zh-CN" altLang="en-US" sz="1000" dirty="0" smtClean="0"/>
                        <a:t>单击此处添加文本</a:t>
                      </a:r>
                      <a:endParaRPr lang="zh-CN" altLang="en-US" sz="1000" dirty="0">
                        <a:solidFill>
                          <a:schemeClr val="tx1">
                            <a:lumMod val="50000"/>
                            <a:lumOff val="50000"/>
                          </a:schemeClr>
                        </a:solidFill>
                      </a:endParaRPr>
                    </a:p>
                  </a:txBody>
                  <a:tcP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bl>
          </a:graphicData>
        </a:graphic>
      </p:graphicFrame>
    </p:spTree>
    <p:extLst>
      <p:ext uri="{BB962C8B-B14F-4D97-AF65-F5344CB8AC3E}">
        <p14:creationId xmlns:p14="http://schemas.microsoft.com/office/powerpoint/2010/main" val="10697852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800" decel="100000"/>
                                        <p:tgtEl>
                                          <p:spTgt spid="67"/>
                                        </p:tgtEl>
                                      </p:cBhvr>
                                    </p:animEffect>
                                    <p:anim calcmode="lin" valueType="num">
                                      <p:cBhvr>
                                        <p:cTn id="14" dur="800" decel="100000" fill="hold"/>
                                        <p:tgtEl>
                                          <p:spTgt spid="67"/>
                                        </p:tgtEl>
                                        <p:attrNameLst>
                                          <p:attrName>style.rotation</p:attrName>
                                        </p:attrNameLst>
                                      </p:cBhvr>
                                      <p:tavLst>
                                        <p:tav tm="0">
                                          <p:val>
                                            <p:fltVal val="-90"/>
                                          </p:val>
                                        </p:tav>
                                        <p:tav tm="100000">
                                          <p:val>
                                            <p:fltVal val="0"/>
                                          </p:val>
                                        </p:tav>
                                      </p:tavLst>
                                    </p:anim>
                                    <p:anim calcmode="lin" valueType="num">
                                      <p:cBhvr>
                                        <p:cTn id="15" dur="800" decel="100000" fill="hold"/>
                                        <p:tgtEl>
                                          <p:spTgt spid="67"/>
                                        </p:tgtEl>
                                        <p:attrNameLst>
                                          <p:attrName>ppt_x</p:attrName>
                                        </p:attrNameLst>
                                      </p:cBhvr>
                                      <p:tavLst>
                                        <p:tav tm="0">
                                          <p:val>
                                            <p:strVal val="#ppt_x+0.4"/>
                                          </p:val>
                                        </p:tav>
                                        <p:tav tm="100000">
                                          <p:val>
                                            <p:strVal val="#ppt_x-0.05"/>
                                          </p:val>
                                        </p:tav>
                                      </p:tavLst>
                                    </p:anim>
                                    <p:anim calcmode="lin" valueType="num">
                                      <p:cBhvr>
                                        <p:cTn id="16" dur="800" decel="100000" fill="hold"/>
                                        <p:tgtEl>
                                          <p:spTgt spid="6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800" decel="100000"/>
                                        <p:tgtEl>
                                          <p:spTgt spid="68"/>
                                        </p:tgtEl>
                                      </p:cBhvr>
                                    </p:animEffect>
                                    <p:anim calcmode="lin" valueType="num">
                                      <p:cBhvr>
                                        <p:cTn id="22" dur="800" decel="100000" fill="hold"/>
                                        <p:tgtEl>
                                          <p:spTgt spid="68"/>
                                        </p:tgtEl>
                                        <p:attrNameLst>
                                          <p:attrName>style.rotation</p:attrName>
                                        </p:attrNameLst>
                                      </p:cBhvr>
                                      <p:tavLst>
                                        <p:tav tm="0">
                                          <p:val>
                                            <p:fltVal val="-90"/>
                                          </p:val>
                                        </p:tav>
                                        <p:tav tm="100000">
                                          <p:val>
                                            <p:fltVal val="0"/>
                                          </p:val>
                                        </p:tav>
                                      </p:tavLst>
                                    </p:anim>
                                    <p:anim calcmode="lin" valueType="num">
                                      <p:cBhvr>
                                        <p:cTn id="23" dur="800" decel="100000" fill="hold"/>
                                        <p:tgtEl>
                                          <p:spTgt spid="68"/>
                                        </p:tgtEl>
                                        <p:attrNameLst>
                                          <p:attrName>ppt_x</p:attrName>
                                        </p:attrNameLst>
                                      </p:cBhvr>
                                      <p:tavLst>
                                        <p:tav tm="0">
                                          <p:val>
                                            <p:strVal val="#ppt_x+0.4"/>
                                          </p:val>
                                        </p:tav>
                                        <p:tav tm="100000">
                                          <p:val>
                                            <p:strVal val="#ppt_x-0.05"/>
                                          </p:val>
                                        </p:tav>
                                      </p:tavLst>
                                    </p:anim>
                                    <p:anim calcmode="lin" valueType="num">
                                      <p:cBhvr>
                                        <p:cTn id="24" dur="800" decel="100000" fill="hold"/>
                                        <p:tgtEl>
                                          <p:spTgt spid="68"/>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800" decel="100000"/>
                                        <p:tgtEl>
                                          <p:spTgt spid="69"/>
                                        </p:tgtEl>
                                      </p:cBhvr>
                                    </p:animEffect>
                                    <p:anim calcmode="lin" valueType="num">
                                      <p:cBhvr>
                                        <p:cTn id="30" dur="800" decel="100000" fill="hold"/>
                                        <p:tgtEl>
                                          <p:spTgt spid="69"/>
                                        </p:tgtEl>
                                        <p:attrNameLst>
                                          <p:attrName>style.rotation</p:attrName>
                                        </p:attrNameLst>
                                      </p:cBhvr>
                                      <p:tavLst>
                                        <p:tav tm="0">
                                          <p:val>
                                            <p:fltVal val="-90"/>
                                          </p:val>
                                        </p:tav>
                                        <p:tav tm="100000">
                                          <p:val>
                                            <p:fltVal val="0"/>
                                          </p:val>
                                        </p:tav>
                                      </p:tavLst>
                                    </p:anim>
                                    <p:anim calcmode="lin" valueType="num">
                                      <p:cBhvr>
                                        <p:cTn id="31" dur="800" decel="100000" fill="hold"/>
                                        <p:tgtEl>
                                          <p:spTgt spid="69"/>
                                        </p:tgtEl>
                                        <p:attrNameLst>
                                          <p:attrName>ppt_x</p:attrName>
                                        </p:attrNameLst>
                                      </p:cBhvr>
                                      <p:tavLst>
                                        <p:tav tm="0">
                                          <p:val>
                                            <p:strVal val="#ppt_x+0.4"/>
                                          </p:val>
                                        </p:tav>
                                        <p:tav tm="100000">
                                          <p:val>
                                            <p:strVal val="#ppt_x-0.05"/>
                                          </p:val>
                                        </p:tav>
                                      </p:tavLst>
                                    </p:anim>
                                    <p:anim calcmode="lin" valueType="num">
                                      <p:cBhvr>
                                        <p:cTn id="32" dur="800" decel="100000" fill="hold"/>
                                        <p:tgtEl>
                                          <p:spTgt spid="6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800" decel="100000"/>
                                        <p:tgtEl>
                                          <p:spTgt spid="70"/>
                                        </p:tgtEl>
                                      </p:cBhvr>
                                    </p:animEffect>
                                    <p:anim calcmode="lin" valueType="num">
                                      <p:cBhvr>
                                        <p:cTn id="38" dur="800" decel="100000" fill="hold"/>
                                        <p:tgtEl>
                                          <p:spTgt spid="70"/>
                                        </p:tgtEl>
                                        <p:attrNameLst>
                                          <p:attrName>style.rotation</p:attrName>
                                        </p:attrNameLst>
                                      </p:cBhvr>
                                      <p:tavLst>
                                        <p:tav tm="0">
                                          <p:val>
                                            <p:fltVal val="-90"/>
                                          </p:val>
                                        </p:tav>
                                        <p:tav tm="100000">
                                          <p:val>
                                            <p:fltVal val="0"/>
                                          </p:val>
                                        </p:tav>
                                      </p:tavLst>
                                    </p:anim>
                                    <p:anim calcmode="lin" valueType="num">
                                      <p:cBhvr>
                                        <p:cTn id="39" dur="800" decel="100000" fill="hold"/>
                                        <p:tgtEl>
                                          <p:spTgt spid="70"/>
                                        </p:tgtEl>
                                        <p:attrNameLst>
                                          <p:attrName>ppt_x</p:attrName>
                                        </p:attrNameLst>
                                      </p:cBhvr>
                                      <p:tavLst>
                                        <p:tav tm="0">
                                          <p:val>
                                            <p:strVal val="#ppt_x+0.4"/>
                                          </p:val>
                                        </p:tav>
                                        <p:tav tm="100000">
                                          <p:val>
                                            <p:strVal val="#ppt_x-0.05"/>
                                          </p:val>
                                        </p:tav>
                                      </p:tavLst>
                                    </p:anim>
                                    <p:anim calcmode="lin" valueType="num">
                                      <p:cBhvr>
                                        <p:cTn id="40" dur="800" decel="100000" fill="hold"/>
                                        <p:tgtEl>
                                          <p:spTgt spid="7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800" decel="100000"/>
                                        <p:tgtEl>
                                          <p:spTgt spid="71"/>
                                        </p:tgtEl>
                                      </p:cBhvr>
                                    </p:animEffect>
                                    <p:anim calcmode="lin" valueType="num">
                                      <p:cBhvr>
                                        <p:cTn id="46" dur="800" decel="100000" fill="hold"/>
                                        <p:tgtEl>
                                          <p:spTgt spid="71"/>
                                        </p:tgtEl>
                                        <p:attrNameLst>
                                          <p:attrName>style.rotation</p:attrName>
                                        </p:attrNameLst>
                                      </p:cBhvr>
                                      <p:tavLst>
                                        <p:tav tm="0">
                                          <p:val>
                                            <p:fltVal val="-90"/>
                                          </p:val>
                                        </p:tav>
                                        <p:tav tm="100000">
                                          <p:val>
                                            <p:fltVal val="0"/>
                                          </p:val>
                                        </p:tav>
                                      </p:tavLst>
                                    </p:anim>
                                    <p:anim calcmode="lin" valueType="num">
                                      <p:cBhvr>
                                        <p:cTn id="47" dur="800" decel="100000" fill="hold"/>
                                        <p:tgtEl>
                                          <p:spTgt spid="71"/>
                                        </p:tgtEl>
                                        <p:attrNameLst>
                                          <p:attrName>ppt_x</p:attrName>
                                        </p:attrNameLst>
                                      </p:cBhvr>
                                      <p:tavLst>
                                        <p:tav tm="0">
                                          <p:val>
                                            <p:strVal val="#ppt_x+0.4"/>
                                          </p:val>
                                        </p:tav>
                                        <p:tav tm="100000">
                                          <p:val>
                                            <p:strVal val="#ppt_x-0.05"/>
                                          </p:val>
                                        </p:tav>
                                      </p:tavLst>
                                    </p:anim>
                                    <p:anim calcmode="lin" valueType="num">
                                      <p:cBhvr>
                                        <p:cTn id="48" dur="800" decel="100000" fill="hold"/>
                                        <p:tgtEl>
                                          <p:spTgt spid="71"/>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400"/>
                                  </p:stCondLst>
                                  <p:childTnLst>
                                    <p:set>
                                      <p:cBhvr>
                                        <p:cTn id="52" dur="1" fill="hold">
                                          <p:stCondLst>
                                            <p:cond delay="0"/>
                                          </p:stCondLst>
                                        </p:cTn>
                                        <p:tgtEl>
                                          <p:spTgt spid="72"/>
                                        </p:tgtEl>
                                        <p:attrNameLst>
                                          <p:attrName>style.visibility</p:attrName>
                                        </p:attrNameLst>
                                      </p:cBhvr>
                                      <p:to>
                                        <p:strVal val="visible"/>
                                      </p:to>
                                    </p:set>
                                    <p:animEffect transition="in" filter="fade">
                                      <p:cBhvr>
                                        <p:cTn id="53" dur="800" decel="100000"/>
                                        <p:tgtEl>
                                          <p:spTgt spid="72"/>
                                        </p:tgtEl>
                                      </p:cBhvr>
                                    </p:animEffect>
                                    <p:anim calcmode="lin" valueType="num">
                                      <p:cBhvr>
                                        <p:cTn id="54" dur="800" decel="100000" fill="hold"/>
                                        <p:tgtEl>
                                          <p:spTgt spid="72"/>
                                        </p:tgtEl>
                                        <p:attrNameLst>
                                          <p:attrName>style.rotation</p:attrName>
                                        </p:attrNameLst>
                                      </p:cBhvr>
                                      <p:tavLst>
                                        <p:tav tm="0">
                                          <p:val>
                                            <p:fltVal val="-90"/>
                                          </p:val>
                                        </p:tav>
                                        <p:tav tm="100000">
                                          <p:val>
                                            <p:fltVal val="0"/>
                                          </p:val>
                                        </p:tav>
                                      </p:tavLst>
                                    </p:anim>
                                    <p:anim calcmode="lin" valueType="num">
                                      <p:cBhvr>
                                        <p:cTn id="55" dur="800" decel="100000" fill="hold"/>
                                        <p:tgtEl>
                                          <p:spTgt spid="72"/>
                                        </p:tgtEl>
                                        <p:attrNameLst>
                                          <p:attrName>ppt_x</p:attrName>
                                        </p:attrNameLst>
                                      </p:cBhvr>
                                      <p:tavLst>
                                        <p:tav tm="0">
                                          <p:val>
                                            <p:strVal val="#ppt_x+0.4"/>
                                          </p:val>
                                        </p:tav>
                                        <p:tav tm="100000">
                                          <p:val>
                                            <p:strVal val="#ppt_x-0.05"/>
                                          </p:val>
                                        </p:tav>
                                      </p:tavLst>
                                    </p:anim>
                                    <p:anim calcmode="lin" valueType="num">
                                      <p:cBhvr>
                                        <p:cTn id="56" dur="800" decel="100000" fill="hold"/>
                                        <p:tgtEl>
                                          <p:spTgt spid="72"/>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72"/>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72"/>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30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800" decel="100000"/>
                                        <p:tgtEl>
                                          <p:spTgt spid="73"/>
                                        </p:tgtEl>
                                      </p:cBhvr>
                                    </p:animEffect>
                                    <p:anim calcmode="lin" valueType="num">
                                      <p:cBhvr>
                                        <p:cTn id="62" dur="800" decel="100000" fill="hold"/>
                                        <p:tgtEl>
                                          <p:spTgt spid="73"/>
                                        </p:tgtEl>
                                        <p:attrNameLst>
                                          <p:attrName>style.rotation</p:attrName>
                                        </p:attrNameLst>
                                      </p:cBhvr>
                                      <p:tavLst>
                                        <p:tav tm="0">
                                          <p:val>
                                            <p:fltVal val="-90"/>
                                          </p:val>
                                        </p:tav>
                                        <p:tav tm="100000">
                                          <p:val>
                                            <p:fltVal val="0"/>
                                          </p:val>
                                        </p:tav>
                                      </p:tavLst>
                                    </p:anim>
                                    <p:anim calcmode="lin" valueType="num">
                                      <p:cBhvr>
                                        <p:cTn id="63" dur="800" decel="100000" fill="hold"/>
                                        <p:tgtEl>
                                          <p:spTgt spid="73"/>
                                        </p:tgtEl>
                                        <p:attrNameLst>
                                          <p:attrName>ppt_x</p:attrName>
                                        </p:attrNameLst>
                                      </p:cBhvr>
                                      <p:tavLst>
                                        <p:tav tm="0">
                                          <p:val>
                                            <p:strVal val="#ppt_x+0.4"/>
                                          </p:val>
                                        </p:tav>
                                        <p:tav tm="100000">
                                          <p:val>
                                            <p:strVal val="#ppt_x-0.05"/>
                                          </p:val>
                                        </p:tav>
                                      </p:tavLst>
                                    </p:anim>
                                    <p:anim calcmode="lin" valueType="num">
                                      <p:cBhvr>
                                        <p:cTn id="64" dur="800" decel="100000" fill="hold"/>
                                        <p:tgtEl>
                                          <p:spTgt spid="73"/>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73"/>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73"/>
                                        </p:tgtEl>
                                        <p:attrNameLst>
                                          <p:attrName>ppt_y</p:attrName>
                                        </p:attrNameLst>
                                      </p:cBhvr>
                                      <p:tavLst>
                                        <p:tav tm="0">
                                          <p:val>
                                            <p:strVal val="#ppt_y+0.1"/>
                                          </p:val>
                                        </p:tav>
                                        <p:tav tm="100000">
                                          <p:val>
                                            <p:strVal val="#ppt_y"/>
                                          </p:val>
                                        </p:tav>
                                      </p:tavLst>
                                    </p:anim>
                                  </p:childTnLst>
                                </p:cTn>
                              </p:par>
                            </p:childTnLst>
                          </p:cTn>
                        </p:par>
                        <p:par>
                          <p:cTn id="67" fill="hold">
                            <p:stCondLst>
                              <p:cond delay="2000"/>
                            </p:stCondLst>
                            <p:childTnLst>
                              <p:par>
                                <p:cTn id="68" presetID="22" presetClass="entr" presetSubtype="8" fill="hold" nodeType="after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118445663"/>
              </p:ext>
            </p:extLst>
          </p:nvPr>
        </p:nvGraphicFramePr>
        <p:xfrm>
          <a:off x="815618" y="843558"/>
          <a:ext cx="7512765" cy="2761274"/>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21"/>
          <p:cNvSpPr txBox="1">
            <a:spLocks noChangeArrowheads="1"/>
          </p:cNvSpPr>
          <p:nvPr/>
        </p:nvSpPr>
        <p:spPr bwMode="auto">
          <a:xfrm>
            <a:off x="683568" y="3795886"/>
            <a:ext cx="7704856" cy="1061829"/>
          </a:xfrm>
          <a:prstGeom prst="rect">
            <a:avLst/>
          </a:prstGeom>
          <a:noFill/>
          <a:ln w="9525">
            <a:noFill/>
            <a:miter lim="800000"/>
            <a:headEnd/>
            <a:tailEnd/>
          </a:ln>
        </p:spPr>
        <p:txBody>
          <a:bodyPr wrap="square">
            <a:spAutoFit/>
          </a:bodyPr>
          <a:lstStyle/>
          <a:p>
            <a:pPr>
              <a:lnSpc>
                <a:spcPct val="150000"/>
              </a:lnSpc>
            </a:pPr>
            <a:r>
              <a:rPr lang="zh-CN" altLang="en-US" sz="1400" dirty="0" smtClean="0">
                <a:solidFill>
                  <a:srgbClr val="272E38"/>
                </a:solidFill>
              </a:rPr>
              <a:t>　</a:t>
            </a:r>
            <a:r>
              <a:rPr lang="zh-CN" altLang="en-US" sz="1400" dirty="0">
                <a:solidFill>
                  <a:srgbClr val="272E38"/>
                </a:solidFill>
              </a:rPr>
              <a:t>　点击输入简要文字内容，文字内容需概括精炼，不用多余的文字修饰，言简意赅的说明分项内容</a:t>
            </a:r>
            <a:r>
              <a:rPr lang="zh-CN" altLang="en-US" sz="1400" dirty="0" smtClean="0">
                <a:solidFill>
                  <a:srgbClr val="272E38"/>
                </a:solidFill>
              </a:rPr>
              <a:t>。</a:t>
            </a:r>
            <a:r>
              <a:rPr lang="zh-CN" altLang="en-US" sz="1400" dirty="0">
                <a:solidFill>
                  <a:srgbClr val="272E38"/>
                </a:solidFill>
              </a:rPr>
              <a:t>点击输入简要文字内容，文字内容需概括精炼，不用多余的文字修饰，言简意赅的说明分项内容</a:t>
            </a:r>
            <a:r>
              <a:rPr lang="zh-CN" altLang="en-US" sz="1400" dirty="0" smtClean="0">
                <a:solidFill>
                  <a:srgbClr val="272E38"/>
                </a:solidFill>
              </a:rPr>
              <a:t>。</a:t>
            </a:r>
            <a:endParaRPr lang="zh-CN" altLang="en-US" sz="1400" dirty="0">
              <a:solidFill>
                <a:srgbClr val="272E38"/>
              </a:solidFill>
            </a:endParaRPr>
          </a:p>
        </p:txBody>
      </p:sp>
    </p:spTree>
    <p:extLst>
      <p:ext uri="{BB962C8B-B14F-4D97-AF65-F5344CB8AC3E}">
        <p14:creationId xmlns:p14="http://schemas.microsoft.com/office/powerpoint/2010/main" val="914802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8416533" cy="4731990"/>
          </a:xfrm>
          <a:prstGeom prst="rect">
            <a:avLst/>
          </a:prstGeom>
        </p:spPr>
      </p:pic>
      <p:sp>
        <p:nvSpPr>
          <p:cNvPr id="12" name="TextBox 11"/>
          <p:cNvSpPr txBox="1"/>
          <p:nvPr/>
        </p:nvSpPr>
        <p:spPr>
          <a:xfrm>
            <a:off x="4211960" y="3507854"/>
            <a:ext cx="3723505" cy="461665"/>
          </a:xfrm>
          <a:prstGeom prst="rect">
            <a:avLst/>
          </a:prstGeom>
          <a:noFill/>
        </p:spPr>
        <p:txBody>
          <a:bodyPr wrap="square" rtlCol="0">
            <a:spAutoFit/>
          </a:bodyPr>
          <a:lstStyle/>
          <a:p>
            <a:r>
              <a:rPr lang="zh-CN" altLang="en-US" sz="2400" b="1" dirty="0" smtClean="0">
                <a:solidFill>
                  <a:srgbClr val="2B313D"/>
                </a:solidFill>
                <a:latin typeface="微软雅黑" pitchFamily="34" charset="-122"/>
                <a:ea typeface="微软雅黑" pitchFamily="34" charset="-122"/>
              </a:rPr>
              <a:t>输入</a:t>
            </a:r>
            <a:r>
              <a:rPr lang="zh-CN" altLang="en-US" sz="2400" b="1" dirty="0" smtClean="0">
                <a:solidFill>
                  <a:srgbClr val="2B313D"/>
                </a:solidFill>
                <a:latin typeface="微软雅黑" pitchFamily="34" charset="-122"/>
                <a:ea typeface="微软雅黑" pitchFamily="34" charset="-122"/>
              </a:rPr>
              <a:t>第四部分</a:t>
            </a:r>
            <a:r>
              <a:rPr lang="zh-CN" altLang="en-US" sz="2400" b="1" dirty="0" smtClean="0">
                <a:solidFill>
                  <a:srgbClr val="2B313D"/>
                </a:solidFill>
                <a:latin typeface="微软雅黑" pitchFamily="34" charset="-122"/>
                <a:ea typeface="微软雅黑" pitchFamily="34" charset="-122"/>
              </a:rPr>
              <a:t>文字标题</a:t>
            </a:r>
            <a:endParaRPr lang="zh-CN" altLang="en-US" sz="2400" b="1" dirty="0">
              <a:solidFill>
                <a:srgbClr val="2B313D"/>
              </a:solidFill>
              <a:latin typeface="微软雅黑" pitchFamily="34" charset="-122"/>
              <a:ea typeface="微软雅黑" pitchFamily="34" charset="-122"/>
            </a:endParaRPr>
          </a:p>
        </p:txBody>
      </p:sp>
      <p:grpSp>
        <p:nvGrpSpPr>
          <p:cNvPr id="13" name="组合 12"/>
          <p:cNvGrpSpPr/>
          <p:nvPr/>
        </p:nvGrpSpPr>
        <p:grpSpPr>
          <a:xfrm>
            <a:off x="4306022" y="2688268"/>
            <a:ext cx="687509" cy="647014"/>
            <a:chOff x="1131314" y="1923678"/>
            <a:chExt cx="687509" cy="647014"/>
          </a:xfrm>
        </p:grpSpPr>
        <p:grpSp>
          <p:nvGrpSpPr>
            <p:cNvPr id="21" name="组合 20"/>
            <p:cNvGrpSpPr/>
            <p:nvPr/>
          </p:nvGrpSpPr>
          <p:grpSpPr>
            <a:xfrm>
              <a:off x="1145233" y="1923678"/>
              <a:ext cx="673590" cy="647014"/>
              <a:chOff x="346342" y="1896312"/>
              <a:chExt cx="553250" cy="531422"/>
            </a:xfrm>
          </p:grpSpPr>
          <p:sp>
            <p:nvSpPr>
              <p:cNvPr id="23" name="矩形 22"/>
              <p:cNvSpPr/>
              <p:nvPr/>
            </p:nvSpPr>
            <p:spPr>
              <a:xfrm>
                <a:off x="467544" y="1995686"/>
                <a:ext cx="432048" cy="432048"/>
              </a:xfrm>
              <a:prstGeom prst="rect">
                <a:avLst/>
              </a:prstGeom>
              <a:no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4" name="矩形 23"/>
              <p:cNvSpPr/>
              <p:nvPr/>
            </p:nvSpPr>
            <p:spPr>
              <a:xfrm>
                <a:off x="346342" y="1896312"/>
                <a:ext cx="440432" cy="440432"/>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22" name="TextBox 21"/>
            <p:cNvSpPr txBox="1"/>
            <p:nvPr/>
          </p:nvSpPr>
          <p:spPr>
            <a:xfrm>
              <a:off x="1131314" y="1930184"/>
              <a:ext cx="550151" cy="523220"/>
            </a:xfrm>
            <a:prstGeom prst="rect">
              <a:avLst/>
            </a:prstGeom>
            <a:noFill/>
          </p:spPr>
          <p:txBody>
            <a:bodyPr wrap="none" rtlCol="0">
              <a:spAutoFit/>
            </a:bodyPr>
            <a:lstStyle/>
            <a:p>
              <a:r>
                <a:rPr lang="en-US" altLang="zh-CN" sz="2800" b="1" dirty="0" smtClean="0">
                  <a:solidFill>
                    <a:schemeClr val="bg1"/>
                  </a:solidFill>
                </a:rPr>
                <a:t>04</a:t>
              </a:r>
              <a:endParaRPr lang="zh-CN" altLang="en-US" sz="2800" b="1" dirty="0">
                <a:solidFill>
                  <a:schemeClr val="bg1"/>
                </a:solidFill>
              </a:endParaRPr>
            </a:p>
          </p:txBody>
        </p:sp>
      </p:grpSp>
      <p:sp>
        <p:nvSpPr>
          <p:cNvPr id="25" name="TextBox 24"/>
          <p:cNvSpPr txBox="1"/>
          <p:nvPr/>
        </p:nvSpPr>
        <p:spPr>
          <a:xfrm>
            <a:off x="4211960" y="4002879"/>
            <a:ext cx="3852337" cy="657103"/>
          </a:xfrm>
          <a:prstGeom prst="rect">
            <a:avLst/>
          </a:prstGeom>
          <a:noFill/>
        </p:spPr>
        <p:txBody>
          <a:bodyPr wrap="none" rtlCol="0">
            <a:spAutoFit/>
          </a:bodyPr>
          <a:lstStyle/>
          <a:p>
            <a:pPr>
              <a:lnSpc>
                <a:spcPct val="150000"/>
              </a:lnSpc>
            </a:pPr>
            <a:r>
              <a:rPr lang="zh-CN" altLang="en-US" sz="1300" dirty="0" smtClean="0">
                <a:solidFill>
                  <a:srgbClr val="2B313D"/>
                </a:solidFill>
                <a:latin typeface="微软雅黑" pitchFamily="34" charset="-122"/>
                <a:ea typeface="微软雅黑" pitchFamily="34" charset="-122"/>
              </a:rPr>
              <a:t>描述具体工作回顾内容，总结重点，让观看者能够</a:t>
            </a:r>
            <a:endParaRPr lang="en-US" altLang="zh-CN" sz="1300" dirty="0" smtClean="0">
              <a:solidFill>
                <a:srgbClr val="2B313D"/>
              </a:solidFill>
              <a:latin typeface="微软雅黑" pitchFamily="34" charset="-122"/>
              <a:ea typeface="微软雅黑" pitchFamily="34" charset="-122"/>
            </a:endParaRPr>
          </a:p>
          <a:p>
            <a:pPr>
              <a:lnSpc>
                <a:spcPct val="150000"/>
              </a:lnSpc>
            </a:pPr>
            <a:r>
              <a:rPr lang="zh-CN" altLang="en-US" sz="1300" dirty="0" smtClean="0">
                <a:solidFill>
                  <a:srgbClr val="2B313D"/>
                </a:solidFill>
                <a:latin typeface="微软雅黑" pitchFamily="34" charset="-122"/>
                <a:ea typeface="微软雅黑" pitchFamily="34" charset="-122"/>
              </a:rPr>
              <a:t>一目了然的了解报告的主题。</a:t>
            </a:r>
            <a:endParaRPr lang="zh-CN" altLang="en-US" sz="1300" dirty="0">
              <a:solidFill>
                <a:srgbClr val="2B313D"/>
              </a:solidFill>
              <a:latin typeface="微软雅黑" pitchFamily="34" charset="-122"/>
              <a:ea typeface="微软雅黑" pitchFamily="34" charset="-122"/>
            </a:endParaRPr>
          </a:p>
        </p:txBody>
      </p:sp>
    </p:spTree>
    <p:extLst>
      <p:ext uri="{BB962C8B-B14F-4D97-AF65-F5344CB8AC3E}">
        <p14:creationId xmlns:p14="http://schemas.microsoft.com/office/powerpoint/2010/main" val="32621189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Vertical)">
                                      <p:cBhvr>
                                        <p:cTn id="18" dur="500"/>
                                        <p:tgtEl>
                                          <p:spTgt spid="1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25759" y="1439970"/>
            <a:ext cx="1658494" cy="740511"/>
            <a:chOff x="465719" y="1295954"/>
            <a:chExt cx="1658494" cy="740511"/>
          </a:xfrm>
        </p:grpSpPr>
        <p:sp>
          <p:nvSpPr>
            <p:cNvPr id="44"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D87818"/>
            </a:solidFill>
            <a:ln>
              <a:noFill/>
            </a:ln>
            <a:effectLst/>
          </p:spPr>
          <p:txBody>
            <a:bodyPr wrap="none" anchor="ctr"/>
            <a:lstStyle/>
            <a:p>
              <a:endParaRPr lang="en-US">
                <a:solidFill>
                  <a:srgbClr val="0C0C0C"/>
                </a:solidFill>
                <a:latin typeface="微软雅黑" panose="020B0503020204020204" pitchFamily="34" charset="-122"/>
                <a:ea typeface="微软雅黑" panose="020B0503020204020204" pitchFamily="34" charset="-122"/>
              </a:endParaRPr>
            </a:p>
          </p:txBody>
        </p:sp>
        <p:sp>
          <p:nvSpPr>
            <p:cNvPr id="45"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rgbClr val="0C0C0C"/>
                </a:solidFill>
                <a:latin typeface="微软雅黑" panose="020B0503020204020204" pitchFamily="34" charset="-122"/>
                <a:ea typeface="微软雅黑" panose="020B0503020204020204" pitchFamily="34" charset="-122"/>
              </a:endParaRPr>
            </a:p>
          </p:txBody>
        </p:sp>
      </p:grpSp>
      <p:sp>
        <p:nvSpPr>
          <p:cNvPr id="46" name="TextBox 45"/>
          <p:cNvSpPr txBox="1"/>
          <p:nvPr/>
        </p:nvSpPr>
        <p:spPr>
          <a:xfrm>
            <a:off x="2661159" y="1612168"/>
            <a:ext cx="6087305" cy="571964"/>
          </a:xfrm>
          <a:prstGeom prst="rect">
            <a:avLst/>
          </a:prstGeom>
          <a:noFill/>
        </p:spPr>
        <p:txBody>
          <a:bodyPr wrap="square" lIns="86371" tIns="43186" rIns="86371" bIns="43186" rtlCol="0">
            <a:spAutoFit/>
          </a:bodyPr>
          <a:lstStyle/>
          <a:p>
            <a:pPr>
              <a:lnSpc>
                <a:spcPct val="150000"/>
              </a:lnSpc>
            </a:pPr>
            <a:r>
              <a:rPr lang="zh-CN" altLang="en-US" sz="1050" dirty="0" smtClean="0">
                <a:solidFill>
                  <a:srgbClr val="0C0C0C"/>
                </a:solidFill>
                <a:latin typeface="微软雅黑" panose="020B0503020204020204" pitchFamily="34" charset="-122"/>
                <a:ea typeface="微软雅黑" panose="020B0503020204020204" pitchFamily="34" charset="-122"/>
              </a:rPr>
              <a:t>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rgbClr val="0C0C0C"/>
                </a:solidFill>
                <a:latin typeface="微软雅黑" panose="020B0503020204020204" pitchFamily="34" charset="-122"/>
                <a:ea typeface="微软雅黑" panose="020B0503020204020204" pitchFamily="34" charset="-122"/>
              </a:rPr>
              <a:t>单击此处添加</a:t>
            </a:r>
            <a:r>
              <a:rPr lang="zh-CN" altLang="en-US" sz="1050" dirty="0" smtClean="0">
                <a:solidFill>
                  <a:srgbClr val="0C0C0C"/>
                </a:solidFill>
                <a:latin typeface="微软雅黑" panose="020B0503020204020204" pitchFamily="34" charset="-122"/>
                <a:ea typeface="微软雅黑" panose="020B0503020204020204" pitchFamily="34" charset="-122"/>
              </a:rPr>
              <a:t>文本单击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544093" y="1347614"/>
            <a:ext cx="2664296" cy="303929"/>
          </a:xfrm>
          <a:prstGeom prst="rect">
            <a:avLst/>
          </a:prstGeom>
          <a:noFill/>
        </p:spPr>
        <p:txBody>
          <a:bodyPr wrap="square" lIns="57150" tIns="28575" rIns="57150" bIns="28575" rtlCol="0">
            <a:spAutoFit/>
          </a:bodyPr>
          <a:lstStyle/>
          <a:p>
            <a:r>
              <a:rPr lang="zh-CN" altLang="zh-CN" sz="1600" b="1" dirty="0">
                <a:solidFill>
                  <a:srgbClr val="0C0C0C"/>
                </a:solidFill>
                <a:latin typeface="微软雅黑" panose="020B0503020204020204" pitchFamily="34" charset="-122"/>
                <a:ea typeface="微软雅黑" panose="020B0503020204020204" pitchFamily="34" charset="-122"/>
              </a:rPr>
              <a:t>（一</a:t>
            </a:r>
            <a:r>
              <a:rPr lang="zh-CN" altLang="zh-CN" sz="1600" b="1" dirty="0" smtClean="0">
                <a:solidFill>
                  <a:srgbClr val="0C0C0C"/>
                </a:solidFill>
                <a:latin typeface="微软雅黑" panose="020B0503020204020204" pitchFamily="34" charset="-122"/>
                <a:ea typeface="微软雅黑" panose="020B0503020204020204" pitchFamily="34" charset="-122"/>
              </a:rPr>
              <a:t>）</a:t>
            </a:r>
            <a:r>
              <a:rPr lang="zh-CN" altLang="en-US" sz="1600" b="1" dirty="0" smtClean="0">
                <a:solidFill>
                  <a:srgbClr val="0C0C0C"/>
                </a:solidFill>
                <a:latin typeface="微软雅黑" panose="020B0503020204020204" pitchFamily="34" charset="-122"/>
                <a:ea typeface="微软雅黑" panose="020B0503020204020204" pitchFamily="34" charset="-122"/>
              </a:rPr>
              <a:t>单击填加标题</a:t>
            </a:r>
            <a:endParaRPr lang="zh-CN" altLang="en-US" sz="1600" b="1" dirty="0">
              <a:solidFill>
                <a:srgbClr val="0C0C0C"/>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825759" y="3657119"/>
            <a:ext cx="1658494" cy="775928"/>
            <a:chOff x="465719" y="3291830"/>
            <a:chExt cx="1658494" cy="740511"/>
          </a:xfrm>
        </p:grpSpPr>
        <p:sp>
          <p:nvSpPr>
            <p:cNvPr id="49"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D87818"/>
            </a:solidFill>
            <a:ln>
              <a:noFill/>
            </a:ln>
            <a:effectLst/>
          </p:spPr>
          <p:txBody>
            <a:bodyPr wrap="none" anchor="ctr"/>
            <a:lstStyle/>
            <a:p>
              <a:endParaRPr lang="en-US">
                <a:solidFill>
                  <a:srgbClr val="0C0C0C"/>
                </a:solidFill>
                <a:latin typeface="微软雅黑" panose="020B0503020204020204" pitchFamily="34" charset="-122"/>
                <a:ea typeface="微软雅黑" panose="020B0503020204020204" pitchFamily="34" charset="-122"/>
              </a:endParaRPr>
            </a:p>
          </p:txBody>
        </p:sp>
        <p:pic>
          <p:nvPicPr>
            <p:cNvPr id="5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TextBox 50"/>
          <p:cNvSpPr txBox="1"/>
          <p:nvPr/>
        </p:nvSpPr>
        <p:spPr>
          <a:xfrm>
            <a:off x="2661159" y="2748399"/>
            <a:ext cx="6087305" cy="571964"/>
          </a:xfrm>
          <a:prstGeom prst="rect">
            <a:avLst/>
          </a:prstGeom>
          <a:noFill/>
        </p:spPr>
        <p:txBody>
          <a:bodyPr wrap="square" lIns="86371" tIns="43186" rIns="86371" bIns="43186" rtlCol="0">
            <a:spAutoFit/>
          </a:bodyPr>
          <a:lstStyle/>
          <a:p>
            <a:pPr>
              <a:lnSpc>
                <a:spcPct val="150000"/>
              </a:lnSpc>
            </a:pPr>
            <a:r>
              <a:rPr lang="zh-CN" altLang="en-US" sz="1050" dirty="0" smtClean="0">
                <a:solidFill>
                  <a:srgbClr val="0C0C0C"/>
                </a:solidFill>
                <a:latin typeface="微软雅黑" panose="020B0503020204020204" pitchFamily="34" charset="-122"/>
                <a:ea typeface="微软雅黑" panose="020B0503020204020204" pitchFamily="34" charset="-122"/>
              </a:rPr>
              <a:t>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rgbClr val="0C0C0C"/>
                </a:solidFill>
                <a:latin typeface="微软雅黑" panose="020B0503020204020204" pitchFamily="34" charset="-122"/>
                <a:ea typeface="微软雅黑" panose="020B0503020204020204" pitchFamily="34" charset="-122"/>
              </a:rPr>
              <a:t>单击此处添加</a:t>
            </a:r>
            <a:r>
              <a:rPr lang="zh-CN" altLang="en-US" sz="1050" dirty="0" smtClean="0">
                <a:solidFill>
                  <a:srgbClr val="0C0C0C"/>
                </a:solidFill>
                <a:latin typeface="微软雅黑" panose="020B0503020204020204" pitchFamily="34" charset="-122"/>
                <a:ea typeface="微软雅黑" panose="020B0503020204020204" pitchFamily="34" charset="-122"/>
              </a:rPr>
              <a:t>文本单击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2544093" y="2483845"/>
            <a:ext cx="2664296" cy="303929"/>
          </a:xfrm>
          <a:prstGeom prst="rect">
            <a:avLst/>
          </a:prstGeom>
          <a:noFill/>
        </p:spPr>
        <p:txBody>
          <a:bodyPr wrap="square" lIns="57150" tIns="28575" rIns="57150" bIns="28575" rtlCol="0">
            <a:spAutoFit/>
          </a:bodyPr>
          <a:lstStyle/>
          <a:p>
            <a:r>
              <a:rPr lang="zh-CN" altLang="zh-CN" sz="1600" b="1" dirty="0" smtClean="0">
                <a:solidFill>
                  <a:srgbClr val="0C0C0C"/>
                </a:solidFill>
                <a:latin typeface="微软雅黑" panose="020B0503020204020204" pitchFamily="34" charset="-122"/>
                <a:ea typeface="微软雅黑" panose="020B0503020204020204" pitchFamily="34" charset="-122"/>
              </a:rPr>
              <a:t>（</a:t>
            </a:r>
            <a:r>
              <a:rPr lang="zh-CN" altLang="en-US" sz="1600" b="1" dirty="0" smtClean="0">
                <a:solidFill>
                  <a:srgbClr val="0C0C0C"/>
                </a:solidFill>
                <a:latin typeface="微软雅黑" panose="020B0503020204020204" pitchFamily="34" charset="-122"/>
                <a:ea typeface="微软雅黑" panose="020B0503020204020204" pitchFamily="34" charset="-122"/>
              </a:rPr>
              <a:t>二</a:t>
            </a:r>
            <a:r>
              <a:rPr lang="zh-CN" altLang="zh-CN" sz="1600" b="1" dirty="0" smtClean="0">
                <a:solidFill>
                  <a:srgbClr val="0C0C0C"/>
                </a:solidFill>
                <a:latin typeface="微软雅黑" panose="020B0503020204020204" pitchFamily="34" charset="-122"/>
                <a:ea typeface="微软雅黑" panose="020B0503020204020204" pitchFamily="34" charset="-122"/>
              </a:rPr>
              <a:t>）</a:t>
            </a:r>
            <a:r>
              <a:rPr lang="zh-CN" altLang="en-US" sz="1600" b="1" dirty="0" smtClean="0">
                <a:solidFill>
                  <a:srgbClr val="0C0C0C"/>
                </a:solidFill>
                <a:latin typeface="微软雅黑" panose="020B0503020204020204" pitchFamily="34" charset="-122"/>
                <a:ea typeface="微软雅黑" panose="020B0503020204020204" pitchFamily="34" charset="-122"/>
              </a:rPr>
              <a:t>单击填加标题</a:t>
            </a:r>
            <a:endParaRPr lang="zh-CN" altLang="en-US" sz="1600" b="1" dirty="0">
              <a:solidFill>
                <a:srgbClr val="0C0C0C"/>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661159" y="3844416"/>
            <a:ext cx="6087305" cy="571964"/>
          </a:xfrm>
          <a:prstGeom prst="rect">
            <a:avLst/>
          </a:prstGeom>
          <a:noFill/>
        </p:spPr>
        <p:txBody>
          <a:bodyPr wrap="square" lIns="86371" tIns="43186" rIns="86371" bIns="43186" rtlCol="0">
            <a:spAutoFit/>
          </a:bodyPr>
          <a:lstStyle/>
          <a:p>
            <a:pPr>
              <a:lnSpc>
                <a:spcPct val="150000"/>
              </a:lnSpc>
            </a:pPr>
            <a:r>
              <a:rPr lang="zh-CN" altLang="en-US" sz="1050" dirty="0" smtClean="0">
                <a:solidFill>
                  <a:srgbClr val="0C0C0C"/>
                </a:solidFill>
                <a:latin typeface="微软雅黑" panose="020B0503020204020204" pitchFamily="34" charset="-122"/>
                <a:ea typeface="微软雅黑" panose="020B0503020204020204" pitchFamily="34" charset="-122"/>
              </a:rPr>
              <a:t>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rgbClr val="0C0C0C"/>
                </a:solidFill>
                <a:latin typeface="微软雅黑" panose="020B0503020204020204" pitchFamily="34" charset="-122"/>
                <a:ea typeface="微软雅黑" panose="020B0503020204020204" pitchFamily="34" charset="-122"/>
              </a:rPr>
              <a:t>单击此处添加</a:t>
            </a:r>
            <a:r>
              <a:rPr lang="zh-CN" altLang="en-US" sz="1050" dirty="0" smtClean="0">
                <a:solidFill>
                  <a:srgbClr val="0C0C0C"/>
                </a:solidFill>
                <a:latin typeface="微软雅黑" panose="020B0503020204020204" pitchFamily="34" charset="-122"/>
                <a:ea typeface="微软雅黑" panose="020B0503020204020204" pitchFamily="34" charset="-122"/>
              </a:rPr>
              <a:t>文本单击</a:t>
            </a:r>
            <a:r>
              <a:rPr lang="zh-CN" altLang="en-US" sz="1050" dirty="0">
                <a:solidFill>
                  <a:srgbClr val="0C0C0C"/>
                </a:solidFill>
                <a:latin typeface="微软雅黑" panose="020B0503020204020204" pitchFamily="34" charset="-122"/>
                <a:ea typeface="微软雅黑" panose="020B0503020204020204" pitchFamily="34" charset="-122"/>
              </a:rPr>
              <a:t>此处添加文本单击此处添加文本 单击此处添加文本单击此处添加文本</a:t>
            </a:r>
            <a:endParaRPr lang="en-US" altLang="zh-CN" sz="1050" dirty="0">
              <a:solidFill>
                <a:srgbClr val="0C0C0C"/>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2544093" y="3579862"/>
            <a:ext cx="2664296" cy="303929"/>
          </a:xfrm>
          <a:prstGeom prst="rect">
            <a:avLst/>
          </a:prstGeom>
          <a:noFill/>
        </p:spPr>
        <p:txBody>
          <a:bodyPr wrap="square" lIns="57150" tIns="28575" rIns="57150" bIns="28575" rtlCol="0">
            <a:spAutoFit/>
          </a:bodyPr>
          <a:lstStyle/>
          <a:p>
            <a:r>
              <a:rPr lang="zh-CN" altLang="zh-CN" sz="1600" b="1" dirty="0" smtClean="0">
                <a:solidFill>
                  <a:srgbClr val="0C0C0C"/>
                </a:solidFill>
                <a:latin typeface="微软雅黑" panose="020B0503020204020204" pitchFamily="34" charset="-122"/>
                <a:ea typeface="微软雅黑" panose="020B0503020204020204" pitchFamily="34" charset="-122"/>
              </a:rPr>
              <a:t>（</a:t>
            </a:r>
            <a:r>
              <a:rPr lang="zh-CN" altLang="en-US" sz="1600" b="1" dirty="0" smtClean="0">
                <a:solidFill>
                  <a:srgbClr val="0C0C0C"/>
                </a:solidFill>
                <a:latin typeface="微软雅黑" panose="020B0503020204020204" pitchFamily="34" charset="-122"/>
                <a:ea typeface="微软雅黑" panose="020B0503020204020204" pitchFamily="34" charset="-122"/>
              </a:rPr>
              <a:t>三</a:t>
            </a:r>
            <a:r>
              <a:rPr lang="zh-CN" altLang="zh-CN" sz="1600" b="1" dirty="0" smtClean="0">
                <a:solidFill>
                  <a:srgbClr val="0C0C0C"/>
                </a:solidFill>
                <a:latin typeface="微软雅黑" panose="020B0503020204020204" pitchFamily="34" charset="-122"/>
                <a:ea typeface="微软雅黑" panose="020B0503020204020204" pitchFamily="34" charset="-122"/>
              </a:rPr>
              <a:t>）</a:t>
            </a:r>
            <a:r>
              <a:rPr lang="zh-CN" altLang="en-US" sz="1600" b="1" dirty="0" smtClean="0">
                <a:solidFill>
                  <a:srgbClr val="0C0C0C"/>
                </a:solidFill>
                <a:latin typeface="微软雅黑" panose="020B0503020204020204" pitchFamily="34" charset="-122"/>
                <a:ea typeface="微软雅黑" panose="020B0503020204020204" pitchFamily="34" charset="-122"/>
              </a:rPr>
              <a:t>单击填加标题</a:t>
            </a:r>
            <a:endParaRPr lang="zh-CN" altLang="en-US" sz="1600" b="1" dirty="0">
              <a:solidFill>
                <a:srgbClr val="0C0C0C"/>
              </a:solidFill>
              <a:latin typeface="微软雅黑" panose="020B0503020204020204" pitchFamily="34" charset="-122"/>
              <a:ea typeface="微软雅黑" panose="020B0503020204020204" pitchFamily="34" charset="-122"/>
            </a:endParaRPr>
          </a:p>
        </p:txBody>
      </p:sp>
      <p:grpSp>
        <p:nvGrpSpPr>
          <p:cNvPr id="55" name="Group 4"/>
          <p:cNvGrpSpPr/>
          <p:nvPr/>
        </p:nvGrpSpPr>
        <p:grpSpPr>
          <a:xfrm>
            <a:off x="825759" y="2537747"/>
            <a:ext cx="1658494" cy="775186"/>
            <a:chOff x="1372486" y="3793072"/>
            <a:chExt cx="6146978" cy="2804667"/>
          </a:xfrm>
        </p:grpSpPr>
        <p:sp>
          <p:nvSpPr>
            <p:cNvPr id="56"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D87818"/>
            </a:solidFill>
            <a:ln>
              <a:noFill/>
            </a:ln>
            <a:effectLst/>
          </p:spPr>
          <p:txBody>
            <a:bodyPr wrap="none" anchor="ctr"/>
            <a:lstStyle/>
            <a:p>
              <a:endParaRPr lang="en-US">
                <a:solidFill>
                  <a:srgbClr val="0C0C0C"/>
                </a:solidFill>
                <a:latin typeface="微软雅黑" panose="020B0503020204020204" pitchFamily="34" charset="-122"/>
                <a:ea typeface="微软雅黑" panose="020B0503020204020204" pitchFamily="34" charset="-122"/>
              </a:endParaRPr>
            </a:p>
          </p:txBody>
        </p:sp>
        <p:grpSp>
          <p:nvGrpSpPr>
            <p:cNvPr id="57" name="Group 2"/>
            <p:cNvGrpSpPr>
              <a:grpSpLocks/>
            </p:cNvGrpSpPr>
            <p:nvPr/>
          </p:nvGrpSpPr>
          <p:grpSpPr bwMode="auto">
            <a:xfrm>
              <a:off x="3531959" y="4060393"/>
              <a:ext cx="1906518" cy="1888205"/>
              <a:chOff x="1569458" y="688424"/>
              <a:chExt cx="334962" cy="331788"/>
            </a:xfrm>
            <a:solidFill>
              <a:schemeClr val="bg1"/>
            </a:solidFill>
          </p:grpSpPr>
          <p:sp>
            <p:nvSpPr>
              <p:cNvPr id="58"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59"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0"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1"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2"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sp>
            <p:nvSpPr>
              <p:cNvPr id="63"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0C0C0C"/>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915474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750"/>
                                        <p:tgtEl>
                                          <p:spTgt spid="46"/>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750"/>
                                        <p:tgtEl>
                                          <p:spTgt spid="51"/>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0-#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029025" y="1059582"/>
            <a:ext cx="3138733" cy="3640762"/>
            <a:chOff x="3029025" y="774337"/>
            <a:chExt cx="3138733" cy="3640762"/>
          </a:xfrm>
        </p:grpSpPr>
        <p:sp>
          <p:nvSpPr>
            <p:cNvPr id="59"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rgbClr val="FFC000"/>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sp>
          <p:nvSpPr>
            <p:cNvPr id="60"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rgbClr val="D87818"/>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grpSp>
          <p:nvGrpSpPr>
            <p:cNvPr id="61" name="组合 60"/>
            <p:cNvGrpSpPr/>
            <p:nvPr/>
          </p:nvGrpSpPr>
          <p:grpSpPr>
            <a:xfrm>
              <a:off x="3297814" y="774337"/>
              <a:ext cx="2599732" cy="3640762"/>
              <a:chOff x="3297814" y="774337"/>
              <a:chExt cx="2599732" cy="3640762"/>
            </a:xfrm>
          </p:grpSpPr>
          <p:sp>
            <p:nvSpPr>
              <p:cNvPr id="62"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rgbClr val="D87818"/>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sp>
            <p:nvSpPr>
              <p:cNvPr id="63"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rgbClr val="D87818"/>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sp>
            <p:nvSpPr>
              <p:cNvPr id="64"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rgbClr val="FFC000"/>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sp>
            <p:nvSpPr>
              <p:cNvPr id="65"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200" kern="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22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rgbClr val="FFC000"/>
              </a:solidFill>
              <a:ln>
                <a:noFill/>
              </a:ln>
            </p:spPr>
            <p:txBody>
              <a:bodyPr lIns="0" tIns="270000" rIns="243000" bIns="0"/>
              <a:lstStyle/>
              <a:p>
                <a:pPr algn="ctr">
                  <a:defRPr/>
                </a:pPr>
                <a:endParaRPr lang="zh-CN" altLang="en-US" kern="0" dirty="0">
                  <a:solidFill>
                    <a:schemeClr val="tx1">
                      <a:lumMod val="85000"/>
                      <a:lumOff val="15000"/>
                    </a:schemeClr>
                  </a:solidFill>
                  <a:latin typeface="Kozuka Mincho Pr6N H" panose="02020900000000000000" pitchFamily="18" charset="-128"/>
                  <a:ea typeface="Kozuka Mincho Pr6N H" panose="02020900000000000000" pitchFamily="18" charset="-128"/>
                </a:endParaRPr>
              </a:p>
            </p:txBody>
          </p:sp>
          <p:grpSp>
            <p:nvGrpSpPr>
              <p:cNvPr id="67" name="组合 66"/>
              <p:cNvGrpSpPr/>
              <p:nvPr/>
            </p:nvGrpSpPr>
            <p:grpSpPr>
              <a:xfrm>
                <a:off x="4360129" y="3530858"/>
                <a:ext cx="307073" cy="237080"/>
                <a:chOff x="7504113" y="1512888"/>
                <a:chExt cx="215900" cy="166688"/>
              </a:xfrm>
              <a:solidFill>
                <a:schemeClr val="accent2"/>
              </a:solidFill>
            </p:grpSpPr>
            <p:sp>
              <p:nvSpPr>
                <p:cNvPr id="91"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2"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3"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68" name="组合 67"/>
              <p:cNvGrpSpPr/>
              <p:nvPr/>
            </p:nvGrpSpPr>
            <p:grpSpPr>
              <a:xfrm>
                <a:off x="5524115" y="2028034"/>
                <a:ext cx="176117" cy="307073"/>
                <a:chOff x="5816601" y="1463675"/>
                <a:chExt cx="123825" cy="215900"/>
              </a:xfrm>
              <a:solidFill>
                <a:schemeClr val="accent2"/>
              </a:solidFill>
            </p:grpSpPr>
            <p:sp>
              <p:nvSpPr>
                <p:cNvPr id="89"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0"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69"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85000"/>
                      <a:lumOff val="15000"/>
                    </a:schemeClr>
                  </a:solidFill>
                </a:endParaRPr>
              </a:p>
            </p:txBody>
          </p:sp>
          <p:grpSp>
            <p:nvGrpSpPr>
              <p:cNvPr id="70" name="组合 69"/>
              <p:cNvGrpSpPr/>
              <p:nvPr/>
            </p:nvGrpSpPr>
            <p:grpSpPr>
              <a:xfrm>
                <a:off x="3464118" y="2877150"/>
                <a:ext cx="307073" cy="248371"/>
                <a:chOff x="5337176" y="1504950"/>
                <a:chExt cx="215900" cy="174626"/>
              </a:xfrm>
              <a:solidFill>
                <a:schemeClr val="accent2"/>
              </a:solidFill>
            </p:grpSpPr>
            <p:sp>
              <p:nvSpPr>
                <p:cNvPr id="86"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7"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8"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71" name="组合 70"/>
              <p:cNvGrpSpPr/>
              <p:nvPr/>
            </p:nvGrpSpPr>
            <p:grpSpPr>
              <a:xfrm>
                <a:off x="4558422" y="1387159"/>
                <a:ext cx="307073" cy="295781"/>
                <a:chOff x="4903788" y="1471613"/>
                <a:chExt cx="215900" cy="207963"/>
              </a:xfrm>
              <a:solidFill>
                <a:schemeClr val="accent2"/>
              </a:solidFill>
            </p:grpSpPr>
            <p:sp>
              <p:nvSpPr>
                <p:cNvPr id="84"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5"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72" name="组合 71"/>
              <p:cNvGrpSpPr/>
              <p:nvPr/>
            </p:nvGrpSpPr>
            <p:grpSpPr>
              <a:xfrm>
                <a:off x="3616440" y="1766118"/>
                <a:ext cx="307073" cy="282238"/>
                <a:chOff x="4470401" y="1481138"/>
                <a:chExt cx="215900" cy="198438"/>
              </a:xfrm>
              <a:solidFill>
                <a:schemeClr val="accent2"/>
              </a:solidFill>
            </p:grpSpPr>
            <p:sp>
              <p:nvSpPr>
                <p:cNvPr id="73"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4"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5"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6"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7"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8"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9"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0"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1"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2"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3"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grpSp>
      <p:grpSp>
        <p:nvGrpSpPr>
          <p:cNvPr id="94" name="组合 93"/>
          <p:cNvGrpSpPr/>
          <p:nvPr/>
        </p:nvGrpSpPr>
        <p:grpSpPr>
          <a:xfrm>
            <a:off x="5257568" y="1419622"/>
            <a:ext cx="3359597" cy="2919616"/>
            <a:chOff x="5257568" y="1134377"/>
            <a:chExt cx="3359597" cy="2919616"/>
          </a:xfrm>
        </p:grpSpPr>
        <p:cxnSp>
          <p:nvCxnSpPr>
            <p:cNvPr id="95" name="直接连接符 94"/>
            <p:cNvCxnSpPr/>
            <p:nvPr/>
          </p:nvCxnSpPr>
          <p:spPr bwMode="auto">
            <a:xfrm flipH="1">
              <a:off x="5591779" y="2567696"/>
              <a:ext cx="685487" cy="0"/>
            </a:xfrm>
            <a:prstGeom prst="line">
              <a:avLst/>
            </a:prstGeom>
            <a:noFill/>
            <a:ln w="12700" cap="flat" cmpd="sng" algn="ctr">
              <a:solidFill>
                <a:srgbClr val="FFC000"/>
              </a:solidFill>
              <a:prstDash val="solid"/>
              <a:miter lim="800000"/>
            </a:ln>
            <a:effectLst/>
          </p:spPr>
        </p:cxnSp>
        <p:cxnSp>
          <p:nvCxnSpPr>
            <p:cNvPr id="96" name="直接连接符 95"/>
            <p:cNvCxnSpPr/>
            <p:nvPr/>
          </p:nvCxnSpPr>
          <p:spPr bwMode="auto">
            <a:xfrm flipH="1">
              <a:off x="5257568" y="1462668"/>
              <a:ext cx="1014009" cy="0"/>
            </a:xfrm>
            <a:prstGeom prst="line">
              <a:avLst/>
            </a:prstGeom>
            <a:noFill/>
            <a:ln w="12700" cap="flat" cmpd="sng" algn="ctr">
              <a:solidFill>
                <a:srgbClr val="D87818"/>
              </a:solidFill>
              <a:prstDash val="solid"/>
              <a:miter lim="800000"/>
            </a:ln>
            <a:effectLst/>
          </p:spPr>
        </p:cxnSp>
        <p:cxnSp>
          <p:nvCxnSpPr>
            <p:cNvPr id="97" name="直接连接符 96"/>
            <p:cNvCxnSpPr/>
            <p:nvPr/>
          </p:nvCxnSpPr>
          <p:spPr bwMode="auto">
            <a:xfrm flipH="1">
              <a:off x="5263256" y="3651391"/>
              <a:ext cx="1014009" cy="0"/>
            </a:xfrm>
            <a:prstGeom prst="line">
              <a:avLst/>
            </a:prstGeom>
            <a:noFill/>
            <a:ln w="12700" cap="flat" cmpd="sng" algn="ctr">
              <a:solidFill>
                <a:srgbClr val="D87818"/>
              </a:solidFill>
              <a:prstDash val="solid"/>
              <a:miter lim="800000"/>
            </a:ln>
            <a:effectLst/>
          </p:spPr>
        </p:cxnSp>
        <p:cxnSp>
          <p:nvCxnSpPr>
            <p:cNvPr id="98" name="直接连接符 97"/>
            <p:cNvCxnSpPr/>
            <p:nvPr/>
          </p:nvCxnSpPr>
          <p:spPr bwMode="auto">
            <a:xfrm>
              <a:off x="6277266" y="2333038"/>
              <a:ext cx="0" cy="489227"/>
            </a:xfrm>
            <a:prstGeom prst="line">
              <a:avLst/>
            </a:prstGeom>
            <a:noFill/>
            <a:ln w="76200" cap="flat" cmpd="sng" algn="ctr">
              <a:solidFill>
                <a:srgbClr val="FFC000"/>
              </a:solidFill>
              <a:prstDash val="solid"/>
              <a:miter lim="800000"/>
            </a:ln>
            <a:effectLst/>
          </p:spPr>
        </p:cxnSp>
        <p:cxnSp>
          <p:nvCxnSpPr>
            <p:cNvPr id="99" name="直接连接符 98"/>
            <p:cNvCxnSpPr/>
            <p:nvPr/>
          </p:nvCxnSpPr>
          <p:spPr bwMode="auto">
            <a:xfrm>
              <a:off x="6277265" y="1228009"/>
              <a:ext cx="0" cy="489227"/>
            </a:xfrm>
            <a:prstGeom prst="line">
              <a:avLst/>
            </a:prstGeom>
            <a:noFill/>
            <a:ln w="76200" cap="flat" cmpd="sng" algn="ctr">
              <a:solidFill>
                <a:srgbClr val="D87818"/>
              </a:solidFill>
              <a:prstDash val="solid"/>
              <a:miter lim="800000"/>
            </a:ln>
            <a:effectLst/>
          </p:spPr>
        </p:cxnSp>
        <p:cxnSp>
          <p:nvCxnSpPr>
            <p:cNvPr id="100" name="直接连接符 99"/>
            <p:cNvCxnSpPr/>
            <p:nvPr/>
          </p:nvCxnSpPr>
          <p:spPr bwMode="auto">
            <a:xfrm>
              <a:off x="6277265" y="3416734"/>
              <a:ext cx="0" cy="489227"/>
            </a:xfrm>
            <a:prstGeom prst="line">
              <a:avLst/>
            </a:prstGeom>
            <a:noFill/>
            <a:ln w="76200" cap="flat" cmpd="sng" algn="ctr">
              <a:solidFill>
                <a:srgbClr val="D87818"/>
              </a:solidFill>
              <a:prstDash val="solid"/>
              <a:miter lim="800000"/>
            </a:ln>
            <a:effectLst/>
          </p:spPr>
        </p:cxnSp>
        <p:sp>
          <p:nvSpPr>
            <p:cNvPr id="101"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2"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628805" y="1419622"/>
            <a:ext cx="3308987" cy="2880320"/>
            <a:chOff x="628805" y="1134377"/>
            <a:chExt cx="3308987" cy="2880320"/>
          </a:xfrm>
        </p:grpSpPr>
        <p:cxnSp>
          <p:nvCxnSpPr>
            <p:cNvPr id="105" name="直接连接符 104"/>
            <p:cNvCxnSpPr/>
            <p:nvPr/>
          </p:nvCxnSpPr>
          <p:spPr bwMode="auto">
            <a:xfrm>
              <a:off x="2925205" y="3651391"/>
              <a:ext cx="1012587" cy="0"/>
            </a:xfrm>
            <a:prstGeom prst="line">
              <a:avLst/>
            </a:prstGeom>
            <a:noFill/>
            <a:ln w="12700" cap="flat" cmpd="sng" algn="ctr">
              <a:solidFill>
                <a:srgbClr val="FFC000"/>
              </a:solidFill>
              <a:prstDash val="solid"/>
              <a:miter lim="800000"/>
            </a:ln>
            <a:effectLst/>
          </p:spPr>
        </p:cxnSp>
        <p:cxnSp>
          <p:nvCxnSpPr>
            <p:cNvPr id="106" name="直接连接符 105"/>
            <p:cNvCxnSpPr/>
            <p:nvPr/>
          </p:nvCxnSpPr>
          <p:spPr bwMode="auto">
            <a:xfrm>
              <a:off x="2925206" y="2567696"/>
              <a:ext cx="685487" cy="0"/>
            </a:xfrm>
            <a:prstGeom prst="line">
              <a:avLst/>
            </a:prstGeom>
            <a:noFill/>
            <a:ln w="12700" cap="flat" cmpd="sng" algn="ctr">
              <a:solidFill>
                <a:srgbClr val="D87818"/>
              </a:solidFill>
              <a:prstDash val="solid"/>
              <a:miter lim="800000"/>
            </a:ln>
            <a:effectLst/>
          </p:spPr>
        </p:cxnSp>
        <p:cxnSp>
          <p:nvCxnSpPr>
            <p:cNvPr id="107" name="直接连接符 106"/>
            <p:cNvCxnSpPr/>
            <p:nvPr/>
          </p:nvCxnSpPr>
          <p:spPr bwMode="auto">
            <a:xfrm>
              <a:off x="2925205" y="1462668"/>
              <a:ext cx="1012587" cy="0"/>
            </a:xfrm>
            <a:prstGeom prst="line">
              <a:avLst/>
            </a:prstGeom>
            <a:noFill/>
            <a:ln w="12700" cap="flat" cmpd="sng" algn="ctr">
              <a:solidFill>
                <a:srgbClr val="FFC000"/>
              </a:solidFill>
              <a:prstDash val="solid"/>
              <a:miter lim="800000"/>
            </a:ln>
            <a:effectLst/>
          </p:spPr>
        </p:cxnSp>
        <p:cxnSp>
          <p:nvCxnSpPr>
            <p:cNvPr id="108" name="直接连接符 107"/>
            <p:cNvCxnSpPr/>
            <p:nvPr/>
          </p:nvCxnSpPr>
          <p:spPr bwMode="auto">
            <a:xfrm flipH="1">
              <a:off x="2925205" y="3416734"/>
              <a:ext cx="0" cy="489227"/>
            </a:xfrm>
            <a:prstGeom prst="line">
              <a:avLst/>
            </a:prstGeom>
            <a:noFill/>
            <a:ln w="76200" cap="flat" cmpd="sng" algn="ctr">
              <a:solidFill>
                <a:srgbClr val="FFC000"/>
              </a:solidFill>
              <a:prstDash val="solid"/>
              <a:miter lim="800000"/>
            </a:ln>
            <a:effectLst/>
          </p:spPr>
        </p:cxnSp>
        <p:cxnSp>
          <p:nvCxnSpPr>
            <p:cNvPr id="109" name="直接连接符 108"/>
            <p:cNvCxnSpPr/>
            <p:nvPr/>
          </p:nvCxnSpPr>
          <p:spPr bwMode="auto">
            <a:xfrm flipH="1">
              <a:off x="2925206" y="2333038"/>
              <a:ext cx="0" cy="489227"/>
            </a:xfrm>
            <a:prstGeom prst="line">
              <a:avLst/>
            </a:prstGeom>
            <a:noFill/>
            <a:ln w="76200" cap="flat" cmpd="sng" algn="ctr">
              <a:solidFill>
                <a:srgbClr val="D87818"/>
              </a:solidFill>
              <a:prstDash val="solid"/>
              <a:miter lim="800000"/>
            </a:ln>
            <a:effectLst/>
          </p:spPr>
        </p:cxnSp>
        <p:cxnSp>
          <p:nvCxnSpPr>
            <p:cNvPr id="110" name="直接连接符 109"/>
            <p:cNvCxnSpPr/>
            <p:nvPr/>
          </p:nvCxnSpPr>
          <p:spPr bwMode="auto">
            <a:xfrm flipH="1">
              <a:off x="2925205" y="1228009"/>
              <a:ext cx="0" cy="489227"/>
            </a:xfrm>
            <a:prstGeom prst="line">
              <a:avLst/>
            </a:prstGeom>
            <a:noFill/>
            <a:ln w="76200" cap="flat" cmpd="sng" algn="ctr">
              <a:solidFill>
                <a:srgbClr val="FFC000"/>
              </a:solidFill>
              <a:prstDash val="solid"/>
              <a:miter lim="800000"/>
            </a:ln>
            <a:effectLst/>
          </p:spPr>
        </p:cxnSp>
        <p:sp>
          <p:nvSpPr>
            <p:cNvPr id="111"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2"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3"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74027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additive="base">
                                        <p:cTn id="13" dur="500" fill="hold"/>
                                        <p:tgtEl>
                                          <p:spTgt spid="104"/>
                                        </p:tgtEl>
                                        <p:attrNameLst>
                                          <p:attrName>ppt_x</p:attrName>
                                        </p:attrNameLst>
                                      </p:cBhvr>
                                      <p:tavLst>
                                        <p:tav tm="0">
                                          <p:val>
                                            <p:strVal val="0-#ppt_w/2"/>
                                          </p:val>
                                        </p:tav>
                                        <p:tav tm="100000">
                                          <p:val>
                                            <p:strVal val="#ppt_x"/>
                                          </p:val>
                                        </p:tav>
                                      </p:tavLst>
                                    </p:anim>
                                    <p:anim calcmode="lin" valueType="num">
                                      <p:cBhvr additive="base">
                                        <p:cTn id="14" dur="500" fill="hold"/>
                                        <p:tgtEl>
                                          <p:spTgt spid="10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1+#ppt_w/2"/>
                                          </p:val>
                                        </p:tav>
                                        <p:tav tm="100000">
                                          <p:val>
                                            <p:strVal val="#ppt_x"/>
                                          </p:val>
                                        </p:tav>
                                      </p:tavLst>
                                    </p:anim>
                                    <p:anim calcmode="lin" valueType="num">
                                      <p:cBhvr additive="base">
                                        <p:cTn id="1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noEditPoints="1"/>
          </p:cNvSpPr>
          <p:nvPr/>
        </p:nvSpPr>
        <p:spPr bwMode="auto">
          <a:xfrm>
            <a:off x="6228789" y="2353417"/>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rgbClr val="D87818"/>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3" name="组合 2"/>
          <p:cNvGrpSpPr/>
          <p:nvPr/>
        </p:nvGrpSpPr>
        <p:grpSpPr>
          <a:xfrm>
            <a:off x="5204159" y="1461158"/>
            <a:ext cx="463008" cy="500490"/>
            <a:chOff x="6902450" y="3638551"/>
            <a:chExt cx="666750" cy="720725"/>
          </a:xfrm>
          <a:solidFill>
            <a:srgbClr val="D87818"/>
          </a:solidFill>
        </p:grpSpPr>
        <p:sp>
          <p:nvSpPr>
            <p:cNvPr id="4"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7" name="组合 6"/>
          <p:cNvGrpSpPr/>
          <p:nvPr/>
        </p:nvGrpSpPr>
        <p:grpSpPr>
          <a:xfrm>
            <a:off x="4028157" y="2286435"/>
            <a:ext cx="510412" cy="456394"/>
            <a:chOff x="5514975" y="2330451"/>
            <a:chExt cx="735013" cy="657225"/>
          </a:xfrm>
          <a:solidFill>
            <a:srgbClr val="D87818"/>
          </a:solidFill>
        </p:grpSpPr>
        <p:sp>
          <p:nvSpPr>
            <p:cNvPr id="8"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9"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0"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 name="组合 10"/>
          <p:cNvGrpSpPr/>
          <p:nvPr/>
        </p:nvGrpSpPr>
        <p:grpSpPr>
          <a:xfrm>
            <a:off x="3044737" y="1024015"/>
            <a:ext cx="357178" cy="513719"/>
            <a:chOff x="4256087" y="1109663"/>
            <a:chExt cx="514350" cy="739775"/>
          </a:xfrm>
          <a:solidFill>
            <a:srgbClr val="D87818"/>
          </a:solidFill>
        </p:grpSpPr>
        <p:sp>
          <p:nvSpPr>
            <p:cNvPr id="12"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3"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4" name="Freeform 16"/>
          <p:cNvSpPr>
            <a:spLocks noEditPoints="1"/>
          </p:cNvSpPr>
          <p:nvPr/>
        </p:nvSpPr>
        <p:spPr bwMode="auto">
          <a:xfrm>
            <a:off x="3354365" y="28212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rgbClr val="D8781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5" name="Freeform 18"/>
          <p:cNvSpPr>
            <a:spLocks noEditPoints="1"/>
          </p:cNvSpPr>
          <p:nvPr/>
        </p:nvSpPr>
        <p:spPr bwMode="auto">
          <a:xfrm>
            <a:off x="4734668" y="20214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rgbClr val="D8781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6" name="Freeform 19"/>
          <p:cNvSpPr>
            <a:spLocks noEditPoints="1"/>
          </p:cNvSpPr>
          <p:nvPr/>
        </p:nvSpPr>
        <p:spPr bwMode="auto">
          <a:xfrm>
            <a:off x="5769201" y="2943471"/>
            <a:ext cx="941495" cy="937329"/>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rgbClr val="D8781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7"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D8781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8" name="椭圆 17"/>
          <p:cNvSpPr/>
          <p:nvPr/>
        </p:nvSpPr>
        <p:spPr>
          <a:xfrm>
            <a:off x="2775398" y="2053733"/>
            <a:ext cx="685800" cy="685800"/>
          </a:xfrm>
          <a:prstGeom prst="ellipse">
            <a:avLst/>
          </a:prstGeom>
          <a:noFill/>
          <a:ln w="2857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19" name="Content Placeholder 2"/>
          <p:cNvSpPr txBox="1">
            <a:spLocks/>
          </p:cNvSpPr>
          <p:nvPr/>
        </p:nvSpPr>
        <p:spPr bwMode="auto">
          <a:xfrm>
            <a:off x="5769201" y="1264389"/>
            <a:ext cx="218717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6534184" y="3760319"/>
            <a:ext cx="185413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a:t>
            </a:r>
            <a:r>
              <a:rPr lang="zh-CN" altLang="en-US" sz="800" kern="0" dirty="0" smtClean="0">
                <a:solidFill>
                  <a:srgbClr val="272E38"/>
                </a:solidFill>
                <a:latin typeface="微软雅黑" pitchFamily="34" charset="-122"/>
                <a:ea typeface="微软雅黑" pitchFamily="34" charset="-122"/>
                <a:cs typeface="Raleway Light"/>
              </a:rPr>
              <a:t>的</a:t>
            </a:r>
            <a:endParaRPr lang="en-US" altLang="zh-CN" sz="800" kern="0" dirty="0">
              <a:solidFill>
                <a:srgbClr val="272E38"/>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395536" y="1742371"/>
            <a:ext cx="1926248"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1187625" y="3474190"/>
            <a:ext cx="213861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rgbClr val="272E38"/>
                </a:solidFill>
                <a:latin typeface="微软雅黑" pitchFamily="34" charset="-122"/>
                <a:ea typeface="微软雅黑" pitchFamily="34" charset="-122"/>
                <a:cs typeface="Raleway"/>
              </a:rPr>
              <a:t>输入你的</a:t>
            </a:r>
            <a:r>
              <a:rPr lang="zh-CN" altLang="en-US" sz="1200" b="1" kern="0" dirty="0" smtClean="0">
                <a:solidFill>
                  <a:srgbClr val="272E38"/>
                </a:solidFill>
                <a:latin typeface="微软雅黑" pitchFamily="34" charset="-122"/>
                <a:ea typeface="微软雅黑" pitchFamily="34" charset="-122"/>
                <a:cs typeface="Raleway"/>
              </a:rPr>
              <a:t>标题</a:t>
            </a:r>
            <a:endParaRPr lang="en-US" altLang="zh-CN" sz="1200" b="1" kern="0" dirty="0" smtClean="0">
              <a:solidFill>
                <a:srgbClr val="272E38"/>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rgbClr val="272E38"/>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272E38"/>
                </a:solidFill>
                <a:latin typeface="微软雅黑" pitchFamily="34" charset="-122"/>
                <a:ea typeface="微软雅黑" pitchFamily="34" charset="-122"/>
                <a:cs typeface="Raleway Light"/>
              </a:rPr>
              <a:t>里这里</a:t>
            </a:r>
            <a:r>
              <a:rPr lang="zh-CN" altLang="en-US" sz="800" kern="0" dirty="0">
                <a:solidFill>
                  <a:srgbClr val="272E38"/>
                </a:solidFill>
                <a:latin typeface="微软雅黑" pitchFamily="34" charset="-122"/>
                <a:ea typeface="微软雅黑" pitchFamily="34" charset="-122"/>
                <a:cs typeface="Raleway Light"/>
              </a:rPr>
              <a:t>输入简单的文字概述里输入简单文字</a:t>
            </a:r>
            <a:r>
              <a:rPr lang="zh-CN" altLang="en-US" sz="800" kern="0" dirty="0" smtClean="0">
                <a:solidFill>
                  <a:srgbClr val="272E38"/>
                </a:solidFill>
                <a:latin typeface="微软雅黑" pitchFamily="34" charset="-122"/>
                <a:ea typeface="微软雅黑" pitchFamily="34" charset="-122"/>
                <a:cs typeface="Raleway Light"/>
              </a:rPr>
              <a:t>概述</a:t>
            </a:r>
            <a:endParaRPr lang="en-US" altLang="zh-CN" sz="800" kern="0" dirty="0">
              <a:solidFill>
                <a:srgbClr val="272E38"/>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1953447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7"/>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4"/>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5"/>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6"/>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8416533" cy="4731990"/>
          </a:xfrm>
          <a:prstGeom prst="rect">
            <a:avLst/>
          </a:prstGeom>
        </p:spPr>
      </p:pic>
      <p:sp>
        <p:nvSpPr>
          <p:cNvPr id="9" name="TextBox 8"/>
          <p:cNvSpPr txBox="1"/>
          <p:nvPr/>
        </p:nvSpPr>
        <p:spPr>
          <a:xfrm>
            <a:off x="4211960" y="3507854"/>
            <a:ext cx="3723505" cy="461665"/>
          </a:xfrm>
          <a:prstGeom prst="rect">
            <a:avLst/>
          </a:prstGeom>
          <a:noFill/>
        </p:spPr>
        <p:txBody>
          <a:bodyPr wrap="square" rtlCol="0">
            <a:spAutoFit/>
          </a:bodyPr>
          <a:lstStyle/>
          <a:p>
            <a:r>
              <a:rPr lang="zh-CN" altLang="en-US" sz="2400" b="1" dirty="0" smtClean="0">
                <a:solidFill>
                  <a:srgbClr val="2B313D"/>
                </a:solidFill>
                <a:latin typeface="微软雅黑" pitchFamily="34" charset="-122"/>
                <a:ea typeface="微软雅黑" pitchFamily="34" charset="-122"/>
              </a:rPr>
              <a:t>输入第一部分文字标题</a:t>
            </a:r>
            <a:endParaRPr lang="zh-CN" altLang="en-US" sz="2400" b="1" dirty="0">
              <a:solidFill>
                <a:srgbClr val="2B313D"/>
              </a:solidFill>
              <a:latin typeface="微软雅黑" pitchFamily="34" charset="-122"/>
              <a:ea typeface="微软雅黑" pitchFamily="34" charset="-122"/>
            </a:endParaRPr>
          </a:p>
        </p:txBody>
      </p:sp>
      <p:grpSp>
        <p:nvGrpSpPr>
          <p:cNvPr id="17" name="组合 16"/>
          <p:cNvGrpSpPr/>
          <p:nvPr/>
        </p:nvGrpSpPr>
        <p:grpSpPr>
          <a:xfrm>
            <a:off x="4306022" y="2688268"/>
            <a:ext cx="687509" cy="647014"/>
            <a:chOff x="1131314" y="1923678"/>
            <a:chExt cx="687509" cy="647014"/>
          </a:xfrm>
        </p:grpSpPr>
        <p:grpSp>
          <p:nvGrpSpPr>
            <p:cNvPr id="18" name="组合 17"/>
            <p:cNvGrpSpPr/>
            <p:nvPr/>
          </p:nvGrpSpPr>
          <p:grpSpPr>
            <a:xfrm>
              <a:off x="1145233" y="1923678"/>
              <a:ext cx="673590" cy="647014"/>
              <a:chOff x="346342" y="1896312"/>
              <a:chExt cx="553250" cy="531422"/>
            </a:xfrm>
          </p:grpSpPr>
          <p:sp>
            <p:nvSpPr>
              <p:cNvPr id="22" name="矩形 21"/>
              <p:cNvSpPr/>
              <p:nvPr/>
            </p:nvSpPr>
            <p:spPr>
              <a:xfrm>
                <a:off x="467544" y="1995686"/>
                <a:ext cx="432048" cy="432048"/>
              </a:xfrm>
              <a:prstGeom prst="rect">
                <a:avLst/>
              </a:prstGeom>
              <a:noFill/>
              <a:ln>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3" name="矩形 22"/>
              <p:cNvSpPr/>
              <p:nvPr/>
            </p:nvSpPr>
            <p:spPr>
              <a:xfrm>
                <a:off x="346342" y="1896312"/>
                <a:ext cx="440432" cy="440432"/>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21" name="TextBox 20"/>
            <p:cNvSpPr txBox="1"/>
            <p:nvPr/>
          </p:nvSpPr>
          <p:spPr>
            <a:xfrm>
              <a:off x="1131314" y="1930184"/>
              <a:ext cx="550151" cy="523220"/>
            </a:xfrm>
            <a:prstGeom prst="rect">
              <a:avLst/>
            </a:prstGeom>
            <a:noFill/>
          </p:spPr>
          <p:txBody>
            <a:bodyPr wrap="none" rtlCol="0">
              <a:spAutoFit/>
            </a:bodyPr>
            <a:lstStyle/>
            <a:p>
              <a:r>
                <a:rPr lang="en-US" altLang="zh-CN" sz="2800" b="1" dirty="0" smtClean="0">
                  <a:solidFill>
                    <a:schemeClr val="bg1"/>
                  </a:solidFill>
                </a:rPr>
                <a:t>01</a:t>
              </a:r>
              <a:endParaRPr lang="zh-CN" altLang="en-US" sz="2800" b="1" dirty="0">
                <a:solidFill>
                  <a:schemeClr val="bg1"/>
                </a:solidFill>
              </a:endParaRPr>
            </a:p>
          </p:txBody>
        </p:sp>
      </p:grpSp>
      <p:sp>
        <p:nvSpPr>
          <p:cNvPr id="24" name="TextBox 23"/>
          <p:cNvSpPr txBox="1"/>
          <p:nvPr/>
        </p:nvSpPr>
        <p:spPr>
          <a:xfrm>
            <a:off x="4211960" y="4002879"/>
            <a:ext cx="3852337" cy="657103"/>
          </a:xfrm>
          <a:prstGeom prst="rect">
            <a:avLst/>
          </a:prstGeom>
          <a:noFill/>
        </p:spPr>
        <p:txBody>
          <a:bodyPr wrap="none" rtlCol="0">
            <a:spAutoFit/>
          </a:bodyPr>
          <a:lstStyle/>
          <a:p>
            <a:pPr>
              <a:lnSpc>
                <a:spcPct val="150000"/>
              </a:lnSpc>
            </a:pPr>
            <a:r>
              <a:rPr lang="zh-CN" altLang="en-US" sz="1300" dirty="0" smtClean="0">
                <a:solidFill>
                  <a:srgbClr val="2B313D"/>
                </a:solidFill>
                <a:latin typeface="微软雅黑" pitchFamily="34" charset="-122"/>
                <a:ea typeface="微软雅黑" pitchFamily="34" charset="-122"/>
              </a:rPr>
              <a:t>描述具体工作回顾内容，总结重点，让观看者能够</a:t>
            </a:r>
            <a:endParaRPr lang="en-US" altLang="zh-CN" sz="1300" dirty="0" smtClean="0">
              <a:solidFill>
                <a:srgbClr val="2B313D"/>
              </a:solidFill>
              <a:latin typeface="微软雅黑" pitchFamily="34" charset="-122"/>
              <a:ea typeface="微软雅黑" pitchFamily="34" charset="-122"/>
            </a:endParaRPr>
          </a:p>
          <a:p>
            <a:pPr>
              <a:lnSpc>
                <a:spcPct val="150000"/>
              </a:lnSpc>
            </a:pPr>
            <a:r>
              <a:rPr lang="zh-CN" altLang="en-US" sz="1300" dirty="0" smtClean="0">
                <a:solidFill>
                  <a:srgbClr val="2B313D"/>
                </a:solidFill>
                <a:latin typeface="微软雅黑" pitchFamily="34" charset="-122"/>
                <a:ea typeface="微软雅黑" pitchFamily="34" charset="-122"/>
              </a:rPr>
              <a:t>一目了然的了解报告的主题。</a:t>
            </a:r>
            <a:endParaRPr lang="zh-CN" altLang="en-US" sz="1300" dirty="0">
              <a:solidFill>
                <a:srgbClr val="2B313D"/>
              </a:solidFill>
              <a:latin typeface="微软雅黑" pitchFamily="34" charset="-122"/>
              <a:ea typeface="微软雅黑" pitchFamily="34" charset="-122"/>
            </a:endParaRPr>
          </a:p>
        </p:txBody>
      </p:sp>
    </p:spTree>
    <p:extLst>
      <p:ext uri="{BB962C8B-B14F-4D97-AF65-F5344CB8AC3E}">
        <p14:creationId xmlns:p14="http://schemas.microsoft.com/office/powerpoint/2010/main" val="11813677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a:off x="4582362" y="771550"/>
            <a:ext cx="987388" cy="987388"/>
          </a:xfrm>
          <a:prstGeom prst="rtTriangl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 name="直角三角形 2"/>
          <p:cNvSpPr/>
          <p:nvPr/>
        </p:nvSpPr>
        <p:spPr>
          <a:xfrm flipH="1">
            <a:off x="3614944" y="1758938"/>
            <a:ext cx="987388" cy="987388"/>
          </a:xfrm>
          <a:prstGeom prst="rtTriangl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直角三角形 3"/>
          <p:cNvSpPr/>
          <p:nvPr/>
        </p:nvSpPr>
        <p:spPr>
          <a:xfrm>
            <a:off x="4582362" y="2753214"/>
            <a:ext cx="987388" cy="987388"/>
          </a:xfrm>
          <a:prstGeom prst="rtTriangl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 name="直角三角形 4"/>
          <p:cNvSpPr/>
          <p:nvPr/>
        </p:nvSpPr>
        <p:spPr>
          <a:xfrm flipH="1">
            <a:off x="3614944" y="3740602"/>
            <a:ext cx="987388" cy="987388"/>
          </a:xfrm>
          <a:prstGeom prst="rtTriangle">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 name="矩形 5"/>
          <p:cNvSpPr/>
          <p:nvPr/>
        </p:nvSpPr>
        <p:spPr>
          <a:xfrm>
            <a:off x="4657352" y="1265244"/>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7" name="矩形 6"/>
          <p:cNvSpPr/>
          <p:nvPr/>
        </p:nvSpPr>
        <p:spPr>
          <a:xfrm>
            <a:off x="4125764" y="2249760"/>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02</a:t>
            </a:r>
            <a:endParaRPr lang="zh-CN" altLang="en-US" dirty="0">
              <a:solidFill>
                <a:schemeClr val="bg1"/>
              </a:solidFill>
            </a:endParaRPr>
          </a:p>
        </p:txBody>
      </p:sp>
      <p:sp>
        <p:nvSpPr>
          <p:cNvPr id="8" name="矩形 7"/>
          <p:cNvSpPr/>
          <p:nvPr/>
        </p:nvSpPr>
        <p:spPr>
          <a:xfrm>
            <a:off x="4657352" y="3246908"/>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03</a:t>
            </a:r>
            <a:endParaRPr lang="zh-CN" altLang="en-US" dirty="0">
              <a:solidFill>
                <a:schemeClr val="bg1"/>
              </a:solidFill>
            </a:endParaRPr>
          </a:p>
        </p:txBody>
      </p:sp>
      <p:sp>
        <p:nvSpPr>
          <p:cNvPr id="9" name="矩形 8"/>
          <p:cNvSpPr/>
          <p:nvPr/>
        </p:nvSpPr>
        <p:spPr>
          <a:xfrm>
            <a:off x="4163658" y="4250299"/>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04</a:t>
            </a:r>
            <a:endParaRPr lang="zh-CN" altLang="en-US" dirty="0">
              <a:solidFill>
                <a:schemeClr val="bg1"/>
              </a:solidFill>
            </a:endParaRPr>
          </a:p>
        </p:txBody>
      </p:sp>
      <p:sp>
        <p:nvSpPr>
          <p:cNvPr id="10" name="TextBox 9"/>
          <p:cNvSpPr txBox="1"/>
          <p:nvPr/>
        </p:nvSpPr>
        <p:spPr bwMode="auto">
          <a:xfrm>
            <a:off x="923298" y="1129743"/>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11" name="TextBox 10"/>
          <p:cNvSpPr txBox="1"/>
          <p:nvPr/>
        </p:nvSpPr>
        <p:spPr bwMode="auto">
          <a:xfrm>
            <a:off x="5076056" y="2081285"/>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12" name="TextBox 11"/>
          <p:cNvSpPr txBox="1"/>
          <p:nvPr/>
        </p:nvSpPr>
        <p:spPr bwMode="auto">
          <a:xfrm>
            <a:off x="893186" y="3004615"/>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
        <p:nvSpPr>
          <p:cNvPr id="13" name="TextBox 12"/>
          <p:cNvSpPr txBox="1"/>
          <p:nvPr/>
        </p:nvSpPr>
        <p:spPr bwMode="auto">
          <a:xfrm>
            <a:off x="5045944" y="3973300"/>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简单文字概述这里输入</a:t>
            </a:r>
            <a:endParaRPr lang="zh-CN" altLang="en-US" sz="1200" dirty="0">
              <a:solidFill>
                <a:schemeClr val="tx1">
                  <a:lumMod val="85000"/>
                  <a:lumOff val="15000"/>
                </a:schemeClr>
              </a:solidFill>
              <a:latin typeface="Calibri" pitchFamily="34" charset="0"/>
            </a:endParaRPr>
          </a:p>
        </p:txBody>
      </p:sp>
    </p:spTree>
    <p:extLst>
      <p:ext uri="{BB962C8B-B14F-4D97-AF65-F5344CB8AC3E}">
        <p14:creationId xmlns:p14="http://schemas.microsoft.com/office/powerpoint/2010/main" val="2767537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5"/>
          <p:cNvSpPr>
            <a:spLocks noChangeArrowheads="1"/>
          </p:cNvSpPr>
          <p:nvPr/>
        </p:nvSpPr>
        <p:spPr bwMode="auto">
          <a:xfrm>
            <a:off x="3792620" y="4234221"/>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3" name="圆柱形 2"/>
          <p:cNvSpPr/>
          <p:nvPr/>
        </p:nvSpPr>
        <p:spPr>
          <a:xfrm>
            <a:off x="4493181" y="2417015"/>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ysClr val="window" lastClr="FFFFFF"/>
              </a:solidFill>
              <a:latin typeface="Calibri"/>
              <a:ea typeface="宋体"/>
            </a:endParaRPr>
          </a:p>
        </p:txBody>
      </p:sp>
      <p:grpSp>
        <p:nvGrpSpPr>
          <p:cNvPr id="4" name="组合 3"/>
          <p:cNvGrpSpPr/>
          <p:nvPr/>
        </p:nvGrpSpPr>
        <p:grpSpPr>
          <a:xfrm>
            <a:off x="4523315" y="1170738"/>
            <a:ext cx="2765466" cy="1708049"/>
            <a:chOff x="4409982" y="1275606"/>
            <a:chExt cx="2765466" cy="1708049"/>
          </a:xfrm>
        </p:grpSpPr>
        <p:grpSp>
          <p:nvGrpSpPr>
            <p:cNvPr id="5" name="组合 4"/>
            <p:cNvGrpSpPr/>
            <p:nvPr/>
          </p:nvGrpSpPr>
          <p:grpSpPr>
            <a:xfrm>
              <a:off x="4409982" y="1275606"/>
              <a:ext cx="2754306" cy="1255069"/>
              <a:chOff x="3491880" y="2420888"/>
              <a:chExt cx="5794246" cy="2160240"/>
            </a:xfrm>
          </p:grpSpPr>
          <p:sp>
            <p:nvSpPr>
              <p:cNvPr id="12" name="上弧形箭头 11"/>
              <p:cNvSpPr/>
              <p:nvPr/>
            </p:nvSpPr>
            <p:spPr>
              <a:xfrm>
                <a:off x="3605493" y="2420888"/>
                <a:ext cx="5680633"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3" name="上弧形箭头 12"/>
              <p:cNvSpPr/>
              <p:nvPr/>
            </p:nvSpPr>
            <p:spPr>
              <a:xfrm>
                <a:off x="3491880" y="2420888"/>
                <a:ext cx="4317280"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4" name="上弧形箭头 13"/>
              <p:cNvSpPr/>
              <p:nvPr/>
            </p:nvSpPr>
            <p:spPr>
              <a:xfrm>
                <a:off x="3491880" y="2420888"/>
                <a:ext cx="2808312"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6" name="TextBox 6"/>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04</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7" name="TextBox 7"/>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05</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8" name="TextBox 8"/>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06</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9"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创新</a:t>
              </a:r>
              <a:endParaRPr lang="en-US" altLang="zh-CN" sz="1600" dirty="0">
                <a:solidFill>
                  <a:srgbClr val="474747"/>
                </a:solidFill>
              </a:endParaRPr>
            </a:p>
          </p:txBody>
        </p:sp>
        <p:sp>
          <p:nvSpPr>
            <p:cNvPr id="10"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极致</a:t>
              </a:r>
              <a:endParaRPr lang="en-US" altLang="zh-CN" sz="1600" dirty="0">
                <a:solidFill>
                  <a:srgbClr val="474747"/>
                </a:solidFill>
              </a:endParaRPr>
            </a:p>
          </p:txBody>
        </p:sp>
        <p:sp>
          <p:nvSpPr>
            <p:cNvPr id="11"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快速</a:t>
              </a:r>
              <a:endParaRPr lang="en-US" altLang="zh-CN" sz="1600" dirty="0">
                <a:solidFill>
                  <a:srgbClr val="474747"/>
                </a:solidFill>
              </a:endParaRPr>
            </a:p>
          </p:txBody>
        </p:sp>
      </p:grpSp>
      <p:grpSp>
        <p:nvGrpSpPr>
          <p:cNvPr id="15" name="组合 14"/>
          <p:cNvGrpSpPr/>
          <p:nvPr/>
        </p:nvGrpSpPr>
        <p:grpSpPr>
          <a:xfrm>
            <a:off x="2141696" y="1170738"/>
            <a:ext cx="2759661" cy="1708049"/>
            <a:chOff x="2028363" y="1275606"/>
            <a:chExt cx="2759661" cy="1708049"/>
          </a:xfrm>
        </p:grpSpPr>
        <p:grpSp>
          <p:nvGrpSpPr>
            <p:cNvPr id="16" name="组合 15"/>
            <p:cNvGrpSpPr/>
            <p:nvPr/>
          </p:nvGrpSpPr>
          <p:grpSpPr>
            <a:xfrm flipH="1">
              <a:off x="2033718" y="1275606"/>
              <a:ext cx="2754306" cy="1255069"/>
              <a:chOff x="3491880" y="2420888"/>
              <a:chExt cx="5794246" cy="2160240"/>
            </a:xfrm>
          </p:grpSpPr>
          <p:sp>
            <p:nvSpPr>
              <p:cNvPr id="23" name="上弧形箭头 22"/>
              <p:cNvSpPr/>
              <p:nvPr/>
            </p:nvSpPr>
            <p:spPr>
              <a:xfrm>
                <a:off x="3605493" y="2420888"/>
                <a:ext cx="5680633"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4" name="上弧形箭头 23"/>
              <p:cNvSpPr/>
              <p:nvPr/>
            </p:nvSpPr>
            <p:spPr>
              <a:xfrm>
                <a:off x="3491880" y="2420888"/>
                <a:ext cx="4317280"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5" name="上弧形箭头 24"/>
              <p:cNvSpPr/>
              <p:nvPr/>
            </p:nvSpPr>
            <p:spPr>
              <a:xfrm>
                <a:off x="3491880" y="2420888"/>
                <a:ext cx="2808312" cy="2160240"/>
              </a:xfrm>
              <a:prstGeom prst="curvedDownArrow">
                <a:avLst/>
              </a:prstGeom>
              <a:solidFill>
                <a:srgbClr val="D87818"/>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17" name="TextBox 17"/>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01</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8" name="TextBox 18"/>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02</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9" name="TextBox 19"/>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03</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20" name="TextBox 20"/>
            <p:cNvSpPr txBox="1"/>
            <p:nvPr/>
          </p:nvSpPr>
          <p:spPr>
            <a:xfrm>
              <a:off x="2028363"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梦想</a:t>
              </a:r>
              <a:endParaRPr lang="en-US" altLang="zh-CN" sz="1600" dirty="0">
                <a:solidFill>
                  <a:srgbClr val="474747"/>
                </a:solidFill>
              </a:endParaRPr>
            </a:p>
          </p:txBody>
        </p:sp>
        <p:sp>
          <p:nvSpPr>
            <p:cNvPr id="21" name="TextBox 21"/>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正直</a:t>
              </a:r>
              <a:endParaRPr lang="en-US" altLang="zh-CN" sz="1600" dirty="0">
                <a:solidFill>
                  <a:srgbClr val="474747"/>
                </a:solidFill>
              </a:endParaRPr>
            </a:p>
          </p:txBody>
        </p:sp>
        <p:sp>
          <p:nvSpPr>
            <p:cNvPr id="22" name="TextBox 22"/>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责任</a:t>
              </a:r>
              <a:endParaRPr lang="en-US" altLang="zh-CN" sz="1600" dirty="0">
                <a:solidFill>
                  <a:srgbClr val="474747"/>
                </a:solidFill>
              </a:endParaRPr>
            </a:p>
          </p:txBody>
        </p:sp>
      </p:grpSp>
      <p:sp>
        <p:nvSpPr>
          <p:cNvPr id="26" name="文本框 120"/>
          <p:cNvSpPr>
            <a:spLocks noChangeArrowheads="1"/>
          </p:cNvSpPr>
          <p:nvPr/>
        </p:nvSpPr>
        <p:spPr bwMode="auto">
          <a:xfrm>
            <a:off x="467545" y="3106934"/>
            <a:ext cx="2203160" cy="315471"/>
          </a:xfrm>
          <a:prstGeom prst="rect">
            <a:avLst/>
          </a:prstGeom>
          <a:solidFill>
            <a:srgbClr val="D87818"/>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7" name="矩形 26"/>
          <p:cNvSpPr/>
          <p:nvPr/>
        </p:nvSpPr>
        <p:spPr>
          <a:xfrm>
            <a:off x="467544" y="3448135"/>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28" name="文本框 120"/>
          <p:cNvSpPr>
            <a:spLocks noChangeArrowheads="1"/>
          </p:cNvSpPr>
          <p:nvPr/>
        </p:nvSpPr>
        <p:spPr bwMode="auto">
          <a:xfrm>
            <a:off x="5304589" y="3106934"/>
            <a:ext cx="2203160" cy="315471"/>
          </a:xfrm>
          <a:prstGeom prst="rect">
            <a:avLst/>
          </a:prstGeom>
          <a:solidFill>
            <a:srgbClr val="D87818"/>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9" name="矩形 28"/>
          <p:cNvSpPr/>
          <p:nvPr/>
        </p:nvSpPr>
        <p:spPr>
          <a:xfrm>
            <a:off x="5304588" y="3448135"/>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Tree>
    <p:extLst>
      <p:ext uri="{BB962C8B-B14F-4D97-AF65-F5344CB8AC3E}">
        <p14:creationId xmlns:p14="http://schemas.microsoft.com/office/powerpoint/2010/main" val="15334381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1"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500"/>
                                        <p:tgtEl>
                                          <p:spTgt spid="1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animBg="1"/>
      <p:bldP spid="27" grpId="0"/>
      <p:bldP spid="28" grpId="0" animBg="1"/>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11420" y="843558"/>
            <a:ext cx="3043916" cy="3766576"/>
            <a:chOff x="865232" y="1286330"/>
            <a:chExt cx="4013321" cy="4966128"/>
          </a:xfrm>
          <a:effectLst/>
        </p:grpSpPr>
        <p:pic>
          <p:nvPicPr>
            <p:cNvPr id="3" name="Picture 3"/>
            <p:cNvPicPr>
              <a:picLocks noChangeAspect="1"/>
            </p:cNvPicPr>
            <p:nvPr/>
          </p:nvPicPr>
          <p:blipFill rotWithShape="1">
            <a:blip r:embed="rId3" cstate="print">
              <a:extLst>
                <a:ext uri="{28A0092B-C50C-407E-A947-70E740481C1C}">
                  <a14:useLocalDpi xmlns:a14="http://schemas.microsoft.com/office/drawing/2010/main"/>
                </a:ext>
              </a:extLst>
            </a:blip>
            <a:srcRect l="5354" t="8440" r="6203" b="10137"/>
            <a:stretch/>
          </p:blipFill>
          <p:spPr>
            <a:xfrm>
              <a:off x="865232" y="1286330"/>
              <a:ext cx="4013321" cy="4966128"/>
            </a:xfrm>
            <a:prstGeom prst="rect">
              <a:avLst/>
            </a:prstGeom>
            <a:effectLst/>
          </p:spPr>
        </p:pic>
        <p:sp>
          <p:nvSpPr>
            <p:cNvPr id="4" name="Rectangle 4"/>
            <p:cNvSpPr/>
            <p:nvPr/>
          </p:nvSpPr>
          <p:spPr>
            <a:xfrm>
              <a:off x="1454929" y="1875864"/>
              <a:ext cx="2838784" cy="3697941"/>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5" name="组合 4"/>
          <p:cNvGrpSpPr/>
          <p:nvPr/>
        </p:nvGrpSpPr>
        <p:grpSpPr>
          <a:xfrm>
            <a:off x="5125466" y="1290692"/>
            <a:ext cx="1152128" cy="1038774"/>
            <a:chOff x="5424755" y="1340768"/>
            <a:chExt cx="670560" cy="604586"/>
          </a:xfrm>
        </p:grpSpPr>
        <p:grpSp>
          <p:nvGrpSpPr>
            <p:cNvPr id="6" name="组合 5"/>
            <p:cNvGrpSpPr/>
            <p:nvPr/>
          </p:nvGrpSpPr>
          <p:grpSpPr>
            <a:xfrm>
              <a:off x="5424755" y="1340768"/>
              <a:ext cx="670560" cy="604586"/>
              <a:chOff x="5424755" y="1340768"/>
              <a:chExt cx="670560" cy="604586"/>
            </a:xfrm>
          </p:grpSpPr>
          <p:grpSp>
            <p:nvGrpSpPr>
              <p:cNvPr id="8" name="组合 7"/>
              <p:cNvGrpSpPr/>
              <p:nvPr/>
            </p:nvGrpSpPr>
            <p:grpSpPr>
              <a:xfrm>
                <a:off x="5424755" y="1340768"/>
                <a:ext cx="670560" cy="604586"/>
                <a:chOff x="3720691" y="2824413"/>
                <a:chExt cx="1341120" cy="1209172"/>
              </a:xfrm>
            </p:grpSpPr>
            <p:sp>
              <p:nvSpPr>
                <p:cNvPr id="10"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87818"/>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sp>
              <p:nvSpPr>
                <p:cNvPr id="11"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9"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D87818"/>
                </a:solidFill>
                <a:prstDash val="sysDash"/>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7" name="TextBox 7"/>
            <p:cNvSpPr>
              <a:spLocks noChangeArrowheads="1"/>
            </p:cNvSpPr>
            <p:nvPr/>
          </p:nvSpPr>
          <p:spPr bwMode="auto">
            <a:xfrm>
              <a:off x="5472003" y="1508408"/>
              <a:ext cx="576064" cy="21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dirty="0" smtClean="0">
                  <a:solidFill>
                    <a:srgbClr val="D87818"/>
                  </a:solidFill>
                  <a:latin typeface="微软雅黑" pitchFamily="34" charset="-122"/>
                  <a:ea typeface="微软雅黑" pitchFamily="34" charset="-122"/>
                  <a:sym typeface="微软雅黑" pitchFamily="34" charset="-122"/>
                </a:rPr>
                <a:t>汽车</a:t>
              </a:r>
              <a:endParaRPr lang="zh-CN" altLang="en-US" sz="2400" b="1" dirty="0">
                <a:solidFill>
                  <a:srgbClr val="D87818"/>
                </a:solidFill>
                <a:latin typeface="微软雅黑" pitchFamily="34" charset="-122"/>
                <a:ea typeface="微软雅黑" pitchFamily="34" charset="-122"/>
                <a:sym typeface="微软雅黑" pitchFamily="34" charset="-122"/>
              </a:endParaRPr>
            </a:p>
          </p:txBody>
        </p:sp>
      </p:grpSp>
      <p:sp>
        <p:nvSpPr>
          <p:cNvPr id="12" name="矩形 11"/>
          <p:cNvSpPr/>
          <p:nvPr/>
        </p:nvSpPr>
        <p:spPr>
          <a:xfrm>
            <a:off x="6444896" y="1419622"/>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47"/>
          <p:cNvSpPr>
            <a:spLocks noChangeArrowheads="1"/>
          </p:cNvSpPr>
          <p:nvPr/>
        </p:nvSpPr>
        <p:spPr bwMode="auto">
          <a:xfrm>
            <a:off x="6468591" y="1742620"/>
            <a:ext cx="227987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rgbClr val="272E38"/>
                </a:solidFill>
                <a:sym typeface="微软雅黑" pitchFamily="34" charset="-122"/>
              </a:rPr>
              <a:t>在此</a:t>
            </a:r>
            <a:r>
              <a:rPr lang="zh-CN" altLang="en-US" sz="1400" dirty="0">
                <a:solidFill>
                  <a:srgbClr val="272E38"/>
                </a:solidFill>
                <a:sym typeface="微软雅黑" pitchFamily="34" charset="-122"/>
              </a:rPr>
              <a:t>录入上述图表的</a:t>
            </a:r>
            <a:r>
              <a:rPr lang="zh-CN" altLang="en-US" sz="1400" dirty="0" smtClean="0">
                <a:solidFill>
                  <a:srgbClr val="272E38"/>
                </a:solidFill>
                <a:sym typeface="微软雅黑" pitchFamily="34" charset="-122"/>
              </a:rPr>
              <a:t>描述明</a:t>
            </a:r>
            <a:r>
              <a:rPr lang="zh-CN" altLang="en-US" sz="1400" dirty="0">
                <a:solidFill>
                  <a:srgbClr val="272E38"/>
                </a:solidFill>
                <a:sym typeface="微软雅黑" pitchFamily="34" charset="-122"/>
              </a:rPr>
              <a:t>，在此录入上述图表的描述</a:t>
            </a:r>
            <a:r>
              <a:rPr lang="zh-CN" altLang="en-US" sz="1400" dirty="0" smtClean="0">
                <a:solidFill>
                  <a:srgbClr val="272E38"/>
                </a:solidFill>
                <a:sym typeface="微软雅黑" pitchFamily="34" charset="-122"/>
              </a:rPr>
              <a:t>说。</a:t>
            </a:r>
            <a:endParaRPr lang="zh-CN" altLang="en-US" sz="1400" dirty="0">
              <a:solidFill>
                <a:srgbClr val="272E38"/>
              </a:solidFill>
              <a:sym typeface="微软雅黑" pitchFamily="34" charset="-122"/>
            </a:endParaRPr>
          </a:p>
        </p:txBody>
      </p:sp>
      <p:sp>
        <p:nvSpPr>
          <p:cNvPr id="14" name="矩形 13"/>
          <p:cNvSpPr/>
          <p:nvPr/>
        </p:nvSpPr>
        <p:spPr>
          <a:xfrm>
            <a:off x="540240" y="3147814"/>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47"/>
          <p:cNvSpPr>
            <a:spLocks noChangeArrowheads="1"/>
          </p:cNvSpPr>
          <p:nvPr/>
        </p:nvSpPr>
        <p:spPr bwMode="auto">
          <a:xfrm>
            <a:off x="539553" y="3470812"/>
            <a:ext cx="251049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a:t>
            </a:r>
            <a:r>
              <a:rPr lang="zh-CN" altLang="en-US" sz="1400" dirty="0" smtClean="0">
                <a:solidFill>
                  <a:schemeClr val="tx1">
                    <a:lumMod val="75000"/>
                    <a:lumOff val="25000"/>
                  </a:schemeClr>
                </a:solidFill>
                <a:sym typeface="微软雅黑" pitchFamily="34" charset="-122"/>
              </a:rPr>
              <a:t>描述明</a:t>
            </a:r>
            <a:r>
              <a:rPr lang="zh-CN" altLang="en-US" sz="1400" dirty="0">
                <a:solidFill>
                  <a:schemeClr val="tx1">
                    <a:lumMod val="75000"/>
                    <a:lumOff val="25000"/>
                  </a:schemeClr>
                </a:solidFill>
                <a:sym typeface="微软雅黑" pitchFamily="34" charset="-122"/>
              </a:rPr>
              <a:t>，在此录入上述图表的描述</a:t>
            </a:r>
            <a:r>
              <a:rPr lang="zh-CN" altLang="en-US" sz="1400" dirty="0" smtClean="0">
                <a:solidFill>
                  <a:schemeClr val="tx1">
                    <a:lumMod val="75000"/>
                    <a:lumOff val="25000"/>
                  </a:schemeClr>
                </a:solidFill>
                <a:sym typeface="微软雅黑" pitchFamily="34" charset="-122"/>
              </a:rPr>
              <a:t>说。</a:t>
            </a:r>
            <a:endParaRPr lang="zh-CN" altLang="en-US" sz="1400" dirty="0">
              <a:solidFill>
                <a:schemeClr val="tx1">
                  <a:lumMod val="75000"/>
                  <a:lumOff val="25000"/>
                </a:schemeClr>
              </a:solidFill>
              <a:sym typeface="微软雅黑" pitchFamily="34" charset="-122"/>
            </a:endParaRPr>
          </a:p>
        </p:txBody>
      </p:sp>
      <p:grpSp>
        <p:nvGrpSpPr>
          <p:cNvPr id="16" name="组合 15"/>
          <p:cNvGrpSpPr/>
          <p:nvPr/>
        </p:nvGrpSpPr>
        <p:grpSpPr>
          <a:xfrm>
            <a:off x="5125466" y="3234908"/>
            <a:ext cx="1152128" cy="1038774"/>
            <a:chOff x="5424755" y="1340768"/>
            <a:chExt cx="670560" cy="604586"/>
          </a:xfrm>
        </p:grpSpPr>
        <p:grpSp>
          <p:nvGrpSpPr>
            <p:cNvPr id="17" name="组合 16"/>
            <p:cNvGrpSpPr/>
            <p:nvPr/>
          </p:nvGrpSpPr>
          <p:grpSpPr>
            <a:xfrm>
              <a:off x="5424755" y="1340768"/>
              <a:ext cx="670560" cy="604586"/>
              <a:chOff x="5424755" y="1340768"/>
              <a:chExt cx="670560" cy="604586"/>
            </a:xfrm>
          </p:grpSpPr>
          <p:grpSp>
            <p:nvGrpSpPr>
              <p:cNvPr id="19" name="组合 18"/>
              <p:cNvGrpSpPr/>
              <p:nvPr/>
            </p:nvGrpSpPr>
            <p:grpSpPr>
              <a:xfrm>
                <a:off x="5424755" y="1340768"/>
                <a:ext cx="670560" cy="604586"/>
                <a:chOff x="3720691" y="2824413"/>
                <a:chExt cx="1341120" cy="1209172"/>
              </a:xfrm>
            </p:grpSpPr>
            <p:sp>
              <p:nvSpPr>
                <p:cNvPr id="2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87818"/>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sp>
              <p:nvSpPr>
                <p:cNvPr id="2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2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solidFill>
                  <a:srgbClr val="D87818"/>
                </a:solidFill>
                <a:prstDash val="sysDash"/>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18" name="TextBox 7"/>
            <p:cNvSpPr>
              <a:spLocks noChangeArrowheads="1"/>
            </p:cNvSpPr>
            <p:nvPr/>
          </p:nvSpPr>
          <p:spPr bwMode="auto">
            <a:xfrm>
              <a:off x="5472003" y="1508408"/>
              <a:ext cx="576064" cy="21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dirty="0" smtClean="0">
                  <a:solidFill>
                    <a:srgbClr val="D87818"/>
                  </a:solidFill>
                  <a:latin typeface="微软雅黑" pitchFamily="34" charset="-122"/>
                  <a:ea typeface="微软雅黑" pitchFamily="34" charset="-122"/>
                  <a:sym typeface="微软雅黑" pitchFamily="34" charset="-122"/>
                </a:rPr>
                <a:t>金融</a:t>
              </a:r>
              <a:endParaRPr lang="zh-CN" altLang="en-US" sz="2400" b="1" dirty="0">
                <a:solidFill>
                  <a:srgbClr val="D87818"/>
                </a:solidFill>
                <a:latin typeface="微软雅黑" pitchFamily="34" charset="-122"/>
                <a:ea typeface="微软雅黑" pitchFamily="34" charset="-122"/>
                <a:sym typeface="微软雅黑" pitchFamily="34" charset="-122"/>
              </a:endParaRPr>
            </a:p>
          </p:txBody>
        </p:sp>
      </p:grpSp>
      <p:sp>
        <p:nvSpPr>
          <p:cNvPr id="23" name="矩形 22"/>
          <p:cNvSpPr/>
          <p:nvPr/>
        </p:nvSpPr>
        <p:spPr>
          <a:xfrm>
            <a:off x="6444896" y="3363838"/>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47"/>
          <p:cNvSpPr>
            <a:spLocks noChangeArrowheads="1"/>
          </p:cNvSpPr>
          <p:nvPr/>
        </p:nvSpPr>
        <p:spPr bwMode="auto">
          <a:xfrm>
            <a:off x="6468591" y="3686836"/>
            <a:ext cx="227987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rgbClr val="272E38"/>
                </a:solidFill>
                <a:sym typeface="微软雅黑" pitchFamily="34" charset="-122"/>
              </a:rPr>
              <a:t>在此</a:t>
            </a:r>
            <a:r>
              <a:rPr lang="zh-CN" altLang="en-US" sz="1400" dirty="0">
                <a:solidFill>
                  <a:srgbClr val="272E38"/>
                </a:solidFill>
                <a:sym typeface="微软雅黑" pitchFamily="34" charset="-122"/>
              </a:rPr>
              <a:t>录入上述图表的</a:t>
            </a:r>
            <a:r>
              <a:rPr lang="zh-CN" altLang="en-US" sz="1400" dirty="0" smtClean="0">
                <a:solidFill>
                  <a:srgbClr val="272E38"/>
                </a:solidFill>
                <a:sym typeface="微软雅黑" pitchFamily="34" charset="-122"/>
              </a:rPr>
              <a:t>描述明</a:t>
            </a:r>
            <a:r>
              <a:rPr lang="zh-CN" altLang="en-US" sz="1400" dirty="0">
                <a:solidFill>
                  <a:srgbClr val="272E38"/>
                </a:solidFill>
                <a:sym typeface="微软雅黑" pitchFamily="34" charset="-122"/>
              </a:rPr>
              <a:t>，在此录入上述图表的描述</a:t>
            </a:r>
            <a:r>
              <a:rPr lang="zh-CN" altLang="en-US" sz="1400" dirty="0" smtClean="0">
                <a:solidFill>
                  <a:srgbClr val="272E38"/>
                </a:solidFill>
                <a:sym typeface="微软雅黑" pitchFamily="34" charset="-122"/>
              </a:rPr>
              <a:t>说。</a:t>
            </a:r>
            <a:endParaRPr lang="zh-CN" altLang="en-US" sz="1400" dirty="0">
              <a:solidFill>
                <a:srgbClr val="272E38"/>
              </a:solidFill>
              <a:sym typeface="微软雅黑" pitchFamily="34" charset="-122"/>
            </a:endParaRPr>
          </a:p>
        </p:txBody>
      </p:sp>
      <p:grpSp>
        <p:nvGrpSpPr>
          <p:cNvPr id="25" name="组合 24"/>
          <p:cNvGrpSpPr/>
          <p:nvPr/>
        </p:nvGrpSpPr>
        <p:grpSpPr>
          <a:xfrm>
            <a:off x="2473979" y="1955081"/>
            <a:ext cx="1152128" cy="1038774"/>
            <a:chOff x="5424755" y="1340768"/>
            <a:chExt cx="670560" cy="604586"/>
          </a:xfrm>
        </p:grpSpPr>
        <p:grpSp>
          <p:nvGrpSpPr>
            <p:cNvPr id="26" name="组合 25"/>
            <p:cNvGrpSpPr/>
            <p:nvPr/>
          </p:nvGrpSpPr>
          <p:grpSpPr>
            <a:xfrm>
              <a:off x="5424755" y="1340768"/>
              <a:ext cx="670560" cy="604586"/>
              <a:chOff x="5424755" y="1340768"/>
              <a:chExt cx="670560" cy="604586"/>
            </a:xfrm>
          </p:grpSpPr>
          <p:grpSp>
            <p:nvGrpSpPr>
              <p:cNvPr id="28" name="组合 27"/>
              <p:cNvGrpSpPr/>
              <p:nvPr/>
            </p:nvGrpSpPr>
            <p:grpSpPr>
              <a:xfrm>
                <a:off x="5424755" y="1340768"/>
                <a:ext cx="670560" cy="604586"/>
                <a:chOff x="3720691" y="2824413"/>
                <a:chExt cx="1341120" cy="1209172"/>
              </a:xfrm>
            </p:grpSpPr>
            <p:sp>
              <p:nvSpPr>
                <p:cNvPr id="30"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87818"/>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sp>
              <p:nvSpPr>
                <p:cNvPr id="31"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29"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D87818"/>
                </a:solidFill>
                <a:prstDash val="sysDash"/>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b="1">
                  <a:solidFill>
                    <a:srgbClr val="D87818"/>
                  </a:solidFill>
                  <a:latin typeface="微软雅黑" pitchFamily="34" charset="-122"/>
                  <a:ea typeface="微软雅黑" pitchFamily="34" charset="-122"/>
                </a:endParaRPr>
              </a:p>
            </p:txBody>
          </p:sp>
        </p:grpSp>
        <p:sp>
          <p:nvSpPr>
            <p:cNvPr id="27" name="TextBox 7"/>
            <p:cNvSpPr>
              <a:spLocks noChangeArrowheads="1"/>
            </p:cNvSpPr>
            <p:nvPr/>
          </p:nvSpPr>
          <p:spPr bwMode="auto">
            <a:xfrm>
              <a:off x="5472003" y="1508408"/>
              <a:ext cx="576064" cy="21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dirty="0" smtClean="0">
                  <a:solidFill>
                    <a:srgbClr val="D87818"/>
                  </a:solidFill>
                  <a:latin typeface="微软雅黑" pitchFamily="34" charset="-122"/>
                  <a:ea typeface="微软雅黑" pitchFamily="34" charset="-122"/>
                  <a:sym typeface="微软雅黑" pitchFamily="34" charset="-122"/>
                </a:rPr>
                <a:t>地产</a:t>
              </a:r>
              <a:endParaRPr lang="zh-CN" altLang="en-US" sz="2400" b="1" dirty="0">
                <a:solidFill>
                  <a:srgbClr val="D87818"/>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968976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400"/>
                                            <p:tgtEl>
                                              <p:spTgt spid="12"/>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400"/>
                                            <p:tgtEl>
                                              <p:spTgt spid="13"/>
                                            </p:tgtEl>
                                          </p:cBhvr>
                                        </p:animEffect>
                                      </p:childTnLst>
                                    </p:cTn>
                                  </p:par>
                                </p:childTnLst>
                              </p:cTn>
                            </p:par>
                            <p:par>
                              <p:cTn id="22" fill="hold">
                                <p:stCondLst>
                                  <p:cond delay="1400"/>
                                </p:stCondLst>
                                <p:childTnLst>
                                  <p:par>
                                    <p:cTn id="23" presetID="49" presetClass="entr" presetSubtype="0" decel="10000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400"/>
                                            <p:tgtEl>
                                              <p:spTgt spid="14"/>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400"/>
                                            <p:tgtEl>
                                              <p:spTgt spid="15"/>
                                            </p:tgtEl>
                                          </p:cBhvr>
                                        </p:animEffect>
                                      </p:childTnLst>
                                    </p:cTn>
                                  </p:par>
                                </p:childTnLst>
                              </p:cTn>
                            </p:par>
                            <p:par>
                              <p:cTn id="35" fill="hold">
                                <p:stCondLst>
                                  <p:cond delay="2300"/>
                                </p:stCondLst>
                                <p:childTnLst>
                                  <p:par>
                                    <p:cTn id="36" presetID="49" presetClass="entr" presetSubtype="0" decel="10000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 calcmode="lin" valueType="num">
                                          <p:cBhvr>
                                            <p:cTn id="40" dur="500" fill="hold"/>
                                            <p:tgtEl>
                                              <p:spTgt spid="16"/>
                                            </p:tgtEl>
                                            <p:attrNameLst>
                                              <p:attrName>style.rotation</p:attrName>
                                            </p:attrNameLst>
                                          </p:cBhvr>
                                          <p:tavLst>
                                            <p:tav tm="0">
                                              <p:val>
                                                <p:fltVal val="360"/>
                                              </p:val>
                                            </p:tav>
                                            <p:tav tm="100000">
                                              <p:val>
                                                <p:fltVal val="0"/>
                                              </p:val>
                                            </p:tav>
                                          </p:tavLst>
                                        </p:anim>
                                        <p:animEffect transition="in" filter="fade">
                                          <p:cBhvr>
                                            <p:cTn id="41" dur="500"/>
                                            <p:tgtEl>
                                              <p:spTgt spid="16"/>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400"/>
                                            <p:tgtEl>
                                              <p:spTgt spid="23"/>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4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400"/>
                                            <p:tgtEl>
                                              <p:spTgt spid="12"/>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400"/>
                                            <p:tgtEl>
                                              <p:spTgt spid="13"/>
                                            </p:tgtEl>
                                          </p:cBhvr>
                                        </p:animEffect>
                                      </p:childTnLst>
                                    </p:cTn>
                                  </p:par>
                                </p:childTnLst>
                              </p:cTn>
                            </p:par>
                            <p:par>
                              <p:cTn id="22" fill="hold">
                                <p:stCondLst>
                                  <p:cond delay="1400"/>
                                </p:stCondLst>
                                <p:childTnLst>
                                  <p:par>
                                    <p:cTn id="23" presetID="49" presetClass="entr" presetSubtype="0" decel="10000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400"/>
                                            <p:tgtEl>
                                              <p:spTgt spid="14"/>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400"/>
                                            <p:tgtEl>
                                              <p:spTgt spid="15"/>
                                            </p:tgtEl>
                                          </p:cBhvr>
                                        </p:animEffect>
                                      </p:childTnLst>
                                    </p:cTn>
                                  </p:par>
                                </p:childTnLst>
                              </p:cTn>
                            </p:par>
                            <p:par>
                              <p:cTn id="35" fill="hold">
                                <p:stCondLst>
                                  <p:cond delay="2300"/>
                                </p:stCondLst>
                                <p:childTnLst>
                                  <p:par>
                                    <p:cTn id="36" presetID="49" presetClass="entr" presetSubtype="0" decel="10000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 calcmode="lin" valueType="num">
                                          <p:cBhvr>
                                            <p:cTn id="40" dur="500" fill="hold"/>
                                            <p:tgtEl>
                                              <p:spTgt spid="16"/>
                                            </p:tgtEl>
                                            <p:attrNameLst>
                                              <p:attrName>style.rotation</p:attrName>
                                            </p:attrNameLst>
                                          </p:cBhvr>
                                          <p:tavLst>
                                            <p:tav tm="0">
                                              <p:val>
                                                <p:fltVal val="360"/>
                                              </p:val>
                                            </p:tav>
                                            <p:tav tm="100000">
                                              <p:val>
                                                <p:fltVal val="0"/>
                                              </p:val>
                                            </p:tav>
                                          </p:tavLst>
                                        </p:anim>
                                        <p:animEffect transition="in" filter="fade">
                                          <p:cBhvr>
                                            <p:cTn id="41" dur="500"/>
                                            <p:tgtEl>
                                              <p:spTgt spid="16"/>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400"/>
                                            <p:tgtEl>
                                              <p:spTgt spid="23"/>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4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3" grpId="0"/>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43810" y="845444"/>
            <a:ext cx="2017222" cy="1290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55576" y="2234614"/>
            <a:ext cx="2017225" cy="1264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843809" y="3579862"/>
            <a:ext cx="2017224"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755577" y="844120"/>
            <a:ext cx="2017224" cy="1296144"/>
            <a:chOff x="4211960" y="843558"/>
            <a:chExt cx="2017224" cy="1296144"/>
          </a:xfrm>
          <a:solidFill>
            <a:srgbClr val="D87818"/>
          </a:solidFill>
        </p:grpSpPr>
        <p:sp>
          <p:nvSpPr>
            <p:cNvPr id="6" name="矩形 5"/>
            <p:cNvSpPr/>
            <p:nvPr/>
          </p:nvSpPr>
          <p:spPr>
            <a:xfrm>
              <a:off x="4211960" y="843558"/>
              <a:ext cx="2017224"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TextBox 6"/>
            <p:cNvSpPr txBox="1"/>
            <p:nvPr/>
          </p:nvSpPr>
          <p:spPr>
            <a:xfrm>
              <a:off x="4292121" y="906293"/>
              <a:ext cx="691215" cy="584775"/>
            </a:xfrm>
            <a:prstGeom prst="rect">
              <a:avLst/>
            </a:prstGeom>
            <a:grpFill/>
          </p:spPr>
          <p:txBody>
            <a:bodyPr wrap="none" rtlCol="0">
              <a:spAutoFit/>
            </a:bodyPr>
            <a:lstStyle/>
            <a:p>
              <a:r>
                <a:rPr lang="en-US" altLang="zh-CN" sz="3200" b="1" dirty="0" smtClean="0">
                  <a:solidFill>
                    <a:schemeClr val="bg1"/>
                  </a:solidFill>
                  <a:latin typeface="微软雅黑" pitchFamily="34" charset="-122"/>
                  <a:ea typeface="微软雅黑" pitchFamily="34" charset="-122"/>
                </a:rPr>
                <a:t>01</a:t>
              </a:r>
              <a:endParaRPr lang="zh-CN" altLang="en-US" sz="3200" b="1" dirty="0">
                <a:solidFill>
                  <a:schemeClr val="bg1"/>
                </a:solidFill>
                <a:latin typeface="微软雅黑" pitchFamily="34" charset="-122"/>
                <a:ea typeface="微软雅黑" pitchFamily="34" charset="-122"/>
              </a:endParaRPr>
            </a:p>
          </p:txBody>
        </p:sp>
        <p:sp>
          <p:nvSpPr>
            <p:cNvPr id="8" name="TextBox 7"/>
            <p:cNvSpPr txBox="1"/>
            <p:nvPr/>
          </p:nvSpPr>
          <p:spPr>
            <a:xfrm>
              <a:off x="4283968" y="1419622"/>
              <a:ext cx="1800200" cy="584775"/>
            </a:xfrm>
            <a:prstGeom prst="rect">
              <a:avLst/>
            </a:prstGeom>
            <a:grp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单击此处添加图片说明文本</a:t>
              </a:r>
              <a:endParaRPr lang="zh-CN" altLang="en-US" sz="1600" dirty="0">
                <a:solidFill>
                  <a:schemeClr val="bg1"/>
                </a:solidFill>
                <a:latin typeface="微软雅黑" pitchFamily="34" charset="-122"/>
                <a:ea typeface="微软雅黑" pitchFamily="34" charset="-122"/>
              </a:endParaRPr>
            </a:p>
          </p:txBody>
        </p:sp>
      </p:grpSp>
      <p:grpSp>
        <p:nvGrpSpPr>
          <p:cNvPr id="9" name="组合 8"/>
          <p:cNvGrpSpPr/>
          <p:nvPr/>
        </p:nvGrpSpPr>
        <p:grpSpPr>
          <a:xfrm>
            <a:off x="2843809" y="2215422"/>
            <a:ext cx="2017224" cy="1296144"/>
            <a:chOff x="6300192" y="2214860"/>
            <a:chExt cx="2017224" cy="1296144"/>
          </a:xfrm>
          <a:solidFill>
            <a:srgbClr val="D87818"/>
          </a:solidFill>
        </p:grpSpPr>
        <p:sp>
          <p:nvSpPr>
            <p:cNvPr id="10" name="矩形 9"/>
            <p:cNvSpPr/>
            <p:nvPr/>
          </p:nvSpPr>
          <p:spPr>
            <a:xfrm>
              <a:off x="6300192" y="2214860"/>
              <a:ext cx="2017224"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6300192" y="2274445"/>
              <a:ext cx="691215" cy="584775"/>
            </a:xfrm>
            <a:prstGeom prst="rect">
              <a:avLst/>
            </a:prstGeom>
            <a:grpFill/>
          </p:spPr>
          <p:txBody>
            <a:bodyPr wrap="none" rtlCol="0">
              <a:spAutoFit/>
            </a:bodyPr>
            <a:lstStyle/>
            <a:p>
              <a:r>
                <a:rPr lang="en-US" altLang="zh-CN" sz="3200" b="1" dirty="0" smtClean="0">
                  <a:solidFill>
                    <a:schemeClr val="bg1"/>
                  </a:solidFill>
                  <a:latin typeface="微软雅黑" pitchFamily="34" charset="-122"/>
                  <a:ea typeface="微软雅黑" pitchFamily="34" charset="-122"/>
                </a:rPr>
                <a:t>02</a:t>
              </a:r>
              <a:endParaRPr lang="zh-CN" altLang="en-US" sz="3200" b="1" dirty="0">
                <a:solidFill>
                  <a:schemeClr val="bg1"/>
                </a:solidFill>
                <a:latin typeface="微软雅黑" pitchFamily="34" charset="-122"/>
                <a:ea typeface="微软雅黑" pitchFamily="34" charset="-122"/>
              </a:endParaRPr>
            </a:p>
          </p:txBody>
        </p:sp>
        <p:sp>
          <p:nvSpPr>
            <p:cNvPr id="12" name="TextBox 11"/>
            <p:cNvSpPr txBox="1"/>
            <p:nvPr/>
          </p:nvSpPr>
          <p:spPr>
            <a:xfrm>
              <a:off x="6300192" y="2790924"/>
              <a:ext cx="1800200" cy="584775"/>
            </a:xfrm>
            <a:prstGeom prst="rect">
              <a:avLst/>
            </a:prstGeom>
            <a:grp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单击此处添加图片说明文本</a:t>
              </a:r>
              <a:endParaRPr lang="zh-CN" altLang="en-US" sz="1600" dirty="0">
                <a:solidFill>
                  <a:schemeClr val="bg1"/>
                </a:solidFill>
                <a:latin typeface="微软雅黑" pitchFamily="34" charset="-122"/>
                <a:ea typeface="微软雅黑" pitchFamily="34" charset="-122"/>
              </a:endParaRPr>
            </a:p>
          </p:txBody>
        </p:sp>
      </p:grpSp>
      <p:grpSp>
        <p:nvGrpSpPr>
          <p:cNvPr id="13" name="组合 12"/>
          <p:cNvGrpSpPr/>
          <p:nvPr/>
        </p:nvGrpSpPr>
        <p:grpSpPr>
          <a:xfrm>
            <a:off x="755576" y="3579862"/>
            <a:ext cx="2017225" cy="1296144"/>
            <a:chOff x="4211959" y="3651870"/>
            <a:chExt cx="2017225" cy="1296144"/>
          </a:xfrm>
          <a:solidFill>
            <a:srgbClr val="D87818"/>
          </a:solidFill>
        </p:grpSpPr>
        <p:sp>
          <p:nvSpPr>
            <p:cNvPr id="14" name="矩形 13"/>
            <p:cNvSpPr/>
            <p:nvPr/>
          </p:nvSpPr>
          <p:spPr>
            <a:xfrm>
              <a:off x="4211960" y="3651870"/>
              <a:ext cx="2017224"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4211960" y="3715167"/>
              <a:ext cx="691215" cy="584775"/>
            </a:xfrm>
            <a:prstGeom prst="rect">
              <a:avLst/>
            </a:prstGeom>
            <a:grpFill/>
          </p:spPr>
          <p:txBody>
            <a:bodyPr wrap="none" rtlCol="0">
              <a:spAutoFit/>
            </a:bodyPr>
            <a:lstStyle/>
            <a:p>
              <a:r>
                <a:rPr lang="en-US" altLang="zh-CN" sz="3200" b="1" dirty="0" smtClean="0">
                  <a:solidFill>
                    <a:schemeClr val="bg1"/>
                  </a:solidFill>
                  <a:latin typeface="微软雅黑" pitchFamily="34" charset="-122"/>
                  <a:ea typeface="微软雅黑" pitchFamily="34" charset="-122"/>
                </a:rPr>
                <a:t>03</a:t>
              </a:r>
              <a:endParaRPr lang="zh-CN" altLang="en-US" sz="3200" b="1" dirty="0">
                <a:solidFill>
                  <a:schemeClr val="bg1"/>
                </a:solidFill>
                <a:latin typeface="微软雅黑" pitchFamily="34" charset="-122"/>
                <a:ea typeface="微软雅黑" pitchFamily="34" charset="-122"/>
              </a:endParaRPr>
            </a:p>
          </p:txBody>
        </p:sp>
        <p:sp>
          <p:nvSpPr>
            <p:cNvPr id="16" name="TextBox 15"/>
            <p:cNvSpPr txBox="1"/>
            <p:nvPr/>
          </p:nvSpPr>
          <p:spPr>
            <a:xfrm>
              <a:off x="4211959" y="4219223"/>
              <a:ext cx="1800200" cy="584775"/>
            </a:xfrm>
            <a:prstGeom prst="rect">
              <a:avLst/>
            </a:prstGeom>
            <a:grp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单击此处添加图片说明文本</a:t>
              </a:r>
              <a:endParaRPr lang="zh-CN" altLang="en-US" sz="1600" dirty="0">
                <a:solidFill>
                  <a:schemeClr val="bg1"/>
                </a:solidFill>
                <a:latin typeface="微软雅黑" pitchFamily="34" charset="-122"/>
                <a:ea typeface="微软雅黑" pitchFamily="34" charset="-122"/>
              </a:endParaRPr>
            </a:p>
          </p:txBody>
        </p:sp>
      </p:grpSp>
      <p:sp>
        <p:nvSpPr>
          <p:cNvPr id="17" name="TextBox 16"/>
          <p:cNvSpPr txBox="1"/>
          <p:nvPr/>
        </p:nvSpPr>
        <p:spPr>
          <a:xfrm>
            <a:off x="5292079" y="915566"/>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itchFamily="34" charset="-122"/>
                <a:ea typeface="微软雅黑" pitchFamily="34" charset="-122"/>
              </a:rPr>
              <a:t>添加标题</a:t>
            </a:r>
            <a:endParaRPr lang="zh-CN" altLang="en-US" b="1"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5292080" y="1284898"/>
            <a:ext cx="3312368" cy="890693"/>
          </a:xfrm>
          <a:prstGeom prst="rect">
            <a:avLst/>
          </a:prstGeom>
          <a:noFill/>
        </p:spPr>
        <p:txBody>
          <a:bodyPr wrap="square" rtlCol="0">
            <a:spAutoFit/>
          </a:bodyPr>
          <a:lstStyle/>
          <a:p>
            <a:pPr>
              <a:lnSpc>
                <a:spcPct val="150000"/>
              </a:lnSpc>
            </a:pPr>
            <a:r>
              <a:rPr lang="zh-CN" altLang="en-US" sz="1200" dirty="0" smtClean="0">
                <a:solidFill>
                  <a:srgbClr val="272E38"/>
                </a:solidFill>
                <a:latin typeface="微软雅黑" pitchFamily="34" charset="-122"/>
                <a:ea typeface="微软雅黑" pitchFamily="34" charset="-122"/>
              </a:rPr>
              <a:t>单击此处添加段落文本，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，单击此处添加段落文本</a:t>
            </a:r>
          </a:p>
        </p:txBody>
      </p:sp>
      <p:sp>
        <p:nvSpPr>
          <p:cNvPr id="19" name="TextBox 18"/>
          <p:cNvSpPr txBox="1"/>
          <p:nvPr/>
        </p:nvSpPr>
        <p:spPr>
          <a:xfrm>
            <a:off x="5292079" y="2276167"/>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itchFamily="34" charset="-122"/>
                <a:ea typeface="微软雅黑" pitchFamily="34" charset="-122"/>
              </a:rPr>
              <a:t>添加标题</a:t>
            </a:r>
            <a:endParaRPr lang="zh-CN" altLang="en-US" b="1" dirty="0">
              <a:solidFill>
                <a:schemeClr val="tx1">
                  <a:lumMod val="85000"/>
                  <a:lumOff val="15000"/>
                </a:schemeClr>
              </a:solidFill>
              <a:latin typeface="微软雅黑" pitchFamily="34" charset="-122"/>
              <a:ea typeface="微软雅黑" pitchFamily="34" charset="-122"/>
            </a:endParaRPr>
          </a:p>
        </p:txBody>
      </p:sp>
      <p:sp>
        <p:nvSpPr>
          <p:cNvPr id="20" name="TextBox 19"/>
          <p:cNvSpPr txBox="1"/>
          <p:nvPr/>
        </p:nvSpPr>
        <p:spPr>
          <a:xfrm>
            <a:off x="5292080" y="2645499"/>
            <a:ext cx="3312368" cy="890693"/>
          </a:xfrm>
          <a:prstGeom prst="rect">
            <a:avLst/>
          </a:prstGeom>
          <a:noFill/>
        </p:spPr>
        <p:txBody>
          <a:bodyPr wrap="square" rtlCol="0">
            <a:spAutoFit/>
          </a:bodyPr>
          <a:lstStyle/>
          <a:p>
            <a:pPr>
              <a:lnSpc>
                <a:spcPct val="150000"/>
              </a:lnSpc>
            </a:pPr>
            <a:r>
              <a:rPr lang="zh-CN" altLang="en-US" sz="1200" dirty="0" smtClean="0">
                <a:solidFill>
                  <a:srgbClr val="272E38"/>
                </a:solidFill>
                <a:latin typeface="微软雅黑" pitchFamily="34" charset="-122"/>
                <a:ea typeface="微软雅黑" pitchFamily="34" charset="-122"/>
              </a:rPr>
              <a:t>单击此处添加段落文本，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，单击此处添加段落文本</a:t>
            </a:r>
          </a:p>
        </p:txBody>
      </p:sp>
      <p:sp>
        <p:nvSpPr>
          <p:cNvPr id="21" name="TextBox 20"/>
          <p:cNvSpPr txBox="1"/>
          <p:nvPr/>
        </p:nvSpPr>
        <p:spPr>
          <a:xfrm>
            <a:off x="5292080" y="3572311"/>
            <a:ext cx="1107996"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itchFamily="34" charset="-122"/>
                <a:ea typeface="微软雅黑" pitchFamily="34" charset="-122"/>
              </a:rPr>
              <a:t>添加标题</a:t>
            </a:r>
            <a:endParaRPr lang="zh-CN" altLang="en-US" b="1"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5292081" y="3941643"/>
            <a:ext cx="3312368" cy="890693"/>
          </a:xfrm>
          <a:prstGeom prst="rect">
            <a:avLst/>
          </a:prstGeom>
          <a:noFill/>
        </p:spPr>
        <p:txBody>
          <a:bodyPr wrap="square" rtlCol="0">
            <a:spAutoFit/>
          </a:bodyPr>
          <a:lstStyle/>
          <a:p>
            <a:pPr>
              <a:lnSpc>
                <a:spcPct val="150000"/>
              </a:lnSpc>
            </a:pPr>
            <a:r>
              <a:rPr lang="zh-CN" altLang="en-US" sz="1200" dirty="0" smtClean="0">
                <a:solidFill>
                  <a:srgbClr val="272E38"/>
                </a:solidFill>
                <a:latin typeface="微软雅黑" pitchFamily="34" charset="-122"/>
                <a:ea typeface="微软雅黑" pitchFamily="34" charset="-122"/>
              </a:rPr>
              <a:t>单击此处添加段落文本，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a:t>
            </a:r>
            <a:r>
              <a:rPr lang="zh-CN" altLang="en-US" sz="1200" dirty="0" smtClean="0">
                <a:solidFill>
                  <a:srgbClr val="272E38"/>
                </a:solidFill>
                <a:latin typeface="微软雅黑" pitchFamily="34" charset="-122"/>
                <a:ea typeface="微软雅黑" pitchFamily="34" charset="-122"/>
              </a:rPr>
              <a:t>文本</a:t>
            </a:r>
            <a:r>
              <a:rPr lang="zh-CN" altLang="en-US" sz="1200" dirty="0">
                <a:solidFill>
                  <a:srgbClr val="272E38"/>
                </a:solidFill>
                <a:latin typeface="微软雅黑" pitchFamily="34" charset="-122"/>
                <a:ea typeface="微软雅黑" pitchFamily="34" charset="-122"/>
              </a:rPr>
              <a:t>，单击此处添加段落文本</a:t>
            </a:r>
          </a:p>
        </p:txBody>
      </p:sp>
    </p:spTree>
    <p:extLst>
      <p:ext uri="{BB962C8B-B14F-4D97-AF65-F5344CB8AC3E}">
        <p14:creationId xmlns:p14="http://schemas.microsoft.com/office/powerpoint/2010/main" val="9301889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7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1200"/>
                            </p:stCondLst>
                            <p:childTnLst>
                              <p:par>
                                <p:cTn id="30" presetID="2" presetClass="entr" presetSubtype="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1700"/>
                            </p:stCondLst>
                            <p:childTnLst>
                              <p:par>
                                <p:cTn id="35" presetID="2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2200"/>
                            </p:stCondLst>
                            <p:childTnLst>
                              <p:par>
                                <p:cTn id="39" presetID="2" presetClass="entr" presetSubtype="2"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270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200"/>
                            </p:stCondLst>
                            <p:childTnLst>
                              <p:par>
                                <p:cTn id="48" presetID="2" presetClass="entr" presetSubtype="2"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1+#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0190" y="3594799"/>
            <a:ext cx="7034213" cy="921167"/>
            <a:chOff x="971550" y="3508375"/>
            <a:chExt cx="7034213" cy="921167"/>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181225" y="4090988"/>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tx1">
                      <a:lumMod val="85000"/>
                      <a:lumOff val="15000"/>
                    </a:schemeClr>
                  </a:solidFill>
                  <a:latin typeface="微软雅黑" pitchFamily="34" charset="-122"/>
                  <a:ea typeface="微软雅黑" pitchFamily="34" charset="-122"/>
                </a:rPr>
                <a:t>请在此处输入您的文本请在此处输入您的文本</a:t>
              </a:r>
              <a:endParaRPr lang="zh-CN" altLang="en-US" sz="1600" b="1" dirty="0">
                <a:solidFill>
                  <a:schemeClr val="tx1">
                    <a:lumMod val="85000"/>
                    <a:lumOff val="15000"/>
                  </a:schemeClr>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3776078" y="1124649"/>
            <a:ext cx="1728787" cy="2555875"/>
            <a:chOff x="3627438" y="1038225"/>
            <a:chExt cx="1728787" cy="2555875"/>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44913" y="1038225"/>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1" name="组合 10"/>
          <p:cNvGrpSpPr/>
          <p:nvPr/>
        </p:nvGrpSpPr>
        <p:grpSpPr>
          <a:xfrm>
            <a:off x="2301290" y="1578674"/>
            <a:ext cx="1528763" cy="2232025"/>
            <a:chOff x="2152650" y="1492250"/>
            <a:chExt cx="1528763" cy="2232025"/>
          </a:xfrm>
        </p:grpSpPr>
        <p:grpSp>
          <p:nvGrpSpPr>
            <p:cNvPr id="12" name="Group 9"/>
            <p:cNvGrpSpPr>
              <a:grpSpLocks/>
            </p:cNvGrpSpPr>
            <p:nvPr/>
          </p:nvGrpSpPr>
          <p:grpSpPr bwMode="auto">
            <a:xfrm rot="21120000">
              <a:off x="2282825" y="2327275"/>
              <a:ext cx="1398588" cy="1397000"/>
              <a:chOff x="0" y="0"/>
              <a:chExt cx="1728192" cy="1728192"/>
            </a:xfrm>
          </p:grpSpPr>
          <p:sp>
            <p:nvSpPr>
              <p:cNvPr id="14" name="五角星 72"/>
              <p:cNvSpPr>
                <a:spLocks noChangeArrowheads="1"/>
              </p:cNvSpPr>
              <p:nvPr/>
            </p:nvSpPr>
            <p:spPr bwMode="auto">
              <a:xfrm>
                <a:off x="0" y="0"/>
                <a:ext cx="1728192" cy="1728192"/>
              </a:xfrm>
              <a:prstGeom prst="star5">
                <a:avLst/>
              </a:pr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2</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3" name="TextBox 89"/>
            <p:cNvSpPr>
              <a:spLocks noChangeArrowheads="1"/>
            </p:cNvSpPr>
            <p:nvPr/>
          </p:nvSpPr>
          <p:spPr bwMode="auto">
            <a:xfrm>
              <a:off x="215265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5449303" y="1578674"/>
            <a:ext cx="1522412" cy="2192338"/>
            <a:chOff x="5300663" y="1492250"/>
            <a:chExt cx="1522412" cy="2192338"/>
          </a:xfrm>
        </p:grpSpPr>
        <p:grpSp>
          <p:nvGrpSpPr>
            <p:cNvPr id="18" name="Group 17"/>
            <p:cNvGrpSpPr>
              <a:grpSpLocks/>
            </p:cNvGrpSpPr>
            <p:nvPr/>
          </p:nvGrpSpPr>
          <p:grpSpPr bwMode="auto">
            <a:xfrm rot="480000">
              <a:off x="5300663" y="2286000"/>
              <a:ext cx="1398587" cy="1398588"/>
              <a:chOff x="0" y="0"/>
              <a:chExt cx="1728192" cy="1728192"/>
            </a:xfrm>
          </p:grpSpPr>
          <p:sp>
            <p:nvSpPr>
              <p:cNvPr id="20" name="五角星 80"/>
              <p:cNvSpPr>
                <a:spLocks noChangeArrowheads="1"/>
              </p:cNvSpPr>
              <p:nvPr/>
            </p:nvSpPr>
            <p:spPr bwMode="auto">
              <a:xfrm>
                <a:off x="0" y="0"/>
                <a:ext cx="1728192" cy="1728192"/>
              </a:xfrm>
              <a:prstGeom prst="star5">
                <a:avLst/>
              </a:pr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9" name="TextBox 90"/>
            <p:cNvSpPr>
              <a:spLocks noChangeArrowheads="1"/>
            </p:cNvSpPr>
            <p:nvPr/>
          </p:nvSpPr>
          <p:spPr bwMode="auto">
            <a:xfrm>
              <a:off x="532130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910640" y="2043812"/>
            <a:ext cx="1574800" cy="1992312"/>
            <a:chOff x="762000" y="1957388"/>
            <a:chExt cx="1574800" cy="1992312"/>
          </a:xfrm>
        </p:grpSpPr>
        <p:grpSp>
          <p:nvGrpSpPr>
            <p:cNvPr id="24" name="Group 13"/>
            <p:cNvGrpSpPr>
              <a:grpSpLocks/>
            </p:cNvGrpSpPr>
            <p:nvPr/>
          </p:nvGrpSpPr>
          <p:grpSpPr bwMode="auto">
            <a:xfrm rot="20618073">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25" name="TextBox 91"/>
            <p:cNvSpPr>
              <a:spLocks noChangeArrowheads="1"/>
            </p:cNvSpPr>
            <p:nvPr/>
          </p:nvSpPr>
          <p:spPr bwMode="auto">
            <a:xfrm>
              <a:off x="762000" y="1957388"/>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a:t>
              </a:r>
              <a:r>
                <a:rPr lang="zh-CN" altLang="en-US" sz="1000" dirty="0" smtClean="0">
                  <a:solidFill>
                    <a:schemeClr val="tx1">
                      <a:lumMod val="65000"/>
                      <a:lumOff val="35000"/>
                    </a:schemeClr>
                  </a:solidFill>
                  <a:latin typeface="微软雅黑" pitchFamily="34" charset="-122"/>
                  <a:ea typeface="微软雅黑" pitchFamily="34" charset="-122"/>
                </a:rPr>
                <a:t>文本</a:t>
              </a:r>
              <a:r>
                <a:rPr lang="zh-CN" altLang="en-US" sz="1000" dirty="0">
                  <a:solidFill>
                    <a:schemeClr val="tx1">
                      <a:lumMod val="65000"/>
                      <a:lumOff val="35000"/>
                    </a:schemeClr>
                  </a:solidFill>
                  <a:latin typeface="微软雅黑" pitchFamily="34" charset="-122"/>
                  <a:ea typeface="微软雅黑" pitchFamily="34" charset="-122"/>
                </a:rPr>
                <a:t>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6793915" y="2043812"/>
            <a:ext cx="1628775" cy="1992312"/>
            <a:chOff x="6645275" y="1957388"/>
            <a:chExt cx="1628775" cy="1992312"/>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rgbClr val="D8781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275" y="1957388"/>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7787948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000" fill="hold"/>
                                        <p:tgtEl>
                                          <p:spTgt spid="23"/>
                                        </p:tgtEl>
                                        <p:attrNameLst>
                                          <p:attrName>ppt_w</p:attrName>
                                        </p:attrNameLst>
                                      </p:cBhvr>
                                      <p:tavLst>
                                        <p:tav tm="0">
                                          <p:val>
                                            <p:fltVal val="0"/>
                                          </p:val>
                                        </p:tav>
                                        <p:tav tm="100000">
                                          <p:val>
                                            <p:strVal val="#ppt_w"/>
                                          </p:val>
                                        </p:tav>
                                      </p:tavLst>
                                    </p:anim>
                                    <p:anim calcmode="lin" valueType="num">
                                      <p:cBhvr>
                                        <p:cTn id="12" dur="3000" fill="hold"/>
                                        <p:tgtEl>
                                          <p:spTgt spid="23"/>
                                        </p:tgtEl>
                                        <p:attrNameLst>
                                          <p:attrName>ppt_h</p:attrName>
                                        </p:attrNameLst>
                                      </p:cBhvr>
                                      <p:tavLst>
                                        <p:tav tm="0">
                                          <p:val>
                                            <p:fltVal val="0"/>
                                          </p:val>
                                        </p:tav>
                                        <p:tav tm="100000">
                                          <p:val>
                                            <p:strVal val="#ppt_h"/>
                                          </p:val>
                                        </p:tav>
                                      </p:tavLst>
                                    </p:anim>
                                    <p:anim calcmode="lin" valueType="num">
                                      <p:cBhvr>
                                        <p:cTn id="13" dur="3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0" fill="hold"/>
                                        <p:tgtEl>
                                          <p:spTgt spid="11"/>
                                        </p:tgtEl>
                                        <p:attrNameLst>
                                          <p:attrName>ppt_w</p:attrName>
                                        </p:attrNameLst>
                                      </p:cBhvr>
                                      <p:tavLst>
                                        <p:tav tm="0">
                                          <p:val>
                                            <p:fltVal val="0"/>
                                          </p:val>
                                        </p:tav>
                                        <p:tav tm="100000">
                                          <p:val>
                                            <p:strVal val="#ppt_w"/>
                                          </p:val>
                                        </p:tav>
                                      </p:tavLst>
                                    </p:anim>
                                    <p:anim calcmode="lin" valueType="num">
                                      <p:cBhvr>
                                        <p:cTn id="18" dur="3000" fill="hold"/>
                                        <p:tgtEl>
                                          <p:spTgt spid="11"/>
                                        </p:tgtEl>
                                        <p:attrNameLst>
                                          <p:attrName>ppt_h</p:attrName>
                                        </p:attrNameLst>
                                      </p:cBhvr>
                                      <p:tavLst>
                                        <p:tav tm="0">
                                          <p:val>
                                            <p:fltVal val="0"/>
                                          </p:val>
                                        </p:tav>
                                        <p:tav tm="100000">
                                          <p:val>
                                            <p:strVal val="#ppt_h"/>
                                          </p:val>
                                        </p:tav>
                                      </p:tavLst>
                                    </p:anim>
                                    <p:anim calcmode="lin" valueType="num">
                                      <p:cBhvr>
                                        <p:cTn id="19" dur="3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fltVal val="0"/>
                                          </p:val>
                                        </p:tav>
                                        <p:tav tm="100000">
                                          <p:val>
                                            <p:strVal val="#ppt_w"/>
                                          </p:val>
                                        </p:tav>
                                      </p:tavLst>
                                    </p:anim>
                                    <p:anim calcmode="lin" valueType="num">
                                      <p:cBhvr>
                                        <p:cTn id="24" dur="3000" fill="hold"/>
                                        <p:tgtEl>
                                          <p:spTgt spid="5"/>
                                        </p:tgtEl>
                                        <p:attrNameLst>
                                          <p:attrName>ppt_h</p:attrName>
                                        </p:attrNameLst>
                                      </p:cBhvr>
                                      <p:tavLst>
                                        <p:tav tm="0">
                                          <p:val>
                                            <p:fltVal val="0"/>
                                          </p:val>
                                        </p:tav>
                                        <p:tav tm="100000">
                                          <p:val>
                                            <p:strVal val="#ppt_h"/>
                                          </p:val>
                                        </p:tav>
                                      </p:tavLst>
                                    </p:anim>
                                    <p:anim calcmode="lin" valueType="num">
                                      <p:cBhvr>
                                        <p:cTn id="25" dur="3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3000" fill="hold"/>
                                        <p:tgtEl>
                                          <p:spTgt spid="17"/>
                                        </p:tgtEl>
                                        <p:attrNameLst>
                                          <p:attrName>ppt_w</p:attrName>
                                        </p:attrNameLst>
                                      </p:cBhvr>
                                      <p:tavLst>
                                        <p:tav tm="0">
                                          <p:val>
                                            <p:fltVal val="0"/>
                                          </p:val>
                                        </p:tav>
                                        <p:tav tm="100000">
                                          <p:val>
                                            <p:strVal val="#ppt_w"/>
                                          </p:val>
                                        </p:tav>
                                      </p:tavLst>
                                    </p:anim>
                                    <p:anim calcmode="lin" valueType="num">
                                      <p:cBhvr>
                                        <p:cTn id="30" dur="3000" fill="hold"/>
                                        <p:tgtEl>
                                          <p:spTgt spid="17"/>
                                        </p:tgtEl>
                                        <p:attrNameLst>
                                          <p:attrName>ppt_h</p:attrName>
                                        </p:attrNameLst>
                                      </p:cBhvr>
                                      <p:tavLst>
                                        <p:tav tm="0">
                                          <p:val>
                                            <p:fltVal val="0"/>
                                          </p:val>
                                        </p:tav>
                                        <p:tav tm="100000">
                                          <p:val>
                                            <p:strVal val="#ppt_h"/>
                                          </p:val>
                                        </p:tav>
                                      </p:tavLst>
                                    </p:anim>
                                    <p:anim calcmode="lin" valueType="num">
                                      <p:cBhvr>
                                        <p:cTn id="31"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7"/>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0" fill="hold"/>
                                        <p:tgtEl>
                                          <p:spTgt spid="29"/>
                                        </p:tgtEl>
                                        <p:attrNameLst>
                                          <p:attrName>ppt_w</p:attrName>
                                        </p:attrNameLst>
                                      </p:cBhvr>
                                      <p:tavLst>
                                        <p:tav tm="0">
                                          <p:val>
                                            <p:fltVal val="0"/>
                                          </p:val>
                                        </p:tav>
                                        <p:tav tm="100000">
                                          <p:val>
                                            <p:strVal val="#ppt_w"/>
                                          </p:val>
                                        </p:tav>
                                      </p:tavLst>
                                    </p:anim>
                                    <p:anim calcmode="lin" valueType="num">
                                      <p:cBhvr>
                                        <p:cTn id="36" dur="3000" fill="hold"/>
                                        <p:tgtEl>
                                          <p:spTgt spid="29"/>
                                        </p:tgtEl>
                                        <p:attrNameLst>
                                          <p:attrName>ppt_h</p:attrName>
                                        </p:attrNameLst>
                                      </p:cBhvr>
                                      <p:tavLst>
                                        <p:tav tm="0">
                                          <p:val>
                                            <p:fltVal val="0"/>
                                          </p:val>
                                        </p:tav>
                                        <p:tav tm="100000">
                                          <p:val>
                                            <p:strVal val="#ppt_h"/>
                                          </p:val>
                                        </p:tav>
                                      </p:tavLst>
                                    </p:anim>
                                    <p:anim calcmode="lin" valueType="num">
                                      <p:cBhvr>
                                        <p:cTn id="37"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
            <a:ext cx="9148465" cy="5143501"/>
          </a:xfrm>
          <a:prstGeom prst="rect">
            <a:avLst/>
          </a:prstGeom>
        </p:spPr>
      </p:pic>
      <p:sp>
        <p:nvSpPr>
          <p:cNvPr id="11" name="TextBox 10"/>
          <p:cNvSpPr txBox="1"/>
          <p:nvPr/>
        </p:nvSpPr>
        <p:spPr>
          <a:xfrm>
            <a:off x="2195736" y="3651870"/>
            <a:ext cx="4824536" cy="646331"/>
          </a:xfrm>
          <a:prstGeom prst="rect">
            <a:avLst/>
          </a:prstGeom>
          <a:noFill/>
        </p:spPr>
        <p:txBody>
          <a:bodyPr wrap="square" rtlCol="0">
            <a:spAutoFit/>
          </a:bodyPr>
          <a:lstStyle/>
          <a:p>
            <a:pPr algn="ctr"/>
            <a:r>
              <a:rPr lang="zh-CN" altLang="en-US" sz="3600" b="1" spc="300" dirty="0" smtClean="0">
                <a:solidFill>
                  <a:srgbClr val="D87818"/>
                </a:solidFill>
                <a:latin typeface="微软雅黑" panose="020B0503020204020204" pitchFamily="34" charset="-122"/>
                <a:ea typeface="微软雅黑" panose="020B0503020204020204" pitchFamily="34" charset="-122"/>
              </a:rPr>
              <a:t>汇报完毕，谢谢观赏</a:t>
            </a:r>
            <a:endParaRPr lang="zh-CN" altLang="en-US" sz="3600" b="1" spc="300" dirty="0">
              <a:solidFill>
                <a:srgbClr val="D87818"/>
              </a:solidFill>
              <a:latin typeface="微软雅黑" panose="020B0503020204020204" pitchFamily="34" charset="-122"/>
              <a:ea typeface="微软雅黑" panose="020B0503020204020204" pitchFamily="34" charset="-122"/>
            </a:endParaRPr>
          </a:p>
        </p:txBody>
      </p:sp>
      <p:sp>
        <p:nvSpPr>
          <p:cNvPr id="14" name="矩形 13"/>
          <p:cNvSpPr/>
          <p:nvPr/>
        </p:nvSpPr>
        <p:spPr>
          <a:xfrm>
            <a:off x="3324641" y="4298201"/>
            <a:ext cx="2566729" cy="338554"/>
          </a:xfrm>
          <a:prstGeom prst="rect">
            <a:avLst/>
          </a:prstGeom>
          <a:effectLst/>
        </p:spPr>
        <p:txBody>
          <a:bodyPr wrap="none">
            <a:spAutoFit/>
          </a:bodyPr>
          <a:lstStyle/>
          <a:p>
            <a:pPr algn="ctr"/>
            <a:r>
              <a:rPr lang="en-US" altLang="zh-CN" sz="1600" dirty="0" smtClean="0">
                <a:solidFill>
                  <a:srgbClr val="D87818"/>
                </a:solidFill>
                <a:latin typeface="微软雅黑" panose="020B0503020204020204" pitchFamily="34" charset="-122"/>
                <a:ea typeface="微软雅黑" panose="020B0503020204020204" pitchFamily="34" charset="-122"/>
              </a:rPr>
              <a:t>——</a:t>
            </a:r>
            <a:r>
              <a:rPr lang="zh-CN" altLang="en-US" sz="1600" dirty="0" smtClean="0">
                <a:solidFill>
                  <a:srgbClr val="D87818"/>
                </a:solidFill>
                <a:latin typeface="微软雅黑" panose="020B0503020204020204" pitchFamily="34" charset="-122"/>
                <a:ea typeface="微软雅黑" panose="020B0503020204020204" pitchFamily="34" charset="-122"/>
              </a:rPr>
              <a:t> 汇报人：代用名</a:t>
            </a:r>
            <a:r>
              <a:rPr lang="en-US" altLang="zh-CN" sz="1600" dirty="0" smtClean="0">
                <a:solidFill>
                  <a:srgbClr val="D87818"/>
                </a:solidFill>
                <a:latin typeface="微软雅黑" panose="020B0503020204020204" pitchFamily="34" charset="-122"/>
                <a:ea typeface="微软雅黑" panose="020B0503020204020204" pitchFamily="34" charset="-122"/>
              </a:rPr>
              <a:t>——</a:t>
            </a:r>
            <a:endParaRPr lang="zh-CN" altLang="en-US" sz="1600" dirty="0">
              <a:solidFill>
                <a:srgbClr val="D8781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8551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1900"/>
                            </p:stCondLst>
                            <p:childTnLst>
                              <p:par>
                                <p:cTn id="19" presetID="4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摘录 1"/>
          <p:cNvSpPr/>
          <p:nvPr/>
        </p:nvSpPr>
        <p:spPr>
          <a:xfrm rot="16200000">
            <a:off x="4137004" y="2089185"/>
            <a:ext cx="1407583" cy="1266825"/>
          </a:xfrm>
          <a:prstGeom prst="flowChartExtra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itchFamily="34" charset="-122"/>
                <a:ea typeface="微软雅黑" pitchFamily="34" charset="-122"/>
              </a:rPr>
              <a:t>2</a:t>
            </a:r>
            <a:endParaRPr lang="zh-CN" altLang="en-US" sz="3600" b="0" dirty="0">
              <a:latin typeface="微软雅黑" pitchFamily="34" charset="-122"/>
              <a:ea typeface="微软雅黑" pitchFamily="34" charset="-122"/>
            </a:endParaRPr>
          </a:p>
        </p:txBody>
      </p:sp>
      <p:sp>
        <p:nvSpPr>
          <p:cNvPr id="3" name="流程图: 摘录 2"/>
          <p:cNvSpPr/>
          <p:nvPr/>
        </p:nvSpPr>
        <p:spPr>
          <a:xfrm rot="5400000">
            <a:off x="4022705" y="1220184"/>
            <a:ext cx="1407583" cy="1266825"/>
          </a:xfrm>
          <a:prstGeom prst="flowChartExtra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smtClean="0">
                <a:latin typeface="微软雅黑" pitchFamily="34" charset="-122"/>
                <a:ea typeface="微软雅黑" pitchFamily="34" charset="-122"/>
              </a:rPr>
              <a:t>1</a:t>
            </a:r>
            <a:endParaRPr lang="zh-CN" altLang="en-US" sz="3600" b="0" dirty="0">
              <a:latin typeface="微软雅黑" pitchFamily="34" charset="-122"/>
              <a:ea typeface="微软雅黑" pitchFamily="34" charset="-122"/>
            </a:endParaRPr>
          </a:p>
        </p:txBody>
      </p:sp>
      <p:sp>
        <p:nvSpPr>
          <p:cNvPr id="4" name="流程图: 摘录 3"/>
          <p:cNvSpPr/>
          <p:nvPr/>
        </p:nvSpPr>
        <p:spPr>
          <a:xfrm rot="5400000">
            <a:off x="4022705" y="2942913"/>
            <a:ext cx="1407583" cy="1266825"/>
          </a:xfrm>
          <a:prstGeom prst="flowChartExtra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3</a:t>
            </a:r>
            <a:endParaRPr lang="zh-CN" altLang="en-US" sz="3600" b="0" dirty="0">
              <a:latin typeface="微软雅黑" pitchFamily="34" charset="-122"/>
              <a:ea typeface="微软雅黑" pitchFamily="34" charset="-122"/>
            </a:endParaRPr>
          </a:p>
        </p:txBody>
      </p:sp>
      <p:sp>
        <p:nvSpPr>
          <p:cNvPr id="5" name="TextBox 4"/>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 name="组合 5"/>
          <p:cNvGrpSpPr/>
          <p:nvPr/>
        </p:nvGrpSpPr>
        <p:grpSpPr>
          <a:xfrm>
            <a:off x="1326508" y="1131590"/>
            <a:ext cx="2825306" cy="486900"/>
            <a:chOff x="2073750" y="1152682"/>
            <a:chExt cx="2825306" cy="438210"/>
          </a:xfrm>
        </p:grpSpPr>
        <p:sp>
          <p:nvSpPr>
            <p:cNvPr id="7" name="TextBox 6"/>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8" name="直接连接符 7"/>
            <p:cNvCxnSpPr/>
            <p:nvPr/>
          </p:nvCxnSpPr>
          <p:spPr>
            <a:xfrm>
              <a:off x="2169000" y="1590892"/>
              <a:ext cx="2730056" cy="0"/>
            </a:xfrm>
            <a:prstGeom prst="line">
              <a:avLst/>
            </a:prstGeom>
            <a:ln w="19050">
              <a:solidFill>
                <a:srgbClr val="D87818"/>
              </a:solidFill>
              <a:prstDash val="sysDash"/>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10" name="组合 9"/>
          <p:cNvGrpSpPr/>
          <p:nvPr/>
        </p:nvGrpSpPr>
        <p:grpSpPr>
          <a:xfrm>
            <a:off x="1326508" y="3346526"/>
            <a:ext cx="2825306" cy="486900"/>
            <a:chOff x="2073750" y="3146124"/>
            <a:chExt cx="2825306" cy="438210"/>
          </a:xfrm>
        </p:grpSpPr>
        <p:sp>
          <p:nvSpPr>
            <p:cNvPr id="11" name="TextBox 10"/>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12" name="直接连接符 11"/>
            <p:cNvCxnSpPr/>
            <p:nvPr/>
          </p:nvCxnSpPr>
          <p:spPr>
            <a:xfrm>
              <a:off x="2169000" y="3584334"/>
              <a:ext cx="2730056" cy="0"/>
            </a:xfrm>
            <a:prstGeom prst="line">
              <a:avLst/>
            </a:prstGeom>
            <a:ln w="19050">
              <a:solidFill>
                <a:srgbClr val="D87818"/>
              </a:solidFill>
              <a:prstDash val="sysDash"/>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14" name="组合 13"/>
          <p:cNvGrpSpPr/>
          <p:nvPr/>
        </p:nvGrpSpPr>
        <p:grpSpPr>
          <a:xfrm>
            <a:off x="5359902" y="2018729"/>
            <a:ext cx="2730056" cy="486900"/>
            <a:chOff x="6107144" y="1951107"/>
            <a:chExt cx="2730056" cy="438210"/>
          </a:xfrm>
        </p:grpSpPr>
        <p:sp>
          <p:nvSpPr>
            <p:cNvPr id="15" name="TextBox 14"/>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16" name="直接连接符 15"/>
            <p:cNvCxnSpPr/>
            <p:nvPr/>
          </p:nvCxnSpPr>
          <p:spPr>
            <a:xfrm>
              <a:off x="6107144" y="2389317"/>
              <a:ext cx="2730056" cy="0"/>
            </a:xfrm>
            <a:prstGeom prst="line">
              <a:avLst/>
            </a:prstGeom>
            <a:ln w="19050">
              <a:solidFill>
                <a:srgbClr val="D87818"/>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35433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250" fill="hold"/>
                                        <p:tgtEl>
                                          <p:spTgt spid="2"/>
                                        </p:tgtEl>
                                        <p:attrNameLst>
                                          <p:attrName>ppt_w</p:attrName>
                                        </p:attrNameLst>
                                      </p:cBhvr>
                                      <p:tavLst>
                                        <p:tav tm="0">
                                          <p:val>
                                            <p:fltVal val="0"/>
                                          </p:val>
                                        </p:tav>
                                        <p:tav tm="100000">
                                          <p:val>
                                            <p:strVal val="#ppt_w"/>
                                          </p:val>
                                        </p:tav>
                                      </p:tavLst>
                                    </p:anim>
                                    <p:anim calcmode="lin" valueType="num">
                                      <p:cBhvr>
                                        <p:cTn id="23" dur="250" fill="hold"/>
                                        <p:tgtEl>
                                          <p:spTgt spid="2"/>
                                        </p:tgtEl>
                                        <p:attrNameLst>
                                          <p:attrName>ppt_h</p:attrName>
                                        </p:attrNameLst>
                                      </p:cBhvr>
                                      <p:tavLst>
                                        <p:tav tm="0">
                                          <p:val>
                                            <p:fltVal val="0"/>
                                          </p:val>
                                        </p:tav>
                                        <p:tav tm="100000">
                                          <p:val>
                                            <p:strVal val="#ppt_h"/>
                                          </p:val>
                                        </p:tav>
                                      </p:tavLst>
                                    </p:anim>
                                    <p:animEffect transition="in" filter="fade">
                                      <p:cBhvr>
                                        <p:cTn id="24" dur="250"/>
                                        <p:tgtEl>
                                          <p:spTgt spid="2"/>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p:cNvSpPr>
            <a:spLocks noChangeArrowheads="1"/>
          </p:cNvSpPr>
          <p:nvPr/>
        </p:nvSpPr>
        <p:spPr bwMode="auto">
          <a:xfrm>
            <a:off x="7170659" y="2872608"/>
            <a:ext cx="641701" cy="1571872"/>
          </a:xfrm>
          <a:prstGeom prst="rect">
            <a:avLst/>
          </a:prstGeom>
          <a:solidFill>
            <a:srgbClr val="D87818"/>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sp>
        <p:nvSpPr>
          <p:cNvPr id="3" name="矩形 46"/>
          <p:cNvSpPr>
            <a:spLocks noChangeAspect="1" noChangeArrowheads="1"/>
          </p:cNvSpPr>
          <p:nvPr/>
        </p:nvSpPr>
        <p:spPr bwMode="auto">
          <a:xfrm>
            <a:off x="1335012" y="2872608"/>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sp>
        <p:nvSpPr>
          <p:cNvPr id="4" name="矩形 47"/>
          <p:cNvSpPr>
            <a:spLocks noChangeAspect="1" noChangeArrowheads="1"/>
          </p:cNvSpPr>
          <p:nvPr/>
        </p:nvSpPr>
        <p:spPr bwMode="auto">
          <a:xfrm>
            <a:off x="3004022" y="1203598"/>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sp>
        <p:nvSpPr>
          <p:cNvPr id="5" name="矩形 59"/>
          <p:cNvSpPr>
            <a:spLocks noChangeAspect="1" noChangeArrowheads="1"/>
          </p:cNvSpPr>
          <p:nvPr/>
        </p:nvSpPr>
        <p:spPr bwMode="auto">
          <a:xfrm>
            <a:off x="5456025" y="1203598"/>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grpSp>
        <p:nvGrpSpPr>
          <p:cNvPr id="6" name="组合 5"/>
          <p:cNvGrpSpPr/>
          <p:nvPr/>
        </p:nvGrpSpPr>
        <p:grpSpPr>
          <a:xfrm>
            <a:off x="3807620" y="2872608"/>
            <a:ext cx="3245297" cy="1597588"/>
            <a:chOff x="4906841" y="3911271"/>
            <a:chExt cx="4327062" cy="2130117"/>
          </a:xfrm>
          <a:solidFill>
            <a:srgbClr val="287614"/>
          </a:solidFill>
        </p:grpSpPr>
        <p:sp>
          <p:nvSpPr>
            <p:cNvPr id="7" name="矩形 37"/>
            <p:cNvSpPr>
              <a:spLocks noChangeArrowheads="1"/>
            </p:cNvSpPr>
            <p:nvPr/>
          </p:nvSpPr>
          <p:spPr bwMode="auto">
            <a:xfrm>
              <a:off x="4906841" y="3911271"/>
              <a:ext cx="4327062" cy="2095829"/>
            </a:xfrm>
            <a:prstGeom prst="rect">
              <a:avLst/>
            </a:prstGeom>
            <a:solidFill>
              <a:srgbClr val="D8781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sp>
          <p:nvSpPr>
            <p:cNvPr id="8" name="矩形 7"/>
            <p:cNvSpPr/>
            <p:nvPr/>
          </p:nvSpPr>
          <p:spPr>
            <a:xfrm>
              <a:off x="5224341" y="4765826"/>
              <a:ext cx="3339805" cy="1275562"/>
            </a:xfrm>
            <a:prstGeom prst="rect">
              <a:avLst/>
            </a:prstGeom>
            <a:noFill/>
          </p:spPr>
          <p:txBody>
            <a:bodyPr wrap="square">
              <a:spAutoFit/>
            </a:bodyPr>
            <a:lstStyle/>
            <a:p>
              <a:pPr>
                <a:lnSpc>
                  <a:spcPct val="150000"/>
                </a:lnSpc>
                <a:spcBef>
                  <a:spcPts val="750"/>
                </a:spcBef>
                <a:buFont typeface="Arial" charset="0"/>
                <a:buChar char="•"/>
              </a:pPr>
              <a:r>
                <a:rPr lang="zh-CN" altLang="en-US" sz="1100" dirty="0">
                  <a:solidFill>
                    <a:schemeClr val="bg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bg1"/>
                </a:solidFill>
                <a:latin typeface="微软雅黑" pitchFamily="34" charset="-122"/>
                <a:ea typeface="微软雅黑" pitchFamily="34" charset="-122"/>
                <a:cs typeface="宋体" charset="-122"/>
              </a:endParaRPr>
            </a:p>
          </p:txBody>
        </p:sp>
        <p:sp>
          <p:nvSpPr>
            <p:cNvPr id="9" name="矩形 8"/>
            <p:cNvSpPr/>
            <p:nvPr/>
          </p:nvSpPr>
          <p:spPr>
            <a:xfrm>
              <a:off x="5224341" y="4275250"/>
              <a:ext cx="3339805" cy="584776"/>
            </a:xfrm>
            <a:prstGeom prst="rect">
              <a:avLst/>
            </a:prstGeom>
            <a:noFill/>
          </p:spPr>
          <p:txBody>
            <a:bodyPr wrap="square">
              <a:spAutoFit/>
            </a:bodyPr>
            <a:lstStyle/>
            <a:p>
              <a:pPr>
                <a:lnSpc>
                  <a:spcPct val="150000"/>
                </a:lnSpc>
                <a:spcBef>
                  <a:spcPts val="750"/>
                </a:spcBef>
              </a:pPr>
              <a:r>
                <a:rPr lang="zh-CN" altLang="en-US" sz="1500" b="1" dirty="0">
                  <a:solidFill>
                    <a:schemeClr val="bg1"/>
                  </a:solidFill>
                  <a:latin typeface="微软雅黑" pitchFamily="34" charset="-122"/>
                  <a:ea typeface="微软雅黑" pitchFamily="34" charset="-122"/>
                  <a:cs typeface="宋体" charset="-122"/>
                </a:rPr>
                <a:t>标题内容</a:t>
              </a:r>
            </a:p>
          </p:txBody>
        </p:sp>
      </p:grpSp>
      <p:grpSp>
        <p:nvGrpSpPr>
          <p:cNvPr id="10" name="组合 9"/>
          <p:cNvGrpSpPr/>
          <p:nvPr/>
        </p:nvGrpSpPr>
        <p:grpSpPr>
          <a:xfrm>
            <a:off x="1335013" y="1203598"/>
            <a:ext cx="1571871" cy="1571872"/>
            <a:chOff x="1610032" y="1685925"/>
            <a:chExt cx="2095828" cy="2095829"/>
          </a:xfrm>
          <a:solidFill>
            <a:srgbClr val="287614"/>
          </a:solidFill>
        </p:grpSpPr>
        <p:sp>
          <p:nvSpPr>
            <p:cNvPr id="11" name="矩形 1"/>
            <p:cNvSpPr>
              <a:spLocks noChangeArrowheads="1"/>
            </p:cNvSpPr>
            <p:nvPr/>
          </p:nvSpPr>
          <p:spPr bwMode="auto">
            <a:xfrm>
              <a:off x="1610032" y="1685925"/>
              <a:ext cx="2095828" cy="2095829"/>
            </a:xfrm>
            <a:prstGeom prst="rect">
              <a:avLst/>
            </a:prstGeom>
            <a:solidFill>
              <a:srgbClr val="D8781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微软雅黑" pitchFamily="34" charset="-122"/>
                <a:ea typeface="微软雅黑" pitchFamily="34" charset="-122"/>
                <a:sym typeface="微软雅黑" pitchFamily="34" charset="-122"/>
              </a:endParaRPr>
            </a:p>
          </p:txBody>
        </p:sp>
        <p:sp>
          <p:nvSpPr>
            <p:cNvPr id="12" name="矩形 11"/>
            <p:cNvSpPr/>
            <p:nvPr/>
          </p:nvSpPr>
          <p:spPr>
            <a:xfrm>
              <a:off x="1795637" y="2505225"/>
              <a:ext cx="1760364" cy="800219"/>
            </a:xfrm>
            <a:prstGeom prst="rect">
              <a:avLst/>
            </a:prstGeom>
            <a:noFill/>
          </p:spPr>
          <p:txBody>
            <a:bodyPr wrap="square">
              <a:spAutoFit/>
            </a:bodyPr>
            <a:lstStyle/>
            <a:p>
              <a:pPr>
                <a:lnSpc>
                  <a:spcPct val="150000"/>
                </a:lnSpc>
                <a:spcBef>
                  <a:spcPts val="750"/>
                </a:spcBef>
                <a:buFont typeface="Arial" charset="0"/>
                <a:buChar char="•"/>
              </a:pPr>
              <a:r>
                <a:rPr lang="zh-CN" altLang="en-US" sz="1100" dirty="0">
                  <a:solidFill>
                    <a:schemeClr val="bg1"/>
                  </a:solidFill>
                  <a:latin typeface="微软雅黑" pitchFamily="34" charset="-122"/>
                  <a:ea typeface="微软雅黑" pitchFamily="34" charset="-122"/>
                  <a:cs typeface="宋体" charset="-122"/>
                </a:rPr>
                <a:t>单击此处添加段落文本单击此处</a:t>
              </a:r>
            </a:p>
          </p:txBody>
        </p:sp>
      </p:grpSp>
      <p:sp>
        <p:nvSpPr>
          <p:cNvPr id="13" name="矩形 12"/>
          <p:cNvSpPr/>
          <p:nvPr/>
        </p:nvSpPr>
        <p:spPr>
          <a:xfrm>
            <a:off x="1493266" y="1450141"/>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bg1"/>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41566960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214158" y="1230020"/>
            <a:ext cx="0" cy="2880320"/>
          </a:xfrm>
          <a:prstGeom prst="line">
            <a:avLst/>
          </a:prstGeom>
          <a:ln>
            <a:solidFill>
              <a:srgbClr val="D87818"/>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67827" y="1544474"/>
            <a:ext cx="646331" cy="276999"/>
          </a:xfrm>
          <a:prstGeom prst="rect">
            <a:avLst/>
          </a:prstGeom>
          <a:noFill/>
        </p:spPr>
        <p:txBody>
          <a:bodyPr wrap="none" rtlCol="0">
            <a:spAutoFit/>
          </a:bodyPr>
          <a:lstStyle/>
          <a:p>
            <a:pPr algn="r"/>
            <a:r>
              <a:rPr lang="zh-CN" altLang="en-US" sz="1200" dirty="0" smtClean="0">
                <a:solidFill>
                  <a:schemeClr val="tx1">
                    <a:lumMod val="85000"/>
                    <a:lumOff val="15000"/>
                  </a:schemeClr>
                </a:solidFill>
              </a:rPr>
              <a:t>业务一</a:t>
            </a:r>
            <a:endParaRPr lang="zh-CN" altLang="en-US" sz="1200" dirty="0">
              <a:solidFill>
                <a:schemeClr val="tx1">
                  <a:lumMod val="85000"/>
                  <a:lumOff val="15000"/>
                </a:schemeClr>
              </a:solidFill>
            </a:endParaRPr>
          </a:p>
        </p:txBody>
      </p:sp>
      <p:sp>
        <p:nvSpPr>
          <p:cNvPr id="4" name="TextBox 3"/>
          <p:cNvSpPr txBox="1"/>
          <p:nvPr/>
        </p:nvSpPr>
        <p:spPr>
          <a:xfrm>
            <a:off x="562539" y="2148798"/>
            <a:ext cx="646331" cy="276999"/>
          </a:xfrm>
          <a:prstGeom prst="rect">
            <a:avLst/>
          </a:prstGeom>
          <a:noFill/>
        </p:spPr>
        <p:txBody>
          <a:bodyPr wrap="none" rtlCol="0">
            <a:spAutoFit/>
          </a:bodyPr>
          <a:lstStyle/>
          <a:p>
            <a:pPr algn="r"/>
            <a:r>
              <a:rPr lang="zh-CN" altLang="en-US" sz="1200" dirty="0" smtClean="0">
                <a:solidFill>
                  <a:schemeClr val="tx1">
                    <a:lumMod val="85000"/>
                    <a:lumOff val="15000"/>
                  </a:schemeClr>
                </a:solidFill>
              </a:rPr>
              <a:t>业务二</a:t>
            </a:r>
            <a:endParaRPr lang="zh-CN" altLang="en-US" sz="1200" dirty="0">
              <a:solidFill>
                <a:schemeClr val="tx1">
                  <a:lumMod val="85000"/>
                  <a:lumOff val="15000"/>
                </a:schemeClr>
              </a:solidFill>
            </a:endParaRPr>
          </a:p>
        </p:txBody>
      </p:sp>
      <p:sp>
        <p:nvSpPr>
          <p:cNvPr id="5" name="TextBox 4"/>
          <p:cNvSpPr txBox="1"/>
          <p:nvPr/>
        </p:nvSpPr>
        <p:spPr>
          <a:xfrm>
            <a:off x="567827" y="2748865"/>
            <a:ext cx="646331" cy="276999"/>
          </a:xfrm>
          <a:prstGeom prst="rect">
            <a:avLst/>
          </a:prstGeom>
          <a:noFill/>
        </p:spPr>
        <p:txBody>
          <a:bodyPr wrap="none" rtlCol="0">
            <a:spAutoFit/>
          </a:bodyPr>
          <a:lstStyle/>
          <a:p>
            <a:pPr algn="r"/>
            <a:r>
              <a:rPr lang="zh-CN" altLang="en-US" sz="1200" dirty="0" smtClean="0">
                <a:solidFill>
                  <a:schemeClr val="tx1">
                    <a:lumMod val="85000"/>
                    <a:lumOff val="15000"/>
                  </a:schemeClr>
                </a:solidFill>
              </a:rPr>
              <a:t>业务三</a:t>
            </a:r>
            <a:endParaRPr lang="zh-CN" altLang="en-US" sz="1200" dirty="0">
              <a:solidFill>
                <a:schemeClr val="tx1">
                  <a:lumMod val="85000"/>
                  <a:lumOff val="15000"/>
                </a:schemeClr>
              </a:solidFill>
            </a:endParaRPr>
          </a:p>
        </p:txBody>
      </p:sp>
      <p:sp>
        <p:nvSpPr>
          <p:cNvPr id="6" name="TextBox 5"/>
          <p:cNvSpPr txBox="1"/>
          <p:nvPr/>
        </p:nvSpPr>
        <p:spPr>
          <a:xfrm>
            <a:off x="573115" y="3396937"/>
            <a:ext cx="646331" cy="276999"/>
          </a:xfrm>
          <a:prstGeom prst="rect">
            <a:avLst/>
          </a:prstGeom>
          <a:noFill/>
        </p:spPr>
        <p:txBody>
          <a:bodyPr wrap="none" rtlCol="0">
            <a:spAutoFit/>
          </a:bodyPr>
          <a:lstStyle/>
          <a:p>
            <a:pPr algn="r"/>
            <a:r>
              <a:rPr lang="zh-CN" altLang="en-US" sz="1200" dirty="0" smtClean="0">
                <a:solidFill>
                  <a:schemeClr val="tx1">
                    <a:lumMod val="85000"/>
                    <a:lumOff val="15000"/>
                  </a:schemeClr>
                </a:solidFill>
              </a:rPr>
              <a:t>业务四</a:t>
            </a:r>
            <a:endParaRPr lang="zh-CN" altLang="en-US" sz="1200" dirty="0">
              <a:solidFill>
                <a:schemeClr val="tx1">
                  <a:lumMod val="85000"/>
                  <a:lumOff val="15000"/>
                </a:schemeClr>
              </a:solidFill>
            </a:endParaRPr>
          </a:p>
        </p:txBody>
      </p:sp>
      <p:sp>
        <p:nvSpPr>
          <p:cNvPr id="7" name="矩形 6"/>
          <p:cNvSpPr/>
          <p:nvPr/>
        </p:nvSpPr>
        <p:spPr>
          <a:xfrm>
            <a:off x="1219446" y="1472466"/>
            <a:ext cx="216024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矩形 7"/>
          <p:cNvSpPr/>
          <p:nvPr/>
        </p:nvSpPr>
        <p:spPr>
          <a:xfrm>
            <a:off x="1219446" y="1688490"/>
            <a:ext cx="3287608" cy="216024"/>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矩形 8"/>
          <p:cNvSpPr/>
          <p:nvPr/>
        </p:nvSpPr>
        <p:spPr>
          <a:xfrm>
            <a:off x="1219446" y="2096535"/>
            <a:ext cx="1643804"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a:off x="1219446" y="2312559"/>
            <a:ext cx="2448272" cy="216024"/>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矩形 10"/>
          <p:cNvSpPr/>
          <p:nvPr/>
        </p:nvSpPr>
        <p:spPr>
          <a:xfrm>
            <a:off x="1219446" y="2720604"/>
            <a:ext cx="2664296"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矩形 11"/>
          <p:cNvSpPr/>
          <p:nvPr/>
        </p:nvSpPr>
        <p:spPr>
          <a:xfrm>
            <a:off x="1219446" y="2936628"/>
            <a:ext cx="2952328" cy="216024"/>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矩形 12"/>
          <p:cNvSpPr/>
          <p:nvPr/>
        </p:nvSpPr>
        <p:spPr>
          <a:xfrm>
            <a:off x="1219446" y="3344674"/>
            <a:ext cx="2017224"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矩形 13"/>
          <p:cNvSpPr/>
          <p:nvPr/>
        </p:nvSpPr>
        <p:spPr>
          <a:xfrm>
            <a:off x="1219446" y="3560698"/>
            <a:ext cx="3744416" cy="216024"/>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TextBox 14"/>
          <p:cNvSpPr txBox="1"/>
          <p:nvPr/>
        </p:nvSpPr>
        <p:spPr>
          <a:xfrm>
            <a:off x="3418159" y="1405974"/>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60%</a:t>
            </a:r>
            <a:endParaRPr lang="zh-CN" altLang="en-US" sz="1200" dirty="0">
              <a:solidFill>
                <a:schemeClr val="tx1">
                  <a:lumMod val="85000"/>
                  <a:lumOff val="15000"/>
                </a:schemeClr>
              </a:solidFill>
            </a:endParaRPr>
          </a:p>
        </p:txBody>
      </p:sp>
      <p:sp>
        <p:nvSpPr>
          <p:cNvPr id="16" name="TextBox 15"/>
          <p:cNvSpPr txBox="1"/>
          <p:nvPr/>
        </p:nvSpPr>
        <p:spPr>
          <a:xfrm>
            <a:off x="4545527" y="1682973"/>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80%</a:t>
            </a:r>
            <a:endParaRPr lang="zh-CN" altLang="en-US" sz="1200" dirty="0">
              <a:solidFill>
                <a:schemeClr val="tx1">
                  <a:lumMod val="85000"/>
                  <a:lumOff val="15000"/>
                </a:schemeClr>
              </a:solidFill>
            </a:endParaRPr>
          </a:p>
        </p:txBody>
      </p:sp>
      <p:sp>
        <p:nvSpPr>
          <p:cNvPr id="17" name="TextBox 16"/>
          <p:cNvSpPr txBox="1"/>
          <p:nvPr/>
        </p:nvSpPr>
        <p:spPr>
          <a:xfrm>
            <a:off x="5036367" y="3510220"/>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95%</a:t>
            </a:r>
            <a:endParaRPr lang="zh-CN" altLang="en-US" sz="1200" dirty="0">
              <a:solidFill>
                <a:schemeClr val="tx1">
                  <a:lumMod val="85000"/>
                  <a:lumOff val="15000"/>
                </a:schemeClr>
              </a:solidFill>
            </a:endParaRPr>
          </a:p>
        </p:txBody>
      </p:sp>
      <p:sp>
        <p:nvSpPr>
          <p:cNvPr id="18" name="TextBox 17"/>
          <p:cNvSpPr txBox="1"/>
          <p:nvPr/>
        </p:nvSpPr>
        <p:spPr>
          <a:xfrm>
            <a:off x="3274143" y="3314186"/>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56%</a:t>
            </a:r>
            <a:endParaRPr lang="zh-CN" altLang="en-US" sz="1200" dirty="0">
              <a:solidFill>
                <a:schemeClr val="tx1">
                  <a:lumMod val="85000"/>
                  <a:lumOff val="15000"/>
                </a:schemeClr>
              </a:solidFill>
            </a:endParaRPr>
          </a:p>
        </p:txBody>
      </p:sp>
      <p:sp>
        <p:nvSpPr>
          <p:cNvPr id="19" name="TextBox 18"/>
          <p:cNvSpPr txBox="1"/>
          <p:nvPr/>
        </p:nvSpPr>
        <p:spPr>
          <a:xfrm>
            <a:off x="3922215" y="2690116"/>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70%</a:t>
            </a:r>
            <a:endParaRPr lang="zh-CN" altLang="en-US" sz="1200" dirty="0">
              <a:solidFill>
                <a:schemeClr val="tx1">
                  <a:lumMod val="85000"/>
                  <a:lumOff val="15000"/>
                </a:schemeClr>
              </a:solidFill>
            </a:endParaRPr>
          </a:p>
        </p:txBody>
      </p:sp>
      <p:sp>
        <p:nvSpPr>
          <p:cNvPr id="20" name="TextBox 19"/>
          <p:cNvSpPr txBox="1"/>
          <p:nvPr/>
        </p:nvSpPr>
        <p:spPr>
          <a:xfrm>
            <a:off x="2901723" y="2066047"/>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40%</a:t>
            </a:r>
            <a:endParaRPr lang="zh-CN" altLang="en-US" sz="1200" dirty="0">
              <a:solidFill>
                <a:schemeClr val="tx1">
                  <a:lumMod val="85000"/>
                  <a:lumOff val="15000"/>
                </a:schemeClr>
              </a:solidFill>
            </a:endParaRPr>
          </a:p>
        </p:txBody>
      </p:sp>
      <p:sp>
        <p:nvSpPr>
          <p:cNvPr id="21" name="TextBox 20"/>
          <p:cNvSpPr txBox="1"/>
          <p:nvPr/>
        </p:nvSpPr>
        <p:spPr>
          <a:xfrm>
            <a:off x="4254387" y="2912626"/>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75%</a:t>
            </a:r>
            <a:endParaRPr lang="zh-CN" altLang="en-US" sz="1200" dirty="0">
              <a:solidFill>
                <a:schemeClr val="tx1">
                  <a:lumMod val="85000"/>
                  <a:lumOff val="15000"/>
                </a:schemeClr>
              </a:solidFill>
            </a:endParaRPr>
          </a:p>
        </p:txBody>
      </p:sp>
      <p:sp>
        <p:nvSpPr>
          <p:cNvPr id="22" name="TextBox 21"/>
          <p:cNvSpPr txBox="1"/>
          <p:nvPr/>
        </p:nvSpPr>
        <p:spPr>
          <a:xfrm>
            <a:off x="3717827" y="2287297"/>
            <a:ext cx="452367" cy="276999"/>
          </a:xfrm>
          <a:prstGeom prst="rect">
            <a:avLst/>
          </a:prstGeom>
          <a:noFill/>
        </p:spPr>
        <p:txBody>
          <a:bodyPr wrap="none" rtlCol="0">
            <a:spAutoFit/>
          </a:bodyPr>
          <a:lstStyle/>
          <a:p>
            <a:pPr algn="r"/>
            <a:r>
              <a:rPr lang="en-US" altLang="zh-CN" sz="1200" dirty="0" smtClean="0">
                <a:solidFill>
                  <a:schemeClr val="tx1">
                    <a:lumMod val="85000"/>
                    <a:lumOff val="15000"/>
                  </a:schemeClr>
                </a:solidFill>
              </a:rPr>
              <a:t>65%</a:t>
            </a:r>
            <a:endParaRPr lang="zh-CN" altLang="en-US" sz="1200" dirty="0">
              <a:solidFill>
                <a:schemeClr val="tx1">
                  <a:lumMod val="85000"/>
                  <a:lumOff val="15000"/>
                </a:schemeClr>
              </a:solidFill>
            </a:endParaRPr>
          </a:p>
        </p:txBody>
      </p:sp>
      <p:grpSp>
        <p:nvGrpSpPr>
          <p:cNvPr id="23" name="组合 22"/>
          <p:cNvGrpSpPr/>
          <p:nvPr/>
        </p:nvGrpSpPr>
        <p:grpSpPr>
          <a:xfrm>
            <a:off x="1933023" y="4182348"/>
            <a:ext cx="927095" cy="246221"/>
            <a:chOff x="1933023" y="4038332"/>
            <a:chExt cx="927095" cy="246221"/>
          </a:xfrm>
        </p:grpSpPr>
        <p:sp>
          <p:nvSpPr>
            <p:cNvPr id="24" name="矩形 23"/>
            <p:cNvSpPr/>
            <p:nvPr/>
          </p:nvSpPr>
          <p:spPr>
            <a:xfrm>
              <a:off x="1933023" y="4104824"/>
              <a:ext cx="368875" cy="1440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TextBox 24"/>
            <p:cNvSpPr txBox="1"/>
            <p:nvPr/>
          </p:nvSpPr>
          <p:spPr>
            <a:xfrm>
              <a:off x="2290731" y="4038332"/>
              <a:ext cx="569387" cy="24622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tx1">
                      <a:lumMod val="85000"/>
                      <a:lumOff val="15000"/>
                    </a:schemeClr>
                  </a:solidFill>
                </a:rPr>
                <a:t>计划数</a:t>
              </a:r>
            </a:p>
          </p:txBody>
        </p:sp>
      </p:grpSp>
      <p:grpSp>
        <p:nvGrpSpPr>
          <p:cNvPr id="26" name="组合 25"/>
          <p:cNvGrpSpPr/>
          <p:nvPr/>
        </p:nvGrpSpPr>
        <p:grpSpPr>
          <a:xfrm>
            <a:off x="3195248" y="4197737"/>
            <a:ext cx="959971" cy="246221"/>
            <a:chOff x="3195248" y="4053721"/>
            <a:chExt cx="959971" cy="246221"/>
          </a:xfrm>
        </p:grpSpPr>
        <p:sp>
          <p:nvSpPr>
            <p:cNvPr id="27" name="矩形 26"/>
            <p:cNvSpPr/>
            <p:nvPr/>
          </p:nvSpPr>
          <p:spPr>
            <a:xfrm>
              <a:off x="3195248" y="4104824"/>
              <a:ext cx="368875" cy="144016"/>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8" name="TextBox 27"/>
            <p:cNvSpPr txBox="1"/>
            <p:nvPr/>
          </p:nvSpPr>
          <p:spPr>
            <a:xfrm>
              <a:off x="3585832" y="4053721"/>
              <a:ext cx="569387" cy="24622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smtClean="0">
                  <a:solidFill>
                    <a:schemeClr val="tx1">
                      <a:lumMod val="85000"/>
                      <a:lumOff val="15000"/>
                    </a:schemeClr>
                  </a:solidFill>
                </a:rPr>
                <a:t>实际数</a:t>
              </a:r>
              <a:endParaRPr lang="zh-CN" altLang="en-US" sz="1000" dirty="0">
                <a:solidFill>
                  <a:schemeClr val="tx1">
                    <a:lumMod val="85000"/>
                    <a:lumOff val="15000"/>
                  </a:schemeClr>
                </a:solidFill>
              </a:endParaRPr>
            </a:p>
          </p:txBody>
        </p:sp>
      </p:grpSp>
      <p:pic>
        <p:nvPicPr>
          <p:cNvPr id="29"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p:blipFill>
        <p:spPr bwMode="auto">
          <a:xfrm>
            <a:off x="5675107" y="1491630"/>
            <a:ext cx="2779397" cy="1264206"/>
          </a:xfrm>
          <a:prstGeom prst="rect">
            <a:avLst/>
          </a:prstGeom>
          <a:noFill/>
          <a:ln>
            <a:solidFill>
              <a:srgbClr val="D87818"/>
            </a:solidFill>
          </a:ln>
          <a:extLst>
            <a:ext uri="{909E8E84-426E-40DD-AFC4-6F175D3DCCD1}">
              <a14:hiddenFill xmlns:a14="http://schemas.microsoft.com/office/drawing/2010/main">
                <a:solidFill>
                  <a:srgbClr val="FFFFFF"/>
                </a:solidFill>
              </a14:hiddenFill>
            </a:ext>
          </a:extLst>
        </p:spPr>
      </p:pic>
      <p:pic>
        <p:nvPicPr>
          <p:cNvPr id="30"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p:blipFill>
        <p:spPr bwMode="auto">
          <a:xfrm>
            <a:off x="5681035" y="2864620"/>
            <a:ext cx="2779397" cy="1291306"/>
          </a:xfrm>
          <a:prstGeom prst="rect">
            <a:avLst/>
          </a:prstGeom>
          <a:noFill/>
          <a:ln>
            <a:solidFill>
              <a:srgbClr val="D87818"/>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4062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26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childTnLst>
                          </p:cTn>
                        </p:par>
                        <p:par>
                          <p:cTn id="59" fill="hold">
                            <p:stCondLst>
                              <p:cond delay="3100"/>
                            </p:stCondLst>
                            <p:childTnLst>
                              <p:par>
                                <p:cTn id="60" presetID="22" presetClass="entr" presetSubtype="8"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4200"/>
                            </p:stCondLst>
                            <p:childTnLst>
                              <p:par>
                                <p:cTn id="73" presetID="53" presetClass="entr" presetSubtype="16"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ppt_w</p:attrName>
                                        </p:attrNameLst>
                                      </p:cBhvr>
                                      <p:tavLst>
                                        <p:tav tm="0">
                                          <p:val>
                                            <p:fltVal val="0"/>
                                          </p:val>
                                        </p:tav>
                                        <p:tav tm="100000">
                                          <p:val>
                                            <p:strVal val="#ppt_w"/>
                                          </p:val>
                                        </p:tav>
                                      </p:tavLst>
                                    </p:anim>
                                    <p:anim calcmode="lin" valueType="num">
                                      <p:cBhvr>
                                        <p:cTn id="81" dur="500" fill="hold"/>
                                        <p:tgtEl>
                                          <p:spTgt spid="22"/>
                                        </p:tgtEl>
                                        <p:attrNameLst>
                                          <p:attrName>ppt_h</p:attrName>
                                        </p:attrNameLst>
                                      </p:cBhvr>
                                      <p:tavLst>
                                        <p:tav tm="0">
                                          <p:val>
                                            <p:fltVal val="0"/>
                                          </p:val>
                                        </p:tav>
                                        <p:tav tm="100000">
                                          <p:val>
                                            <p:strVal val="#ppt_h"/>
                                          </p:val>
                                        </p:tav>
                                      </p:tavLst>
                                    </p:anim>
                                    <p:animEffect transition="in" filter="fade">
                                      <p:cBhvr>
                                        <p:cTn id="82" dur="500"/>
                                        <p:tgtEl>
                                          <p:spTgt spid="22"/>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4700"/>
                            </p:stCondLst>
                            <p:childTnLst>
                              <p:par>
                                <p:cTn id="94" presetID="10" presetClass="entr" presetSubtype="0" fill="hold"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500"/>
                                        <p:tgtEl>
                                          <p:spTgt spid="23"/>
                                        </p:tgtEl>
                                      </p:cBhvr>
                                    </p:animEffect>
                                  </p:childTnLst>
                                </p:cTn>
                              </p:par>
                              <p:par>
                                <p:cTn id="97" presetID="10" presetClass="entr" presetSubtype="0" fill="hold"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p:stCondLst>
                              <p:cond delay="5200"/>
                            </p:stCondLst>
                            <p:childTnLst>
                              <p:par>
                                <p:cTn id="101" presetID="2" presetClass="entr" presetSubtype="1"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additive="base">
                                        <p:cTn id="103" dur="500" fill="hold"/>
                                        <p:tgtEl>
                                          <p:spTgt spid="29"/>
                                        </p:tgtEl>
                                        <p:attrNameLst>
                                          <p:attrName>ppt_x</p:attrName>
                                        </p:attrNameLst>
                                      </p:cBhvr>
                                      <p:tavLst>
                                        <p:tav tm="0">
                                          <p:val>
                                            <p:strVal val="#ppt_x"/>
                                          </p:val>
                                        </p:tav>
                                        <p:tav tm="100000">
                                          <p:val>
                                            <p:strVal val="#ppt_x"/>
                                          </p:val>
                                        </p:tav>
                                      </p:tavLst>
                                    </p:anim>
                                    <p:anim calcmode="lin" valueType="num">
                                      <p:cBhvr additive="base">
                                        <p:cTn id="104" dur="500" fill="hold"/>
                                        <p:tgtEl>
                                          <p:spTgt spid="29"/>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fill="hold"/>
                                        <p:tgtEl>
                                          <p:spTgt spid="30"/>
                                        </p:tgtEl>
                                        <p:attrNameLst>
                                          <p:attrName>ppt_x</p:attrName>
                                        </p:attrNameLst>
                                      </p:cBhvr>
                                      <p:tavLst>
                                        <p:tav tm="0">
                                          <p:val>
                                            <p:strVal val="#ppt_x"/>
                                          </p:val>
                                        </p:tav>
                                        <p:tav tm="100000">
                                          <p:val>
                                            <p:strVal val="#ppt_x"/>
                                          </p:val>
                                        </p:tav>
                                      </p:tavLst>
                                    </p:anim>
                                    <p:anim calcmode="lin" valueType="num">
                                      <p:cBhvr additive="base">
                                        <p:cTn id="10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1143" y="1252096"/>
            <a:ext cx="1501720" cy="1341605"/>
            <a:chOff x="2931143" y="1252096"/>
            <a:chExt cx="1501720" cy="1341605"/>
          </a:xfrm>
        </p:grpSpPr>
        <p:sp>
          <p:nvSpPr>
            <p:cNvPr id="3" name="任意多边形 2"/>
            <p:cNvSpPr/>
            <p:nvPr/>
          </p:nvSpPr>
          <p:spPr>
            <a:xfrm>
              <a:off x="3091258" y="125209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C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C000"/>
                  </a:solidFill>
                  <a:latin typeface="微软雅黑" panose="020B0503020204020204" pitchFamily="34" charset="-122"/>
                  <a:ea typeface="微软雅黑" panose="020B0503020204020204" pitchFamily="34" charset="-122"/>
                </a:rPr>
                <a:t>标题</a:t>
              </a:r>
            </a:p>
          </p:txBody>
        </p:sp>
        <p:sp>
          <p:nvSpPr>
            <p:cNvPr id="4" name="矩形 3"/>
            <p:cNvSpPr/>
            <p:nvPr/>
          </p:nvSpPr>
          <p:spPr>
            <a:xfrm flipH="1">
              <a:off x="2931143" y="178150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C000"/>
                </a:solidFill>
                <a:latin typeface="微软雅黑" panose="020B0503020204020204" pitchFamily="34" charset="-122"/>
                <a:ea typeface="微软雅黑" panose="020B0503020204020204" pitchFamily="34" charset="-122"/>
              </a:endParaRPr>
            </a:p>
          </p:txBody>
        </p:sp>
        <p:sp>
          <p:nvSpPr>
            <p:cNvPr id="5" name="等腰三角形 4"/>
            <p:cNvSpPr/>
            <p:nvPr/>
          </p:nvSpPr>
          <p:spPr>
            <a:xfrm rot="5400000" flipH="1">
              <a:off x="3008618" y="1852525"/>
              <a:ext cx="165280" cy="142037"/>
            </a:xfrm>
            <a:prstGeom prst="triangle">
              <a:avLst/>
            </a:prstGeom>
            <a:solidFill>
              <a:srgbClr val="FFC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C000"/>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594269" y="1262426"/>
            <a:ext cx="1512049" cy="1341605"/>
            <a:chOff x="4594269" y="1262426"/>
            <a:chExt cx="1512049" cy="1341605"/>
          </a:xfrm>
        </p:grpSpPr>
        <p:sp>
          <p:nvSpPr>
            <p:cNvPr id="7" name="任意多边形 6"/>
            <p:cNvSpPr/>
            <p:nvPr/>
          </p:nvSpPr>
          <p:spPr>
            <a:xfrm>
              <a:off x="4594269" y="126242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FFC000"/>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C000"/>
                  </a:solidFill>
                  <a:latin typeface="微软雅黑" panose="020B0503020204020204" pitchFamily="34" charset="-122"/>
                  <a:ea typeface="微软雅黑" panose="020B0503020204020204" pitchFamily="34" charset="-122"/>
                </a:rPr>
                <a:t>标题</a:t>
              </a:r>
            </a:p>
          </p:txBody>
        </p:sp>
        <p:sp>
          <p:nvSpPr>
            <p:cNvPr id="8" name="矩形 7"/>
            <p:cNvSpPr/>
            <p:nvPr/>
          </p:nvSpPr>
          <p:spPr>
            <a:xfrm flipH="1">
              <a:off x="5755099" y="1790545"/>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C000"/>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6200000" flipH="1">
              <a:off x="5846778" y="1861564"/>
              <a:ext cx="165280" cy="142037"/>
            </a:xfrm>
            <a:prstGeom prst="triangle">
              <a:avLst/>
            </a:prstGeom>
            <a:solidFill>
              <a:srgbClr val="FFC00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FFC00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339752" y="2379354"/>
            <a:ext cx="1340314" cy="1512049"/>
            <a:chOff x="2339752" y="2379354"/>
            <a:chExt cx="1340314" cy="1512049"/>
          </a:xfrm>
        </p:grpSpPr>
        <p:sp>
          <p:nvSpPr>
            <p:cNvPr id="11" name="任意多边形 10"/>
            <p:cNvSpPr/>
            <p:nvPr/>
          </p:nvSpPr>
          <p:spPr>
            <a:xfrm>
              <a:off x="2339752" y="2379354"/>
              <a:ext cx="1340314"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D8781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D87818"/>
                  </a:solidFill>
                  <a:latin typeface="微软雅黑" panose="020B0503020204020204" pitchFamily="34" charset="-122"/>
                  <a:ea typeface="微软雅黑" panose="020B0503020204020204" pitchFamily="34" charset="-122"/>
                </a:rPr>
                <a:t>标题</a:t>
              </a:r>
            </a:p>
          </p:txBody>
        </p:sp>
        <p:sp>
          <p:nvSpPr>
            <p:cNvPr id="12" name="矩形 11"/>
            <p:cNvSpPr/>
            <p:nvPr/>
          </p:nvSpPr>
          <p:spPr>
            <a:xfrm rot="5400000" flipH="1">
              <a:off x="2834299"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D87818"/>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927269" y="3643485"/>
              <a:ext cx="165280" cy="143328"/>
            </a:xfrm>
            <a:prstGeom prst="triangle">
              <a:avLst/>
            </a:prstGeom>
            <a:solidFill>
              <a:srgbClr val="D8781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D87818"/>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838889" y="2379354"/>
            <a:ext cx="1341606" cy="1512049"/>
            <a:chOff x="3838889" y="2379354"/>
            <a:chExt cx="1341606" cy="1512049"/>
          </a:xfrm>
        </p:grpSpPr>
        <p:sp>
          <p:nvSpPr>
            <p:cNvPr id="15" name="任意多边形 14"/>
            <p:cNvSpPr/>
            <p:nvPr/>
          </p:nvSpPr>
          <p:spPr>
            <a:xfrm>
              <a:off x="3838889" y="2379354"/>
              <a:ext cx="1341606"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chemeClr val="bg1">
                  <a:lumMod val="50000"/>
                </a:schemeClr>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16" name="矩形 15"/>
            <p:cNvSpPr/>
            <p:nvPr/>
          </p:nvSpPr>
          <p:spPr>
            <a:xfrm rot="5400000" flipH="1">
              <a:off x="4334083" y="3573111"/>
              <a:ext cx="351219" cy="285365"/>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FF0000"/>
                </a:solidFill>
                <a:latin typeface="微软雅黑" panose="020B0503020204020204" pitchFamily="34" charset="-122"/>
                <a:ea typeface="微软雅黑" panose="020B0503020204020204" pitchFamily="34" charset="-122"/>
              </a:endParaRPr>
            </a:p>
          </p:txBody>
        </p:sp>
        <p:sp>
          <p:nvSpPr>
            <p:cNvPr id="17" name="等腰三角形 16"/>
            <p:cNvSpPr/>
            <p:nvPr/>
          </p:nvSpPr>
          <p:spPr>
            <a:xfrm flipH="1">
              <a:off x="4426407" y="3643485"/>
              <a:ext cx="166570" cy="143328"/>
            </a:xfrm>
            <a:prstGeom prst="triangle">
              <a:avLst/>
            </a:prstGeom>
            <a:solidFill>
              <a:schemeClr val="bg1">
                <a:lumMod val="50000"/>
              </a:schemeClr>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FF000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338027" y="2379354"/>
            <a:ext cx="1341605" cy="1512049"/>
            <a:chOff x="5338027" y="2379354"/>
            <a:chExt cx="1341605" cy="1512049"/>
          </a:xfrm>
        </p:grpSpPr>
        <p:sp>
          <p:nvSpPr>
            <p:cNvPr id="19" name="任意多边形 18"/>
            <p:cNvSpPr/>
            <p:nvPr/>
          </p:nvSpPr>
          <p:spPr>
            <a:xfrm>
              <a:off x="5338027" y="2379354"/>
              <a:ext cx="1341605"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D8781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D87818"/>
                  </a:solidFill>
                  <a:latin typeface="微软雅黑" panose="020B0503020204020204" pitchFamily="34" charset="-122"/>
                  <a:ea typeface="微软雅黑" panose="020B0503020204020204" pitchFamily="34" charset="-122"/>
                </a:rPr>
                <a:t>标题</a:t>
              </a:r>
            </a:p>
          </p:txBody>
        </p:sp>
        <p:sp>
          <p:nvSpPr>
            <p:cNvPr id="20" name="矩形 19"/>
            <p:cNvSpPr/>
            <p:nvPr/>
          </p:nvSpPr>
          <p:spPr>
            <a:xfrm rot="5400000" flipH="1">
              <a:off x="5833866"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D87818"/>
                </a:solidFill>
                <a:latin typeface="微软雅黑" panose="020B0503020204020204" pitchFamily="34" charset="-122"/>
                <a:ea typeface="微软雅黑" panose="020B0503020204020204" pitchFamily="34" charset="-122"/>
              </a:endParaRPr>
            </a:p>
          </p:txBody>
        </p:sp>
        <p:sp>
          <p:nvSpPr>
            <p:cNvPr id="21" name="等腰三角形 20"/>
            <p:cNvSpPr/>
            <p:nvPr/>
          </p:nvSpPr>
          <p:spPr>
            <a:xfrm flipH="1">
              <a:off x="5926836" y="3643485"/>
              <a:ext cx="165280" cy="143328"/>
            </a:xfrm>
            <a:prstGeom prst="triangle">
              <a:avLst/>
            </a:prstGeom>
            <a:solidFill>
              <a:srgbClr val="D87818"/>
            </a:solidFill>
            <a:ln w="25400" cap="flat" cmpd="sng" algn="ctr">
              <a:solidFill>
                <a:srgbClr val="D87818"/>
              </a:solid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D87818"/>
                </a:solidFill>
                <a:latin typeface="微软雅黑" panose="020B0503020204020204" pitchFamily="34" charset="-122"/>
                <a:ea typeface="微软雅黑" panose="020B0503020204020204" pitchFamily="34" charset="-122"/>
              </a:endParaRPr>
            </a:p>
          </p:txBody>
        </p:sp>
      </p:grpSp>
      <p:sp>
        <p:nvSpPr>
          <p:cNvPr id="22" name="文本框 57"/>
          <p:cNvSpPr txBox="1">
            <a:spLocks noChangeArrowheads="1"/>
          </p:cNvSpPr>
          <p:nvPr/>
        </p:nvSpPr>
        <p:spPr bwMode="auto">
          <a:xfrm>
            <a:off x="1475656" y="3795886"/>
            <a:ext cx="6523375"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05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050" dirty="0" smtClean="0">
                <a:solidFill>
                  <a:schemeClr val="tx1">
                    <a:lumMod val="85000"/>
                    <a:lumOff val="15000"/>
                  </a:schemeClr>
                </a:solidFill>
                <a:latin typeface="微软雅黑" pitchFamily="34" charset="-122"/>
                <a:ea typeface="微软雅黑" pitchFamily="34" charset="-122"/>
              </a:rPr>
              <a:t>此处请</a:t>
            </a:r>
            <a:r>
              <a:rPr lang="zh-CN" altLang="en-US" sz="1050" dirty="0">
                <a:solidFill>
                  <a:schemeClr val="tx1">
                    <a:lumMod val="85000"/>
                    <a:lumOff val="1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050" dirty="0" smtClean="0">
                <a:solidFill>
                  <a:schemeClr val="tx1">
                    <a:lumMod val="85000"/>
                    <a:lumOff val="15000"/>
                  </a:schemeClr>
                </a:solidFill>
                <a:latin typeface="微软雅黑" pitchFamily="34" charset="-122"/>
                <a:ea typeface="微软雅黑" pitchFamily="34" charset="-122"/>
              </a:rPr>
              <a:t>此处</a:t>
            </a:r>
            <a:endParaRPr lang="en-US" altLang="zh-CN" sz="1050" dirty="0">
              <a:solidFill>
                <a:schemeClr val="tx1">
                  <a:lumMod val="85000"/>
                  <a:lumOff val="15000"/>
                </a:schemeClr>
              </a:solidFill>
              <a:latin typeface="微软雅黑" pitchFamily="34" charset="-122"/>
              <a:ea typeface="微软雅黑" pitchFamily="34" charset="-122"/>
            </a:endParaRPr>
          </a:p>
        </p:txBody>
      </p:sp>
      <p:sp>
        <p:nvSpPr>
          <p:cNvPr id="23" name="Freeform 5"/>
          <p:cNvSpPr>
            <a:spLocks noEditPoints="1"/>
          </p:cNvSpPr>
          <p:nvPr/>
        </p:nvSpPr>
        <p:spPr bwMode="auto">
          <a:xfrm>
            <a:off x="986818" y="3946156"/>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D87818"/>
          </a:solidFill>
          <a:ln>
            <a:solidFill>
              <a:srgbClr val="D87818"/>
            </a:solidFill>
          </a:ln>
        </p:spPr>
        <p:txBody>
          <a:bodyPr lIns="91437" tIns="45718" rIns="91437" bIns="45718"/>
          <a:lstStyle/>
          <a:p>
            <a:endParaRPr lang="zh-CN" altLang="en-US"/>
          </a:p>
        </p:txBody>
      </p:sp>
      <p:sp>
        <p:nvSpPr>
          <p:cNvPr id="24" name="Freeform 5"/>
          <p:cNvSpPr>
            <a:spLocks noEditPoints="1"/>
          </p:cNvSpPr>
          <p:nvPr/>
        </p:nvSpPr>
        <p:spPr bwMode="auto">
          <a:xfrm rot="10800000">
            <a:off x="7939741" y="4299942"/>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D87818"/>
          </a:solidFill>
          <a:ln>
            <a:solidFill>
              <a:srgbClr val="D87818"/>
            </a:solidFill>
          </a:ln>
        </p:spPr>
        <p:txBody>
          <a:bodyPr lIns="91437" tIns="45718" rIns="91437" bIns="45718"/>
          <a:lstStyle/>
          <a:p>
            <a:endParaRPr lang="zh-CN" altLang="en-US"/>
          </a:p>
        </p:txBody>
      </p:sp>
    </p:spTree>
    <p:extLst>
      <p:ext uri="{BB962C8B-B14F-4D97-AF65-F5344CB8AC3E}">
        <p14:creationId xmlns:p14="http://schemas.microsoft.com/office/powerpoint/2010/main" val="708736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4468" y="1275606"/>
            <a:ext cx="1262885" cy="1262885"/>
          </a:xfrm>
          <a:prstGeom prst="rect">
            <a:avLst/>
          </a:pr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flipH="1">
            <a:off x="424469" y="2653564"/>
            <a:ext cx="1262885" cy="126288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35696" y="1296104"/>
            <a:ext cx="2448272" cy="262034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24"/>
          <p:cNvSpPr>
            <a:spLocks noChangeArrowheads="1"/>
          </p:cNvSpPr>
          <p:nvPr/>
        </p:nvSpPr>
        <p:spPr bwMode="auto">
          <a:xfrm>
            <a:off x="817262" y="1721050"/>
            <a:ext cx="477296" cy="379452"/>
          </a:xfrm>
          <a:custGeom>
            <a:avLst/>
            <a:gdLst>
              <a:gd name="T0" fmla="*/ 297414 w 497"/>
              <a:gd name="T1" fmla="*/ 178464 h 399"/>
              <a:gd name="T2" fmla="*/ 297414 w 497"/>
              <a:gd name="T3" fmla="*/ 178464 h 399"/>
              <a:gd name="T4" fmla="*/ 212267 w 497"/>
              <a:gd name="T5" fmla="*/ 262937 h 399"/>
              <a:gd name="T6" fmla="*/ 297414 w 497"/>
              <a:gd name="T7" fmla="*/ 347410 h 399"/>
              <a:gd name="T8" fmla="*/ 382561 w 497"/>
              <a:gd name="T9" fmla="*/ 262937 h 399"/>
              <a:gd name="T10" fmla="*/ 297414 w 497"/>
              <a:gd name="T11" fmla="*/ 178464 h 399"/>
              <a:gd name="T12" fmla="*/ 530068 w 497"/>
              <a:gd name="T13" fmla="*/ 83283 h 399"/>
              <a:gd name="T14" fmla="*/ 530068 w 497"/>
              <a:gd name="T15" fmla="*/ 83283 h 399"/>
              <a:gd name="T16" fmla="*/ 466508 w 497"/>
              <a:gd name="T17" fmla="*/ 83283 h 399"/>
              <a:gd name="T18" fmla="*/ 435328 w 497"/>
              <a:gd name="T19" fmla="*/ 72575 h 399"/>
              <a:gd name="T20" fmla="*/ 424534 w 497"/>
              <a:gd name="T21" fmla="*/ 9518 h 399"/>
              <a:gd name="T22" fmla="*/ 392155 w 497"/>
              <a:gd name="T23" fmla="*/ 0 h 399"/>
              <a:gd name="T24" fmla="*/ 190681 w 497"/>
              <a:gd name="T25" fmla="*/ 0 h 399"/>
              <a:gd name="T26" fmla="*/ 170293 w 497"/>
              <a:gd name="T27" fmla="*/ 9518 h 399"/>
              <a:gd name="T28" fmla="*/ 147508 w 497"/>
              <a:gd name="T29" fmla="*/ 72575 h 399"/>
              <a:gd name="T30" fmla="*/ 127120 w 497"/>
              <a:gd name="T31" fmla="*/ 83283 h 399"/>
              <a:gd name="T32" fmla="*/ 63560 w 497"/>
              <a:gd name="T33" fmla="*/ 83283 h 399"/>
              <a:gd name="T34" fmla="*/ 0 w 497"/>
              <a:gd name="T35" fmla="*/ 146340 h 399"/>
              <a:gd name="T36" fmla="*/ 0 w 497"/>
              <a:gd name="T37" fmla="*/ 410467 h 399"/>
              <a:gd name="T38" fmla="*/ 63560 w 497"/>
              <a:gd name="T39" fmla="*/ 473524 h 399"/>
              <a:gd name="T40" fmla="*/ 530068 w 497"/>
              <a:gd name="T41" fmla="*/ 473524 h 399"/>
              <a:gd name="T42" fmla="*/ 594828 w 497"/>
              <a:gd name="T43" fmla="*/ 410467 h 399"/>
              <a:gd name="T44" fmla="*/ 594828 w 497"/>
              <a:gd name="T45" fmla="*/ 146340 h 399"/>
              <a:gd name="T46" fmla="*/ 530068 w 497"/>
              <a:gd name="T47" fmla="*/ 83283 h 399"/>
              <a:gd name="T48" fmla="*/ 297414 w 497"/>
              <a:gd name="T49" fmla="*/ 410467 h 399"/>
              <a:gd name="T50" fmla="*/ 297414 w 497"/>
              <a:gd name="T51" fmla="*/ 410467 h 399"/>
              <a:gd name="T52" fmla="*/ 147508 w 497"/>
              <a:gd name="T53" fmla="*/ 262937 h 399"/>
              <a:gd name="T54" fmla="*/ 297414 w 497"/>
              <a:gd name="T55" fmla="*/ 115407 h 399"/>
              <a:gd name="T56" fmla="*/ 446121 w 497"/>
              <a:gd name="T57" fmla="*/ 262937 h 399"/>
              <a:gd name="T58" fmla="*/ 297414 w 497"/>
              <a:gd name="T59" fmla="*/ 410467 h 399"/>
              <a:gd name="T60" fmla="*/ 509681 w 497"/>
              <a:gd name="T61" fmla="*/ 189172 h 399"/>
              <a:gd name="T62" fmla="*/ 509681 w 497"/>
              <a:gd name="T63" fmla="*/ 189172 h 399"/>
              <a:gd name="T64" fmla="*/ 488095 w 497"/>
              <a:gd name="T65" fmla="*/ 167756 h 399"/>
              <a:gd name="T66" fmla="*/ 509681 w 497"/>
              <a:gd name="T67" fmla="*/ 146340 h 399"/>
              <a:gd name="T68" fmla="*/ 530068 w 497"/>
              <a:gd name="T69" fmla="*/ 167756 h 399"/>
              <a:gd name="T70" fmla="*/ 509681 w 497"/>
              <a:gd name="T71" fmla="*/ 189172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a:defRPr/>
            </a:pPr>
            <a:endParaRPr lang="zh-CN" altLang="en-US"/>
          </a:p>
        </p:txBody>
      </p:sp>
      <p:sp>
        <p:nvSpPr>
          <p:cNvPr id="6" name="文本框 21"/>
          <p:cNvSpPr txBox="1">
            <a:spLocks noChangeArrowheads="1"/>
          </p:cNvSpPr>
          <p:nvPr/>
        </p:nvSpPr>
        <p:spPr bwMode="auto">
          <a:xfrm>
            <a:off x="395536" y="3941643"/>
            <a:ext cx="4104456" cy="646331"/>
          </a:xfrm>
          <a:prstGeom prst="rect">
            <a:avLst/>
          </a:prstGeom>
          <a:noFill/>
          <a:ln w="9525">
            <a:noFill/>
            <a:miter lim="800000"/>
            <a:headEnd/>
            <a:tailEnd/>
          </a:ln>
        </p:spPr>
        <p:txBody>
          <a:bodyPr wrap="square">
            <a:spAutoFit/>
          </a:bodyPr>
          <a:lstStyle/>
          <a:p>
            <a:pPr>
              <a:lnSpc>
                <a:spcPct val="150000"/>
              </a:lnSpc>
            </a:pPr>
            <a:r>
              <a:rPr lang="zh-CN" altLang="en-US" sz="1200" dirty="0" smtClean="0">
                <a:solidFill>
                  <a:srgbClr val="272E38"/>
                </a:solidFill>
              </a:rPr>
              <a:t>　</a:t>
            </a:r>
            <a:r>
              <a:rPr lang="zh-CN" altLang="en-US" sz="1200" dirty="0">
                <a:solidFill>
                  <a:srgbClr val="272E38"/>
                </a:solidFill>
              </a:rPr>
              <a:t>　点击输入简要文字内容，文字内容需概括精炼，不用多余的文字修饰，言简意赅的说明分项内容。</a:t>
            </a:r>
          </a:p>
        </p:txBody>
      </p:sp>
      <p:grpSp>
        <p:nvGrpSpPr>
          <p:cNvPr id="7" name="组合 6"/>
          <p:cNvGrpSpPr/>
          <p:nvPr/>
        </p:nvGrpSpPr>
        <p:grpSpPr>
          <a:xfrm>
            <a:off x="4572000" y="1292236"/>
            <a:ext cx="4032448" cy="631442"/>
            <a:chOff x="4572000" y="1148220"/>
            <a:chExt cx="4032448" cy="631442"/>
          </a:xfrm>
        </p:grpSpPr>
        <p:grpSp>
          <p:nvGrpSpPr>
            <p:cNvPr id="8" name="组合 7"/>
            <p:cNvGrpSpPr/>
            <p:nvPr/>
          </p:nvGrpSpPr>
          <p:grpSpPr>
            <a:xfrm>
              <a:off x="4572000" y="1165225"/>
              <a:ext cx="4032448" cy="432048"/>
              <a:chOff x="3369714" y="1455741"/>
              <a:chExt cx="4032448" cy="432048"/>
            </a:xfrm>
          </p:grpSpPr>
          <p:sp>
            <p:nvSpPr>
              <p:cNvPr id="12" name="矩形 1"/>
              <p:cNvSpPr/>
              <p:nvPr/>
            </p:nvSpPr>
            <p:spPr>
              <a:xfrm>
                <a:off x="3369714" y="1455741"/>
                <a:ext cx="4032448" cy="432048"/>
              </a:xfrm>
              <a:prstGeom prst="rect">
                <a:avLst/>
              </a:prstGeom>
              <a:noFill/>
              <a:ln w="952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13" name="TextBox 12"/>
              <p:cNvSpPr txBox="1"/>
              <p:nvPr/>
            </p:nvSpPr>
            <p:spPr>
              <a:xfrm>
                <a:off x="4699812" y="1554072"/>
                <a:ext cx="2558334" cy="276999"/>
              </a:xfrm>
              <a:prstGeom prst="rect">
                <a:avLst/>
              </a:prstGeom>
              <a:noFill/>
              <a:ln>
                <a:noFill/>
              </a:ln>
            </p:spPr>
            <p:txBody>
              <a:bodyPr wrap="square" rtlCol="0">
                <a:spAutoFit/>
              </a:bodyPr>
              <a:lstStyle/>
              <a:p>
                <a:pPr algn="just"/>
                <a:r>
                  <a:rPr lang="zh-CN" altLang="en-US" sz="1200" dirty="0" smtClean="0">
                    <a:solidFill>
                      <a:srgbClr val="272E38"/>
                    </a:solidFill>
                    <a:latin typeface="微软雅黑" pitchFamily="34" charset="-122"/>
                    <a:ea typeface="微软雅黑" pitchFamily="34" charset="-122"/>
                  </a:rPr>
                  <a:t>点击输入言简意赅的说明分项</a:t>
                </a:r>
                <a:r>
                  <a:rPr lang="zh-CN" altLang="en-US" sz="1200" dirty="0">
                    <a:solidFill>
                      <a:srgbClr val="272E38"/>
                    </a:solidFill>
                    <a:latin typeface="微软雅黑" pitchFamily="34" charset="-122"/>
                    <a:ea typeface="微软雅黑" pitchFamily="34" charset="-122"/>
                  </a:rPr>
                  <a:t>内容</a:t>
                </a:r>
                <a:r>
                  <a:rPr lang="zh-CN" altLang="en-US" sz="1200" dirty="0" smtClean="0">
                    <a:solidFill>
                      <a:srgbClr val="272E38"/>
                    </a:solidFill>
                    <a:latin typeface="微软雅黑" pitchFamily="34" charset="-122"/>
                    <a:ea typeface="微软雅黑" pitchFamily="34" charset="-122"/>
                  </a:rPr>
                  <a:t>。</a:t>
                </a:r>
                <a:endParaRPr lang="zh-CN" altLang="en-US" sz="1200" dirty="0">
                  <a:solidFill>
                    <a:srgbClr val="272E38"/>
                  </a:solidFill>
                  <a:latin typeface="微软雅黑" pitchFamily="34" charset="-122"/>
                  <a:ea typeface="微软雅黑" pitchFamily="34" charset="-122"/>
                </a:endParaRPr>
              </a:p>
            </p:txBody>
          </p:sp>
        </p:grpSp>
        <p:grpSp>
          <p:nvGrpSpPr>
            <p:cNvPr id="9" name="组合 8"/>
            <p:cNvGrpSpPr/>
            <p:nvPr/>
          </p:nvGrpSpPr>
          <p:grpSpPr>
            <a:xfrm>
              <a:off x="4667903" y="1148220"/>
              <a:ext cx="1209620" cy="631442"/>
              <a:chOff x="1331539" y="2677258"/>
              <a:chExt cx="1209620" cy="631442"/>
            </a:xfrm>
          </p:grpSpPr>
          <p:sp>
            <p:nvSpPr>
              <p:cNvPr id="10" name="五边形 9"/>
              <p:cNvSpPr/>
              <p:nvPr/>
            </p:nvSpPr>
            <p:spPr>
              <a:xfrm rot="5400000">
                <a:off x="1615429" y="2393368"/>
                <a:ext cx="631442" cy="1199222"/>
              </a:xfrm>
              <a:prstGeom prst="homePlate">
                <a:avLst>
                  <a:gd name="adj" fmla="val 29001"/>
                </a:avLst>
              </a:prstGeom>
              <a:solidFill>
                <a:srgbClr val="D87818"/>
              </a:solidFill>
              <a:ln w="12700">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11" name="TextBox 10"/>
              <p:cNvSpPr txBox="1"/>
              <p:nvPr/>
            </p:nvSpPr>
            <p:spPr>
              <a:xfrm>
                <a:off x="1381867" y="2754122"/>
                <a:ext cx="1159292" cy="338554"/>
              </a:xfrm>
              <a:prstGeom prst="rect">
                <a:avLst/>
              </a:prstGeom>
              <a:noFill/>
            </p:spPr>
            <p:txBody>
              <a:bodyPr wrap="none" rtlCol="0">
                <a:spAutoFit/>
              </a:bodyPr>
              <a:lstStyle/>
              <a:p>
                <a:r>
                  <a:rPr lang="zh-CN" altLang="en-US" sz="1600" b="1" spc="300" smtClean="0">
                    <a:solidFill>
                      <a:schemeClr val="bg1"/>
                    </a:solidFill>
                    <a:latin typeface="微软雅黑" pitchFamily="34" charset="-122"/>
                    <a:ea typeface="微软雅黑" pitchFamily="34" charset="-122"/>
                  </a:rPr>
                  <a:t>企业愿景</a:t>
                </a:r>
                <a:endParaRPr lang="zh-CN" altLang="en-US" sz="1600" b="1" spc="300" dirty="0">
                  <a:solidFill>
                    <a:schemeClr val="bg1"/>
                  </a:solidFill>
                  <a:latin typeface="微软雅黑" pitchFamily="34" charset="-122"/>
                  <a:ea typeface="微软雅黑" pitchFamily="34" charset="-122"/>
                </a:endParaRPr>
              </a:p>
            </p:txBody>
          </p:sp>
        </p:grpSp>
      </p:grpSp>
      <p:grpSp>
        <p:nvGrpSpPr>
          <p:cNvPr id="14" name="组合 13"/>
          <p:cNvGrpSpPr/>
          <p:nvPr/>
        </p:nvGrpSpPr>
        <p:grpSpPr>
          <a:xfrm>
            <a:off x="4572000" y="2126786"/>
            <a:ext cx="4032448" cy="631442"/>
            <a:chOff x="4572000" y="1148220"/>
            <a:chExt cx="4032448" cy="631442"/>
          </a:xfrm>
        </p:grpSpPr>
        <p:grpSp>
          <p:nvGrpSpPr>
            <p:cNvPr id="15" name="组合 14"/>
            <p:cNvGrpSpPr/>
            <p:nvPr/>
          </p:nvGrpSpPr>
          <p:grpSpPr>
            <a:xfrm>
              <a:off x="4572000" y="1165225"/>
              <a:ext cx="4032448" cy="432048"/>
              <a:chOff x="3369714" y="1455741"/>
              <a:chExt cx="4032448" cy="432048"/>
            </a:xfrm>
          </p:grpSpPr>
          <p:sp>
            <p:nvSpPr>
              <p:cNvPr id="19" name="矩形 1"/>
              <p:cNvSpPr/>
              <p:nvPr/>
            </p:nvSpPr>
            <p:spPr>
              <a:xfrm>
                <a:off x="3369714" y="1455741"/>
                <a:ext cx="4032448" cy="432048"/>
              </a:xfrm>
              <a:prstGeom prst="rect">
                <a:avLst/>
              </a:prstGeom>
              <a:noFill/>
              <a:ln w="952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20" name="TextBox 19"/>
              <p:cNvSpPr txBox="1"/>
              <p:nvPr/>
            </p:nvSpPr>
            <p:spPr>
              <a:xfrm>
                <a:off x="4699812" y="1554072"/>
                <a:ext cx="2558334" cy="276999"/>
              </a:xfrm>
              <a:prstGeom prst="rect">
                <a:avLst/>
              </a:prstGeom>
              <a:noFill/>
              <a:ln>
                <a:noFill/>
              </a:ln>
            </p:spPr>
            <p:txBody>
              <a:bodyPr wrap="square" rtlCol="0">
                <a:spAutoFit/>
              </a:bodyPr>
              <a:lstStyle/>
              <a:p>
                <a:pPr algn="just"/>
                <a:r>
                  <a:rPr lang="zh-CN" altLang="en-US" sz="1200" dirty="0" smtClean="0">
                    <a:solidFill>
                      <a:srgbClr val="272E38"/>
                    </a:solidFill>
                    <a:latin typeface="微软雅黑" pitchFamily="34" charset="-122"/>
                    <a:ea typeface="微软雅黑" pitchFamily="34" charset="-122"/>
                  </a:rPr>
                  <a:t>点击输入言简意赅的说明分项</a:t>
                </a:r>
                <a:r>
                  <a:rPr lang="zh-CN" altLang="en-US" sz="1200" dirty="0">
                    <a:solidFill>
                      <a:srgbClr val="272E38"/>
                    </a:solidFill>
                    <a:latin typeface="微软雅黑" pitchFamily="34" charset="-122"/>
                    <a:ea typeface="微软雅黑" pitchFamily="34" charset="-122"/>
                  </a:rPr>
                  <a:t>内容</a:t>
                </a:r>
                <a:r>
                  <a:rPr lang="zh-CN" altLang="en-US" sz="1200" dirty="0" smtClean="0">
                    <a:solidFill>
                      <a:srgbClr val="272E38"/>
                    </a:solidFill>
                    <a:latin typeface="微软雅黑" pitchFamily="34" charset="-122"/>
                    <a:ea typeface="微软雅黑" pitchFamily="34" charset="-122"/>
                  </a:rPr>
                  <a:t>。</a:t>
                </a:r>
                <a:endParaRPr lang="zh-CN" altLang="en-US" sz="1200" dirty="0">
                  <a:solidFill>
                    <a:srgbClr val="272E38"/>
                  </a:solidFill>
                  <a:latin typeface="微软雅黑" pitchFamily="34" charset="-122"/>
                  <a:ea typeface="微软雅黑" pitchFamily="34" charset="-122"/>
                </a:endParaRPr>
              </a:p>
            </p:txBody>
          </p:sp>
        </p:grpSp>
        <p:grpSp>
          <p:nvGrpSpPr>
            <p:cNvPr id="16" name="组合 15"/>
            <p:cNvGrpSpPr/>
            <p:nvPr/>
          </p:nvGrpSpPr>
          <p:grpSpPr>
            <a:xfrm>
              <a:off x="4667903" y="1148220"/>
              <a:ext cx="1209620" cy="631442"/>
              <a:chOff x="1331539" y="2677258"/>
              <a:chExt cx="1209620" cy="631442"/>
            </a:xfrm>
          </p:grpSpPr>
          <p:sp>
            <p:nvSpPr>
              <p:cNvPr id="17" name="五边形 16"/>
              <p:cNvSpPr/>
              <p:nvPr/>
            </p:nvSpPr>
            <p:spPr>
              <a:xfrm rot="5400000">
                <a:off x="1615429" y="2393368"/>
                <a:ext cx="631442" cy="1199222"/>
              </a:xfrm>
              <a:prstGeom prst="homePlate">
                <a:avLst>
                  <a:gd name="adj" fmla="val 29001"/>
                </a:avLst>
              </a:prstGeom>
              <a:solidFill>
                <a:srgbClr val="D87818"/>
              </a:solidFill>
              <a:ln w="12700">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18" name="TextBox 17"/>
              <p:cNvSpPr txBox="1"/>
              <p:nvPr/>
            </p:nvSpPr>
            <p:spPr>
              <a:xfrm>
                <a:off x="1381867" y="2754122"/>
                <a:ext cx="1159292" cy="338554"/>
              </a:xfrm>
              <a:prstGeom prst="rect">
                <a:avLst/>
              </a:prstGeom>
              <a:noFill/>
            </p:spPr>
            <p:txBody>
              <a:bodyPr wrap="none" rtlCol="0">
                <a:spAutoFit/>
              </a:bodyPr>
              <a:lstStyle/>
              <a:p>
                <a:r>
                  <a:rPr lang="zh-CN" altLang="en-US" sz="1600" b="1" spc="300" dirty="0" smtClean="0">
                    <a:solidFill>
                      <a:schemeClr val="bg1"/>
                    </a:solidFill>
                    <a:latin typeface="微软雅黑" pitchFamily="34" charset="-122"/>
                    <a:ea typeface="微软雅黑" pitchFamily="34" charset="-122"/>
                  </a:rPr>
                  <a:t>企业使命</a:t>
                </a:r>
                <a:endParaRPr lang="zh-CN" altLang="en-US" sz="1600" b="1" spc="300" dirty="0">
                  <a:solidFill>
                    <a:schemeClr val="bg1"/>
                  </a:solidFill>
                  <a:latin typeface="微软雅黑" pitchFamily="34" charset="-122"/>
                  <a:ea typeface="微软雅黑" pitchFamily="34" charset="-122"/>
                </a:endParaRPr>
              </a:p>
            </p:txBody>
          </p:sp>
        </p:grpSp>
      </p:grpSp>
      <p:grpSp>
        <p:nvGrpSpPr>
          <p:cNvPr id="21" name="组合 20"/>
          <p:cNvGrpSpPr/>
          <p:nvPr/>
        </p:nvGrpSpPr>
        <p:grpSpPr>
          <a:xfrm>
            <a:off x="4572000" y="2961336"/>
            <a:ext cx="4032448" cy="631442"/>
            <a:chOff x="4572000" y="1148220"/>
            <a:chExt cx="4032448" cy="631442"/>
          </a:xfrm>
        </p:grpSpPr>
        <p:grpSp>
          <p:nvGrpSpPr>
            <p:cNvPr id="22" name="组合 21"/>
            <p:cNvGrpSpPr/>
            <p:nvPr/>
          </p:nvGrpSpPr>
          <p:grpSpPr>
            <a:xfrm>
              <a:off x="4572000" y="1165225"/>
              <a:ext cx="4032448" cy="432048"/>
              <a:chOff x="3369714" y="1455741"/>
              <a:chExt cx="4032448" cy="432048"/>
            </a:xfrm>
          </p:grpSpPr>
          <p:sp>
            <p:nvSpPr>
              <p:cNvPr id="26" name="矩形 1"/>
              <p:cNvSpPr/>
              <p:nvPr/>
            </p:nvSpPr>
            <p:spPr>
              <a:xfrm>
                <a:off x="3369714" y="1455741"/>
                <a:ext cx="4032448" cy="432048"/>
              </a:xfrm>
              <a:prstGeom prst="rect">
                <a:avLst/>
              </a:prstGeom>
              <a:noFill/>
              <a:ln w="952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27" name="TextBox 26"/>
              <p:cNvSpPr txBox="1"/>
              <p:nvPr/>
            </p:nvSpPr>
            <p:spPr>
              <a:xfrm>
                <a:off x="4699812" y="1554072"/>
                <a:ext cx="2558334" cy="276999"/>
              </a:xfrm>
              <a:prstGeom prst="rect">
                <a:avLst/>
              </a:prstGeom>
              <a:noFill/>
              <a:ln>
                <a:noFill/>
              </a:ln>
            </p:spPr>
            <p:txBody>
              <a:bodyPr wrap="square" rtlCol="0">
                <a:spAutoFit/>
              </a:bodyPr>
              <a:lstStyle/>
              <a:p>
                <a:pPr algn="just"/>
                <a:r>
                  <a:rPr lang="zh-CN" altLang="en-US" sz="1200" dirty="0" smtClean="0">
                    <a:solidFill>
                      <a:srgbClr val="272E38"/>
                    </a:solidFill>
                    <a:latin typeface="微软雅黑" pitchFamily="34" charset="-122"/>
                    <a:ea typeface="微软雅黑" pitchFamily="34" charset="-122"/>
                  </a:rPr>
                  <a:t>点击输入言简意赅的说明分项</a:t>
                </a:r>
                <a:r>
                  <a:rPr lang="zh-CN" altLang="en-US" sz="1200" dirty="0">
                    <a:solidFill>
                      <a:srgbClr val="272E38"/>
                    </a:solidFill>
                    <a:latin typeface="微软雅黑" pitchFamily="34" charset="-122"/>
                    <a:ea typeface="微软雅黑" pitchFamily="34" charset="-122"/>
                  </a:rPr>
                  <a:t>内容</a:t>
                </a:r>
                <a:r>
                  <a:rPr lang="zh-CN" altLang="en-US" sz="1200" dirty="0" smtClean="0">
                    <a:solidFill>
                      <a:srgbClr val="272E38"/>
                    </a:solidFill>
                    <a:latin typeface="微软雅黑" pitchFamily="34" charset="-122"/>
                    <a:ea typeface="微软雅黑" pitchFamily="34" charset="-122"/>
                  </a:rPr>
                  <a:t>。</a:t>
                </a:r>
                <a:endParaRPr lang="zh-CN" altLang="en-US" sz="1200" dirty="0">
                  <a:solidFill>
                    <a:srgbClr val="272E38"/>
                  </a:solidFill>
                  <a:latin typeface="微软雅黑" pitchFamily="34" charset="-122"/>
                  <a:ea typeface="微软雅黑" pitchFamily="34" charset="-122"/>
                </a:endParaRPr>
              </a:p>
            </p:txBody>
          </p:sp>
        </p:grpSp>
        <p:grpSp>
          <p:nvGrpSpPr>
            <p:cNvPr id="23" name="组合 22"/>
            <p:cNvGrpSpPr/>
            <p:nvPr/>
          </p:nvGrpSpPr>
          <p:grpSpPr>
            <a:xfrm>
              <a:off x="4667903" y="1148220"/>
              <a:ext cx="1260916" cy="631442"/>
              <a:chOff x="1331539" y="2677258"/>
              <a:chExt cx="1260916" cy="631442"/>
            </a:xfrm>
          </p:grpSpPr>
          <p:sp>
            <p:nvSpPr>
              <p:cNvPr id="24" name="五边形 23"/>
              <p:cNvSpPr/>
              <p:nvPr/>
            </p:nvSpPr>
            <p:spPr>
              <a:xfrm rot="5400000">
                <a:off x="1615429" y="2393368"/>
                <a:ext cx="631442" cy="1199222"/>
              </a:xfrm>
              <a:prstGeom prst="homePlate">
                <a:avLst>
                  <a:gd name="adj" fmla="val 29001"/>
                </a:avLst>
              </a:prstGeom>
              <a:solidFill>
                <a:srgbClr val="D87818"/>
              </a:solidFill>
              <a:ln w="12700">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25" name="TextBox 24"/>
              <p:cNvSpPr txBox="1"/>
              <p:nvPr/>
            </p:nvSpPr>
            <p:spPr>
              <a:xfrm>
                <a:off x="1381867" y="2754122"/>
                <a:ext cx="1210588" cy="338554"/>
              </a:xfrm>
              <a:prstGeom prst="rect">
                <a:avLst/>
              </a:prstGeom>
              <a:noFill/>
            </p:spPr>
            <p:txBody>
              <a:bodyPr wrap="none" rtlCol="0">
                <a:spAutoFit/>
              </a:bodyPr>
              <a:lstStyle/>
              <a:p>
                <a:r>
                  <a:rPr lang="zh-CN" altLang="en-US" sz="1600" b="1" dirty="0" smtClean="0">
                    <a:solidFill>
                      <a:schemeClr val="bg1"/>
                    </a:solidFill>
                    <a:latin typeface="微软雅黑" pitchFamily="34" charset="-122"/>
                    <a:ea typeface="微软雅黑" pitchFamily="34" charset="-122"/>
                  </a:rPr>
                  <a:t>核心价值观</a:t>
                </a:r>
                <a:endParaRPr lang="zh-CN" altLang="en-US" sz="1600" b="1" dirty="0">
                  <a:solidFill>
                    <a:schemeClr val="bg1"/>
                  </a:solidFill>
                  <a:latin typeface="微软雅黑" pitchFamily="34" charset="-122"/>
                  <a:ea typeface="微软雅黑" pitchFamily="34" charset="-122"/>
                </a:endParaRPr>
              </a:p>
            </p:txBody>
          </p:sp>
        </p:grpSp>
      </p:grpSp>
      <p:grpSp>
        <p:nvGrpSpPr>
          <p:cNvPr id="28" name="组合 27"/>
          <p:cNvGrpSpPr/>
          <p:nvPr/>
        </p:nvGrpSpPr>
        <p:grpSpPr>
          <a:xfrm>
            <a:off x="4572000" y="3795886"/>
            <a:ext cx="4032448" cy="631442"/>
            <a:chOff x="4572000" y="1148220"/>
            <a:chExt cx="4032448" cy="631442"/>
          </a:xfrm>
        </p:grpSpPr>
        <p:grpSp>
          <p:nvGrpSpPr>
            <p:cNvPr id="29" name="组合 28"/>
            <p:cNvGrpSpPr/>
            <p:nvPr/>
          </p:nvGrpSpPr>
          <p:grpSpPr>
            <a:xfrm>
              <a:off x="4572000" y="1165225"/>
              <a:ext cx="4032448" cy="432048"/>
              <a:chOff x="3369714" y="1455741"/>
              <a:chExt cx="4032448" cy="432048"/>
            </a:xfrm>
          </p:grpSpPr>
          <p:sp>
            <p:nvSpPr>
              <p:cNvPr id="33" name="矩形 1"/>
              <p:cNvSpPr/>
              <p:nvPr/>
            </p:nvSpPr>
            <p:spPr>
              <a:xfrm>
                <a:off x="3369714" y="1455741"/>
                <a:ext cx="4032448" cy="432048"/>
              </a:xfrm>
              <a:prstGeom prst="rect">
                <a:avLst/>
              </a:prstGeom>
              <a:noFill/>
              <a:ln w="9525">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34" name="TextBox 33"/>
              <p:cNvSpPr txBox="1"/>
              <p:nvPr/>
            </p:nvSpPr>
            <p:spPr>
              <a:xfrm>
                <a:off x="4699812" y="1554072"/>
                <a:ext cx="2558334" cy="276999"/>
              </a:xfrm>
              <a:prstGeom prst="rect">
                <a:avLst/>
              </a:prstGeom>
              <a:noFill/>
              <a:ln>
                <a:noFill/>
              </a:ln>
            </p:spPr>
            <p:txBody>
              <a:bodyPr wrap="square" rtlCol="0">
                <a:spAutoFit/>
              </a:bodyPr>
              <a:lstStyle/>
              <a:p>
                <a:pPr algn="just"/>
                <a:r>
                  <a:rPr lang="zh-CN" altLang="en-US" sz="1200" dirty="0" smtClean="0">
                    <a:solidFill>
                      <a:srgbClr val="272E38"/>
                    </a:solidFill>
                    <a:latin typeface="微软雅黑" pitchFamily="34" charset="-122"/>
                    <a:ea typeface="微软雅黑" pitchFamily="34" charset="-122"/>
                  </a:rPr>
                  <a:t>点击输入言简意赅的说明分项</a:t>
                </a:r>
                <a:r>
                  <a:rPr lang="zh-CN" altLang="en-US" sz="1200" dirty="0">
                    <a:solidFill>
                      <a:srgbClr val="272E38"/>
                    </a:solidFill>
                    <a:latin typeface="微软雅黑" pitchFamily="34" charset="-122"/>
                    <a:ea typeface="微软雅黑" pitchFamily="34" charset="-122"/>
                  </a:rPr>
                  <a:t>内容</a:t>
                </a:r>
                <a:r>
                  <a:rPr lang="zh-CN" altLang="en-US" sz="1200" dirty="0" smtClean="0">
                    <a:solidFill>
                      <a:srgbClr val="272E38"/>
                    </a:solidFill>
                    <a:latin typeface="微软雅黑" pitchFamily="34" charset="-122"/>
                    <a:ea typeface="微软雅黑" pitchFamily="34" charset="-122"/>
                  </a:rPr>
                  <a:t>。</a:t>
                </a:r>
                <a:endParaRPr lang="zh-CN" altLang="en-US" sz="1200" dirty="0">
                  <a:solidFill>
                    <a:srgbClr val="272E38"/>
                  </a:solidFill>
                  <a:latin typeface="微软雅黑" pitchFamily="34" charset="-122"/>
                  <a:ea typeface="微软雅黑" pitchFamily="34" charset="-122"/>
                </a:endParaRPr>
              </a:p>
            </p:txBody>
          </p:sp>
        </p:grpSp>
        <p:grpSp>
          <p:nvGrpSpPr>
            <p:cNvPr id="30" name="组合 29"/>
            <p:cNvGrpSpPr/>
            <p:nvPr/>
          </p:nvGrpSpPr>
          <p:grpSpPr>
            <a:xfrm>
              <a:off x="4667903" y="1148220"/>
              <a:ext cx="1209620" cy="631442"/>
              <a:chOff x="1331539" y="2677258"/>
              <a:chExt cx="1209620" cy="631442"/>
            </a:xfrm>
          </p:grpSpPr>
          <p:sp>
            <p:nvSpPr>
              <p:cNvPr id="31" name="五边形 30"/>
              <p:cNvSpPr/>
              <p:nvPr/>
            </p:nvSpPr>
            <p:spPr>
              <a:xfrm rot="5400000">
                <a:off x="1615429" y="2393368"/>
                <a:ext cx="631442" cy="1199222"/>
              </a:xfrm>
              <a:prstGeom prst="homePlate">
                <a:avLst>
                  <a:gd name="adj" fmla="val 29001"/>
                </a:avLst>
              </a:prstGeom>
              <a:solidFill>
                <a:srgbClr val="D87818"/>
              </a:solidFill>
              <a:ln w="12700">
                <a:solidFill>
                  <a:srgbClr val="D87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E38"/>
                  </a:solidFill>
                </a:endParaRPr>
              </a:p>
            </p:txBody>
          </p:sp>
          <p:sp>
            <p:nvSpPr>
              <p:cNvPr id="32" name="TextBox 31"/>
              <p:cNvSpPr txBox="1"/>
              <p:nvPr/>
            </p:nvSpPr>
            <p:spPr>
              <a:xfrm>
                <a:off x="1381867" y="2754122"/>
                <a:ext cx="1159292" cy="338554"/>
              </a:xfrm>
              <a:prstGeom prst="rect">
                <a:avLst/>
              </a:prstGeom>
              <a:noFill/>
            </p:spPr>
            <p:txBody>
              <a:bodyPr wrap="none" rtlCol="0">
                <a:spAutoFit/>
              </a:bodyPr>
              <a:lstStyle/>
              <a:p>
                <a:r>
                  <a:rPr lang="zh-CN" altLang="en-US" sz="1600" b="1" spc="300" dirty="0" smtClean="0">
                    <a:solidFill>
                      <a:schemeClr val="bg1"/>
                    </a:solidFill>
                    <a:latin typeface="微软雅黑" pitchFamily="34" charset="-122"/>
                    <a:ea typeface="微软雅黑" pitchFamily="34" charset="-122"/>
                  </a:rPr>
                  <a:t>企业作风</a:t>
                </a:r>
                <a:endParaRPr lang="zh-CN" altLang="en-US" sz="1600" b="1" spc="30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3829643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9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12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8430" y="1010661"/>
            <a:ext cx="6274378" cy="2263085"/>
            <a:chOff x="1154468" y="1197585"/>
            <a:chExt cx="6274378" cy="2263085"/>
          </a:xfrm>
        </p:grpSpPr>
        <p:sp>
          <p:nvSpPr>
            <p:cNvPr id="3" name="矩形 150"/>
            <p:cNvSpPr/>
            <p:nvPr/>
          </p:nvSpPr>
          <p:spPr bwMode="auto">
            <a:xfrm rot="21015878">
              <a:off x="6650268" y="1395461"/>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4" name="矩形 292"/>
            <p:cNvSpPr/>
            <p:nvPr/>
          </p:nvSpPr>
          <p:spPr bwMode="auto">
            <a:xfrm rot="3830661">
              <a:off x="5841399" y="996465"/>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5" name="矩形 150"/>
            <p:cNvSpPr/>
            <p:nvPr/>
          </p:nvSpPr>
          <p:spPr bwMode="auto">
            <a:xfrm rot="21015878">
              <a:off x="5279154" y="139900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6" name="矩形 292"/>
            <p:cNvSpPr/>
            <p:nvPr/>
          </p:nvSpPr>
          <p:spPr bwMode="auto">
            <a:xfrm rot="3830661">
              <a:off x="4470744" y="1000124"/>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7" name="矩形 150"/>
            <p:cNvSpPr/>
            <p:nvPr/>
          </p:nvSpPr>
          <p:spPr bwMode="auto">
            <a:xfrm rot="21015878">
              <a:off x="3906449" y="1406964"/>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8" name="矩形 292"/>
            <p:cNvSpPr/>
            <p:nvPr/>
          </p:nvSpPr>
          <p:spPr bwMode="auto">
            <a:xfrm rot="3830661">
              <a:off x="3097651" y="1007441"/>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9" name="组合 293"/>
            <p:cNvGrpSpPr>
              <a:grpSpLocks/>
            </p:cNvGrpSpPr>
            <p:nvPr/>
          </p:nvGrpSpPr>
          <p:grpSpPr bwMode="auto">
            <a:xfrm rot="1511544">
              <a:off x="1218728" y="1197585"/>
              <a:ext cx="2471812" cy="2103540"/>
              <a:chOff x="613018" y="1311904"/>
              <a:chExt cx="4700122" cy="4000927"/>
            </a:xfrm>
          </p:grpSpPr>
          <p:sp>
            <p:nvSpPr>
              <p:cNvPr id="21" name="矩形 150"/>
              <p:cNvSpPr/>
              <p:nvPr/>
            </p:nvSpPr>
            <p:spPr>
              <a:xfrm rot="19504334">
                <a:off x="3389542" y="1358927"/>
                <a:ext cx="857250" cy="3905038"/>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2" name="矩形 292"/>
              <p:cNvSpPr/>
              <p:nvPr/>
            </p:nvSpPr>
            <p:spPr>
              <a:xfrm rot="2319117">
                <a:off x="1687201" y="1311903"/>
                <a:ext cx="906635" cy="4000928"/>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3" name="矩形 151"/>
              <p:cNvSpPr/>
              <p:nvPr/>
            </p:nvSpPr>
            <p:spPr>
              <a:xfrm rot="5400000">
                <a:off x="2358578" y="2193571"/>
                <a:ext cx="1209001" cy="470012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sp>
          <p:nvSpPr>
            <p:cNvPr id="10" name="矩形 151"/>
            <p:cNvSpPr/>
            <p:nvPr/>
          </p:nvSpPr>
          <p:spPr bwMode="auto">
            <a:xfrm rot="6911544">
              <a:off x="3131190" y="1592858"/>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1" name="矩形 151"/>
            <p:cNvSpPr/>
            <p:nvPr/>
          </p:nvSpPr>
          <p:spPr bwMode="auto">
            <a:xfrm rot="6911544">
              <a:off x="4503895" y="1584901"/>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D87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2" name="矩形 151"/>
            <p:cNvSpPr/>
            <p:nvPr/>
          </p:nvSpPr>
          <p:spPr bwMode="auto">
            <a:xfrm rot="6911544">
              <a:off x="5875009" y="158135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3" name="矩形 104"/>
            <p:cNvSpPr>
              <a:spLocks noChangeArrowheads="1"/>
            </p:cNvSpPr>
            <p:nvPr/>
          </p:nvSpPr>
          <p:spPr bwMode="auto">
            <a:xfrm rot="1126831">
              <a:off x="1600573" y="28022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14" name="文本框 295"/>
            <p:cNvSpPr txBox="1">
              <a:spLocks noChangeArrowheads="1"/>
            </p:cNvSpPr>
            <p:nvPr/>
          </p:nvSpPr>
          <p:spPr bwMode="auto">
            <a:xfrm rot="885813">
              <a:off x="1154468" y="252648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01</a:t>
              </a:r>
              <a:endParaRPr lang="zh-CN" altLang="en-US" sz="1600" b="1">
                <a:solidFill>
                  <a:schemeClr val="bg1"/>
                </a:solidFill>
                <a:latin typeface="Impact" pitchFamily="34" charset="0"/>
              </a:endParaRPr>
            </a:p>
          </p:txBody>
        </p:sp>
        <p:sp>
          <p:nvSpPr>
            <p:cNvPr id="15" name="文本框 205"/>
            <p:cNvSpPr txBox="1">
              <a:spLocks noChangeArrowheads="1"/>
            </p:cNvSpPr>
            <p:nvPr/>
          </p:nvSpPr>
          <p:spPr bwMode="auto">
            <a:xfrm rot="885813">
              <a:off x="2517806" y="2472217"/>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02</a:t>
              </a:r>
              <a:endParaRPr lang="zh-CN" altLang="en-US" sz="1600" b="1">
                <a:solidFill>
                  <a:schemeClr val="bg1"/>
                </a:solidFill>
                <a:latin typeface="Impact" pitchFamily="34" charset="0"/>
              </a:endParaRPr>
            </a:p>
          </p:txBody>
        </p:sp>
        <p:sp>
          <p:nvSpPr>
            <p:cNvPr id="16" name="文本框 206"/>
            <p:cNvSpPr txBox="1">
              <a:spLocks noChangeArrowheads="1"/>
            </p:cNvSpPr>
            <p:nvPr/>
          </p:nvSpPr>
          <p:spPr bwMode="auto">
            <a:xfrm rot="885813">
              <a:off x="3836024"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03</a:t>
              </a:r>
              <a:endParaRPr lang="zh-CN" altLang="en-US" sz="1600" b="1">
                <a:solidFill>
                  <a:schemeClr val="bg1"/>
                </a:solidFill>
                <a:latin typeface="Impact" pitchFamily="34" charset="0"/>
              </a:endParaRPr>
            </a:p>
          </p:txBody>
        </p:sp>
        <p:sp>
          <p:nvSpPr>
            <p:cNvPr id="17" name="文本框 207"/>
            <p:cNvSpPr txBox="1">
              <a:spLocks noChangeArrowheads="1"/>
            </p:cNvSpPr>
            <p:nvPr/>
          </p:nvSpPr>
          <p:spPr bwMode="auto">
            <a:xfrm rot="885813">
              <a:off x="5266431"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04</a:t>
              </a:r>
              <a:endParaRPr lang="zh-CN" altLang="en-US" sz="1600" b="1">
                <a:solidFill>
                  <a:schemeClr val="bg1"/>
                </a:solidFill>
                <a:latin typeface="Impact" pitchFamily="34" charset="0"/>
              </a:endParaRPr>
            </a:p>
          </p:txBody>
        </p:sp>
        <p:sp>
          <p:nvSpPr>
            <p:cNvPr id="18" name="矩形 104"/>
            <p:cNvSpPr>
              <a:spLocks noChangeArrowheads="1"/>
            </p:cNvSpPr>
            <p:nvPr/>
          </p:nvSpPr>
          <p:spPr bwMode="auto">
            <a:xfrm rot="1126831">
              <a:off x="3016346" y="273637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19" name="矩形 104"/>
            <p:cNvSpPr>
              <a:spLocks noChangeArrowheads="1"/>
            </p:cNvSpPr>
            <p:nvPr/>
          </p:nvSpPr>
          <p:spPr bwMode="auto">
            <a:xfrm rot="1126831">
              <a:off x="4410170" y="27473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20" name="矩形 104"/>
            <p:cNvSpPr>
              <a:spLocks noChangeArrowheads="1"/>
            </p:cNvSpPr>
            <p:nvPr/>
          </p:nvSpPr>
          <p:spPr bwMode="auto">
            <a:xfrm rot="1126831">
              <a:off x="5840577" y="27583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sp>
        <p:nvSpPr>
          <p:cNvPr id="24" name="文本框 8"/>
          <p:cNvSpPr txBox="1"/>
          <p:nvPr/>
        </p:nvSpPr>
        <p:spPr>
          <a:xfrm>
            <a:off x="415221"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微软雅黑" pitchFamily="34" charset="-122"/>
                <a:ea typeface="微软雅黑" pitchFamily="34" charset="-122"/>
              </a:rPr>
              <a:t>01</a:t>
            </a:r>
            <a:r>
              <a:rPr lang="zh-CN" altLang="en-US" sz="1050" b="1" dirty="0" smtClean="0">
                <a:solidFill>
                  <a:schemeClr val="tx1">
                    <a:lumMod val="85000"/>
                    <a:lumOff val="15000"/>
                  </a:schemeClr>
                </a:solidFill>
                <a:latin typeface="微软雅黑" pitchFamily="34" charset="-122"/>
                <a:ea typeface="微软雅黑" pitchFamily="34" charset="-122"/>
              </a:rPr>
              <a:t>请在此输入你的标题</a:t>
            </a:r>
            <a:endParaRPr lang="en-US" altLang="zh-CN" sz="105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a:solidFill>
                <a:schemeClr val="tx1">
                  <a:lumMod val="85000"/>
                  <a:lumOff val="15000"/>
                </a:schemeClr>
              </a:solidFill>
              <a:latin typeface="微软雅黑" pitchFamily="34" charset="-122"/>
              <a:ea typeface="微软雅黑" pitchFamily="34" charset="-122"/>
            </a:endParaRPr>
          </a:p>
        </p:txBody>
      </p:sp>
      <p:sp>
        <p:nvSpPr>
          <p:cNvPr id="25" name="文本框 8"/>
          <p:cNvSpPr txBox="1"/>
          <p:nvPr/>
        </p:nvSpPr>
        <p:spPr>
          <a:xfrm>
            <a:off x="2537697"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微软雅黑" pitchFamily="34" charset="-122"/>
                <a:ea typeface="微软雅黑" pitchFamily="34" charset="-122"/>
              </a:rPr>
              <a:t>02</a:t>
            </a:r>
            <a:r>
              <a:rPr lang="zh-CN" altLang="en-US" sz="1050" b="1" dirty="0" smtClean="0">
                <a:solidFill>
                  <a:schemeClr val="tx1">
                    <a:lumMod val="85000"/>
                    <a:lumOff val="15000"/>
                  </a:schemeClr>
                </a:solidFill>
                <a:latin typeface="微软雅黑" pitchFamily="34" charset="-122"/>
                <a:ea typeface="微软雅黑" pitchFamily="34" charset="-122"/>
              </a:rPr>
              <a:t>请在此输入你的标题</a:t>
            </a:r>
            <a:endParaRPr lang="en-US" altLang="zh-CN" sz="105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a:solidFill>
                <a:schemeClr val="tx1">
                  <a:lumMod val="85000"/>
                  <a:lumOff val="15000"/>
                </a:schemeClr>
              </a:solidFill>
              <a:latin typeface="微软雅黑" pitchFamily="34" charset="-122"/>
              <a:ea typeface="微软雅黑" pitchFamily="34" charset="-122"/>
            </a:endParaRPr>
          </a:p>
        </p:txBody>
      </p:sp>
      <p:sp>
        <p:nvSpPr>
          <p:cNvPr id="26" name="文本框 8"/>
          <p:cNvSpPr txBox="1"/>
          <p:nvPr/>
        </p:nvSpPr>
        <p:spPr>
          <a:xfrm>
            <a:off x="4560056"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微软雅黑" pitchFamily="34" charset="-122"/>
                <a:ea typeface="微软雅黑" pitchFamily="34" charset="-122"/>
              </a:rPr>
              <a:t>03</a:t>
            </a:r>
            <a:r>
              <a:rPr lang="zh-CN" altLang="en-US" sz="1050" b="1" dirty="0" smtClean="0">
                <a:solidFill>
                  <a:schemeClr val="tx1">
                    <a:lumMod val="85000"/>
                    <a:lumOff val="15000"/>
                  </a:schemeClr>
                </a:solidFill>
                <a:latin typeface="微软雅黑" pitchFamily="34" charset="-122"/>
                <a:ea typeface="微软雅黑" pitchFamily="34" charset="-122"/>
              </a:rPr>
              <a:t>请在此输入你的标题</a:t>
            </a:r>
            <a:endParaRPr lang="en-US" altLang="zh-CN" sz="105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a:solidFill>
                <a:schemeClr val="tx1">
                  <a:lumMod val="85000"/>
                  <a:lumOff val="15000"/>
                </a:schemeClr>
              </a:solidFill>
              <a:latin typeface="微软雅黑" pitchFamily="34" charset="-122"/>
              <a:ea typeface="微软雅黑" pitchFamily="34" charset="-122"/>
            </a:endParaRPr>
          </a:p>
        </p:txBody>
      </p:sp>
      <p:sp>
        <p:nvSpPr>
          <p:cNvPr id="27" name="文本框 8"/>
          <p:cNvSpPr txBox="1"/>
          <p:nvPr/>
        </p:nvSpPr>
        <p:spPr>
          <a:xfrm>
            <a:off x="6589090"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微软雅黑" pitchFamily="34" charset="-122"/>
                <a:ea typeface="微软雅黑" pitchFamily="34" charset="-122"/>
              </a:rPr>
              <a:t>04</a:t>
            </a:r>
            <a:r>
              <a:rPr lang="zh-CN" altLang="en-US" sz="1050" b="1" dirty="0" smtClean="0">
                <a:solidFill>
                  <a:schemeClr val="tx1">
                    <a:lumMod val="85000"/>
                    <a:lumOff val="15000"/>
                  </a:schemeClr>
                </a:solidFill>
                <a:latin typeface="微软雅黑" pitchFamily="34" charset="-122"/>
                <a:ea typeface="微软雅黑" pitchFamily="34" charset="-122"/>
              </a:rPr>
              <a:t>请在此输入你的标题</a:t>
            </a:r>
            <a:endParaRPr lang="en-US" altLang="zh-CN" sz="105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85000"/>
                  <a:lumOff val="15000"/>
                </a:schemeClr>
              </a:solidFill>
              <a:latin typeface="微软雅黑" pitchFamily="34" charset="-122"/>
              <a:ea typeface="微软雅黑" pitchFamily="34" charset="-122"/>
            </a:endParaRPr>
          </a:p>
          <a:p>
            <a:r>
              <a:rPr lang="zh-CN" altLang="en-US" sz="1000" b="1" dirty="0" smtClean="0">
                <a:solidFill>
                  <a:schemeClr val="tx1">
                    <a:lumMod val="85000"/>
                    <a:lumOff val="15000"/>
                  </a:schemeClr>
                </a:solidFill>
                <a:latin typeface="微软雅黑" pitchFamily="34" charset="-122"/>
                <a:ea typeface="微软雅黑" pitchFamily="34" charset="-122"/>
              </a:rPr>
              <a:t>请在此粘贴或者输入你的文字内容</a:t>
            </a:r>
            <a:endParaRPr lang="en-US" altLang="zh-CN" sz="10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818257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0928100451"/>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TotalTime>
  <Words>2914</Words>
  <Application>Microsoft Office PowerPoint</Application>
  <PresentationFormat>全屏显示(16:9)</PresentationFormat>
  <Paragraphs>374</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2016-07-14T01:04:58Z</dcterms:created>
  <dcterms:modified xsi:type="dcterms:W3CDTF">2016-09-01T12:08:05Z</dcterms:modified>
</cp:coreProperties>
</file>